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7"/>
  </p:notesMasterIdLst>
  <p:handoutMasterIdLst>
    <p:handoutMasterId r:id="rId8"/>
  </p:handoutMasterIdLst>
  <p:sldIdLst>
    <p:sldId id="284" r:id="rId2"/>
    <p:sldId id="285" r:id="rId3"/>
    <p:sldId id="286" r:id="rId4"/>
    <p:sldId id="287" r:id="rId5"/>
    <p:sldId id="288" r:id="rId6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2124" y="78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932" y="656386"/>
            <a:ext cx="6805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SJ2501</a:t>
            </a:r>
          </a:p>
          <a:p>
            <a:r>
              <a:rPr lang="zh-CN" altLang="en-US" dirty="0" smtClean="0"/>
              <a:t>名称：法器戒指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十字杵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24mm*24mm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13.5-14.5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产品说明：整体倒模，整体做旧后再抛亮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351" y="3960682"/>
            <a:ext cx="2687938" cy="316533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6945" y="4013394"/>
            <a:ext cx="2702026" cy="306532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246" y="7277638"/>
            <a:ext cx="2737917" cy="298402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2615048" y="8617507"/>
            <a:ext cx="679945" cy="623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53664" y="8419317"/>
            <a:ext cx="1192212" cy="3778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SJ2504</a:t>
            </a:r>
          </a:p>
          <a:p>
            <a:r>
              <a:rPr lang="zh-CN" altLang="en-US" dirty="0" smtClean="0"/>
              <a:t>名称：法器戒指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金刚杵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产品说明：整体倒模，整体做旧后再抛亮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421" y="4491037"/>
            <a:ext cx="2778759" cy="295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527" y="7531977"/>
            <a:ext cx="2745953" cy="271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9333" y="4592527"/>
            <a:ext cx="2716009" cy="276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14451" y="7457620"/>
            <a:ext cx="201201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</a:t>
            </a:r>
            <a:r>
              <a:rPr lang="zh-CN" altLang="en-US" dirty="0" smtClean="0"/>
              <a:t>位置（内壁）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5202623" y="6952594"/>
            <a:ext cx="1198176" cy="3153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SJ2505</a:t>
            </a:r>
          </a:p>
          <a:p>
            <a:r>
              <a:rPr lang="zh-CN" altLang="en-US" dirty="0" smtClean="0"/>
              <a:t>名称：法器戒指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可转杵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21mm*22mm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15.2-16.2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A403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31" y="4509567"/>
            <a:ext cx="2792712" cy="263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5171" y="4558533"/>
            <a:ext cx="2570294" cy="25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269" y="7367917"/>
            <a:ext cx="2684598" cy="283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 rot="10800000">
            <a:off x="2475189" y="8434552"/>
            <a:ext cx="1340067" cy="158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00960" y="8245895"/>
            <a:ext cx="133410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SJ2506</a:t>
            </a:r>
          </a:p>
          <a:p>
            <a:r>
              <a:rPr lang="zh-CN" altLang="en-US" dirty="0" smtClean="0"/>
              <a:t>名称：法器戒指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可转铃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21mm*22mm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15.2-16.2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A404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000" y="7172487"/>
            <a:ext cx="2405338" cy="270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628" y="4428230"/>
            <a:ext cx="2484994" cy="242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8607" y="4446204"/>
            <a:ext cx="2407416" cy="24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 rot="10800000">
            <a:off x="2443658" y="8182304"/>
            <a:ext cx="1340067" cy="158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74381" y="8104005"/>
            <a:ext cx="117644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5"/>
            <a:ext cx="7070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SJ2507</a:t>
            </a:r>
          </a:p>
          <a:p>
            <a:r>
              <a:rPr lang="zh-CN" altLang="en-US" dirty="0" smtClean="0"/>
              <a:t>名称：法器戒指</a:t>
            </a:r>
            <a:r>
              <a:rPr lang="en-US" altLang="zh-CN" dirty="0" smtClean="0"/>
              <a:t>-</a:t>
            </a:r>
            <a:r>
              <a:rPr lang="zh-CN" altLang="en-US" dirty="0" smtClean="0"/>
              <a:t>镶石可转杵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27mm*19mm</a:t>
            </a:r>
          </a:p>
          <a:p>
            <a:r>
              <a:rPr lang="zh-CN" altLang="en-US" dirty="0" smtClean="0"/>
              <a:t>手寸：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12-13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石头：红珊瑚</a:t>
            </a:r>
            <a:r>
              <a:rPr lang="en-US" altLang="zh-CN" dirty="0" smtClean="0"/>
              <a:t>3.0mm/2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A406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697" y="4468539"/>
            <a:ext cx="2615875" cy="267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422" y="7321933"/>
            <a:ext cx="2801875" cy="28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645" y="4414345"/>
            <a:ext cx="2790114" cy="27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 rot="16200000" flipV="1">
            <a:off x="5265687" y="6779176"/>
            <a:ext cx="772505" cy="157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3278" y="7236902"/>
            <a:ext cx="190166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</a:t>
            </a:r>
            <a:r>
              <a:rPr lang="zh-CN" altLang="en-US" dirty="0" smtClean="0"/>
              <a:t>位置（内壁）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276</TotalTime>
  <Words>236</Words>
  <Application>Microsoft Office PowerPoint</Application>
  <PresentationFormat>自定义</PresentationFormat>
  <Paragraphs>51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沉稳</vt:lpstr>
      <vt:lpstr>幻灯片 1</vt:lpstr>
      <vt:lpstr>幻灯片 2</vt:lpstr>
      <vt:lpstr>幻灯片 3</vt:lpstr>
      <vt:lpstr>幻灯片 4</vt:lpstr>
      <vt:lpstr>幻灯片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43</cp:revision>
  <dcterms:created xsi:type="dcterms:W3CDTF">2015-05-05T08:02:14Z</dcterms:created>
  <dcterms:modified xsi:type="dcterms:W3CDTF">2017-07-14T06:21:21Z</dcterms:modified>
</cp:coreProperties>
</file>