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notesMasterIdLst>
    <p:notesMasterId r:id="rId3"/>
  </p:notesMasterIdLst>
  <p:handoutMasterIdLst>
    <p:handoutMasterId r:id="rId4"/>
  </p:handoutMasterIdLst>
  <p:sldIdLst>
    <p:sldId id="284" r:id="rId2"/>
  </p:sldIdLst>
  <p:sldSz cx="7561263" cy="10621963"/>
  <p:notesSz cx="6888163" cy="10017125"/>
  <p:defaultTextStyle>
    <a:defPPr>
      <a:defRPr lang="zh-CN"/>
    </a:defPPr>
    <a:lvl1pPr marL="0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69" autoAdjust="0"/>
    <p:restoredTop sz="94660" autoAdjust="0"/>
  </p:normalViewPr>
  <p:slideViewPr>
    <p:cSldViewPr snapToGrid="0">
      <p:cViewPr varScale="1">
        <p:scale>
          <a:sx n="55" d="100"/>
          <a:sy n="55" d="100"/>
        </p:scale>
        <p:origin x="-2298" y="-96"/>
      </p:cViewPr>
      <p:guideLst>
        <p:guide orient="horz" pos="3346"/>
        <p:guide pos="2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8B2CB3C6-BEB5-4F0D-92D3-C5013D897C5E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ED1BA758-8AE4-43C6-9D3D-EF75488E44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/>
          <a:lstStyle>
            <a:lvl1pPr algn="r">
              <a:defRPr sz="1300"/>
            </a:lvl1pPr>
          </a:lstStyle>
          <a:p>
            <a:fld id="{7C5793A7-EA24-400D-8D6F-6FC2615680ED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06613" y="750888"/>
            <a:ext cx="2674937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97" tIns="48299" rIns="96597" bIns="4829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8" y="4758136"/>
            <a:ext cx="5510530" cy="4507706"/>
          </a:xfrm>
          <a:prstGeom prst="rect">
            <a:avLst/>
          </a:prstGeom>
        </p:spPr>
        <p:txBody>
          <a:bodyPr vert="horz" lIns="96597" tIns="48299" rIns="96597" bIns="4829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9" y="9514530"/>
            <a:ext cx="2984871" cy="500856"/>
          </a:xfrm>
          <a:prstGeom prst="rect">
            <a:avLst/>
          </a:prstGeom>
        </p:spPr>
        <p:txBody>
          <a:bodyPr vert="horz" lIns="96597" tIns="48299" rIns="96597" bIns="48299" rtlCol="0" anchor="b"/>
          <a:lstStyle>
            <a:lvl1pPr algn="r">
              <a:defRPr sz="1300"/>
            </a:lvl1pPr>
          </a:lstStyle>
          <a:p>
            <a:fld id="{1CB6920D-CFD7-485D-9421-89CD12F427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9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1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95" algn="l" defTabSz="9143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36103" y="226602"/>
            <a:ext cx="7289057" cy="3880557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83880" y="590111"/>
            <a:ext cx="6805137" cy="3422633"/>
          </a:xfrm>
        </p:spPr>
        <p:txBody>
          <a:bodyPr lIns="51952" rIns="259758" anchor="b">
            <a:normAutofit/>
          </a:bodyPr>
          <a:lstStyle>
            <a:lvl1pPr marL="0" algn="r">
              <a:defRPr sz="55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64295" y="4366807"/>
            <a:ext cx="5424722" cy="2714502"/>
          </a:xfrm>
        </p:spPr>
        <p:txBody>
          <a:bodyPr lIns="51952" rIns="280539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519516" indent="0" algn="ctr">
              <a:buNone/>
            </a:lvl2pPr>
            <a:lvl3pPr marL="1039033" indent="0" algn="ctr">
              <a:buNone/>
            </a:lvl3pPr>
            <a:lvl4pPr marL="1558549" indent="0" algn="ctr">
              <a:buNone/>
            </a:lvl4pPr>
            <a:lvl5pPr marL="2078065" indent="0" algn="ctr">
              <a:buNone/>
            </a:lvl5pPr>
            <a:lvl6pPr marL="2597582" indent="0" algn="ctr">
              <a:buNone/>
            </a:lvl6pPr>
            <a:lvl7pPr marL="3117098" indent="0" algn="ctr">
              <a:buNone/>
            </a:lvl7pPr>
            <a:lvl8pPr marL="3636615" indent="0" algn="ctr">
              <a:buNone/>
            </a:lvl8pPr>
            <a:lvl9pPr marL="4156131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4599769" y="10081423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>
          <a:xfrm>
            <a:off x="7143634" y="10081423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>
          <a:xfrm>
            <a:off x="1323222" y="10081423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481916" y="425372"/>
            <a:ext cx="1701284" cy="9063092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8063" y="425372"/>
            <a:ext cx="4977831" cy="906309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27016" y="5060776"/>
            <a:ext cx="6124623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340" y="771681"/>
            <a:ext cx="6427074" cy="4229902"/>
          </a:xfrm>
        </p:spPr>
        <p:txBody>
          <a:bodyPr rIns="114294"/>
          <a:lstStyle>
            <a:lvl1pPr algn="r">
              <a:buNone/>
              <a:defRPr sz="45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7288" y="5092151"/>
            <a:ext cx="6427074" cy="2338306"/>
          </a:xfrm>
        </p:spPr>
        <p:txBody>
          <a:bodyPr rIns="145465" anchor="t"/>
          <a:lstStyle>
            <a:lvl1pPr marL="0" indent="0" algn="r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4599769" y="10088651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7143634" y="10088651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323222" y="10088651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8063" y="2549271"/>
            <a:ext cx="3339558" cy="70104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43642" y="2549271"/>
            <a:ext cx="3339558" cy="701049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145394" y="10090041"/>
            <a:ext cx="383924" cy="424879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09992" y="3353579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3969663" y="3353579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3" y="390228"/>
            <a:ext cx="6805137" cy="1770328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8063" y="2377649"/>
            <a:ext cx="3340871" cy="990890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3841017" y="2377649"/>
            <a:ext cx="3342183" cy="990890"/>
          </a:xfrm>
        </p:spPr>
        <p:txBody>
          <a:bodyPr anchor="b">
            <a:noAutofit/>
          </a:bodyPr>
          <a:lstStyle>
            <a:lvl1pPr marL="103903" indent="0" algn="l">
              <a:spcBef>
                <a:spcPts val="0"/>
              </a:spcBef>
              <a:buNone/>
              <a:defRPr sz="2500" b="0" cap="all" baseline="0"/>
            </a:lvl1pPr>
            <a:lvl2pPr>
              <a:buNone/>
              <a:defRPr sz="23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78063" y="3658678"/>
            <a:ext cx="3340871" cy="6105170"/>
          </a:xfrm>
        </p:spPr>
        <p:txBody>
          <a:bodyPr lIns="103903"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41017" y="3658678"/>
            <a:ext cx="3342183" cy="6105170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145394" y="10090041"/>
            <a:ext cx="383924" cy="424879"/>
          </a:xfrm>
        </p:spPr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63" y="392195"/>
            <a:ext cx="6805137" cy="17703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6547" y="2206462"/>
            <a:ext cx="6616105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182139" y="1638143"/>
            <a:ext cx="3100118" cy="14163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04066" y="472087"/>
            <a:ext cx="3251343" cy="1180218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104066" y="1715436"/>
            <a:ext cx="3251343" cy="165230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89032" y="3422633"/>
            <a:ext cx="7166377" cy="6160739"/>
          </a:xfrm>
        </p:spPr>
        <p:txBody>
          <a:bodyPr/>
          <a:lstStyle>
            <a:lvl1pPr marL="332490">
              <a:defRPr sz="3600"/>
            </a:lvl1pPr>
            <a:lvl2pPr marL="675371">
              <a:defRPr sz="3200"/>
            </a:lvl2pPr>
            <a:lvl3pPr marL="935129">
              <a:defRPr sz="2700"/>
            </a:lvl3pPr>
            <a:lvl4pPr marL="1194888">
              <a:defRPr sz="2300"/>
            </a:lvl4pPr>
            <a:lvl5pPr marL="1433865">
              <a:defRPr sz="23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4599769" y="10088651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>
          <a:xfrm>
            <a:off x="7143634" y="10088651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>
          <a:xfrm>
            <a:off x="1323222" y="10088651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172" y="7317352"/>
            <a:ext cx="4536758" cy="1029262"/>
          </a:xfrm>
        </p:spPr>
        <p:txBody>
          <a:bodyPr anchor="b"/>
          <a:lstStyle>
            <a:lvl1pPr marL="0" algn="r">
              <a:buNone/>
              <a:defRPr sz="23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14172" y="8346616"/>
            <a:ext cx="4536758" cy="1412939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252042" y="387001"/>
            <a:ext cx="7057179" cy="6727243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6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4599769" y="10081423"/>
            <a:ext cx="2482615" cy="424879"/>
          </a:xfrm>
        </p:spPr>
        <p:txBody>
          <a:bodyPr vert="horz" rtlCol="0"/>
          <a:lstStyle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7143634" y="10081423"/>
            <a:ext cx="383924" cy="424879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>
          <a:xfrm>
            <a:off x="1323222" y="10081423"/>
            <a:ext cx="3231120" cy="424879"/>
          </a:xfrm>
        </p:spPr>
        <p:txBody>
          <a:bodyPr vert="horz" rtlCol="0"/>
          <a:lstStyle>
            <a:extLst/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136103" y="227812"/>
            <a:ext cx="7285775" cy="10168759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3903" tIns="51952" rIns="103903" bIns="51952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071179" y="9913833"/>
            <a:ext cx="3483163" cy="424879"/>
          </a:xfrm>
          <a:prstGeom prst="rect">
            <a:avLst/>
          </a:prstGeom>
        </p:spPr>
        <p:txBody>
          <a:bodyPr lIns="103903" tIns="51952" rIns="103903" bIns="51952"/>
          <a:lstStyle>
            <a:lvl1pPr algn="r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99769" y="9913833"/>
            <a:ext cx="2482615" cy="424879"/>
          </a:xfrm>
          <a:prstGeom prst="rect">
            <a:avLst/>
          </a:prstGeom>
        </p:spPr>
        <p:txBody>
          <a:bodyPr lIns="103903" tIns="51952" rIns="103903" bIns="51952"/>
          <a:lstStyle>
            <a:lvl1pPr algn="l" eaLnBrk="1" latinLnBrk="0" hangingPunct="1">
              <a:defRPr kumimoji="0" sz="15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997B5FA-0921-464F-AAE1-844C04324D75}" type="datetimeFigureOut">
              <a:rPr lang="zh-CN" altLang="en-US" smtClean="0"/>
              <a:pPr/>
              <a:t>2017/7/17</a:t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143634" y="10090041"/>
            <a:ext cx="383924" cy="424879"/>
          </a:xfrm>
          <a:prstGeom prst="rect">
            <a:avLst/>
          </a:prstGeom>
        </p:spPr>
        <p:txBody>
          <a:bodyPr lIns="103903" tIns="51952" rIns="103903" bIns="51952" anchor="ctr"/>
          <a:lstStyle>
            <a:lvl1pPr algn="r" eaLnBrk="1" latinLnBrk="0" hangingPunct="1">
              <a:defRPr kumimoji="0" sz="18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78063" y="392688"/>
            <a:ext cx="6805137" cy="1770328"/>
          </a:xfrm>
          <a:prstGeom prst="rect">
            <a:avLst/>
          </a:prstGeom>
        </p:spPr>
        <p:txBody>
          <a:bodyPr lIns="103903" tIns="51952" rIns="103903" bIns="51952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78063" y="2549761"/>
            <a:ext cx="6805137" cy="7010496"/>
          </a:xfrm>
          <a:prstGeom prst="rect">
            <a:avLst/>
          </a:prstGeom>
        </p:spPr>
        <p:txBody>
          <a:bodyPr lIns="103903" tIns="51952" rIns="103903" bIns="51952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marL="62342" algn="r" rtl="0" eaLnBrk="1" latinLnBrk="0" hangingPunct="1">
        <a:spcBef>
          <a:spcPct val="0"/>
        </a:spcBef>
        <a:buNone/>
        <a:defRPr kumimoji="0" sz="52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31913" indent="-331913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27323" indent="-259758" algn="l" rtl="0" eaLnBrk="1" latinLnBrk="0" hangingPunct="1">
        <a:spcBef>
          <a:spcPts val="455"/>
        </a:spcBef>
        <a:buClr>
          <a:schemeClr val="accent2"/>
        </a:buClr>
        <a:buSzPct val="90000"/>
        <a:buFontTx/>
        <a:buChar char="•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935129" indent="-21819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36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743" indent="-207807" algn="l" rtl="0" eaLnBrk="1" latinLnBrk="0" hangingPunct="1">
        <a:spcBef>
          <a:spcPts val="455"/>
        </a:spcBef>
        <a:buClr>
          <a:schemeClr val="accent3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55854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66356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74162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81969" indent="-197416" algn="l" rtl="0" eaLnBrk="1" latinLnBrk="0" hangingPunct="1">
        <a:spcBef>
          <a:spcPts val="455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95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390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585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780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975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170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366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56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676" y="417969"/>
            <a:ext cx="67750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款号：</a:t>
            </a:r>
            <a:r>
              <a:rPr lang="en-US" altLang="zh-CN" dirty="0" smtClean="0"/>
              <a:t>SD0403</a:t>
            </a:r>
          </a:p>
          <a:p>
            <a:r>
              <a:rPr lang="zh-CN" altLang="en-US" dirty="0" smtClean="0"/>
              <a:t>名称：瑞兽吊坠</a:t>
            </a:r>
            <a:r>
              <a:rPr lang="en-US" altLang="zh-CN" dirty="0" smtClean="0"/>
              <a:t>-</a:t>
            </a:r>
            <a:r>
              <a:rPr lang="zh-CN" altLang="en-US" dirty="0" smtClean="0"/>
              <a:t>青铜兽面纹</a:t>
            </a:r>
            <a:endParaRPr lang="en-US" altLang="zh-CN" dirty="0" smtClean="0"/>
          </a:p>
          <a:p>
            <a:r>
              <a:rPr lang="zh-CN" altLang="en-US" dirty="0" smtClean="0"/>
              <a:t>尺寸：长  </a:t>
            </a:r>
            <a:r>
              <a:rPr lang="en-US" altLang="zh-CN" dirty="0" smtClean="0"/>
              <a:t>mm*</a:t>
            </a:r>
            <a:r>
              <a:rPr lang="zh-CN" altLang="en-US" dirty="0" smtClean="0"/>
              <a:t>宽  </a:t>
            </a:r>
            <a:r>
              <a:rPr lang="en-US" altLang="zh-CN" dirty="0" smtClean="0"/>
              <a:t>mm</a:t>
            </a:r>
          </a:p>
          <a:p>
            <a:r>
              <a:rPr lang="zh-CN" altLang="en-US" dirty="0" smtClean="0"/>
              <a:t>重量：</a:t>
            </a:r>
            <a:r>
              <a:rPr lang="en-US" altLang="zh-CN" dirty="0" smtClean="0"/>
              <a:t>29-32</a:t>
            </a:r>
            <a:r>
              <a:rPr lang="zh-CN" altLang="en-US" dirty="0" smtClean="0"/>
              <a:t>（克）</a:t>
            </a:r>
            <a:endParaRPr lang="en-US" altLang="zh-CN" dirty="0" smtClean="0"/>
          </a:p>
          <a:p>
            <a:r>
              <a:rPr lang="zh-CN" altLang="en-US" dirty="0" smtClean="0"/>
              <a:t>成色：</a:t>
            </a:r>
            <a:r>
              <a:rPr lang="en-US" altLang="zh-CN" dirty="0" smtClean="0"/>
              <a:t>S925</a:t>
            </a:r>
          </a:p>
          <a:p>
            <a:r>
              <a:rPr lang="zh-CN" altLang="en-US" dirty="0" smtClean="0"/>
              <a:t>配件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SP3429(</a:t>
            </a:r>
            <a:r>
              <a:rPr lang="zh-CN" altLang="en-US" dirty="0" smtClean="0"/>
              <a:t>竹节圈）</a:t>
            </a:r>
            <a:endParaRPr lang="en-US" altLang="zh-CN" dirty="0" smtClean="0"/>
          </a:p>
          <a:p>
            <a:r>
              <a:rPr lang="zh-CN" altLang="en-US" dirty="0" smtClean="0"/>
              <a:t>产品说明：分件倒模</a:t>
            </a:r>
            <a:r>
              <a:rPr lang="en-US" altLang="zh-CN" dirty="0" smtClean="0"/>
              <a:t>,</a:t>
            </a:r>
            <a:r>
              <a:rPr lang="zh-CN" altLang="en-US" dirty="0" smtClean="0"/>
              <a:t>整体做旧后再抛亮</a:t>
            </a:r>
            <a:endParaRPr lang="en-US" altLang="zh-CN" dirty="0" smtClean="0"/>
          </a:p>
          <a:p>
            <a:r>
              <a:rPr lang="zh-CN" altLang="en-US" dirty="0" smtClean="0"/>
              <a:t>备注：</a:t>
            </a:r>
            <a:endParaRPr lang="en-US" altLang="zh-CN" dirty="0" smtClean="0"/>
          </a:p>
          <a:p>
            <a:r>
              <a:rPr lang="en-US" altLang="zh-CN" dirty="0" smtClean="0"/>
              <a:t>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290" y="3606831"/>
            <a:ext cx="2606528" cy="312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820" y="6834069"/>
            <a:ext cx="2561205" cy="3297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接连接符 5"/>
          <p:cNvCxnSpPr/>
          <p:nvPr/>
        </p:nvCxnSpPr>
        <p:spPr>
          <a:xfrm>
            <a:off x="2152493" y="9636909"/>
            <a:ext cx="1039687" cy="766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90655" y="9503270"/>
            <a:ext cx="1113384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字印位置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011595" y="4026864"/>
            <a:ext cx="1039687" cy="7664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70527" y="3841466"/>
            <a:ext cx="966635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竹节圈（亮面）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稳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沉稳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215</TotalTime>
  <Words>64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沉稳</vt:lpstr>
      <vt:lpstr>幻灯片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品名：经文吊坠-六字真言</dc:title>
  <dc:creator>LHCan</dc:creator>
  <cp:lastModifiedBy>李胜福</cp:lastModifiedBy>
  <cp:revision>34</cp:revision>
  <dcterms:created xsi:type="dcterms:W3CDTF">2015-05-05T08:02:14Z</dcterms:created>
  <dcterms:modified xsi:type="dcterms:W3CDTF">2017-07-17T03:18:31Z</dcterms:modified>
</cp:coreProperties>
</file>