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4"/>
  </p:notesMasterIdLst>
  <p:handoutMasterIdLst>
    <p:handoutMasterId r:id="rId15"/>
  </p:handout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6946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-2196" y="-96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988" y="-90"/>
      </p:cViewPr>
      <p:guideLst>
        <p:guide orient="horz" pos="3155"/>
        <p:guide pos="216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6920D-CFD7-485D-9421-89CD12F427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5"/>
            <a:ext cx="6859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SJ2003(</a:t>
            </a:r>
            <a:r>
              <a:rPr lang="zh-CN" altLang="en-US" dirty="0" smtClean="0"/>
              <a:t>改款号为</a:t>
            </a:r>
            <a:r>
              <a:rPr lang="en-US" altLang="zh-CN" dirty="0" smtClean="0"/>
              <a:t>SJ2003-B)</a:t>
            </a:r>
            <a:endParaRPr lang="en-US" altLang="zh-CN" dirty="0" smtClean="0"/>
          </a:p>
          <a:p>
            <a:r>
              <a:rPr lang="zh-CN" altLang="en-US" dirty="0" smtClean="0"/>
              <a:t>名称：经文戒指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观音心咒</a:t>
            </a:r>
            <a:endParaRPr lang="en-US" altLang="zh-CN" dirty="0" smtClean="0"/>
          </a:p>
          <a:p>
            <a:r>
              <a:rPr lang="zh-CN" altLang="en-US" dirty="0" smtClean="0"/>
              <a:t>尺寸：宽</a:t>
            </a:r>
            <a:r>
              <a:rPr lang="en-US" altLang="zh-CN" dirty="0" smtClean="0"/>
              <a:t>10mm</a:t>
            </a:r>
          </a:p>
          <a:p>
            <a:r>
              <a:rPr lang="zh-CN" altLang="en-US" dirty="0" smtClean="0"/>
              <a:t>手寸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17-20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6.1-6.5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工艺说明：整体倒模，字体花纹做旧，其它亮面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878" y="4287199"/>
            <a:ext cx="3158195" cy="280728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6207" y="7263904"/>
            <a:ext cx="3199101" cy="289961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2584012" y="5162677"/>
            <a:ext cx="900167" cy="841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10131" y="5017533"/>
            <a:ext cx="1177635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16" y="683975"/>
            <a:ext cx="7037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SJ2011</a:t>
            </a:r>
          </a:p>
          <a:p>
            <a:r>
              <a:rPr lang="zh-CN" altLang="en-US" dirty="0" smtClean="0"/>
              <a:t>名称：经文戒指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六字真言</a:t>
            </a:r>
            <a:endParaRPr lang="en-US" altLang="zh-CN" dirty="0" smtClean="0"/>
          </a:p>
          <a:p>
            <a:r>
              <a:rPr lang="zh-CN" altLang="en-US" dirty="0" smtClean="0"/>
              <a:t>尺寸：宽</a:t>
            </a:r>
            <a:r>
              <a:rPr lang="en-US" altLang="zh-CN" dirty="0" smtClean="0"/>
              <a:t>8mm</a:t>
            </a:r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6.2-6.8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工艺说明：整体冲压，做旧后再抛亮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A402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949" y="7254601"/>
            <a:ext cx="2940504" cy="27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274" y="4022669"/>
            <a:ext cx="2930001" cy="302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372518" y="5084529"/>
            <a:ext cx="1436194" cy="2311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2730" y="4913720"/>
            <a:ext cx="12564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16" y="683975"/>
            <a:ext cx="7037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SJ2012</a:t>
            </a:r>
          </a:p>
          <a:p>
            <a:r>
              <a:rPr lang="zh-CN" altLang="en-US" dirty="0" smtClean="0"/>
              <a:t>名称：经文戒指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六字真言</a:t>
            </a:r>
            <a:endParaRPr lang="en-US" altLang="zh-CN" dirty="0" smtClean="0"/>
          </a:p>
          <a:p>
            <a:r>
              <a:rPr lang="zh-CN" altLang="en-US" dirty="0" smtClean="0"/>
              <a:t>尺寸：宽</a:t>
            </a:r>
            <a:r>
              <a:rPr lang="en-US" altLang="zh-CN" dirty="0" smtClean="0"/>
              <a:t>9mm</a:t>
            </a:r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7.6-8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工艺说明：整体冲压，做旧后再抛亮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A405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417" y="7540187"/>
            <a:ext cx="2897524" cy="259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939" y="4558698"/>
            <a:ext cx="2858900" cy="277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458782" y="5584861"/>
            <a:ext cx="1436194" cy="2311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97235" y="5431305"/>
            <a:ext cx="12564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16" y="683975"/>
            <a:ext cx="7037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SJ2013</a:t>
            </a:r>
          </a:p>
          <a:p>
            <a:r>
              <a:rPr lang="zh-CN" altLang="en-US" dirty="0" smtClean="0"/>
              <a:t>名称：经文戒指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六字真言</a:t>
            </a:r>
            <a:endParaRPr lang="en-US" altLang="zh-CN" dirty="0" smtClean="0"/>
          </a:p>
          <a:p>
            <a:r>
              <a:rPr lang="zh-CN" altLang="en-US" dirty="0" smtClean="0"/>
              <a:t>尺寸：宽</a:t>
            </a:r>
            <a:r>
              <a:rPr lang="en-US" altLang="zh-CN" dirty="0" smtClean="0"/>
              <a:t>8mm</a:t>
            </a:r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5.1-5.5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工艺说明：整体冲压，做旧后再抛亮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A409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460" y="4222859"/>
            <a:ext cx="2983078" cy="298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49" y="7373007"/>
            <a:ext cx="2937258" cy="286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458782" y="5291563"/>
            <a:ext cx="1436194" cy="2311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28224" y="5207018"/>
            <a:ext cx="12564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5"/>
            <a:ext cx="6635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SJ2016-A</a:t>
            </a:r>
          </a:p>
          <a:p>
            <a:r>
              <a:rPr lang="zh-CN" altLang="en-US" dirty="0" smtClean="0"/>
              <a:t>名称：经文戒指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文殊心咒</a:t>
            </a:r>
            <a:endParaRPr lang="en-US" altLang="zh-CN" dirty="0" smtClean="0"/>
          </a:p>
          <a:p>
            <a:r>
              <a:rPr lang="zh-CN" altLang="en-US" dirty="0" smtClean="0"/>
              <a:t>尺寸：宽</a:t>
            </a:r>
            <a:r>
              <a:rPr lang="en-US" altLang="zh-CN" dirty="0" smtClean="0"/>
              <a:t>6mm</a:t>
            </a:r>
          </a:p>
          <a:p>
            <a:r>
              <a:rPr lang="zh-CN" altLang="en-US" dirty="0" smtClean="0"/>
              <a:t>手寸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13-16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4.1-4.5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工艺说明：整体倒模，字体花纹做旧，其它亮面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860" y="3873162"/>
            <a:ext cx="3034173" cy="304790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101" y="7146282"/>
            <a:ext cx="3056177" cy="308196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2678605" y="5005021"/>
            <a:ext cx="900167" cy="841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0131" y="4859878"/>
            <a:ext cx="12564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68210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SJ2021-C</a:t>
            </a:r>
          </a:p>
          <a:p>
            <a:r>
              <a:rPr lang="zh-CN" altLang="en-US" dirty="0" smtClean="0"/>
              <a:t>名称：经文戒指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文殊心咒</a:t>
            </a:r>
            <a:endParaRPr lang="en-US" altLang="zh-CN" dirty="0" smtClean="0"/>
          </a:p>
          <a:p>
            <a:r>
              <a:rPr lang="zh-CN" altLang="en-US" dirty="0" smtClean="0"/>
              <a:t>尺寸：宽</a:t>
            </a:r>
            <a:r>
              <a:rPr lang="en-US" altLang="zh-CN" dirty="0" smtClean="0"/>
              <a:t>8mm</a:t>
            </a:r>
          </a:p>
          <a:p>
            <a:r>
              <a:rPr lang="zh-CN" altLang="en-US" dirty="0" smtClean="0"/>
              <a:t>手寸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21-24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6.1-6.5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工艺说明：整体倒模，字体、花纹做旧，其它亮面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746" y="4034926"/>
            <a:ext cx="3063699" cy="300066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661" y="7285593"/>
            <a:ext cx="3061670" cy="281564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5" name="直接连接符 4"/>
          <p:cNvCxnSpPr>
            <a:endCxn id="6" idx="1"/>
          </p:cNvCxnSpPr>
          <p:nvPr/>
        </p:nvCxnSpPr>
        <p:spPr>
          <a:xfrm>
            <a:off x="2536715" y="5257269"/>
            <a:ext cx="999540" cy="2375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36255" y="5096361"/>
            <a:ext cx="12564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5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SJ2022-C</a:t>
            </a:r>
          </a:p>
          <a:p>
            <a:r>
              <a:rPr lang="zh-CN" altLang="en-US" dirty="0" smtClean="0"/>
              <a:t>名称：经文戒指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黄财神心咒</a:t>
            </a:r>
            <a:endParaRPr lang="en-US" altLang="zh-CN" dirty="0" smtClean="0"/>
          </a:p>
          <a:p>
            <a:r>
              <a:rPr lang="zh-CN" altLang="en-US" dirty="0" smtClean="0"/>
              <a:t>尺寸：宽</a:t>
            </a:r>
            <a:r>
              <a:rPr lang="en-US" altLang="zh-CN" dirty="0" smtClean="0"/>
              <a:t>8mm</a:t>
            </a:r>
          </a:p>
          <a:p>
            <a:r>
              <a:rPr lang="zh-CN" altLang="en-US" dirty="0" smtClean="0"/>
              <a:t>手寸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21-24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9.1-9.5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工艺说明：整体冲压，字体、花纹做旧，其它亮面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692" y="4272356"/>
            <a:ext cx="3254425" cy="279819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647" y="7376096"/>
            <a:ext cx="3265843" cy="265006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5" name="直接连接符 4"/>
          <p:cNvCxnSpPr>
            <a:endCxn id="6" idx="1"/>
          </p:cNvCxnSpPr>
          <p:nvPr/>
        </p:nvCxnSpPr>
        <p:spPr>
          <a:xfrm>
            <a:off x="2631308" y="5162676"/>
            <a:ext cx="1046837" cy="2375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78145" y="5001767"/>
            <a:ext cx="12564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16" y="683975"/>
            <a:ext cx="7037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SJ2023-C</a:t>
            </a:r>
          </a:p>
          <a:p>
            <a:r>
              <a:rPr lang="zh-CN" altLang="en-US" dirty="0" smtClean="0"/>
              <a:t>名称：经文戒指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普贤心咒</a:t>
            </a:r>
            <a:endParaRPr lang="en-US" altLang="zh-CN" dirty="0" smtClean="0"/>
          </a:p>
          <a:p>
            <a:r>
              <a:rPr lang="zh-CN" altLang="en-US" dirty="0" smtClean="0"/>
              <a:t>尺寸：宽</a:t>
            </a:r>
            <a:r>
              <a:rPr lang="en-US" altLang="zh-CN" dirty="0" smtClean="0"/>
              <a:t>8mm</a:t>
            </a:r>
          </a:p>
          <a:p>
            <a:r>
              <a:rPr lang="zh-CN" altLang="en-US" dirty="0" smtClean="0"/>
              <a:t>手寸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21-24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9.1-9.5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工艺说明：整体冲压，字体、花纹做旧，其它亮面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400" y="4685811"/>
            <a:ext cx="3139293" cy="263295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761" y="7470373"/>
            <a:ext cx="3172130" cy="271742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2568247" y="5556813"/>
            <a:ext cx="1046837" cy="2375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67787" y="5411671"/>
            <a:ext cx="12564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16" y="683975"/>
            <a:ext cx="7037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SJ2024-C</a:t>
            </a:r>
          </a:p>
          <a:p>
            <a:r>
              <a:rPr lang="zh-CN" altLang="en-US" dirty="0" smtClean="0"/>
              <a:t>名称：经文戒指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绿度母心咒</a:t>
            </a:r>
            <a:endParaRPr lang="en-US" altLang="zh-CN" dirty="0" smtClean="0"/>
          </a:p>
          <a:p>
            <a:r>
              <a:rPr lang="zh-CN" altLang="en-US" dirty="0" smtClean="0"/>
              <a:t>尺寸：宽</a:t>
            </a:r>
            <a:r>
              <a:rPr lang="en-US" altLang="zh-CN" dirty="0" smtClean="0"/>
              <a:t>8mm</a:t>
            </a:r>
          </a:p>
          <a:p>
            <a:r>
              <a:rPr lang="zh-CN" altLang="en-US" dirty="0" smtClean="0"/>
              <a:t>手寸</a:t>
            </a:r>
            <a:r>
              <a:rPr lang="en-US" altLang="zh-CN" dirty="0" smtClean="0"/>
              <a:t>:    21-24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9.1-9.5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工艺说明：整体冲压，字体、花纹做旧，其它亮面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493" y="4228255"/>
            <a:ext cx="3062248" cy="3086946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108" y="7376006"/>
            <a:ext cx="3045528" cy="290311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457888" y="5234152"/>
            <a:ext cx="1199712" cy="2311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8146" y="5112127"/>
            <a:ext cx="12564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16" y="683975"/>
            <a:ext cx="7037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SJ2025-C</a:t>
            </a:r>
          </a:p>
          <a:p>
            <a:r>
              <a:rPr lang="zh-CN" altLang="en-US" dirty="0" smtClean="0"/>
              <a:t>名称：经文戒指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长寿佛心咒</a:t>
            </a:r>
            <a:endParaRPr lang="en-US" altLang="zh-CN" dirty="0" smtClean="0"/>
          </a:p>
          <a:p>
            <a:r>
              <a:rPr lang="zh-CN" altLang="en-US" dirty="0" smtClean="0"/>
              <a:t>尺寸：宽</a:t>
            </a:r>
            <a:r>
              <a:rPr lang="en-US" altLang="zh-CN" dirty="0" smtClean="0"/>
              <a:t>8mm</a:t>
            </a:r>
          </a:p>
          <a:p>
            <a:r>
              <a:rPr lang="zh-CN" altLang="en-US" dirty="0" smtClean="0"/>
              <a:t>手寸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21-24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9.1-9.5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工艺说明：整体冲压，字体、花纹做旧，其它亮面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681" y="3845736"/>
            <a:ext cx="3267517" cy="303992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559" y="7051110"/>
            <a:ext cx="3225823" cy="3106346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443611" y="4787363"/>
            <a:ext cx="1436194" cy="2311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54000" y="4613579"/>
            <a:ext cx="12564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16" y="683975"/>
            <a:ext cx="7037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SJ2026-A(</a:t>
            </a:r>
            <a:r>
              <a:rPr lang="zh-CN" altLang="en-US" dirty="0" smtClean="0"/>
              <a:t>改款号为</a:t>
            </a:r>
            <a:r>
              <a:rPr lang="en-US" altLang="zh-CN" dirty="0" smtClean="0"/>
              <a:t>2026-B)</a:t>
            </a:r>
            <a:endParaRPr lang="en-US" altLang="zh-CN" dirty="0" smtClean="0"/>
          </a:p>
          <a:p>
            <a:r>
              <a:rPr lang="zh-CN" altLang="en-US" dirty="0" smtClean="0"/>
              <a:t>名称：经文戒指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观音心咒</a:t>
            </a:r>
            <a:endParaRPr lang="en-US" altLang="zh-CN" dirty="0" smtClean="0"/>
          </a:p>
          <a:p>
            <a:r>
              <a:rPr lang="zh-CN" altLang="en-US" dirty="0" smtClean="0"/>
              <a:t>尺寸：宽</a:t>
            </a:r>
            <a:r>
              <a:rPr lang="en-US" altLang="zh-CN" dirty="0" smtClean="0"/>
              <a:t>9mm</a:t>
            </a:r>
          </a:p>
          <a:p>
            <a:r>
              <a:rPr lang="zh-CN" altLang="en-US" dirty="0" smtClean="0"/>
              <a:t>手寸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17-20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9.1-9.5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工艺说明：整体冲压，字体做旧，其它亮面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550" y="3615195"/>
            <a:ext cx="3020703" cy="316397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00" y="6933996"/>
            <a:ext cx="2983211" cy="312142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631310" y="4808483"/>
            <a:ext cx="1436194" cy="2311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04270" y="4654927"/>
            <a:ext cx="12564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16" y="683975"/>
            <a:ext cx="7037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SJ2010</a:t>
            </a:r>
          </a:p>
          <a:p>
            <a:r>
              <a:rPr lang="zh-CN" altLang="en-US" dirty="0" smtClean="0"/>
              <a:t>名称：经文戒指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六字真言</a:t>
            </a:r>
            <a:endParaRPr lang="en-US" altLang="zh-CN" dirty="0" smtClean="0"/>
          </a:p>
          <a:p>
            <a:r>
              <a:rPr lang="zh-CN" altLang="en-US" dirty="0" smtClean="0"/>
              <a:t>尺寸：宽</a:t>
            </a:r>
            <a:r>
              <a:rPr lang="en-US" altLang="zh-CN" dirty="0" smtClean="0"/>
              <a:t>11mm</a:t>
            </a:r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14-15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成色：足银</a:t>
            </a:r>
            <a:endParaRPr lang="en-US" altLang="zh-CN" dirty="0" smtClean="0"/>
          </a:p>
          <a:p>
            <a:r>
              <a:rPr lang="zh-CN" altLang="en-US" dirty="0" smtClean="0"/>
              <a:t>工艺说明：整体冲压，做旧后再抛亮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A401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824" y="7113534"/>
            <a:ext cx="2977229" cy="288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868" y="4089838"/>
            <a:ext cx="2972731" cy="291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596805" y="5188046"/>
            <a:ext cx="1436194" cy="2311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00753" y="4999984"/>
            <a:ext cx="125646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259</TotalTime>
  <Words>611</Words>
  <Application>Microsoft Office PowerPoint</Application>
  <PresentationFormat>自定义</PresentationFormat>
  <Paragraphs>118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沉稳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45</cp:revision>
  <dcterms:created xsi:type="dcterms:W3CDTF">2015-05-05T08:02:14Z</dcterms:created>
  <dcterms:modified xsi:type="dcterms:W3CDTF">2017-07-18T03:23:56Z</dcterms:modified>
</cp:coreProperties>
</file>