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5"/>
  </p:notesMasterIdLst>
  <p:handoutMasterIdLst>
    <p:handoutMasterId r:id="rId6"/>
  </p:handoutMasterIdLst>
  <p:sldIdLst>
    <p:sldId id="284" r:id="rId2"/>
    <p:sldId id="285" r:id="rId3"/>
    <p:sldId id="286" r:id="rId4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6807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SS1016</a:t>
            </a:r>
          </a:p>
          <a:p>
            <a:r>
              <a:rPr lang="zh-CN" altLang="en-US" dirty="0" smtClean="0"/>
              <a:t>名称：经文手镯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六字真言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22-24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产品说明：整体冲压，做旧后再抛</a:t>
            </a:r>
            <a:r>
              <a:rPr lang="zh-CN" altLang="en-US" dirty="0" smtClean="0"/>
              <a:t>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38" y="4515316"/>
            <a:ext cx="4002502" cy="256340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50" y="7380562"/>
            <a:ext cx="3999953" cy="26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3545212" y="5133327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9141" y="4982433"/>
            <a:ext cx="116068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SS1027</a:t>
            </a:r>
          </a:p>
          <a:p>
            <a:r>
              <a:rPr lang="zh-CN" altLang="en-US" dirty="0" smtClean="0"/>
              <a:t>名称：经文手镯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六字真言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23-25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产品说明：整体冲压，做旧后再抛亮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773" y="4396908"/>
            <a:ext cx="4129937" cy="265027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255" y="7253123"/>
            <a:ext cx="4090275" cy="26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2685" y="4068033"/>
            <a:ext cx="122374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 flipH="1" flipV="1">
            <a:off x="2666175" y="4726318"/>
            <a:ext cx="546654" cy="173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SS1012</a:t>
            </a:r>
          </a:p>
          <a:p>
            <a:r>
              <a:rPr lang="zh-CN" altLang="en-US" dirty="0" smtClean="0"/>
              <a:t>名称：经文手镯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文殊心咒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22-24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产品说明：整体</a:t>
            </a:r>
            <a:r>
              <a:rPr lang="zh-CN" altLang="en-US" dirty="0" smtClean="0"/>
              <a:t>冲压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53" y="4298503"/>
            <a:ext cx="3835913" cy="287480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07" y="7609325"/>
            <a:ext cx="3818619" cy="241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rot="5400000" flipH="1" flipV="1">
            <a:off x="2579465" y="4529249"/>
            <a:ext cx="609714" cy="153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6815" y="3931498"/>
            <a:ext cx="125348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242</TotalTime>
  <Words>114</Words>
  <Application>Microsoft Office PowerPoint</Application>
  <PresentationFormat>自定义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沉稳</vt:lpstr>
      <vt:lpstr>幻灯片 1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36</cp:revision>
  <dcterms:created xsi:type="dcterms:W3CDTF">2015-05-05T08:02:14Z</dcterms:created>
  <dcterms:modified xsi:type="dcterms:W3CDTF">2017-07-14T06:22:35Z</dcterms:modified>
</cp:coreProperties>
</file>