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546FE4-735A-49E2-927A-9D28C4EF068F}">
  <a:tblStyle styleId="{75546FE4-735A-49E2-927A-9D28C4EF0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3eea337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3eea337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eea337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eea337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3eea337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3eea337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eea337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eea337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eea337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eea337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eea337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eea337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Match-amials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team (blank)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Market: Children 10 and under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Alignment:Educational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Mood:Fun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Pace:Slow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Potential Tools: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-63050" y="-41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3" y="6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1328925"/>
                <a:gridCol w="1093725"/>
                <a:gridCol w="1492550"/>
                <a:gridCol w="1032375"/>
                <a:gridCol w="1032375"/>
                <a:gridCol w="1645925"/>
                <a:gridCol w="1518100"/>
              </a:tblGrid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 Title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 Names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6917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Story(“As a x, Want to Y,so that I can accomplish Z)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Proposed 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Difficulty to build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Estimated Time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Expected results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Fidelity/accuracy to final product </a:t>
                      </a:r>
                      <a:r>
                        <a:rPr lang="en" sz="1200"/>
                        <a:t>recommendation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draw connections to answer puzzle questions.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mobile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choose their answer by drawing on screen. Wrong answer will reset the drawing, correct answer will </a:t>
                      </a:r>
                      <a:r>
                        <a:rPr lang="en"/>
                        <a:t>initiate a correct prompt.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math questions in a fun </a:t>
                      </a:r>
                      <a:r>
                        <a:rPr lang="en"/>
                        <a:t>manner</a:t>
                      </a:r>
                      <a:r>
                        <a:rPr lang="en"/>
                        <a:t> for a reward.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keyboard control for </a:t>
                      </a:r>
                      <a:r>
                        <a:rPr lang="en"/>
                        <a:t>mobile</a:t>
                      </a:r>
                      <a:r>
                        <a:rPr lang="en"/>
                        <a:t>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the equation by dragging the correct number into the equation. Wrong answers will cause the correct number to light up.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player I want to be able to solve word puzzle by filling in the missing words.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</a:t>
                      </a:r>
                      <a:r>
                        <a:rPr lang="en"/>
                        <a:t> keyboard </a:t>
                      </a:r>
                      <a:r>
                        <a:rPr lang="en"/>
                        <a:t>control</a:t>
                      </a:r>
                      <a:r>
                        <a:rPr lang="en"/>
                        <a:t> for mobile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 can solve word puzzle by dragging the right letter, the word will refresh and fill in one of the missing letters on a failed attempt.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important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9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786550"/>
                <a:gridCol w="3994650"/>
                <a:gridCol w="3977225"/>
              </a:tblGrid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 Issues/Test Notes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Changes/Solutions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9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{75546FE4-735A-49E2-927A-9D28C4EF068F}</a:tableStyleId>
              </a:tblPr>
              <a:tblGrid>
                <a:gridCol w="786550"/>
                <a:gridCol w="3994650"/>
                <a:gridCol w="3977225"/>
              </a:tblGrid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Build Issues/Test Notes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Changes/Solutions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