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ED16D8-BB22-4D57-86C6-FDA1C71F7B04}">
  <a:tblStyle styleId="{6BED16D8-BB22-4D57-86C6-FDA1C71F7B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3eea337a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3eea337a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3eea337a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3eea337a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3eea337a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3eea337a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3eea337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3eea337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3eea337a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3eea337a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3eea337a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3eea337a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Match-amials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team Youngin Games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	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Market:</a:t>
            </a:r>
            <a:r>
              <a:rPr lang="en"/>
              <a:t> Children 10 and under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Alignment:</a:t>
            </a:r>
            <a:r>
              <a:rPr lang="en"/>
              <a:t>Educational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Mood:</a:t>
            </a:r>
            <a:r>
              <a:rPr lang="en"/>
              <a:t>Fun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Pace:</a:t>
            </a:r>
            <a:r>
              <a:rPr lang="en"/>
              <a:t>Slow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What:</a:t>
            </a:r>
            <a:r>
              <a:rPr lang="en"/>
              <a:t>The player will be using problem solving skills to solve puzzles. Core mechanics will be levels, gaining points, and awards.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Why:</a:t>
            </a:r>
            <a:r>
              <a:rPr lang="en"/>
              <a:t>Players will be challenged to </a:t>
            </a:r>
            <a:r>
              <a:rPr lang="en"/>
              <a:t>exercise</a:t>
            </a:r>
            <a:r>
              <a:rPr lang="en"/>
              <a:t> their brain power to increase their skills through practice.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Where:</a:t>
            </a:r>
            <a:r>
              <a:rPr lang="en"/>
              <a:t>the game will take place in a zoo setting.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Risks:</a:t>
            </a:r>
            <a:r>
              <a:rPr lang="en"/>
              <a:t> Scope and Engagement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Organization(team roles):</a:t>
            </a:r>
            <a:r>
              <a:rPr lang="en"/>
              <a:t>Shannon Lopez:Art, Cardae Douglas-Programmer,designer, Jason Kotrady-Audio,designer.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Potential Tools:</a:t>
            </a:r>
            <a:r>
              <a:rPr lang="en"/>
              <a:t> Unreal Engine, Photoshop, Autodesk Maya, Substance Painter, Github,Discord.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-63050" y="-414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13" y="63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{6BED16D8-BB22-4D57-86C6-FDA1C71F7B04}</a:tableStyleId>
              </a:tblPr>
              <a:tblGrid>
                <a:gridCol w="1328925"/>
                <a:gridCol w="1431625"/>
                <a:gridCol w="1154650"/>
                <a:gridCol w="1032375"/>
                <a:gridCol w="1032375"/>
                <a:gridCol w="1645925"/>
                <a:gridCol w="1518100"/>
              </a:tblGrid>
              <a:tr h="52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Project Title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Match-amials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Team Name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Youngin Games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6917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 Story(“As a x, Want to Y,so that I can accomplish Z)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Proposed method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Difficulty to build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Estimated Time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Expected results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Fidelity/accuracy to final product </a:t>
                      </a:r>
                      <a:r>
                        <a:rPr lang="en" sz="1200"/>
                        <a:t>recommendation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746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a player I want to be able to draw connections to answer puzzle questions.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keyboard control for mobile devices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 can choose their answer by drawing on screen. Wrong answer will reset the drawing, correct answer will </a:t>
                      </a:r>
                      <a:r>
                        <a:rPr lang="en"/>
                        <a:t>initiate a correct prompt.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important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6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a player I want to be able to solve math questions in a fun </a:t>
                      </a:r>
                      <a:r>
                        <a:rPr lang="en"/>
                        <a:t>manner</a:t>
                      </a:r>
                      <a:r>
                        <a:rPr lang="en"/>
                        <a:t> for a reward.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keyboard control for </a:t>
                      </a:r>
                      <a:r>
                        <a:rPr lang="en"/>
                        <a:t>mobile</a:t>
                      </a:r>
                      <a:r>
                        <a:rPr lang="en"/>
                        <a:t> devices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 can solve the equation by dragging the correct number into the equation. Wrong answers will cause the correct number to light up.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important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6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a player I want to be able to solve word puzzle by filling in the missing words.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</a:t>
                      </a:r>
                      <a:r>
                        <a:rPr lang="en"/>
                        <a:t> keyboard </a:t>
                      </a:r>
                      <a:r>
                        <a:rPr lang="en"/>
                        <a:t>control</a:t>
                      </a:r>
                      <a:r>
                        <a:rPr lang="en"/>
                        <a:t> for mobile devices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 can solve word puzzle by dragging the right letter, the word will refresh and fill in one of the missing letters on a failed attempt.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important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6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a player I want to be able to play a </a:t>
                      </a:r>
                      <a:r>
                        <a:rPr lang="en"/>
                        <a:t>matching</a:t>
                      </a:r>
                      <a:r>
                        <a:rPr lang="en"/>
                        <a:t> game by </a:t>
                      </a:r>
                      <a:r>
                        <a:rPr lang="en"/>
                        <a:t>flipping</a:t>
                      </a:r>
                      <a:r>
                        <a:rPr lang="en"/>
                        <a:t> over </a:t>
                      </a:r>
                      <a:r>
                        <a:rPr lang="en"/>
                        <a:t>images</a:t>
                      </a:r>
                      <a:r>
                        <a:rPr lang="en"/>
                        <a:t> and finding all the matching pairs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keyboard </a:t>
                      </a:r>
                      <a:r>
                        <a:rPr lang="en"/>
                        <a:t>control</a:t>
                      </a:r>
                      <a:r>
                        <a:rPr lang="en"/>
                        <a:t> for mobile devices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 can </a:t>
                      </a:r>
                      <a:r>
                        <a:rPr lang="en"/>
                        <a:t>solve</a:t>
                      </a:r>
                      <a:r>
                        <a:rPr lang="en"/>
                        <a:t> the matching puzzle by taping the spaces and revealing the images, the matching images will stay while non matches will flip over. As a tip to the players after a fail </a:t>
                      </a:r>
                      <a:r>
                        <a:rPr lang="en"/>
                        <a:t>attempt</a:t>
                      </a:r>
                      <a:r>
                        <a:rPr lang="en"/>
                        <a:t> two spots will light up to help guide the player.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Important.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6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11700" y="9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{6BED16D8-BB22-4D57-86C6-FDA1C71F7B04}</a:tableStyleId>
              </a:tblPr>
              <a:tblGrid>
                <a:gridCol w="786550"/>
                <a:gridCol w="3994650"/>
                <a:gridCol w="3977225"/>
              </a:tblGrid>
              <a:tr h="41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Build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Build Issues/Test Notes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Changes/Solutions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311700" y="9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{6BED16D8-BB22-4D57-86C6-FDA1C71F7B04}</a:tableStyleId>
              </a:tblPr>
              <a:tblGrid>
                <a:gridCol w="786550"/>
                <a:gridCol w="3994650"/>
                <a:gridCol w="3977225"/>
              </a:tblGrid>
              <a:tr h="41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Build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Build Issues/Test Notes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Changes/Solutions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593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