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Source Code Pro" panose="020B050903040302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46FE4-735A-49E2-927A-9D28C4EF068F}">
  <a:tblStyle styleId="{75546FE4-735A-49E2-927A-9D28C4EF0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3eea337a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3eea337a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eea337a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eea337a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3eea337a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3eea337a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eea337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eea337a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eea337a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eea337a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eea337a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eea337a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Match-amials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team (blank)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	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Market: Children 10 and under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Alignment:Educational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Mood:Fun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Pace:Slow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Potential Tools: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-63050" y="-414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3" y="639075"/>
          <a:ext cx="9143975" cy="9509460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132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 Title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Names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7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Story(“As a x, Want to Y,so that I can accomplish Z)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Proposed method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Difficulty to build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Estimated Time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Expected results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Fidelity/accuracy to final product recommendation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draw connections to answer puzzle questions.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mobile devices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choose their answer by drawing on screen. Wrong answer will reset the drawing, correct answer will initiate a correct prompt.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math questions in a fun manner for a reward.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mobile devices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the equation by dragging the correct number into the equation. Wrong answers will cause the correct number to light up.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word puzzle by filling in the missing words.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mobile devices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word puzzle by dragging the right letter, the word will refresh and fill in one of the missing letters on a failed attempt.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924375"/>
          <a:ext cx="8758425" cy="4025995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7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Build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Build Issues/Test Notes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Changes/Solutions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924375"/>
          <a:ext cx="8758425" cy="4025995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7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Build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Build Issues/Test Notes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Changes/Solutions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9">
            <a:extLst>
              <a:ext uri="{FF2B5EF4-FFF2-40B4-BE49-F238E27FC236}">
                <a16:creationId xmlns:a16="http://schemas.microsoft.com/office/drawing/2014/main" id="{8E5282BB-28E2-ED23-11FE-D559AAA64087}"/>
              </a:ext>
            </a:extLst>
          </p:cNvPr>
          <p:cNvSpPr txBox="1">
            <a:spLocks noGrp="1"/>
          </p:cNvSpPr>
          <p:nvPr/>
        </p:nvSpPr>
        <p:spPr>
          <a:xfrm>
            <a:off x="311700" y="164347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HUBs</a:t>
            </a: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58DA9A-6EC3-174B-4355-2296F501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851"/>
            <a:ext cx="4453666" cy="24574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11635E-EBF1-5D7D-58A0-9E7C21016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34" y="1093850"/>
            <a:ext cx="4453666" cy="2446021"/>
          </a:xfrm>
          <a:prstGeom prst="rect">
            <a:avLst/>
          </a:prstGeom>
        </p:spPr>
      </p:pic>
      <p:sp>
        <p:nvSpPr>
          <p:cNvPr id="10" name="Google Shape;92;p19">
            <a:extLst>
              <a:ext uri="{FF2B5EF4-FFF2-40B4-BE49-F238E27FC236}">
                <a16:creationId xmlns:a16="http://schemas.microsoft.com/office/drawing/2014/main" id="{C617DC06-E962-7A4D-1C65-4ADC02698E6C}"/>
              </a:ext>
            </a:extLst>
          </p:cNvPr>
          <p:cNvSpPr txBox="1">
            <a:spLocks noGrp="1"/>
          </p:cNvSpPr>
          <p:nvPr/>
        </p:nvSpPr>
        <p:spPr>
          <a:xfrm>
            <a:off x="0" y="4178152"/>
            <a:ext cx="4572000" cy="96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Desktop</a:t>
            </a:r>
            <a:endParaRPr dirty="0"/>
          </a:p>
        </p:txBody>
      </p:sp>
      <p:sp>
        <p:nvSpPr>
          <p:cNvPr id="12" name="Google Shape;92;p19">
            <a:extLst>
              <a:ext uri="{FF2B5EF4-FFF2-40B4-BE49-F238E27FC236}">
                <a16:creationId xmlns:a16="http://schemas.microsoft.com/office/drawing/2014/main" id="{E074D8DA-E2F4-DE95-AC6E-CBD57D8A8B5B}"/>
              </a:ext>
            </a:extLst>
          </p:cNvPr>
          <p:cNvSpPr txBox="1">
            <a:spLocks noGrp="1"/>
          </p:cNvSpPr>
          <p:nvPr/>
        </p:nvSpPr>
        <p:spPr>
          <a:xfrm>
            <a:off x="4631167" y="4178153"/>
            <a:ext cx="4572000" cy="96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normAutofit fontScale="97500"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Amatic SC</vt:lpstr>
      <vt:lpstr>Source Code Pro</vt:lpstr>
      <vt:lpstr>Beach Day</vt:lpstr>
      <vt:lpstr>Match-amials From team (blank)</vt:lpstr>
      <vt:lpstr>Concept  </vt:lpstr>
      <vt:lpstr>Concept </vt:lpstr>
      <vt:lpstr>Research Questions</vt:lpstr>
      <vt:lpstr>Change Log </vt:lpstr>
      <vt:lpstr>Change Log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Match-amials From team (blank)</dc:title>
  <cp:lastModifiedBy>Jason Kotrady</cp:lastModifiedBy>
  <cp:revision>1</cp:revision>
  <dcterms:modified xsi:type="dcterms:W3CDTF">2023-10-29T23:11:40Z</dcterms:modified>
</cp:coreProperties>
</file>