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Partitioning Large 3D Models for Use in 3D Printing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Jason Kraft &amp; Uyen Uong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0" y="3509963"/>
            <a:ext cx="3096493" cy="317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Closing the Mesh - Triangulation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open mesh, need to close it along the cutting plane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Project the points along the boundary onto cutting plane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Split the polygon into monotone pieces (polygon is monotone with respect to a straight line, L, if all orthogonal lines to L intersect the polygon at least once)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Triangulate the monotone polygons</a:t>
            </a:r>
          </a:p>
          <a:p>
            <a:r>
              <a:rPr lang="en-US" dirty="0" smtClean="0"/>
              <a:t>But not a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Beam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Chopper paper [Luo, et al 2012], beam search is used to find the optimal BSP tree that partitions the mesh</a:t>
            </a:r>
          </a:p>
          <a:p>
            <a:r>
              <a:rPr lang="en-US" dirty="0" smtClean="0"/>
              <a:t>Consider all possibilities of cutting the largest part and evaluate them based on the objective functions</a:t>
            </a:r>
          </a:p>
          <a:p>
            <a:r>
              <a:rPr lang="en-US" dirty="0" smtClean="0"/>
              <a:t>Select the </a:t>
            </a:r>
            <a:r>
              <a:rPr lang="en-US" i="1" dirty="0" smtClean="0"/>
              <a:t>b</a:t>
            </a:r>
            <a:r>
              <a:rPr lang="en-US" dirty="0" smtClean="0"/>
              <a:t> best BSPs to continue with in the next iteration. </a:t>
            </a:r>
            <a:r>
              <a:rPr lang="en-US" i="1" dirty="0" smtClean="0"/>
              <a:t>b</a:t>
            </a:r>
            <a:r>
              <a:rPr lang="en-US" dirty="0" smtClean="0"/>
              <a:t> = beam width</a:t>
            </a:r>
            <a:endParaRPr lang="en-US" dirty="0" smtClean="0"/>
          </a:p>
          <a:p>
            <a:r>
              <a:rPr lang="en-US" dirty="0" smtClean="0"/>
              <a:t>When all BSPs reach their goal, search ends and the best BSP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 the partitions based on printability,  </a:t>
            </a:r>
            <a:r>
              <a:rPr lang="en-US" dirty="0" err="1" smtClean="0"/>
              <a:t>assemblability</a:t>
            </a:r>
            <a:r>
              <a:rPr lang="en-US" dirty="0" smtClean="0"/>
              <a:t>, efficiency, connector feasibility</a:t>
            </a:r>
          </a:p>
          <a:p>
            <a:r>
              <a:rPr lang="en-US" dirty="0" smtClean="0"/>
              <a:t>Score is linear combination of all objectives. Lower scores are better</a:t>
            </a:r>
          </a:p>
          <a:p>
            <a:r>
              <a:rPr lang="en-US" dirty="0" smtClean="0"/>
              <a:t>By using BSP Tree to represent the cuts and terminating when all partitions can fit in the printing volume, printability and </a:t>
            </a:r>
            <a:r>
              <a:rPr lang="en-US" dirty="0" err="1" smtClean="0"/>
              <a:t>assemblability</a:t>
            </a:r>
            <a:r>
              <a:rPr lang="en-US" dirty="0" smtClean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Part</a:t>
            </a:r>
            <a:endParaRPr lang="en-US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inimizes the number of printing volumes needed to tile the partitions</a:t>
            </a:r>
          </a:p>
          <a:p>
            <a:r>
              <a:rPr lang="en-US" dirty="0" smtClean="0"/>
              <a:t>Requires using Oriented Bounding Box (OBB) to compute the tiling</a:t>
            </a:r>
          </a:p>
          <a:p>
            <a:r>
              <a:rPr lang="en-US" dirty="0" smtClean="0"/>
              <a:t>OBB computed by using rotating calipers method [Toussaint 1983] to optimize 2 axes at a time</a:t>
            </a:r>
          </a:p>
          <a:p>
            <a:r>
              <a:rPr lang="en-US" dirty="0" smtClean="0"/>
              <a:t>Right now, approximating using Axis-Aligned Bounding 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12775"/>
            <a:ext cx="10515600" cy="892175"/>
          </a:xfrm>
        </p:spPr>
        <p:txBody>
          <a:bodyPr>
            <a:normAutofit/>
          </a:bodyPr>
          <a:lstStyle/>
          <a:p>
            <a:r>
              <a:rPr lang="en-US" sz="2000" cap="small" dirty="0"/>
              <a:t>T</a:t>
            </a:r>
            <a:r>
              <a:rPr lang="en-US" sz="2000" cap="small" dirty="0" smtClean="0"/>
              <a:t>oussant, G. 1983. </a:t>
            </a:r>
            <a:r>
              <a:rPr lang="en-US" sz="2000" dirty="0" smtClean="0"/>
              <a:t>Solving geometric problems with the Rotating Calipers. Proceedings of the IEEE </a:t>
            </a:r>
            <a:r>
              <a:rPr lang="en-US" sz="2000" dirty="0" err="1" smtClean="0"/>
              <a:t>Melecon</a:t>
            </a:r>
            <a:r>
              <a:rPr lang="en-US" sz="2000" dirty="0" smtClean="0"/>
              <a:t>. </a:t>
            </a:r>
            <a:r>
              <a:rPr lang="en-US" sz="2000" dirty="0"/>
              <a:t>Vol. </a:t>
            </a:r>
            <a:r>
              <a:rPr lang="en-US" sz="2000" dirty="0" smtClean="0"/>
              <a:t>83, </a:t>
            </a:r>
            <a:r>
              <a:rPr lang="en-US" sz="2000" dirty="0"/>
              <a:t>Article </a:t>
            </a:r>
            <a:r>
              <a:rPr lang="en-US" sz="2000" dirty="0" smtClean="0"/>
              <a:t>10.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9" y="1847850"/>
            <a:ext cx="7761171" cy="327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2329408"/>
            <a:ext cx="3495675" cy="26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Barber, C., </a:t>
            </a:r>
            <a:r>
              <a:rPr lang="en-US" sz="2000" cap="small" dirty="0" err="1" smtClean="0">
                <a:latin typeface="+mn-lt"/>
              </a:rPr>
              <a:t>dobkin</a:t>
            </a:r>
            <a:r>
              <a:rPr lang="en-US" sz="2000" cap="small" dirty="0" smtClean="0">
                <a:latin typeface="+mn-lt"/>
              </a:rPr>
              <a:t>, D., </a:t>
            </a:r>
            <a:r>
              <a:rPr lang="en-US" sz="2000" cap="small" dirty="0" err="1" smtClean="0">
                <a:latin typeface="+mn-lt"/>
              </a:rPr>
              <a:t>Huhdanpaa</a:t>
            </a:r>
            <a:r>
              <a:rPr lang="en-US" sz="2000" cap="small" dirty="0" smtClean="0">
                <a:latin typeface="+mn-lt"/>
              </a:rPr>
              <a:t>, H. 1995.</a:t>
            </a:r>
            <a:r>
              <a:rPr lang="en-US" sz="2000" dirty="0" smtClean="0">
                <a:latin typeface="+mn-lt"/>
              </a:rPr>
              <a:t> The </a:t>
            </a:r>
            <a:r>
              <a:rPr lang="en-US" sz="2000" dirty="0" err="1" smtClean="0">
                <a:latin typeface="+mn-lt"/>
              </a:rPr>
              <a:t>Quickhull</a:t>
            </a:r>
            <a:r>
              <a:rPr lang="en-US" sz="2000" dirty="0" smtClean="0">
                <a:latin typeface="+mn-lt"/>
              </a:rPr>
              <a:t> Algorithm for Convex Hulls. ACM Transactions on Mathematical Software. Vol. 22, No. 4, 469-483.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aximizes the use of the printing volume</a:t>
            </a:r>
          </a:p>
          <a:p>
            <a:r>
              <a:rPr lang="en-US" dirty="0" smtClean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aximizes quality of connector placement</a:t>
            </a:r>
          </a:p>
          <a:p>
            <a:r>
              <a:rPr lang="en-US" dirty="0" smtClean="0"/>
              <a:t>Convex hull is created around the possible connector locations</a:t>
            </a:r>
          </a:p>
          <a:p>
            <a:r>
              <a:rPr lang="en-US" dirty="0" smtClean="0"/>
              <a:t>Compares area of connector to area of the convex hull to ensure that connector can be placed in that cross section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 constraints limit the maximum volume of a printed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develop algorithm to automate subdividing large models into printable subcomponents</a:t>
            </a:r>
          </a:p>
          <a:p>
            <a:r>
              <a:rPr lang="en-US" dirty="0" smtClean="0"/>
              <a:t>Optimize subdivisions based on:</a:t>
            </a:r>
          </a:p>
          <a:p>
            <a:pPr lvl="1"/>
            <a:r>
              <a:rPr lang="en-US" dirty="0" smtClean="0"/>
              <a:t>printability (parts must fit inside the working volume of the printer)</a:t>
            </a:r>
          </a:p>
          <a:p>
            <a:pPr lvl="1"/>
            <a:r>
              <a:rPr lang="en-US" dirty="0" err="1" smtClean="0"/>
              <a:t>assemblability</a:t>
            </a:r>
            <a:r>
              <a:rPr lang="en-US" dirty="0" smtClean="0"/>
              <a:t> (it must be possible to assemble the parts into a finished model)</a:t>
            </a:r>
          </a:p>
          <a:p>
            <a:pPr lvl="1"/>
            <a:r>
              <a:rPr lang="en-US" dirty="0" smtClean="0"/>
              <a:t>efficiency (minimize the number subcomponents)</a:t>
            </a:r>
            <a:endParaRPr lang="en-US" dirty="0"/>
          </a:p>
          <a:p>
            <a:pPr lvl="1"/>
            <a:r>
              <a:rPr lang="en-US" dirty="0" smtClean="0"/>
              <a:t>connector feasibility (each surface connecting to other parts must be large enough for male and female connector protrusions).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Luo, L., </a:t>
            </a:r>
            <a:r>
              <a:rPr lang="en-US" sz="2000" cap="small" dirty="0" err="1" smtClean="0">
                <a:latin typeface="+mn-lt"/>
              </a:rPr>
              <a:t>Baran</a:t>
            </a:r>
            <a:r>
              <a:rPr lang="en-US" sz="2000" cap="small" dirty="0" smtClean="0">
                <a:latin typeface="+mn-lt"/>
              </a:rPr>
              <a:t>, I., </a:t>
            </a:r>
            <a:r>
              <a:rPr lang="en-US" sz="2000" cap="small" dirty="0" err="1" smtClean="0">
                <a:latin typeface="+mn-lt"/>
              </a:rPr>
              <a:t>Rusinkiewicz</a:t>
            </a:r>
            <a:r>
              <a:rPr lang="en-US" sz="2000" cap="small" dirty="0" smtClean="0">
                <a:latin typeface="+mn-lt"/>
              </a:rPr>
              <a:t>, S.,  and </a:t>
            </a:r>
            <a:r>
              <a:rPr lang="en-US" sz="2000" cap="small" dirty="0" err="1" smtClean="0">
                <a:latin typeface="+mn-lt"/>
              </a:rPr>
              <a:t>Matusik</a:t>
            </a:r>
            <a:r>
              <a:rPr lang="en-US" sz="2000" cap="small" dirty="0" smtClean="0">
                <a:latin typeface="+mn-lt"/>
              </a:rPr>
              <a:t>, W. 2012.</a:t>
            </a:r>
            <a:r>
              <a:rPr lang="en-US" sz="2000" dirty="0" smtClean="0">
                <a:latin typeface="+mn-lt"/>
              </a:rPr>
              <a:t> Chopper: Partitioning Models into 3D-Printable Parts. ACM Transactions on Graphics. Vol. 31, No. 6, Article 129.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the mesh cleanly</a:t>
            </a:r>
          </a:p>
          <a:p>
            <a:r>
              <a:rPr lang="en-US" dirty="0" smtClean="0"/>
              <a:t>Closing the mesh</a:t>
            </a:r>
          </a:p>
          <a:p>
            <a:r>
              <a:rPr lang="en-US" dirty="0" smtClean="0"/>
              <a:t>Beam Search algorithm for finding the next best cut</a:t>
            </a:r>
            <a:endParaRPr lang="en-US" dirty="0" smtClean="0"/>
          </a:p>
          <a:p>
            <a:r>
              <a:rPr lang="en-US" dirty="0" smtClean="0"/>
              <a:t>Oriented Bounding Box/Objective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Cutting the Mesh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cutting plane, separate the mesh into 2 parts</a:t>
            </a:r>
          </a:p>
          <a:p>
            <a:r>
              <a:rPr lang="en-US" dirty="0" smtClean="0"/>
              <a:t>Need to ensure:</a:t>
            </a:r>
          </a:p>
          <a:p>
            <a:pPr lvl="1"/>
            <a:r>
              <a:rPr lang="en-US" dirty="0" smtClean="0"/>
              <a:t>Not adding same vertex twice</a:t>
            </a:r>
          </a:p>
          <a:p>
            <a:pPr lvl="1"/>
            <a:r>
              <a:rPr lang="en-US" dirty="0" smtClean="0"/>
              <a:t>Cut triangles oriented the correct way (9 cases)</a:t>
            </a:r>
          </a:p>
          <a:p>
            <a:r>
              <a:rPr lang="en-US" smtClean="0"/>
              <a:t>Makes use of BSP 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Approach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Lots of Tries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Mesh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Objective Functions</vt:lpstr>
      <vt:lpstr>fPart</vt:lpstr>
      <vt:lpstr>Toussant, G. 1983. Solving geometric problems with the Rotating Calipers. Proceedings of the IEEE Melecon. Vol. 83, Article 10.</vt:lpstr>
      <vt:lpstr>PowerPoint Presentation</vt:lpstr>
      <vt:lpstr>fUtil</vt:lpstr>
      <vt:lpstr>fConnector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Uyen Uong</cp:lastModifiedBy>
  <cp:revision>39</cp:revision>
  <dcterms:created xsi:type="dcterms:W3CDTF">2017-04-27T21:57:43Z</dcterms:created>
  <dcterms:modified xsi:type="dcterms:W3CDTF">2017-04-27T21:09:56Z</dcterms:modified>
</cp:coreProperties>
</file>