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3" r:id="rId9"/>
    <p:sldId id="262" r:id="rId10"/>
    <p:sldId id="266" r:id="rId11"/>
    <p:sldId id="264" r:id="rId12"/>
    <p:sldId id="267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DF2036-DDB4-4576-A1A1-0FC7DAFA81F3}" type="datetimeFigureOut">
              <a:rPr lang="en-MY" smtClean="0"/>
              <a:t>30/7/2020</a:t>
            </a:fld>
            <a:endParaRPr lang="en-MY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MY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62A5F4-DD63-4706-A8E5-17DA3C2E92B5}" type="slidenum">
              <a:rPr lang="en-MY" smtClean="0"/>
              <a:t>‹#›</a:t>
            </a:fld>
            <a:endParaRPr lang="en-MY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DF2036-DDB4-4576-A1A1-0FC7DAFA81F3}" type="datetimeFigureOut">
              <a:rPr lang="en-MY" smtClean="0"/>
              <a:t>30/7/2020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62A5F4-DD63-4706-A8E5-17DA3C2E92B5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DF2036-DDB4-4576-A1A1-0FC7DAFA81F3}" type="datetimeFigureOut">
              <a:rPr lang="en-MY" smtClean="0"/>
              <a:t>30/7/2020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62A5F4-DD63-4706-A8E5-17DA3C2E92B5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DF2036-DDB4-4576-A1A1-0FC7DAFA81F3}" type="datetimeFigureOut">
              <a:rPr lang="en-MY" smtClean="0"/>
              <a:t>30/7/2020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62A5F4-DD63-4706-A8E5-17DA3C2E92B5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DF2036-DDB4-4576-A1A1-0FC7DAFA81F3}" type="datetimeFigureOut">
              <a:rPr lang="en-MY" smtClean="0"/>
              <a:t>30/7/2020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62A5F4-DD63-4706-A8E5-17DA3C2E92B5}" type="slidenum">
              <a:rPr lang="en-MY" smtClean="0"/>
              <a:t>‹#›</a:t>
            </a:fld>
            <a:endParaRPr lang="en-MY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DF2036-DDB4-4576-A1A1-0FC7DAFA81F3}" type="datetimeFigureOut">
              <a:rPr lang="en-MY" smtClean="0"/>
              <a:t>30/7/2020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62A5F4-DD63-4706-A8E5-17DA3C2E92B5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DF2036-DDB4-4576-A1A1-0FC7DAFA81F3}" type="datetimeFigureOut">
              <a:rPr lang="en-MY" smtClean="0"/>
              <a:t>30/7/2020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62A5F4-DD63-4706-A8E5-17DA3C2E92B5}" type="slidenum">
              <a:rPr lang="en-MY" smtClean="0"/>
              <a:t>‹#›</a:t>
            </a:fld>
            <a:endParaRPr lang="en-MY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DF2036-DDB4-4576-A1A1-0FC7DAFA81F3}" type="datetimeFigureOut">
              <a:rPr lang="en-MY" smtClean="0"/>
              <a:t>30/7/2020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62A5F4-DD63-4706-A8E5-17DA3C2E92B5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DF2036-DDB4-4576-A1A1-0FC7DAFA81F3}" type="datetimeFigureOut">
              <a:rPr lang="en-MY" smtClean="0"/>
              <a:t>30/7/2020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62A5F4-DD63-4706-A8E5-17DA3C2E92B5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DF2036-DDB4-4576-A1A1-0FC7DAFA81F3}" type="datetimeFigureOut">
              <a:rPr lang="en-MY" smtClean="0"/>
              <a:t>30/7/2020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62A5F4-DD63-4706-A8E5-17DA3C2E92B5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8DF2036-DDB4-4576-A1A1-0FC7DAFA81F3}" type="datetimeFigureOut">
              <a:rPr lang="en-MY" smtClean="0"/>
              <a:t>30/7/2020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662A5F4-DD63-4706-A8E5-17DA3C2E92B5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8DF2036-DDB4-4576-A1A1-0FC7DAFA81F3}" type="datetimeFigureOut">
              <a:rPr lang="en-MY" smtClean="0"/>
              <a:t>30/7/2020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MY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662A5F4-DD63-4706-A8E5-17DA3C2E92B5}" type="slidenum">
              <a:rPr lang="en-MY" smtClean="0"/>
              <a:t>‹#›</a:t>
            </a:fld>
            <a:endParaRPr lang="en-MY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labs.developers.google.com/codelabs/face-detection/index.html?index=..%2F..index#0" TargetMode="External"/><Relationship Id="rId2" Type="http://schemas.openxmlformats.org/officeDocument/2006/relationships/hyperlink" Target="https://www.qwiklabs.com/focuses/1841?parent=catalo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asonKung98/Face_Recogniti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916832"/>
            <a:ext cx="7772400" cy="1975104"/>
          </a:xfrm>
        </p:spPr>
        <p:txBody>
          <a:bodyPr/>
          <a:lstStyle/>
          <a:p>
            <a:r>
              <a:rPr lang="en-MY" dirty="0" smtClean="0"/>
              <a:t>Face Detection &amp; Recognition (FDR)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4581128"/>
            <a:ext cx="7772400" cy="1508760"/>
          </a:xfrm>
        </p:spPr>
        <p:txBody>
          <a:bodyPr>
            <a:normAutofit fontScale="77500" lnSpcReduction="20000"/>
          </a:bodyPr>
          <a:lstStyle/>
          <a:p>
            <a:r>
              <a:rPr lang="en-MY" dirty="0" smtClean="0"/>
              <a:t>by </a:t>
            </a:r>
            <a:endParaRPr lang="en-MY" dirty="0" smtClean="0"/>
          </a:p>
          <a:p>
            <a:endParaRPr lang="en-MY" dirty="0"/>
          </a:p>
          <a:p>
            <a:r>
              <a:rPr lang="en-MY" dirty="0" smtClean="0"/>
              <a:t>Jason </a:t>
            </a:r>
            <a:r>
              <a:rPr lang="en-MY" dirty="0" smtClean="0"/>
              <a:t>Kung </a:t>
            </a:r>
            <a:r>
              <a:rPr lang="en-MY" dirty="0" smtClean="0">
                <a:sym typeface="Wingdings" panose="05000000000000000000" pitchFamily="2" charset="2"/>
              </a:rPr>
              <a:t> (Member of Google Developers Group Kuala Lumpur)</a:t>
            </a:r>
            <a:endParaRPr lang="en-MY" dirty="0" smtClean="0">
              <a:sym typeface="Wingdings" panose="05000000000000000000" pitchFamily="2" charset="2"/>
            </a:endParaRPr>
          </a:p>
          <a:p>
            <a:endParaRPr lang="en-MY" sz="1400" dirty="0" smtClean="0">
              <a:sym typeface="Wingdings" panose="05000000000000000000" pitchFamily="2" charset="2"/>
            </a:endParaRPr>
          </a:p>
          <a:p>
            <a:endParaRPr lang="en-MY" sz="1400" dirty="0">
              <a:sym typeface="Wingdings" panose="05000000000000000000" pitchFamily="2" charset="2"/>
            </a:endParaRPr>
          </a:p>
          <a:p>
            <a:endParaRPr lang="en-MY" sz="1400" dirty="0" smtClean="0">
              <a:sym typeface="Wingdings" panose="05000000000000000000" pitchFamily="2" charset="2"/>
            </a:endParaRPr>
          </a:p>
          <a:p>
            <a:endParaRPr lang="en-MY" sz="1400" dirty="0">
              <a:sym typeface="Wingdings" panose="05000000000000000000" pitchFamily="2" charset="2"/>
            </a:endParaRPr>
          </a:p>
          <a:p>
            <a:r>
              <a:rPr lang="en-MY" sz="1400" dirty="0" smtClean="0">
                <a:sym typeface="Wingdings" panose="05000000000000000000" pitchFamily="2" charset="2"/>
              </a:rPr>
              <a:t>Disclaimer: All the contents are solely based on my understanding and experiences I have before, you are  most welcome to point out any mistakes! </a:t>
            </a:r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278528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978080" cy="914400"/>
          </a:xfrm>
        </p:spPr>
        <p:txBody>
          <a:bodyPr/>
          <a:lstStyle/>
          <a:p>
            <a:r>
              <a:rPr lang="en-US" dirty="0" smtClean="0"/>
              <a:t>Where I can start </a:t>
            </a:r>
            <a:r>
              <a:rPr lang="en-US" dirty="0" err="1" smtClean="0"/>
              <a:t>practising</a:t>
            </a:r>
            <a:r>
              <a:rPr lang="en-US" dirty="0" smtClean="0"/>
              <a:t>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Qwiklabs</a:t>
            </a:r>
            <a:endParaRPr lang="en-US" dirty="0" smtClean="0"/>
          </a:p>
          <a:p>
            <a:r>
              <a:rPr lang="en-US" dirty="0" smtClean="0"/>
              <a:t>Google </a:t>
            </a:r>
            <a:r>
              <a:rPr lang="en-US" dirty="0" err="1" smtClean="0"/>
              <a:t>Codelabs</a:t>
            </a:r>
            <a:endParaRPr lang="en-US" dirty="0" smtClean="0"/>
          </a:p>
          <a:p>
            <a:r>
              <a:rPr lang="en-US" dirty="0" smtClean="0"/>
              <a:t>Coursera</a:t>
            </a:r>
          </a:p>
          <a:p>
            <a:r>
              <a:rPr lang="en-US" dirty="0" smtClean="0"/>
              <a:t>YouTube</a:t>
            </a:r>
          </a:p>
          <a:p>
            <a:r>
              <a:rPr lang="en-US" dirty="0" smtClean="0"/>
              <a:t>Technical events! (Such as Google Developers, Google Meetups, online webinars and forums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Of course, your interest on AI!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33394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should take note?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Shifting between different platforms requires different style of writing the code (For example, importing images in Google </a:t>
            </a:r>
            <a:r>
              <a:rPr lang="en-US" dirty="0" err="1" smtClean="0"/>
              <a:t>Colab</a:t>
            </a:r>
            <a:r>
              <a:rPr lang="en-US" dirty="0" smtClean="0"/>
              <a:t> is !</a:t>
            </a:r>
            <a:r>
              <a:rPr lang="en-US" dirty="0" err="1" smtClean="0"/>
              <a:t>wget</a:t>
            </a:r>
            <a:r>
              <a:rPr lang="en-US" dirty="0" smtClean="0"/>
              <a:t>(</a:t>
            </a:r>
            <a:r>
              <a:rPr lang="en-US" dirty="0" err="1" smtClean="0"/>
              <a:t>web_address</a:t>
            </a:r>
            <a:r>
              <a:rPr lang="en-US" dirty="0" smtClean="0"/>
              <a:t>) while others might be image(</a:t>
            </a:r>
            <a:r>
              <a:rPr lang="en-US" dirty="0" err="1" smtClean="0"/>
              <a:t>web_address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Syncing with cloud resources may be recommended if you are needed to build a database for training.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595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Steps-by Steps Tutorials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Detect Labels, Faces, and Landmarks in Images with the Cloud Vision </a:t>
            </a:r>
            <a:r>
              <a:rPr lang="en-US" dirty="0" smtClean="0"/>
              <a:t>API (</a:t>
            </a:r>
            <a:r>
              <a:rPr lang="en-MY" dirty="0" smtClean="0">
                <a:hlinkClick r:id="rId2"/>
              </a:rPr>
              <a:t>https</a:t>
            </a:r>
            <a:r>
              <a:rPr lang="en-MY" dirty="0">
                <a:hlinkClick r:id="rId2"/>
              </a:rPr>
              <a:t>://</a:t>
            </a:r>
            <a:r>
              <a:rPr lang="en-MY" dirty="0" smtClean="0">
                <a:hlinkClick r:id="rId2"/>
              </a:rPr>
              <a:t>www.qwiklabs.com/focuses/1841?parent=catalog</a:t>
            </a:r>
            <a:r>
              <a:rPr lang="en-MY" dirty="0" smtClean="0"/>
              <a:t>)</a:t>
            </a:r>
          </a:p>
          <a:p>
            <a:r>
              <a:rPr lang="en-US" dirty="0"/>
              <a:t>Face Detection with the Mobile Vision </a:t>
            </a:r>
            <a:r>
              <a:rPr lang="en-US" dirty="0" smtClean="0"/>
              <a:t>API (</a:t>
            </a:r>
            <a:r>
              <a:rPr lang="en-MY" dirty="0">
                <a:hlinkClick r:id="rId3"/>
              </a:rPr>
              <a:t>https://codelabs.developers.google.com/</a:t>
            </a:r>
            <a:r>
              <a:rPr lang="en-MY" dirty="0" err="1">
                <a:hlinkClick r:id="rId3"/>
              </a:rPr>
              <a:t>codelabs</a:t>
            </a:r>
            <a:r>
              <a:rPr lang="en-MY" dirty="0">
                <a:hlinkClick r:id="rId3"/>
              </a:rPr>
              <a:t>/face-detection/</a:t>
            </a:r>
            <a:r>
              <a:rPr lang="en-MY" dirty="0" err="1">
                <a:hlinkClick r:id="rId3"/>
              </a:rPr>
              <a:t>index.html?index</a:t>
            </a:r>
            <a:r>
              <a:rPr lang="en-MY" dirty="0">
                <a:hlinkClick r:id="rId3"/>
              </a:rPr>
              <a:t>=..%2F..</a:t>
            </a:r>
            <a:r>
              <a:rPr lang="en-MY" dirty="0" smtClean="0">
                <a:hlinkClick r:id="rId3"/>
              </a:rPr>
              <a:t>index#0</a:t>
            </a:r>
            <a:r>
              <a:rPr lang="en-MY" dirty="0" smtClean="0"/>
              <a:t>)</a:t>
            </a:r>
          </a:p>
          <a:p>
            <a:r>
              <a:rPr lang="en-US" dirty="0" err="1" smtClean="0"/>
              <a:t>Face_Detection</a:t>
            </a:r>
            <a:r>
              <a:rPr lang="en-US" dirty="0" smtClean="0"/>
              <a:t> Simple Tutorial (</a:t>
            </a:r>
            <a:r>
              <a:rPr lang="en-MY" dirty="0" smtClean="0">
                <a:hlinkClick r:id="rId4"/>
              </a:rPr>
              <a:t>https</a:t>
            </a:r>
            <a:r>
              <a:rPr lang="en-MY" dirty="0">
                <a:hlinkClick r:id="rId4"/>
              </a:rPr>
              <a:t>://</a:t>
            </a:r>
            <a:r>
              <a:rPr lang="en-MY" dirty="0" smtClean="0">
                <a:hlinkClick r:id="rId4"/>
              </a:rPr>
              <a:t>github.com/JasonKung98/Face_Recognition</a:t>
            </a:r>
            <a:r>
              <a:rPr lang="en-MY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79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The end ……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8999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MY" dirty="0" smtClean="0"/>
              <a:t>Detection &amp; Recognition, they look similar in fact?</a:t>
            </a:r>
            <a:endParaRPr lang="en-MY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4941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 smtClean="0"/>
              <a:t>But to me, no!</a:t>
            </a:r>
            <a:endParaRPr lang="en-MY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360" y="3140968"/>
            <a:ext cx="1859280" cy="156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Y" dirty="0" smtClean="0"/>
              <a:t>Differences between </a:t>
            </a:r>
            <a:br>
              <a:rPr lang="en-MY" dirty="0" smtClean="0"/>
            </a:br>
            <a:r>
              <a:rPr lang="en-MY" dirty="0" smtClean="0"/>
              <a:t>Face Detection &amp; Recognition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Face detection focus more on classification, which determine based on categorization problems.</a:t>
            </a:r>
          </a:p>
          <a:p>
            <a:r>
              <a:rPr lang="en-MY" dirty="0" smtClean="0"/>
              <a:t>Face recognition focus more on understanding the characteristics of the face, besides than just detecting it.</a:t>
            </a:r>
          </a:p>
          <a:p>
            <a:r>
              <a:rPr lang="en-US" dirty="0" smtClean="0"/>
              <a:t>Which is easier?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679813"/>
            <a:ext cx="1859280" cy="156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9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Types of FDR Systems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 dirty="0" smtClean="0"/>
              <a:t>Frontend types (Example: FDR apps using Flask and more)</a:t>
            </a:r>
          </a:p>
          <a:p>
            <a:r>
              <a:rPr lang="en-MY" dirty="0" smtClean="0"/>
              <a:t>Backend types (</a:t>
            </a:r>
            <a:r>
              <a:rPr lang="en-MY" dirty="0" err="1" smtClean="0"/>
              <a:t>OpenCV</a:t>
            </a:r>
            <a:r>
              <a:rPr lang="en-MY" dirty="0" smtClean="0"/>
              <a:t>, Python, Google Vision API, </a:t>
            </a:r>
            <a:r>
              <a:rPr lang="en-MY" dirty="0" err="1" smtClean="0"/>
              <a:t>Tensorflow</a:t>
            </a:r>
            <a:r>
              <a:rPr lang="en-MY" dirty="0" smtClean="0"/>
              <a:t>, </a:t>
            </a:r>
            <a:r>
              <a:rPr lang="en-MY" dirty="0" err="1" smtClean="0"/>
              <a:t>Caffe</a:t>
            </a:r>
            <a:r>
              <a:rPr lang="en-MY" dirty="0" smtClean="0"/>
              <a:t> and more)</a:t>
            </a:r>
          </a:p>
          <a:p>
            <a:r>
              <a:rPr lang="en-MY" dirty="0" smtClean="0"/>
              <a:t>Embedded types (</a:t>
            </a:r>
            <a:r>
              <a:rPr lang="en-MY" dirty="0" err="1" smtClean="0"/>
              <a:t>HuskyLens</a:t>
            </a:r>
            <a:r>
              <a:rPr lang="en-MY" dirty="0" smtClean="0"/>
              <a:t> from Gravity, </a:t>
            </a:r>
            <a:r>
              <a:rPr lang="en-MY" dirty="0" err="1" smtClean="0"/>
              <a:t>SiPEED</a:t>
            </a:r>
            <a:r>
              <a:rPr lang="en-MY" dirty="0" smtClean="0"/>
              <a:t> </a:t>
            </a:r>
            <a:r>
              <a:rPr lang="en-MY" dirty="0" err="1" smtClean="0"/>
              <a:t>MAiXDuino</a:t>
            </a:r>
            <a:r>
              <a:rPr lang="en-MY" dirty="0" smtClean="0"/>
              <a:t> RISC-V AI </a:t>
            </a:r>
            <a:r>
              <a:rPr lang="en-MY" dirty="0" err="1" smtClean="0"/>
              <a:t>IoT</a:t>
            </a:r>
            <a:r>
              <a:rPr lang="en-MY" dirty="0" smtClean="0"/>
              <a:t> Kit, and more)</a:t>
            </a:r>
          </a:p>
          <a:p>
            <a:r>
              <a:rPr lang="en-MY" dirty="0" smtClean="0"/>
              <a:t>Real-time systems and frontend systems mostly requires more challenging considerations as factors such as brightness of surroundings, device settings and specifications and so on.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3575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You may buy ……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Raspberry Pi 4B (8GB RAM)</a:t>
            </a:r>
          </a:p>
          <a:p>
            <a:r>
              <a:rPr lang="en-MY" dirty="0" err="1" smtClean="0"/>
              <a:t>HuskyLens</a:t>
            </a:r>
            <a:r>
              <a:rPr lang="en-MY" dirty="0" smtClean="0"/>
              <a:t> from Gravity</a:t>
            </a:r>
          </a:p>
          <a:p>
            <a:r>
              <a:rPr lang="en-MY" dirty="0" err="1" smtClean="0"/>
              <a:t>SiPEED</a:t>
            </a:r>
            <a:r>
              <a:rPr lang="en-MY" dirty="0" smtClean="0"/>
              <a:t> </a:t>
            </a:r>
            <a:r>
              <a:rPr lang="en-MY" dirty="0" err="1" smtClean="0"/>
              <a:t>MAiXDuino</a:t>
            </a:r>
            <a:r>
              <a:rPr lang="en-MY" dirty="0" smtClean="0"/>
              <a:t> RISC-V AI </a:t>
            </a:r>
            <a:r>
              <a:rPr lang="en-MY" dirty="0" err="1" smtClean="0"/>
              <a:t>IoT</a:t>
            </a:r>
            <a:r>
              <a:rPr lang="en-MY" dirty="0" smtClean="0"/>
              <a:t> Kit</a:t>
            </a:r>
          </a:p>
          <a:p>
            <a:r>
              <a:rPr lang="en-MY" dirty="0" smtClean="0"/>
              <a:t>Google AIY Vision Kit</a:t>
            </a:r>
          </a:p>
          <a:p>
            <a:r>
              <a:rPr lang="en-MY" dirty="0" smtClean="0"/>
              <a:t>Google Coral (Dev Board, USB Accelerator, </a:t>
            </a:r>
            <a:r>
              <a:rPr lang="en-MY" dirty="0" err="1" smtClean="0"/>
              <a:t>etc</a:t>
            </a:r>
            <a:r>
              <a:rPr lang="en-MY" dirty="0" smtClean="0"/>
              <a:t>)</a:t>
            </a:r>
          </a:p>
          <a:p>
            <a:r>
              <a:rPr lang="en-MY" dirty="0" smtClean="0"/>
              <a:t>UP Squared* AI Vision X Developer Kit</a:t>
            </a:r>
          </a:p>
          <a:p>
            <a:r>
              <a:rPr lang="en-MY" dirty="0"/>
              <a:t>Intel® </a:t>
            </a:r>
            <a:r>
              <a:rPr lang="en-MY" dirty="0" err="1"/>
              <a:t>Movidius</a:t>
            </a:r>
            <a:r>
              <a:rPr lang="en-MY" dirty="0"/>
              <a:t>™ Neural Compute Stick</a:t>
            </a:r>
          </a:p>
        </p:txBody>
      </p:sp>
    </p:spTree>
    <p:extLst>
      <p:ext uri="{BB962C8B-B14F-4D97-AF65-F5344CB8AC3E}">
        <p14:creationId xmlns:p14="http://schemas.microsoft.com/office/powerpoint/2010/main" val="190755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71" y="1988839"/>
            <a:ext cx="2500613" cy="25006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478" y="81867"/>
            <a:ext cx="3672408" cy="183620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3" t="21618" r="57621" b="24401"/>
          <a:stretch/>
        </p:blipFill>
        <p:spPr bwMode="auto">
          <a:xfrm>
            <a:off x="6084168" y="188640"/>
            <a:ext cx="2573638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5" b="17625"/>
          <a:stretch/>
        </p:blipFill>
        <p:spPr>
          <a:xfrm>
            <a:off x="596080" y="4724462"/>
            <a:ext cx="2724796" cy="1847689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1" t="25420" r="14253" b="24112"/>
          <a:stretch/>
        </p:blipFill>
        <p:spPr bwMode="auto">
          <a:xfrm>
            <a:off x="3864990" y="4653136"/>
            <a:ext cx="4978153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595736"/>
            <a:ext cx="3657600" cy="2057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882441"/>
            <a:ext cx="2515237" cy="148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19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You may use……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MY" dirty="0" smtClean="0"/>
              <a:t>Python</a:t>
            </a:r>
          </a:p>
          <a:p>
            <a:r>
              <a:rPr lang="en-MY" dirty="0" err="1" smtClean="0"/>
              <a:t>OpenCV</a:t>
            </a:r>
            <a:endParaRPr lang="en-MY" dirty="0" smtClean="0"/>
          </a:p>
          <a:p>
            <a:r>
              <a:rPr lang="en-MY" dirty="0" err="1" smtClean="0"/>
              <a:t>FaceNet</a:t>
            </a:r>
            <a:endParaRPr lang="en-MY" dirty="0" smtClean="0"/>
          </a:p>
          <a:p>
            <a:r>
              <a:rPr lang="en-US" dirty="0" err="1" smtClean="0"/>
              <a:t>Keras</a:t>
            </a:r>
            <a:endParaRPr lang="en-US" dirty="0" smtClean="0"/>
          </a:p>
          <a:p>
            <a:r>
              <a:rPr lang="en-US" dirty="0" err="1" smtClean="0"/>
              <a:t>Tensorflow</a:t>
            </a:r>
            <a:endParaRPr lang="en-US" dirty="0" smtClean="0"/>
          </a:p>
          <a:p>
            <a:r>
              <a:rPr lang="en-US" dirty="0" err="1" smtClean="0"/>
              <a:t>Caffe</a:t>
            </a:r>
            <a:endParaRPr lang="en-US" dirty="0" smtClean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Microsoft Azure</a:t>
            </a:r>
          </a:p>
          <a:p>
            <a:r>
              <a:rPr lang="en-US" dirty="0" smtClean="0"/>
              <a:t>Google Cloud Vision API</a:t>
            </a:r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C#</a:t>
            </a:r>
          </a:p>
          <a:p>
            <a:r>
              <a:rPr lang="en-US" dirty="0" smtClean="0"/>
              <a:t>Anaconda</a:t>
            </a:r>
          </a:p>
          <a:p>
            <a:r>
              <a:rPr lang="en-US" dirty="0" smtClean="0"/>
              <a:t>Android Studio</a:t>
            </a:r>
            <a:endParaRPr lang="en-US" dirty="0" smtClean="0"/>
          </a:p>
          <a:p>
            <a:r>
              <a:rPr lang="en-US" dirty="0" smtClean="0"/>
              <a:t>Neural Networks (MTCNN, ABANN, </a:t>
            </a:r>
            <a:r>
              <a:rPr lang="en-US" dirty="0" err="1" smtClean="0"/>
              <a:t>DeepFace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…… Too much)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200" y="3402877"/>
            <a:ext cx="2146031" cy="7734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429000"/>
            <a:ext cx="1582518" cy="944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300" y="4838614"/>
            <a:ext cx="1596861" cy="6846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559" y="4612953"/>
            <a:ext cx="2089388" cy="10446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231" y="4587164"/>
            <a:ext cx="1876407" cy="9361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00" y="1571694"/>
            <a:ext cx="1820493" cy="16070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556" y="1797049"/>
            <a:ext cx="2286000" cy="12801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300" y="1700808"/>
            <a:ext cx="1740426" cy="9783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517" y="2920963"/>
            <a:ext cx="1859652" cy="92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4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evaluate</a:t>
            </a:r>
            <a:br>
              <a:rPr lang="en-US" dirty="0" smtClean="0"/>
            </a:br>
            <a:r>
              <a:rPr lang="en-US" dirty="0" smtClean="0"/>
              <a:t> a good FDR System?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Reliability (Low error </a:t>
            </a:r>
            <a:r>
              <a:rPr lang="en-US" dirty="0" err="1" smtClean="0"/>
              <a:t>proning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Higher evaluation score (Accuracy, speed and so on)</a:t>
            </a:r>
          </a:p>
          <a:p>
            <a:r>
              <a:rPr lang="en-US" dirty="0" smtClean="0"/>
              <a:t>User-friendly (Easy to use and follow)</a:t>
            </a:r>
          </a:p>
          <a:p>
            <a:r>
              <a:rPr lang="en-US" dirty="0" smtClean="0"/>
              <a:t>Features (Supporting firmware)</a:t>
            </a:r>
          </a:p>
          <a:p>
            <a:r>
              <a:rPr lang="en-US" dirty="0" smtClean="0"/>
              <a:t>Cost (How expensive is it to build the system?)</a:t>
            </a:r>
          </a:p>
          <a:p>
            <a:endParaRPr lang="en-US" dirty="0" smtClean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0453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should I start?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always better for you to start do image processing and understand the effects of the algorithms before implementing to the real-life cases.</a:t>
            </a:r>
          </a:p>
          <a:p>
            <a:r>
              <a:rPr lang="en-US" dirty="0" smtClean="0"/>
              <a:t>Once you are familiar to build a reliable system, then you may build FDR systems across different platforms!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6892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118</TotalTime>
  <Words>498</Words>
  <Application>Microsoft Office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Metro</vt:lpstr>
      <vt:lpstr>Face Detection &amp; Recognition (FDR)</vt:lpstr>
      <vt:lpstr>Detection &amp; Recognition, they look similar in fact?</vt:lpstr>
      <vt:lpstr>Differences between  Face Detection &amp; Recognition</vt:lpstr>
      <vt:lpstr>Types of FDR Systems</vt:lpstr>
      <vt:lpstr>You may buy ……</vt:lpstr>
      <vt:lpstr>PowerPoint Presentation</vt:lpstr>
      <vt:lpstr>You may use……</vt:lpstr>
      <vt:lpstr>How do you evaluate  a good FDR System?</vt:lpstr>
      <vt:lpstr>How should I start?</vt:lpstr>
      <vt:lpstr>Where I can start practising?</vt:lpstr>
      <vt:lpstr>What I should take note?</vt:lpstr>
      <vt:lpstr>Steps-by Steps Tutorials</vt:lpstr>
      <vt:lpstr>The end ……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Kung</dc:creator>
  <cp:lastModifiedBy>Jason Kung</cp:lastModifiedBy>
  <cp:revision>46</cp:revision>
  <dcterms:created xsi:type="dcterms:W3CDTF">2020-07-30T12:10:30Z</dcterms:created>
  <dcterms:modified xsi:type="dcterms:W3CDTF">2020-07-30T14:12:27Z</dcterms:modified>
</cp:coreProperties>
</file>