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61"/>
    <a:srgbClr val="427D9D"/>
    <a:srgbClr val="164863"/>
    <a:srgbClr val="3A4D39"/>
    <a:srgbClr val="776B5D"/>
    <a:srgbClr val="B2C8BA"/>
    <a:srgbClr val="F3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C5D5-32D8-2F88-3368-39618F87E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B45B8-18E9-CEB1-A9C8-B6D796EE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643A-EB17-A318-C755-E346034F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3A1-2659-9DD2-75E9-6F72D2D7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50A0-8B56-8845-625B-A959BEF6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9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5C76-2750-6EB9-71CD-5A8BDC60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BE78B-F0E8-A82A-E800-9E4F1A90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03C2-65AA-6192-61C7-3C87F1A7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362C-722D-C43F-CAEE-27BA101C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B7C7-9A2D-DF43-51D9-47E916FB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159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885C-B8F0-955F-E6E4-8CE618385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F96EF-BDAF-3F84-86BC-950B1396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102D-5662-3558-8C97-F346DFEE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69E0-311F-07C8-054F-C42DF4D6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CBBA-1A46-79B3-0051-984D4908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0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15BD-E06D-F8E3-4B05-11CA435A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B654-1FFE-F715-FD10-73908E1B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7841-B25B-1F5B-F191-9F467591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32F2-D156-F317-29D7-8B362C3C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934F-50DA-CEA9-2098-5C8F190E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0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2243-1AC0-EAC4-6B08-9724F986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E7BA-F80D-B46B-006D-084396D0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CDD3-C19F-BC25-19B1-27DE7BB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6AB1-5B44-3C6C-949A-9040803C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92EB-C048-9C8D-06BC-33FCD038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37F4-6C46-2F64-A041-FBDF91F5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C5C8-575B-54AB-E633-16F2780D7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52D2-9BA7-265E-8148-49121567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D61AB-A2A7-59AA-00D3-08D8998A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4C1A5-F332-7C69-3FEE-8B9F3479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F5FD2-BF2F-0F18-CA4F-8D80633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6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569-2207-A4C9-97FC-3EFB87E1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6B6EC-FE50-ECC3-7BFF-7A11E2EA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537A-F26B-787E-6F16-D27510EA6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A79FA-DAE3-301B-7B75-A0AA6DDF1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753A0-8374-83D0-4689-6FDE47CFC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D449F-379F-BE01-442B-B482B04F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5FF12-451C-75AF-F483-61C6D3C8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3DFF3-FB38-A70C-CA04-1D05AE8E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6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3F61-B109-D97D-5921-410F500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325A8-9AA6-E78E-8243-8D66C61E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1C4A-5072-94FF-AA87-59D8C59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FC70A-5847-63E6-F94B-9AB6AA1F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81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9FCE-06E0-68EE-C038-85378CA6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71C0-2118-DB55-EE4C-23838544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91F8A-7E4D-8D8E-3AFE-AE84CBA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7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C50-5BB4-D882-71C2-DEFD2379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9035-1A1F-0A8C-362B-025EB7BD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74901-6D56-FC85-C527-D3FEDEE0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45AF-0C49-7B62-8087-02422D3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C25D0-577B-60E4-56E8-169BF90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983A-BDF3-D42B-76BA-920964E8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82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B0C9-0240-E466-ECC5-F4173464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8A15A-80AE-A6F5-3EFB-04498D6B6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22EEC-72CA-F8F1-9D92-F070850F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68753-C795-F5A0-D083-9BE5473D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E68C-C0B3-5C77-D976-95A4AD01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CC15-1800-F85B-484A-CFF1140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0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8DDCC-382F-7328-24AC-6943507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EAA3-B51D-357E-ED61-E5381EC3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B2CA-91D3-A683-2CA9-4D30A392B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76A6-4B9E-4724-AF46-B23DCE7A3CC1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199B-131B-FE59-D886-A5A408731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B5EF1-3548-F8B5-EE45-F9AB92B26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FD52-9241-4DA7-B9E5-B122BCBFB3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8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flipclock/0.7.8/flipclock.min.js" TargetMode="External"/><Relationship Id="rId2" Type="http://schemas.openxmlformats.org/officeDocument/2006/relationships/hyperlink" Target="https://cdnjs.cloudflare.com/ajax/libs/flipclock/0.7.8/flipclock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js.cloudflare.com/ajax/libs/jquery/3.1.0/jquery.min.j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BF3A-5755-3C0A-2DB5-5456DBF0E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生產力工具網站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75575-AA5C-B76C-6291-37EC85BB4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組</a:t>
            </a:r>
            <a:endParaRPr lang="en-ID" altLang="zh-CN" dirty="0"/>
          </a:p>
          <a:p>
            <a:r>
              <a:rPr lang="zh-CN" altLang="en-US" dirty="0"/>
              <a:t>梁錦生 </a:t>
            </a:r>
            <a:r>
              <a:rPr lang="en-US" altLang="zh-CN" dirty="0"/>
              <a:t>01157057</a:t>
            </a:r>
            <a:endParaRPr lang="en-ID" altLang="zh-CN" dirty="0"/>
          </a:p>
          <a:p>
            <a:r>
              <a:rPr lang="zh-CN" altLang="en-US" dirty="0"/>
              <a:t>陳光來 </a:t>
            </a:r>
            <a:r>
              <a:rPr lang="en-US" altLang="zh-CN" dirty="0"/>
              <a:t>01157058</a:t>
            </a:r>
            <a:endParaRPr lang="en-ID" dirty="0"/>
          </a:p>
        </p:txBody>
      </p:sp>
      <p:pic>
        <p:nvPicPr>
          <p:cNvPr id="1026" name="Picture 2" descr="Productivity - Free professions and jobs icons">
            <a:extLst>
              <a:ext uri="{FF2B5EF4-FFF2-40B4-BE49-F238E27FC236}">
                <a16:creationId xmlns:a16="http://schemas.microsoft.com/office/drawing/2014/main" id="{569D7A5F-DA41-6351-BFE6-EE5FADDD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60" y="4353560"/>
            <a:ext cx="2214880" cy="22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nning - Free time and date icons">
            <a:extLst>
              <a:ext uri="{FF2B5EF4-FFF2-40B4-BE49-F238E27FC236}">
                <a16:creationId xmlns:a16="http://schemas.microsoft.com/office/drawing/2014/main" id="{24B1275F-EF4E-446E-6F9D-1FCC57DD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" y="4290060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9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FB5AA-050E-1E20-5FF1-FA2C97C9BE2C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299C-54EE-E1E8-6907-39701BDC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External Links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E636-C4A5-FB6D-643A-B2866DF6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FlipClock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b="1" i="0" dirty="0">
                <a:solidFill>
                  <a:schemeClr val="bg1"/>
                </a:solidFill>
                <a:effectLst/>
                <a:latin typeface="Söhne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https://cdnjs.cloudflare.com/ajax/libs/flipclock/0.7.8/flipclock.css</a:t>
            </a:r>
            <a:endParaRPr lang="en-US" b="1" i="0" dirty="0">
              <a:solidFill>
                <a:schemeClr val="bg1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ID" b="1" i="0" dirty="0">
                <a:solidFill>
                  <a:schemeClr val="bg1"/>
                </a:solidFill>
                <a:effectLst/>
                <a:latin typeface="Söhne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https://cdnjs.cloudflare.com/ajax/libs/flipclock/0.7.8/flipclock.min.js</a:t>
            </a:r>
            <a:endParaRPr lang="en-ID" b="1" i="0" dirty="0">
              <a:solidFill>
                <a:schemeClr val="bg1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jQuery</a:t>
            </a:r>
          </a:p>
          <a:p>
            <a:pPr marL="0" indent="0">
              <a:buNone/>
            </a:pPr>
            <a:r>
              <a:rPr lang="en-ID" b="1" i="0" dirty="0">
                <a:solidFill>
                  <a:schemeClr val="bg1"/>
                </a:solidFill>
                <a:effectLst/>
                <a:latin typeface="Söhne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https://cdnjs.cloudflare.com/ajax/libs/jquery/3.1.0/jquery.min.js</a:t>
            </a:r>
            <a:endParaRPr lang="en-ID" b="1" i="0" dirty="0">
              <a:solidFill>
                <a:schemeClr val="bg1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4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67E41E-55E7-85B3-EF1F-8A91C26E5480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THANK YOU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71897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3997077-A834-0E1B-9A15-D87C6CE8C343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048E1-2316-0540-203D-7C767BA76F7F}"/>
              </a:ext>
            </a:extLst>
          </p:cNvPr>
          <p:cNvSpPr txBox="1"/>
          <p:nvPr/>
        </p:nvSpPr>
        <p:spPr>
          <a:xfrm>
            <a:off x="2292350" y="248503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網站作品動機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65E830-10CA-3A92-5A74-C4F5DE938BBC}"/>
              </a:ext>
            </a:extLst>
          </p:cNvPr>
          <p:cNvSpPr/>
          <p:nvPr/>
        </p:nvSpPr>
        <p:spPr>
          <a:xfrm>
            <a:off x="8909050" y="3543300"/>
            <a:ext cx="4610100" cy="4610100"/>
          </a:xfrm>
          <a:prstGeom prst="ellipse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A176-B304-70AE-FCB1-2C078B2CC972}"/>
              </a:ext>
            </a:extLst>
          </p:cNvPr>
          <p:cNvSpPr txBox="1"/>
          <p:nvPr/>
        </p:nvSpPr>
        <p:spPr>
          <a:xfrm>
            <a:off x="9490075" y="2372370"/>
            <a:ext cx="2089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ID" sz="2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BC19-EEB0-DBF7-10C2-E0A8591084D8}"/>
              </a:ext>
            </a:extLst>
          </p:cNvPr>
          <p:cNvSpPr txBox="1"/>
          <p:nvPr/>
        </p:nvSpPr>
        <p:spPr>
          <a:xfrm>
            <a:off x="9199563" y="4342140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F55A-5A57-71AB-B557-7B87B1615359}"/>
              </a:ext>
            </a:extLst>
          </p:cNvPr>
          <p:cNvSpPr txBox="1"/>
          <p:nvPr/>
        </p:nvSpPr>
        <p:spPr>
          <a:xfrm>
            <a:off x="8909050" y="5392787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C26B-4C09-A744-3318-094AFA28F123}"/>
              </a:ext>
            </a:extLst>
          </p:cNvPr>
          <p:cNvSpPr txBox="1"/>
          <p:nvPr/>
        </p:nvSpPr>
        <p:spPr>
          <a:xfrm>
            <a:off x="9309101" y="6257835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DAC5-58A7-6AE3-6536-B7CCFACCE9F4}"/>
              </a:ext>
            </a:extLst>
          </p:cNvPr>
          <p:cNvSpPr txBox="1"/>
          <p:nvPr/>
        </p:nvSpPr>
        <p:spPr>
          <a:xfrm>
            <a:off x="10083801" y="6964496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5731-50C3-8425-A13E-6BAD15769B6B}"/>
              </a:ext>
            </a:extLst>
          </p:cNvPr>
          <p:cNvSpPr txBox="1"/>
          <p:nvPr/>
        </p:nvSpPr>
        <p:spPr>
          <a:xfrm>
            <a:off x="2171700" y="-1431682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網站架構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77C41-47AE-4B80-F28F-7DA4F5E02020}"/>
              </a:ext>
            </a:extLst>
          </p:cNvPr>
          <p:cNvSpPr txBox="1"/>
          <p:nvPr/>
        </p:nvSpPr>
        <p:spPr>
          <a:xfrm>
            <a:off x="7410450" y="-1625778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使用之技術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D0459-192C-1802-8DD2-9B5AC0D0CF35}"/>
              </a:ext>
            </a:extLst>
          </p:cNvPr>
          <p:cNvSpPr txBox="1"/>
          <p:nvPr/>
        </p:nvSpPr>
        <p:spPr>
          <a:xfrm>
            <a:off x="1463040" y="2156404"/>
            <a:ext cx="4947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help people enhance their personal productivity. 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30A7B-FE05-EA9C-0257-DAE4E019ED2F}"/>
              </a:ext>
            </a:extLst>
          </p:cNvPr>
          <p:cNvSpPr txBox="1"/>
          <p:nvPr/>
        </p:nvSpPr>
        <p:spPr>
          <a:xfrm>
            <a:off x="1463040" y="3116411"/>
            <a:ext cx="5059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website project could help them in task management and let them organize and prioritize their tasks, also let them schedule their events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>
                <a:solidFill>
                  <a:schemeClr val="bg1"/>
                </a:solidFill>
              </a:rPr>
              <a:t>Give them an easy-to-use productivity tool website.</a:t>
            </a:r>
          </a:p>
        </p:txBody>
      </p:sp>
    </p:spTree>
    <p:extLst>
      <p:ext uri="{BB962C8B-B14F-4D97-AF65-F5344CB8AC3E}">
        <p14:creationId xmlns:p14="http://schemas.microsoft.com/office/powerpoint/2010/main" val="53982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C534C5-EAA5-5572-E689-9DA85D44FB77}"/>
              </a:ext>
            </a:extLst>
          </p:cNvPr>
          <p:cNvSpPr/>
          <p:nvPr/>
        </p:nvSpPr>
        <p:spPr>
          <a:xfrm>
            <a:off x="-71120" y="-91440"/>
            <a:ext cx="12352956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048E1-2316-0540-203D-7C767BA76F7F}"/>
              </a:ext>
            </a:extLst>
          </p:cNvPr>
          <p:cNvSpPr txBox="1"/>
          <p:nvPr/>
        </p:nvSpPr>
        <p:spPr>
          <a:xfrm>
            <a:off x="-4233694" y="-1210280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網站作品動機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65E830-10CA-3A92-5A74-C4F5DE938BBC}"/>
              </a:ext>
            </a:extLst>
          </p:cNvPr>
          <p:cNvSpPr/>
          <p:nvPr/>
        </p:nvSpPr>
        <p:spPr>
          <a:xfrm>
            <a:off x="8909050" y="3543300"/>
            <a:ext cx="4610100" cy="4610100"/>
          </a:xfrm>
          <a:prstGeom prst="ellipse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A176-B304-70AE-FCB1-2C078B2CC972}"/>
              </a:ext>
            </a:extLst>
          </p:cNvPr>
          <p:cNvSpPr txBox="1"/>
          <p:nvPr/>
        </p:nvSpPr>
        <p:spPr>
          <a:xfrm>
            <a:off x="11673205" y="3761350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BC19-EEB0-DBF7-10C2-E0A8591084D8}"/>
              </a:ext>
            </a:extLst>
          </p:cNvPr>
          <p:cNvSpPr txBox="1"/>
          <p:nvPr/>
        </p:nvSpPr>
        <p:spPr>
          <a:xfrm>
            <a:off x="9434830" y="2489294"/>
            <a:ext cx="2089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ID" sz="2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F55A-5A57-71AB-B557-7B87B1615359}"/>
              </a:ext>
            </a:extLst>
          </p:cNvPr>
          <p:cNvSpPr txBox="1"/>
          <p:nvPr/>
        </p:nvSpPr>
        <p:spPr>
          <a:xfrm>
            <a:off x="8980954" y="5011786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C26B-4C09-A744-3318-094AFA28F123}"/>
              </a:ext>
            </a:extLst>
          </p:cNvPr>
          <p:cNvSpPr txBox="1"/>
          <p:nvPr/>
        </p:nvSpPr>
        <p:spPr>
          <a:xfrm>
            <a:off x="9113478" y="6025472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DAC5-58A7-6AE3-6536-B7CCFACCE9F4}"/>
              </a:ext>
            </a:extLst>
          </p:cNvPr>
          <p:cNvSpPr txBox="1"/>
          <p:nvPr/>
        </p:nvSpPr>
        <p:spPr>
          <a:xfrm>
            <a:off x="9785964" y="6799678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5731-50C3-8425-A13E-6BAD15769B6B}"/>
              </a:ext>
            </a:extLst>
          </p:cNvPr>
          <p:cNvSpPr txBox="1"/>
          <p:nvPr/>
        </p:nvSpPr>
        <p:spPr>
          <a:xfrm>
            <a:off x="2171700" y="201131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網站架構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77C41-47AE-4B80-F28F-7DA4F5E02020}"/>
              </a:ext>
            </a:extLst>
          </p:cNvPr>
          <p:cNvSpPr txBox="1"/>
          <p:nvPr/>
        </p:nvSpPr>
        <p:spPr>
          <a:xfrm>
            <a:off x="7410450" y="-1625778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使用之技術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3D9D3-3959-78ED-131E-2F4AFDFCB387}"/>
              </a:ext>
            </a:extLst>
          </p:cNvPr>
          <p:cNvSpPr txBox="1"/>
          <p:nvPr/>
        </p:nvSpPr>
        <p:spPr>
          <a:xfrm>
            <a:off x="784516" y="1431919"/>
            <a:ext cx="3314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Take user’s input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(add, mark, delete task/event)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5F7E0-BF3F-87CC-C9CC-0C1367539060}"/>
              </a:ext>
            </a:extLst>
          </p:cNvPr>
          <p:cNvSpPr txBox="1"/>
          <p:nvPr/>
        </p:nvSpPr>
        <p:spPr>
          <a:xfrm>
            <a:off x="3721100" y="4186367"/>
            <a:ext cx="314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Store or remove the task/event on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DFA0-EC1B-051C-6A4F-5789FC560DD4}"/>
              </a:ext>
            </a:extLst>
          </p:cNvPr>
          <p:cNvSpPr txBox="1"/>
          <p:nvPr/>
        </p:nvSpPr>
        <p:spPr>
          <a:xfrm>
            <a:off x="6321024" y="1687549"/>
            <a:ext cx="296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Display the current data from database to website</a:t>
            </a:r>
            <a:endParaRPr lang="en-ID" sz="2400" dirty="0">
              <a:solidFill>
                <a:schemeClr val="bg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3808A49-891D-8E4E-FA2F-5FEB9807548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2319509" y="3138718"/>
            <a:ext cx="1524017" cy="127916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92CA45-A729-A2E0-B139-BC1AE60B429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70499" y="2839959"/>
            <a:ext cx="932815" cy="1700351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5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C534C5-EAA5-5572-E689-9DA85D44FB77}"/>
              </a:ext>
            </a:extLst>
          </p:cNvPr>
          <p:cNvSpPr/>
          <p:nvPr/>
        </p:nvSpPr>
        <p:spPr>
          <a:xfrm>
            <a:off x="-71120" y="-91440"/>
            <a:ext cx="12352956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048E1-2316-0540-203D-7C767BA76F7F}"/>
              </a:ext>
            </a:extLst>
          </p:cNvPr>
          <p:cNvSpPr txBox="1"/>
          <p:nvPr/>
        </p:nvSpPr>
        <p:spPr>
          <a:xfrm>
            <a:off x="-4233694" y="-1210280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網站作品動機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65E830-10CA-3A92-5A74-C4F5DE938BBC}"/>
              </a:ext>
            </a:extLst>
          </p:cNvPr>
          <p:cNvSpPr/>
          <p:nvPr/>
        </p:nvSpPr>
        <p:spPr>
          <a:xfrm>
            <a:off x="8909050" y="3543300"/>
            <a:ext cx="4610100" cy="4610100"/>
          </a:xfrm>
          <a:prstGeom prst="ellipse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A176-B304-70AE-FCB1-2C078B2CC972}"/>
              </a:ext>
            </a:extLst>
          </p:cNvPr>
          <p:cNvSpPr txBox="1"/>
          <p:nvPr/>
        </p:nvSpPr>
        <p:spPr>
          <a:xfrm>
            <a:off x="11673205" y="3761350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BC19-EEB0-DBF7-10C2-E0A8591084D8}"/>
              </a:ext>
            </a:extLst>
          </p:cNvPr>
          <p:cNvSpPr txBox="1"/>
          <p:nvPr/>
        </p:nvSpPr>
        <p:spPr>
          <a:xfrm>
            <a:off x="9434830" y="2489294"/>
            <a:ext cx="2089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ID" sz="2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F55A-5A57-71AB-B557-7B87B1615359}"/>
              </a:ext>
            </a:extLst>
          </p:cNvPr>
          <p:cNvSpPr txBox="1"/>
          <p:nvPr/>
        </p:nvSpPr>
        <p:spPr>
          <a:xfrm>
            <a:off x="8980954" y="5011786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C26B-4C09-A744-3318-094AFA28F123}"/>
              </a:ext>
            </a:extLst>
          </p:cNvPr>
          <p:cNvSpPr txBox="1"/>
          <p:nvPr/>
        </p:nvSpPr>
        <p:spPr>
          <a:xfrm>
            <a:off x="9113478" y="6025472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DAC5-58A7-6AE3-6536-B7CCFACCE9F4}"/>
              </a:ext>
            </a:extLst>
          </p:cNvPr>
          <p:cNvSpPr txBox="1"/>
          <p:nvPr/>
        </p:nvSpPr>
        <p:spPr>
          <a:xfrm>
            <a:off x="9785964" y="6799678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77C41-47AE-4B80-F28F-7DA4F5E02020}"/>
              </a:ext>
            </a:extLst>
          </p:cNvPr>
          <p:cNvSpPr txBox="1"/>
          <p:nvPr/>
        </p:nvSpPr>
        <p:spPr>
          <a:xfrm>
            <a:off x="7410450" y="-1625778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使用之技術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BEB8-A582-6AC1-9421-C36F3E36C3AD}"/>
              </a:ext>
            </a:extLst>
          </p:cNvPr>
          <p:cNvSpPr txBox="1"/>
          <p:nvPr/>
        </p:nvSpPr>
        <p:spPr>
          <a:xfrm>
            <a:off x="6620224" y="899290"/>
            <a:ext cx="143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57F7B-6FAA-A510-48DA-BF0594C2EE18}"/>
              </a:ext>
            </a:extLst>
          </p:cNvPr>
          <p:cNvSpPr txBox="1"/>
          <p:nvPr/>
        </p:nvSpPr>
        <p:spPr>
          <a:xfrm>
            <a:off x="6843890" y="2684448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To-do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2F010-9BB7-9C36-8895-879280E3254F}"/>
              </a:ext>
            </a:extLst>
          </p:cNvPr>
          <p:cNvSpPr txBox="1"/>
          <p:nvPr/>
        </p:nvSpPr>
        <p:spPr>
          <a:xfrm>
            <a:off x="3117096" y="2295654"/>
            <a:ext cx="306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>
                <a:solidFill>
                  <a:schemeClr val="bg1"/>
                </a:solidFill>
              </a:rPr>
              <a:t>Event Reminder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A30D1-48EC-72F9-7FF8-32212CFA81B9}"/>
              </a:ext>
            </a:extLst>
          </p:cNvPr>
          <p:cNvSpPr txBox="1"/>
          <p:nvPr/>
        </p:nvSpPr>
        <p:spPr>
          <a:xfrm>
            <a:off x="9003505" y="914679"/>
            <a:ext cx="204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Today’s To-do List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5F962-1E63-69DC-A6BE-61604AE0B2E0}"/>
              </a:ext>
            </a:extLst>
          </p:cNvPr>
          <p:cNvSpPr txBox="1"/>
          <p:nvPr/>
        </p:nvSpPr>
        <p:spPr>
          <a:xfrm>
            <a:off x="8980954" y="1859657"/>
            <a:ext cx="18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Upcoming Event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4F5082-1F9C-74AB-4CCF-8D57FB54C98F}"/>
              </a:ext>
            </a:extLst>
          </p:cNvPr>
          <p:cNvSpPr txBox="1"/>
          <p:nvPr/>
        </p:nvSpPr>
        <p:spPr>
          <a:xfrm>
            <a:off x="5203267" y="3967617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Display all of the to-do lists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AC6B2-0091-7413-3533-F1EFEED2EDB6}"/>
              </a:ext>
            </a:extLst>
          </p:cNvPr>
          <p:cNvSpPr txBox="1"/>
          <p:nvPr/>
        </p:nvSpPr>
        <p:spPr>
          <a:xfrm>
            <a:off x="6638684" y="5288784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Add/mark/remove task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648FA-4925-0A64-5FCC-ECBBD118D223}"/>
              </a:ext>
            </a:extLst>
          </p:cNvPr>
          <p:cNvSpPr txBox="1"/>
          <p:nvPr/>
        </p:nvSpPr>
        <p:spPr>
          <a:xfrm>
            <a:off x="3552518" y="4765316"/>
            <a:ext cx="20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Add/remove 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78E1B-826B-F6A8-7D93-6D58D8FFC5AD}"/>
              </a:ext>
            </a:extLst>
          </p:cNvPr>
          <p:cNvSpPr txBox="1"/>
          <p:nvPr/>
        </p:nvSpPr>
        <p:spPr>
          <a:xfrm>
            <a:off x="2548780" y="3428012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Display all of the events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66C73-AB39-3685-918D-DD3A2FEA6A1A}"/>
              </a:ext>
            </a:extLst>
          </p:cNvPr>
          <p:cNvSpPr txBox="1"/>
          <p:nvPr/>
        </p:nvSpPr>
        <p:spPr>
          <a:xfrm>
            <a:off x="-247234" y="4176848"/>
            <a:ext cx="20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4D3D1-E25E-4D3E-82DB-D57C1019B9A1}"/>
              </a:ext>
            </a:extLst>
          </p:cNvPr>
          <p:cNvSpPr txBox="1"/>
          <p:nvPr/>
        </p:nvSpPr>
        <p:spPr>
          <a:xfrm>
            <a:off x="536504" y="2772804"/>
            <a:ext cx="200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>
                <a:solidFill>
                  <a:schemeClr val="bg1"/>
                </a:solidFill>
              </a:rPr>
              <a:t>Focus 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B9161-E10D-E758-D7A1-69E309EBEC70}"/>
              </a:ext>
            </a:extLst>
          </p:cNvPr>
          <p:cNvSpPr txBox="1"/>
          <p:nvPr/>
        </p:nvSpPr>
        <p:spPr>
          <a:xfrm>
            <a:off x="1751933" y="914679"/>
            <a:ext cx="185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0" i="0" dirty="0" err="1">
                <a:solidFill>
                  <a:srgbClr val="ECECF1"/>
                </a:solidFill>
                <a:effectLst/>
                <a:latin typeface="Söhne"/>
              </a:rPr>
              <a:t>TâcheWave</a:t>
            </a:r>
            <a:endParaRPr lang="en-ID" sz="2000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5301BA-36A7-01AB-0836-6E69B8ABE100}"/>
              </a:ext>
            </a:extLst>
          </p:cNvPr>
          <p:cNvCxnSpPr>
            <a:cxnSpLocks/>
          </p:cNvCxnSpPr>
          <p:nvPr/>
        </p:nvCxnSpPr>
        <p:spPr>
          <a:xfrm rot="5400000">
            <a:off x="1411001" y="1515791"/>
            <a:ext cx="1396460" cy="1137978"/>
          </a:xfrm>
          <a:prstGeom prst="curvedConnector3">
            <a:avLst/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4D03827-E38C-CDAA-132B-802154287CE7}"/>
              </a:ext>
            </a:extLst>
          </p:cNvPr>
          <p:cNvCxnSpPr>
            <a:cxnSpLocks/>
          </p:cNvCxnSpPr>
          <p:nvPr/>
        </p:nvCxnSpPr>
        <p:spPr>
          <a:xfrm flipV="1">
            <a:off x="3604507" y="1109551"/>
            <a:ext cx="3015717" cy="46167"/>
          </a:xfrm>
          <a:prstGeom prst="curvedConnector3">
            <a:avLst>
              <a:gd name="adj1" fmla="val 50000"/>
            </a:avLst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2F045B-FF85-7739-C580-C5DE4A90E5D0}"/>
              </a:ext>
            </a:extLst>
          </p:cNvPr>
          <p:cNvCxnSpPr>
            <a:cxnSpLocks/>
          </p:cNvCxnSpPr>
          <p:nvPr/>
        </p:nvCxnSpPr>
        <p:spPr>
          <a:xfrm>
            <a:off x="3604507" y="1155718"/>
            <a:ext cx="1047100" cy="1150142"/>
          </a:xfrm>
          <a:prstGeom prst="curvedConnector2">
            <a:avLst/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1BD3D20-80EC-102E-9636-88B93F04CEC1}"/>
              </a:ext>
            </a:extLst>
          </p:cNvPr>
          <p:cNvCxnSpPr>
            <a:cxnSpLocks/>
          </p:cNvCxnSpPr>
          <p:nvPr/>
        </p:nvCxnSpPr>
        <p:spPr>
          <a:xfrm rot="5400000">
            <a:off x="646406" y="3293218"/>
            <a:ext cx="1003934" cy="783738"/>
          </a:xfrm>
          <a:prstGeom prst="curvedConnector3">
            <a:avLst/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759C3E8-22FB-7AD1-2A17-21059C16B809}"/>
              </a:ext>
            </a:extLst>
          </p:cNvPr>
          <p:cNvCxnSpPr>
            <a:cxnSpLocks/>
          </p:cNvCxnSpPr>
          <p:nvPr/>
        </p:nvCxnSpPr>
        <p:spPr>
          <a:xfrm rot="5400000">
            <a:off x="3735939" y="2522550"/>
            <a:ext cx="732248" cy="1099089"/>
          </a:xfrm>
          <a:prstGeom prst="curvedConnector3">
            <a:avLst>
              <a:gd name="adj1" fmla="val 50000"/>
            </a:avLst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6B2CFD13-2F9E-DF83-ADB1-E3E9D052A226}"/>
              </a:ext>
            </a:extLst>
          </p:cNvPr>
          <p:cNvCxnSpPr>
            <a:cxnSpLocks/>
          </p:cNvCxnSpPr>
          <p:nvPr/>
        </p:nvCxnSpPr>
        <p:spPr>
          <a:xfrm rot="5400000">
            <a:off x="3569156" y="3693071"/>
            <a:ext cx="2069552" cy="95351"/>
          </a:xfrm>
          <a:prstGeom prst="curvedConnector3">
            <a:avLst/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47D4FD3-429B-7AD1-8A5D-EEBB3C514F3A}"/>
              </a:ext>
            </a:extLst>
          </p:cNvPr>
          <p:cNvCxnSpPr>
            <a:cxnSpLocks/>
          </p:cNvCxnSpPr>
          <p:nvPr/>
        </p:nvCxnSpPr>
        <p:spPr>
          <a:xfrm rot="5400000">
            <a:off x="6496827" y="2774165"/>
            <a:ext cx="913837" cy="1493479"/>
          </a:xfrm>
          <a:prstGeom prst="curvedConnector3">
            <a:avLst>
              <a:gd name="adj1" fmla="val 50000"/>
            </a:avLst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6CC96F8-6377-D103-16F3-DB5AF99CC42A}"/>
              </a:ext>
            </a:extLst>
          </p:cNvPr>
          <p:cNvCxnSpPr>
            <a:cxnSpLocks/>
          </p:cNvCxnSpPr>
          <p:nvPr/>
        </p:nvCxnSpPr>
        <p:spPr>
          <a:xfrm rot="5400000">
            <a:off x="6553951" y="4152457"/>
            <a:ext cx="2235004" cy="58062"/>
          </a:xfrm>
          <a:prstGeom prst="curvedConnector3">
            <a:avLst/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5DF7A1A-63D7-0F97-FB65-813C483EE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83028" y="-122803"/>
            <a:ext cx="1538936" cy="4095977"/>
          </a:xfrm>
          <a:prstGeom prst="curvedConnector2">
            <a:avLst/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E3B0423-7F88-5D85-99CC-214EB06276B7}"/>
              </a:ext>
            </a:extLst>
          </p:cNvPr>
          <p:cNvCxnSpPr>
            <a:cxnSpLocks/>
          </p:cNvCxnSpPr>
          <p:nvPr/>
        </p:nvCxnSpPr>
        <p:spPr>
          <a:xfrm>
            <a:off x="8054886" y="1109551"/>
            <a:ext cx="926068" cy="944978"/>
          </a:xfrm>
          <a:prstGeom prst="curvedConnector3">
            <a:avLst>
              <a:gd name="adj1" fmla="val 50000"/>
            </a:avLst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E27DFF4-FE76-62D3-5D44-0B190DE0E298}"/>
              </a:ext>
            </a:extLst>
          </p:cNvPr>
          <p:cNvCxnSpPr>
            <a:cxnSpLocks/>
          </p:cNvCxnSpPr>
          <p:nvPr/>
        </p:nvCxnSpPr>
        <p:spPr>
          <a:xfrm>
            <a:off x="8054886" y="1109551"/>
            <a:ext cx="948619" cy="12700"/>
          </a:xfrm>
          <a:prstGeom prst="curvedConnector3">
            <a:avLst>
              <a:gd name="adj1" fmla="val 50000"/>
            </a:avLst>
          </a:prstGeom>
          <a:ln>
            <a:solidFill>
              <a:srgbClr val="B2C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0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CB5EE8-F4E5-E66F-8DED-C9AC1B599E38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048E1-2316-0540-203D-7C767BA76F7F}"/>
              </a:ext>
            </a:extLst>
          </p:cNvPr>
          <p:cNvSpPr txBox="1"/>
          <p:nvPr/>
        </p:nvSpPr>
        <p:spPr>
          <a:xfrm>
            <a:off x="-4233694" y="-1210280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網站作品動機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65E830-10CA-3A92-5A74-C4F5DE938BBC}"/>
              </a:ext>
            </a:extLst>
          </p:cNvPr>
          <p:cNvSpPr/>
          <p:nvPr/>
        </p:nvSpPr>
        <p:spPr>
          <a:xfrm>
            <a:off x="8909050" y="3543300"/>
            <a:ext cx="4610100" cy="4610100"/>
          </a:xfrm>
          <a:prstGeom prst="ellipse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A176-B304-70AE-FCB1-2C078B2CC972}"/>
              </a:ext>
            </a:extLst>
          </p:cNvPr>
          <p:cNvSpPr txBox="1"/>
          <p:nvPr/>
        </p:nvSpPr>
        <p:spPr>
          <a:xfrm>
            <a:off x="12474575" y="4411621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BC19-EEB0-DBF7-10C2-E0A8591084D8}"/>
              </a:ext>
            </a:extLst>
          </p:cNvPr>
          <p:cNvSpPr txBox="1"/>
          <p:nvPr/>
        </p:nvSpPr>
        <p:spPr>
          <a:xfrm>
            <a:off x="11644313" y="3628948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F55A-5A57-71AB-B557-7B87B1615359}"/>
              </a:ext>
            </a:extLst>
          </p:cNvPr>
          <p:cNvSpPr txBox="1"/>
          <p:nvPr/>
        </p:nvSpPr>
        <p:spPr>
          <a:xfrm>
            <a:off x="9591675" y="2505335"/>
            <a:ext cx="2089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D" sz="2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C26B-4C09-A744-3318-094AFA28F123}"/>
              </a:ext>
            </a:extLst>
          </p:cNvPr>
          <p:cNvSpPr txBox="1"/>
          <p:nvPr/>
        </p:nvSpPr>
        <p:spPr>
          <a:xfrm>
            <a:off x="9124950" y="4783238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DAC5-58A7-6AE3-6536-B7CCFACCE9F4}"/>
              </a:ext>
            </a:extLst>
          </p:cNvPr>
          <p:cNvSpPr txBox="1"/>
          <p:nvPr/>
        </p:nvSpPr>
        <p:spPr>
          <a:xfrm>
            <a:off x="9232107" y="5899871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5731-50C3-8425-A13E-6BAD15769B6B}"/>
              </a:ext>
            </a:extLst>
          </p:cNvPr>
          <p:cNvSpPr txBox="1"/>
          <p:nvPr/>
        </p:nvSpPr>
        <p:spPr>
          <a:xfrm>
            <a:off x="2165694" y="-2152781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網站架構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77C41-47AE-4B80-F28F-7DA4F5E02020}"/>
              </a:ext>
            </a:extLst>
          </p:cNvPr>
          <p:cNvSpPr txBox="1"/>
          <p:nvPr/>
        </p:nvSpPr>
        <p:spPr>
          <a:xfrm>
            <a:off x="2256790" y="317501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使用之技術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710A8-FC2D-C7EC-8AD1-AC3F949579AF}"/>
              </a:ext>
            </a:extLst>
          </p:cNvPr>
          <p:cNvSpPr txBox="1"/>
          <p:nvPr/>
        </p:nvSpPr>
        <p:spPr>
          <a:xfrm>
            <a:off x="6473032" y="-1610755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特色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38BF0-75D0-24B4-77A5-E1F7F3EE3056}"/>
              </a:ext>
            </a:extLst>
          </p:cNvPr>
          <p:cNvSpPr txBox="1"/>
          <p:nvPr/>
        </p:nvSpPr>
        <p:spPr>
          <a:xfrm>
            <a:off x="1957358" y="1557943"/>
            <a:ext cx="33880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Express.js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21870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8F0263-24CC-73C8-CA66-9098C56CAC6D}"/>
              </a:ext>
            </a:extLst>
          </p:cNvPr>
          <p:cNvSpPr/>
          <p:nvPr/>
        </p:nvSpPr>
        <p:spPr>
          <a:xfrm>
            <a:off x="-73025" y="-91440"/>
            <a:ext cx="12265026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048E1-2316-0540-203D-7C767BA76F7F}"/>
              </a:ext>
            </a:extLst>
          </p:cNvPr>
          <p:cNvSpPr txBox="1"/>
          <p:nvPr/>
        </p:nvSpPr>
        <p:spPr>
          <a:xfrm>
            <a:off x="-4233694" y="-1210280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網站作品動機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65E830-10CA-3A92-5A74-C4F5DE938BBC}"/>
              </a:ext>
            </a:extLst>
          </p:cNvPr>
          <p:cNvSpPr/>
          <p:nvPr/>
        </p:nvSpPr>
        <p:spPr>
          <a:xfrm>
            <a:off x="8909050" y="3543300"/>
            <a:ext cx="4610100" cy="4610100"/>
          </a:xfrm>
          <a:prstGeom prst="ellipse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A176-B304-70AE-FCB1-2C078B2CC972}"/>
              </a:ext>
            </a:extLst>
          </p:cNvPr>
          <p:cNvSpPr txBox="1"/>
          <p:nvPr/>
        </p:nvSpPr>
        <p:spPr>
          <a:xfrm>
            <a:off x="12508390" y="5589651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BC19-EEB0-DBF7-10C2-E0A8591084D8}"/>
              </a:ext>
            </a:extLst>
          </p:cNvPr>
          <p:cNvSpPr txBox="1"/>
          <p:nvPr/>
        </p:nvSpPr>
        <p:spPr>
          <a:xfrm>
            <a:off x="12407900" y="4475105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F55A-5A57-71AB-B557-7B87B1615359}"/>
              </a:ext>
            </a:extLst>
          </p:cNvPr>
          <p:cNvSpPr txBox="1"/>
          <p:nvPr/>
        </p:nvSpPr>
        <p:spPr>
          <a:xfrm>
            <a:off x="11503025" y="3681348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C26B-4C09-A744-3318-094AFA28F123}"/>
              </a:ext>
            </a:extLst>
          </p:cNvPr>
          <p:cNvSpPr txBox="1"/>
          <p:nvPr/>
        </p:nvSpPr>
        <p:spPr>
          <a:xfrm>
            <a:off x="9413875" y="2481503"/>
            <a:ext cx="2089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D" sz="2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DAC5-58A7-6AE3-6536-B7CCFACCE9F4}"/>
              </a:ext>
            </a:extLst>
          </p:cNvPr>
          <p:cNvSpPr txBox="1"/>
          <p:nvPr/>
        </p:nvSpPr>
        <p:spPr>
          <a:xfrm>
            <a:off x="9048732" y="4763365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5731-50C3-8425-A13E-6BAD15769B6B}"/>
              </a:ext>
            </a:extLst>
          </p:cNvPr>
          <p:cNvSpPr txBox="1"/>
          <p:nvPr/>
        </p:nvSpPr>
        <p:spPr>
          <a:xfrm>
            <a:off x="2165694" y="-2152781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網站架構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77C41-47AE-4B80-F28F-7DA4F5E02020}"/>
              </a:ext>
            </a:extLst>
          </p:cNvPr>
          <p:cNvSpPr txBox="1"/>
          <p:nvPr/>
        </p:nvSpPr>
        <p:spPr>
          <a:xfrm>
            <a:off x="1624807" y="-1195257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使用之技術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710A8-FC2D-C7EC-8AD1-AC3F949579AF}"/>
              </a:ext>
            </a:extLst>
          </p:cNvPr>
          <p:cNvSpPr txBox="1"/>
          <p:nvPr/>
        </p:nvSpPr>
        <p:spPr>
          <a:xfrm>
            <a:off x="2292350" y="234603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特色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D78CC-59DF-4478-E971-1BCFE96F27A1}"/>
              </a:ext>
            </a:extLst>
          </p:cNvPr>
          <p:cNvSpPr txBox="1"/>
          <p:nvPr/>
        </p:nvSpPr>
        <p:spPr>
          <a:xfrm>
            <a:off x="977346" y="1742356"/>
            <a:ext cx="7835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Task management: Add, mark, delete task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Persistence: The data will be stored on database so that the tasks/events won’t gone even if the user refresh or leave the page.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User can set the due dates of the task, and the website will display them sorted by dates.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Event reminder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Focus mode (Pomodoro timer to help the user more focus)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Daily motivation quote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</a:rPr>
              <a:t>Simple, clean, and user-friendly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BDA86-25E8-91B5-AB11-285B0A63B4E7}"/>
              </a:ext>
            </a:extLst>
          </p:cNvPr>
          <p:cNvSpPr txBox="1"/>
          <p:nvPr/>
        </p:nvSpPr>
        <p:spPr>
          <a:xfrm>
            <a:off x="3530582" y="-1225795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分工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6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EE9EE9-80E8-6C69-226D-643CFD57725A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048E1-2316-0540-203D-7C767BA76F7F}"/>
              </a:ext>
            </a:extLst>
          </p:cNvPr>
          <p:cNvSpPr txBox="1"/>
          <p:nvPr/>
        </p:nvSpPr>
        <p:spPr>
          <a:xfrm>
            <a:off x="-4233694" y="-1210280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網站作品動機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65E830-10CA-3A92-5A74-C4F5DE938BBC}"/>
              </a:ext>
            </a:extLst>
          </p:cNvPr>
          <p:cNvSpPr/>
          <p:nvPr/>
        </p:nvSpPr>
        <p:spPr>
          <a:xfrm>
            <a:off x="8909050" y="3543300"/>
            <a:ext cx="4610100" cy="4610100"/>
          </a:xfrm>
          <a:prstGeom prst="ellipse">
            <a:avLst/>
          </a:prstGeom>
          <a:solidFill>
            <a:srgbClr val="776B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1A176-B304-70AE-FCB1-2C078B2CC972}"/>
              </a:ext>
            </a:extLst>
          </p:cNvPr>
          <p:cNvSpPr txBox="1"/>
          <p:nvPr/>
        </p:nvSpPr>
        <p:spPr>
          <a:xfrm>
            <a:off x="12170001" y="6543340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1BC19-EEB0-DBF7-10C2-E0A8591084D8}"/>
              </a:ext>
            </a:extLst>
          </p:cNvPr>
          <p:cNvSpPr txBox="1"/>
          <p:nvPr/>
        </p:nvSpPr>
        <p:spPr>
          <a:xfrm>
            <a:off x="12657147" y="5107257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F55A-5A57-71AB-B557-7B87B1615359}"/>
              </a:ext>
            </a:extLst>
          </p:cNvPr>
          <p:cNvSpPr txBox="1"/>
          <p:nvPr/>
        </p:nvSpPr>
        <p:spPr>
          <a:xfrm>
            <a:off x="12170001" y="3908048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C26B-4C09-A744-3318-094AFA28F123}"/>
              </a:ext>
            </a:extLst>
          </p:cNvPr>
          <p:cNvSpPr txBox="1"/>
          <p:nvPr/>
        </p:nvSpPr>
        <p:spPr>
          <a:xfrm>
            <a:off x="11072024" y="3465692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D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DAC5-58A7-6AE3-6536-B7CCFACCE9F4}"/>
              </a:ext>
            </a:extLst>
          </p:cNvPr>
          <p:cNvSpPr txBox="1"/>
          <p:nvPr/>
        </p:nvSpPr>
        <p:spPr>
          <a:xfrm>
            <a:off x="9124950" y="2433130"/>
            <a:ext cx="2089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D" sz="20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B5731-50C3-8425-A13E-6BAD15769B6B}"/>
              </a:ext>
            </a:extLst>
          </p:cNvPr>
          <p:cNvSpPr txBox="1"/>
          <p:nvPr/>
        </p:nvSpPr>
        <p:spPr>
          <a:xfrm>
            <a:off x="2165694" y="-2152781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網站架構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77C41-47AE-4B80-F28F-7DA4F5E02020}"/>
              </a:ext>
            </a:extLst>
          </p:cNvPr>
          <p:cNvSpPr txBox="1"/>
          <p:nvPr/>
        </p:nvSpPr>
        <p:spPr>
          <a:xfrm>
            <a:off x="1624807" y="-1195257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使用之技術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710A8-FC2D-C7EC-8AD1-AC3F949579AF}"/>
              </a:ext>
            </a:extLst>
          </p:cNvPr>
          <p:cNvSpPr txBox="1"/>
          <p:nvPr/>
        </p:nvSpPr>
        <p:spPr>
          <a:xfrm>
            <a:off x="-71120" y="-2079914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特色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67E81-9C37-A759-9CA3-7E11D16495ED}"/>
              </a:ext>
            </a:extLst>
          </p:cNvPr>
          <p:cNvSpPr txBox="1"/>
          <p:nvPr/>
        </p:nvSpPr>
        <p:spPr>
          <a:xfrm>
            <a:off x="2256790" y="248635"/>
            <a:ext cx="76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分工</a:t>
            </a:r>
            <a:endParaRPr lang="en-ID" sz="4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6BC0E-8F69-F4B7-D3C3-FF0AC8751D8D}"/>
              </a:ext>
            </a:extLst>
          </p:cNvPr>
          <p:cNvSpPr txBox="1"/>
          <p:nvPr/>
        </p:nvSpPr>
        <p:spPr>
          <a:xfrm>
            <a:off x="1201085" y="1784737"/>
            <a:ext cx="596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梁錦生：網站規劃，</a:t>
            </a:r>
            <a:r>
              <a:rPr lang="en-US" altLang="zh-TW" sz="2000" dirty="0">
                <a:solidFill>
                  <a:schemeClr val="bg1"/>
                </a:solidFill>
              </a:rPr>
              <a:t>HTML</a:t>
            </a:r>
            <a:r>
              <a:rPr lang="zh-TW" altLang="en-US" sz="2000" dirty="0">
                <a:solidFill>
                  <a:schemeClr val="bg1"/>
                </a:solidFill>
              </a:rPr>
              <a:t>，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, back-end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陳光來：</a:t>
            </a:r>
            <a:r>
              <a:rPr lang="en-US" altLang="zh-TW" sz="2000" dirty="0">
                <a:solidFill>
                  <a:schemeClr val="bg1"/>
                </a:solidFill>
              </a:rPr>
              <a:t>HTML, </a:t>
            </a:r>
            <a:r>
              <a:rPr lang="zh-TW" altLang="en-US" sz="2000" dirty="0">
                <a:solidFill>
                  <a:schemeClr val="bg1"/>
                </a:solidFill>
              </a:rPr>
              <a:t>網站設計</a:t>
            </a:r>
            <a:r>
              <a:rPr lang="en-US" altLang="zh-TW" sz="2000" dirty="0">
                <a:solidFill>
                  <a:schemeClr val="bg1"/>
                </a:solidFill>
              </a:rPr>
              <a:t>(CSS)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8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97B-3B97-2AB3-346C-85B185AD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D4B13-2D08-52E4-0862-159311B64EBB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83980-72D1-928F-C7FB-C8097C39F147}"/>
              </a:ext>
            </a:extLst>
          </p:cNvPr>
          <p:cNvSpPr txBox="1"/>
          <p:nvPr/>
        </p:nvSpPr>
        <p:spPr>
          <a:xfrm>
            <a:off x="696992" y="4203965"/>
            <a:ext cx="480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chemeClr val="bg1"/>
                </a:solidFill>
                <a:effectLst/>
                <a:latin typeface="Söhne"/>
              </a:rPr>
              <a:t>Tâche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This word is of French origin and translates to "task" in English. It signifies an assigned piece of work, an activity, or a duty to be accomplished.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Wave: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In a broader sense, "wave" could represent a movement or a sequence of oscillations traveling through a medium.</a:t>
            </a:r>
          </a:p>
          <a:p>
            <a:pPr algn="just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F948F-AA57-04CE-2555-7A55BE23769F}"/>
              </a:ext>
            </a:extLst>
          </p:cNvPr>
          <p:cNvSpPr txBox="1"/>
          <p:nvPr/>
        </p:nvSpPr>
        <p:spPr>
          <a:xfrm>
            <a:off x="6096000" y="4203965"/>
            <a:ext cx="538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Combining these words, "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TâcheWave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" could convey the idea of a dynamic approach to managing tasks that involves movement, progression, or a wave-like flow in completing various activities. It could suggest an innovative or organized manner of tackling tasks—perhaps utilizing a wave-like pattern or approach in task management, emphasizing efficiency, continuity, or a structured workflow.</a:t>
            </a:r>
          </a:p>
          <a:p>
            <a:pPr algn="just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308EB-1B3A-1FC7-464F-45C788DA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3281D-4DB8-3C87-5A84-D926D5DC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75" y="681037"/>
            <a:ext cx="6690530" cy="30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1FFBF-EAE3-E4DB-6F0C-13D049DBEBB2}"/>
              </a:ext>
            </a:extLst>
          </p:cNvPr>
          <p:cNvSpPr/>
          <p:nvPr/>
        </p:nvSpPr>
        <p:spPr>
          <a:xfrm>
            <a:off x="-71120" y="-91440"/>
            <a:ext cx="12263120" cy="7203440"/>
          </a:xfrm>
          <a:prstGeom prst="rect">
            <a:avLst/>
          </a:prstGeom>
          <a:solidFill>
            <a:srgbClr val="294D6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F5D54-949F-4577-6E01-3AC83E6E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05B6-2D33-4CF6-E12F-89011CD7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64E46-BC2B-1978-8EBB-5E47B5F2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6" y="1362520"/>
            <a:ext cx="5545484" cy="253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8BBCC-A5C7-84A0-45AE-B5C2FED9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16" y="1368296"/>
            <a:ext cx="5545485" cy="2527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442C5-AD01-3417-2E91-8824C0881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15" y="3965892"/>
            <a:ext cx="5545485" cy="2526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D77E8-7BA8-63F1-7404-CA8B894BE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816" y="3965893"/>
            <a:ext cx="5545484" cy="25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564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Söhne</vt:lpstr>
      <vt:lpstr>Söhne Mono</vt:lpstr>
      <vt:lpstr>Arial</vt:lpstr>
      <vt:lpstr>Arial Black</vt:lpstr>
      <vt:lpstr>Calibri</vt:lpstr>
      <vt:lpstr>Calibri Light</vt:lpstr>
      <vt:lpstr>Office Theme</vt:lpstr>
      <vt:lpstr>生產力工具網站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External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梁錦生</dc:creator>
  <cp:lastModifiedBy>梁錦生 .</cp:lastModifiedBy>
  <cp:revision>16</cp:revision>
  <dcterms:created xsi:type="dcterms:W3CDTF">2023-11-14T04:21:13Z</dcterms:created>
  <dcterms:modified xsi:type="dcterms:W3CDTF">2023-12-25T09:20:18Z</dcterms:modified>
</cp:coreProperties>
</file>