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02920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" d="100"/>
          <a:sy n="16" d="100"/>
        </p:scale>
        <p:origin x="22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8380311"/>
            <a:ext cx="42748200" cy="17827413"/>
          </a:xfrm>
        </p:spPr>
        <p:txBody>
          <a:bodyPr anchor="b"/>
          <a:lstStyle>
            <a:lvl1pPr algn="ctr">
              <a:defRPr sz="3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26895217"/>
            <a:ext cx="37719000" cy="12363023"/>
          </a:xfrm>
        </p:spPr>
        <p:txBody>
          <a:bodyPr/>
          <a:lstStyle>
            <a:lvl1pPr marL="0" indent="0" algn="ctr">
              <a:buNone/>
              <a:defRPr sz="13200"/>
            </a:lvl1pPr>
            <a:lvl2pPr marL="2514600" indent="0" algn="ctr">
              <a:buNone/>
              <a:defRPr sz="11000"/>
            </a:lvl2pPr>
            <a:lvl3pPr marL="5029200" indent="0" algn="ctr">
              <a:buNone/>
              <a:defRPr sz="9900"/>
            </a:lvl3pPr>
            <a:lvl4pPr marL="7543800" indent="0" algn="ctr">
              <a:buNone/>
              <a:defRPr sz="8800"/>
            </a:lvl4pPr>
            <a:lvl5pPr marL="10058400" indent="0" algn="ctr">
              <a:buNone/>
              <a:defRPr sz="8800"/>
            </a:lvl5pPr>
            <a:lvl6pPr marL="12573000" indent="0" algn="ctr">
              <a:buNone/>
              <a:defRPr sz="8800"/>
            </a:lvl6pPr>
            <a:lvl7pPr marL="15087600" indent="0" algn="ctr">
              <a:buNone/>
              <a:defRPr sz="8800"/>
            </a:lvl7pPr>
            <a:lvl8pPr marL="17602200" indent="0" algn="ctr">
              <a:buNone/>
              <a:defRPr sz="8800"/>
            </a:lvl8pPr>
            <a:lvl9pPr marL="20116800" indent="0" algn="ctr">
              <a:buNone/>
              <a:defRPr sz="8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2726267"/>
            <a:ext cx="10844213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2726267"/>
            <a:ext cx="31903988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12766055"/>
            <a:ext cx="43376850" cy="21300436"/>
          </a:xfrm>
        </p:spPr>
        <p:txBody>
          <a:bodyPr anchor="b"/>
          <a:lstStyle>
            <a:lvl1pPr>
              <a:defRPr sz="3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34268002"/>
            <a:ext cx="43376850" cy="11201396"/>
          </a:xfrm>
        </p:spPr>
        <p:txBody>
          <a:bodyPr/>
          <a:lstStyle>
            <a:lvl1pPr marL="0" indent="0">
              <a:buNone/>
              <a:defRPr sz="13200">
                <a:solidFill>
                  <a:schemeClr val="tx1"/>
                </a:solidFill>
              </a:defRPr>
            </a:lvl1pPr>
            <a:lvl2pPr marL="251460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2pPr>
            <a:lvl3pPr marL="5029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3pPr>
            <a:lvl4pPr marL="75438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4pPr>
            <a:lvl5pPr marL="100584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5pPr>
            <a:lvl6pPr marL="125730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6pPr>
            <a:lvl7pPr marL="150876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7pPr>
            <a:lvl8pPr marL="176022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8pPr>
            <a:lvl9pPr marL="201168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13631334"/>
            <a:ext cx="2137410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13631334"/>
            <a:ext cx="2137410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726278"/>
            <a:ext cx="4337685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12552684"/>
            <a:ext cx="21275870" cy="6151876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8704560"/>
            <a:ext cx="21275870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12552684"/>
            <a:ext cx="21380651" cy="6151876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8704560"/>
            <a:ext cx="21380651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3413760"/>
            <a:ext cx="16220479" cy="1194816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7372785"/>
            <a:ext cx="25460325" cy="36389733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5361920"/>
            <a:ext cx="16220479" cy="28459857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3413760"/>
            <a:ext cx="16220479" cy="1194816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7372785"/>
            <a:ext cx="25460325" cy="36389733"/>
          </a:xfrm>
        </p:spPr>
        <p:txBody>
          <a:bodyPr anchor="t"/>
          <a:lstStyle>
            <a:lvl1pPr marL="0" indent="0">
              <a:buNone/>
              <a:defRPr sz="17600"/>
            </a:lvl1pPr>
            <a:lvl2pPr marL="2514600" indent="0">
              <a:buNone/>
              <a:defRPr sz="15400"/>
            </a:lvl2pPr>
            <a:lvl3pPr marL="5029200" indent="0">
              <a:buNone/>
              <a:defRPr sz="13200"/>
            </a:lvl3pPr>
            <a:lvl4pPr marL="7543800" indent="0">
              <a:buNone/>
              <a:defRPr sz="11000"/>
            </a:lvl4pPr>
            <a:lvl5pPr marL="10058400" indent="0">
              <a:buNone/>
              <a:defRPr sz="11000"/>
            </a:lvl5pPr>
            <a:lvl6pPr marL="12573000" indent="0">
              <a:buNone/>
              <a:defRPr sz="11000"/>
            </a:lvl6pPr>
            <a:lvl7pPr marL="15087600" indent="0">
              <a:buNone/>
              <a:defRPr sz="11000"/>
            </a:lvl7pPr>
            <a:lvl8pPr marL="17602200" indent="0">
              <a:buNone/>
              <a:defRPr sz="11000"/>
            </a:lvl8pPr>
            <a:lvl9pPr marL="20116800" indent="0">
              <a:buNone/>
              <a:defRPr sz="1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5361920"/>
            <a:ext cx="16220479" cy="28459857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2726278"/>
            <a:ext cx="4337685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13631334"/>
            <a:ext cx="4337685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47460758"/>
            <a:ext cx="113157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DDD6-3FCB-4C0E-9FE6-0CDCDC8948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47460758"/>
            <a:ext cx="1697355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47460758"/>
            <a:ext cx="113157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D8A-E962-41F1-8C59-97D4D337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29200" rtl="0" eaLnBrk="1" latinLnBrk="0" hangingPunct="1">
        <a:lnSpc>
          <a:spcPct val="90000"/>
        </a:lnSpc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0" indent="-1257300" algn="l" defTabSz="5029200" rtl="0" eaLnBrk="1" latinLnBrk="0" hangingPunct="1">
        <a:lnSpc>
          <a:spcPct val="90000"/>
        </a:lnSpc>
        <a:spcBef>
          <a:spcPts val="55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617E-8703-669E-0BD6-6CA9C6F3E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0" b="1" dirty="0" err="1">
                <a:solidFill>
                  <a:schemeClr val="bg1"/>
                </a:solidFill>
                <a:latin typeface="Rockwell Nova Extra Bold" panose="020B0604020202020204" pitchFamily="18" charset="0"/>
              </a:rPr>
              <a:t>CatTrax</a:t>
            </a:r>
            <a:endParaRPr lang="en-US" sz="60000" b="1" dirty="0">
              <a:solidFill>
                <a:schemeClr val="bg1"/>
              </a:solidFill>
              <a:latin typeface="Rockwell Nova Extra Bold" panose="020B0604020202020204" pitchFamily="18" charset="0"/>
            </a:endParaRPr>
          </a:p>
        </p:txBody>
      </p:sp>
      <p:pic>
        <p:nvPicPr>
          <p:cNvPr id="5" name="Graphic 4" descr="Cat with solid fill">
            <a:extLst>
              <a:ext uri="{FF2B5EF4-FFF2-40B4-BE49-F238E27FC236}">
                <a16:creationId xmlns:a16="http://schemas.microsoft.com/office/drawing/2014/main" id="{60800C9D-29C3-2F69-C3C6-D2ECBA3B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66749" y="26207724"/>
            <a:ext cx="8758502" cy="8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9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Nova Extra Bold</vt:lpstr>
      <vt:lpstr>Office Theme</vt:lpstr>
      <vt:lpstr>CatTrax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CatTrax</dc:title>
  <dc:creator>Shane Arceo</dc:creator>
  <cp:lastModifiedBy>Shane Arceo</cp:lastModifiedBy>
  <cp:revision>7</cp:revision>
  <dcterms:created xsi:type="dcterms:W3CDTF">2023-05-19T19:42:08Z</dcterms:created>
  <dcterms:modified xsi:type="dcterms:W3CDTF">2023-05-19T20:12:56Z</dcterms:modified>
</cp:coreProperties>
</file>