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Google Shape;19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Google Shape;13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</a:t>
            </a:r>
            <a:r>
              <a:rPr lang="en"/>
              <a:t>our first app</a:t>
            </a:r>
            <a:endParaRPr/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5" name="Google Shape;285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b="1" lang="en"/>
              <a:t>Logcat</a:t>
            </a:r>
            <a:r>
              <a:rPr lang="en"/>
              <a:t> pane shows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b="1" lang="en"/>
              <a:t>Logcat</a:t>
            </a:r>
            <a:r>
              <a:rPr lang="en"/>
              <a:t> pane to see what's important to you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Logcat</a:t>
            </a:r>
            <a:r>
              <a:rPr lang="en"/>
              <a:t> tab to show Logcat pane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