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regular.fntdata"/><Relationship Id="rId47" Type="http://schemas.openxmlformats.org/officeDocument/2006/relationships/slide" Target="slides/slide40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6e4ee8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6e4ee8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af94d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af94d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7e483ac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7e483ac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7e483ac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7e483ac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9325" y="4761375"/>
            <a:ext cx="2316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772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74100" y="4761375"/>
            <a:ext cx="23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06400" y="4761375"/>
            <a:ext cx="22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/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88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8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tivity-stack.png" id="309" name="Google Shape;3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