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3"/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81667e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881667e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81667e0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81667e0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881667e0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881667e0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881667e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881667e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81667e0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81667e0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4c2c16f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4c2c16f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81667e03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81667e03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881667e0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881667e0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64c2c16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64c2c16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81667e0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81667e0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4c2c16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4c2c16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81667e0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81667e0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81667e0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81667e0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81667e0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81667e0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81667e0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81667e0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6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6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81667e03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81667e0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81667e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81667e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81667e03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81667e0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81667e03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81667e0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4c2c16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64c2c16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81667e0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81667e0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1667e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1667e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81667e03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81667e0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81667e03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81667e0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81667e03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81667e03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1667e03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1667e03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81667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81667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81667e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81667e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81667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81667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881667e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881667e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4c2c16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4c2c16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81667e0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81667e0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1667e0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1667e0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81667e03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81667e03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81667e03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81667e0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4" name="Google Shape;1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7" name="Google Shape;157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7" name="Google Shape;18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8" name="Google Shape;19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2" name="Google Shape;262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8" name="Google Shape;2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5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2" name="Google Shape;8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9" name="Google Shape;149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0" name="Google Shape;210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Internet connection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training/run-background-service/create-servic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s.google.com/books/docs/v1/using" TargetMode="External"/><Relationship Id="rId4" Type="http://schemas.openxmlformats.org/officeDocument/2006/relationships/hyperlink" Target="https://www.googleapis.com/books/v1/volumes?q=pride+prejudice&amp;maxResults=5&amp;printType=books" TargetMode="External"/><Relationship Id="rId5" Type="http://schemas.openxmlformats.org/officeDocument/2006/relationships/hyperlink" Target="https://www.googleapis.com/books/v1/volumes?q=pride+prejudice&amp;maxResults=5&amp;printType=books" TargetMode="External"/><Relationship Id="rId6" Type="http://schemas.openxmlformats.org/officeDocument/2006/relationships/hyperlink" Target="https://www.googleapis.com/books/v1/volumes?q=pride+prejudice&amp;maxResults=5&amp;printType=books" TargetMode="External"/><Relationship Id="rId7" Type="http://schemas.openxmlformats.org/officeDocument/2006/relationships/hyperlink" Target="https://www.googleapis.com/books/v1/volumes?q=pride+prejudice&amp;maxResults=5&amp;printType=book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java/net/HttpURLConnect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InputStreamRea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javase/7/docs/api/java/io/BufferedReader.html" TargetMode="External"/><Relationship Id="rId4" Type="http://schemas.openxmlformats.org/officeDocument/2006/relationships/hyperlink" Target="https://docs.oracle.com/javase/7/docs/api/java/io/InputStreamRea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quare.github.io/okhttp/" TargetMode="External"/><Relationship Id="rId4" Type="http://schemas.openxmlformats.org/officeDocument/2006/relationships/hyperlink" Target="https://developer.android.com/training/volley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publicobject.com/helloworld.tx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org/json/JSONObject.html" TargetMode="External"/><Relationship Id="rId4" Type="http://schemas.openxmlformats.org/officeDocument/2006/relationships/hyperlink" Target="https://developer.android.com/reference/org/json/JSONArray.html#JSONArray(java.lang.Object)" TargetMode="External"/><Relationship Id="rId5" Type="http://schemas.openxmlformats.org/officeDocument/2006/relationships/hyperlink" Target="https://developer.android.com/reference/org/xmlpull/v1/XmlPullPars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training/basics/network-ops/connecting.html#http-client" TargetMode="External"/><Relationship Id="rId4" Type="http://schemas.openxmlformats.org/officeDocument/2006/relationships/hyperlink" Target="https://developer.android.com/training/basics/network-ops/managing.html" TargetMode="External"/><Relationship Id="rId5" Type="http://schemas.openxmlformats.org/officeDocument/2006/relationships/hyperlink" Target="https://developer.android.com/training/basics/network-ops/connecting.html#http-client" TargetMode="External"/><Relationship Id="rId6" Type="http://schemas.openxmlformats.org/officeDocument/2006/relationships/hyperlink" Target="https://developer.android.com/reference/android/net/ConnectivityManager.html" TargetMode="External"/><Relationship Id="rId7" Type="http://schemas.openxmlformats.org/officeDocument/2006/relationships/hyperlink" Target="https://developer.android.com/reference/java/io/InputStream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2-c-internet-connection/7-2-c-internet-connection.html" TargetMode="External"/><Relationship Id="rId4" Type="http://schemas.openxmlformats.org/officeDocument/2006/relationships/hyperlink" Target="https://codelabs.developers.google.com/codelabs/android-training-asynctask-asynctaskloa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net/ConnectivityManager.html" TargetMode="External"/><Relationship Id="rId4" Type="http://schemas.openxmlformats.org/officeDocument/2006/relationships/hyperlink" Target="https://developer.android.com/reference/android/net/NetworkInf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4"/>
          <p:cNvSpPr txBox="1"/>
          <p:nvPr>
            <p:ph type="title"/>
          </p:nvPr>
        </p:nvSpPr>
        <p:spPr>
          <a:xfrm>
            <a:off x="265500" y="13184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 sz="3000"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265500" y="31931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84" name="Google Shape;284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 Thread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Worker Thread</a:t>
            </a:r>
            <a:endParaRPr/>
          </a:p>
        </p:txBody>
      </p:sp>
      <p:sp>
        <p:nvSpPr>
          <p:cNvPr id="350" name="Google Shape;350;p64"/>
          <p:cNvSpPr txBox="1"/>
          <p:nvPr>
            <p:ph idx="1" type="body"/>
          </p:nvPr>
        </p:nvSpPr>
        <p:spPr>
          <a:xfrm>
            <a:off x="196075" y="168422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—very short task, or no result returned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</a:t>
            </a:r>
            <a:r>
              <a:rPr lang="en"/>
              <a:t>—for longer tasks, returns result to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Service</a:t>
            </a:r>
            <a:r>
              <a:rPr lang="en"/>
              <a:t>—later chapter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work</a:t>
            </a:r>
            <a:endParaRPr/>
          </a:p>
        </p:txBody>
      </p:sp>
      <p:sp>
        <p:nvSpPr>
          <p:cNvPr id="357" name="Google Shape;357;p65"/>
          <p:cNvSpPr txBox="1"/>
          <p:nvPr>
            <p:ph idx="1" type="body"/>
          </p:nvPr>
        </p:nvSpPr>
        <p:spPr>
          <a:xfrm>
            <a:off x="311700" y="1457275"/>
            <a:ext cx="8520600" cy="26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the background task (for example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URI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Make HTTP Connection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Download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= Uniform Resource Identifier</a:t>
            </a:r>
            <a:endParaRPr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0762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tring that names or locates a particular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file://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http:// and https://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content://</a:t>
            </a:r>
            <a:endParaRPr/>
          </a:p>
        </p:txBody>
      </p:sp>
      <p:sp>
        <p:nvSpPr>
          <p:cNvPr id="371" name="Google Shape;37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URL for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Books API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https://www.googleapis.com/books/v1/volumes?</a:t>
            </a:r>
            <a:b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</a:b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   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q=pride+prejudice&amp;maxResults=5&amp;printType=books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Constants for Parameters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"https://www.googleapis.com/books/v1/volumes?";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QUERY_PARAM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MAX_RESULTS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"maxResults";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String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PRINT_TYPE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"printType";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URI for the request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311700" y="1381075"/>
            <a:ext cx="85206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 builtURI =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Uri.parse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).buildUpon()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.appendQueryParameter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(QUERY_PARAM, "pride+prejudice")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.appendQueryParameter(MAX_RESULTS, "10")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.appendQueryParameter(PRINT_TYPE, "books")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.build();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URL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requestURL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new URL(builtURI.toString());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5" name="Google Shape;38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0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</p:txBody>
      </p:sp>
      <p:sp>
        <p:nvSpPr>
          <p:cNvPr id="391" name="Google Shape;39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397" name="Google Shape;397;p71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HttpURLConnection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 done on a separate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InputStreams and try/catch blocks</a:t>
            </a:r>
            <a:endParaRPr/>
          </a:p>
        </p:txBody>
      </p:sp>
      <p:sp>
        <p:nvSpPr>
          <p:cNvPr id="398" name="Google Shape;398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from scratch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HttpURLConnection</a:t>
            </a:r>
            <a:endParaRPr/>
          </a:p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66075" y="1685875"/>
            <a:ext cx="9020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HttpURLConnection conn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(HttpURLConnection) requestURL.openConnection();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ctrTitle"/>
          </p:nvPr>
        </p:nvSpPr>
        <p:spPr>
          <a:xfrm>
            <a:off x="311700" y="1809775"/>
            <a:ext cx="85206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Internet c</a:t>
            </a:r>
            <a:r>
              <a:rPr lang="en"/>
              <a:t>onnection</a:t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connection</a:t>
            </a:r>
            <a:endParaRPr/>
          </a:p>
        </p:txBody>
      </p:sp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conn.setReadTimeout(10000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conn.setConnectTimeout(15000 /* milliseconds */);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conn.setRequestMethod("GET");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conn.setDoInput(true);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3" name="Google Shape;41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and get response</a:t>
            </a:r>
            <a:endParaRPr/>
          </a:p>
        </p:txBody>
      </p:sp>
      <p:sp>
        <p:nvSpPr>
          <p:cNvPr id="419" name="Google Shape;419;p74"/>
          <p:cNvSpPr txBox="1"/>
          <p:nvPr>
            <p:ph idx="1" type="body"/>
          </p:nvPr>
        </p:nvSpPr>
        <p:spPr>
          <a:xfrm>
            <a:off x="9912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conn.connect();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response = conn.getResponseCode();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InputStream is = conn.getInputStream();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contentAsString = </a:t>
            </a:r>
            <a:r>
              <a:rPr i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convertIsToString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(is, len);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contentAsString;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0" name="Google Shape;42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connection and stream</a:t>
            </a:r>
            <a:endParaRPr/>
          </a:p>
        </p:txBody>
      </p:sp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311700" y="1304875"/>
            <a:ext cx="8520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conn.disconnect();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(is != null)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is.close();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7" name="Google Shape;42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Response to String</a:t>
            </a:r>
            <a:endParaRPr/>
          </a:p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stream into a string</a:t>
            </a:r>
            <a:endParaRPr/>
          </a:p>
        </p:txBody>
      </p:sp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String convertIsToString(InputStream stream, int len)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throws IOException, UnsupportedEncodingException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reader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 =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InputStreamReader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(stream, "UTF-8");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char[] buffer = new char[len];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reader.read(buffer);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String(buffer);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BufferedReader is more efficient</a:t>
            </a:r>
            <a:endParaRPr/>
          </a:p>
        </p:txBody>
      </p:sp>
      <p:sp>
        <p:nvSpPr>
          <p:cNvPr id="446" name="Google Shape;446;p7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StringBuilder builder = new StringBuilder();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BufferedReader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InputStreamReader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(inputStream));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((line = reader.readLine()) != null)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builder.append(line + "\n");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(builder.length() == 0)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resultString = builder.toString();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Client Connection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453" name="Google Shape;453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59" name="Google Shape;45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80"/>
          <p:cNvSpPr txBox="1"/>
          <p:nvPr>
            <p:ph idx="2" type="body"/>
          </p:nvPr>
        </p:nvSpPr>
        <p:spPr>
          <a:xfrm>
            <a:off x="108000" y="1647500"/>
            <a:ext cx="8846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third party library like </a:t>
            </a:r>
            <a:r>
              <a:rPr lang="en" u="sng">
                <a:solidFill>
                  <a:schemeClr val="hlink"/>
                </a:solidFill>
                <a:hlinkClick r:id="rId3"/>
              </a:rPr>
              <a:t>OkHttp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Volley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called on the main thread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less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connection using libraries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connect to the Internet?</a:t>
            </a:r>
            <a:endParaRPr/>
          </a:p>
        </p:txBody>
      </p:sp>
      <p:sp>
        <p:nvSpPr>
          <p:cNvPr id="467" name="Google Shape;467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1"/>
          <p:cNvSpPr txBox="1"/>
          <p:nvPr>
            <p:ph idx="2" type="body"/>
          </p:nvPr>
        </p:nvSpPr>
        <p:spPr>
          <a:xfrm>
            <a:off x="108000" y="961700"/>
            <a:ext cx="88461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RequestQueue queue = Volley.newRequestQueue(this);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 url ="http://www.google.com";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StringRequest stringRequest = new StringRequest(Request.Method.GET, url,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new Response.Listener&lt;String&gt;()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onResponse(String response)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// Do something with response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}, new Response.ErrorListener()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onErrorResponse(VolleyError error) {}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queue.add(stringRequest);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OkHttp</a:t>
            </a:r>
            <a:endParaRPr/>
          </a:p>
        </p:txBody>
      </p:sp>
      <p:sp>
        <p:nvSpPr>
          <p:cNvPr id="475" name="Google Shape;475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OkHttpClient client = new OkHttpClient();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Request request = new Request.Builder()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.url("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http://publicobject.com/helloworld.txt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").build();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client.newCall(request).enqueue(new Callback()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public void onResponse(Call call, final Response response)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throws IOException {  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String responseData = response.body().string();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JSONObject json = new JSONObject(responseData);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    final String owner = json.getString("name");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} catch (JSONException e) {}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connect to the Internet</a:t>
            </a:r>
            <a:endParaRPr/>
          </a:p>
        </p:txBody>
      </p:sp>
      <p:sp>
        <p:nvSpPr>
          <p:cNvPr id="297" name="Google Shape;297;p56"/>
          <p:cNvSpPr txBox="1"/>
          <p:nvPr>
            <p:ph idx="1" type="body"/>
          </p:nvPr>
        </p:nvSpPr>
        <p:spPr>
          <a:xfrm>
            <a:off x="311700" y="1228675"/>
            <a:ext cx="85206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permissions to Android Manifest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Network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Worker Thread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 background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Create URI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Make HTTP Connection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Connect and GET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Parse Results</a:t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the results</a:t>
            </a:r>
            <a:endParaRPr/>
          </a:p>
        </p:txBody>
      </p:sp>
      <p:sp>
        <p:nvSpPr>
          <p:cNvPr id="488" name="Google Shape;488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 to receive and handle results </a:t>
            </a:r>
            <a:br>
              <a:rPr lang="en"/>
            </a:br>
            <a:r>
              <a:rPr lang="en"/>
              <a:t>(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Response is often JSON or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Parse results using helper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JSONObject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JSONArray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XMLPullParser</a:t>
            </a:r>
            <a:r>
              <a:rPr lang="en"/>
              <a:t>—parses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basics</a:t>
            </a:r>
            <a:endParaRPr/>
          </a:p>
        </p:txBody>
      </p:sp>
      <p:sp>
        <p:nvSpPr>
          <p:cNvPr id="495" name="Google Shape;495;p85"/>
          <p:cNvSpPr txBox="1"/>
          <p:nvPr>
            <p:ph idx="1" type="body"/>
          </p:nvPr>
        </p:nvSpPr>
        <p:spPr>
          <a:xfrm>
            <a:off x="64400" y="1533475"/>
            <a:ext cx="90795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"population":1,252,000,000,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"country":"India",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"cities":["New Delhi","Mumbai","Kolkata","Chennai"]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999999"/>
              </a:solidFill>
              <a:highlight>
                <a:srgbClr val="F7F7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JSONObject basics</a:t>
            </a:r>
            <a:endParaRPr/>
          </a:p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11700" y="1457275"/>
            <a:ext cx="85206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JSONObject jsonObject = new JSONObject(response);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nameOfCountry = (String) jsonObject.get("country");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long population = (Long) jsonObject.get("population");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JSONArray listOfCities = (JSONArray) jsonObject.get("cities");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Iterator&lt;String&gt; iterator = listOfCities.iterator();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(iterator.hasNext()) {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do something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09" name="Google Shape;509;p8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{"menu":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"id":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"value": "File",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"popup":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"menuitem": [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"New", "onclick": "CreateNewDoc()"},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"Open", "onclick": "OpenDoc()"},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{"value": "Close", "onclick": "CloseDoc()"}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JSON example</a:t>
            </a:r>
            <a:endParaRPr/>
          </a:p>
        </p:txBody>
      </p:sp>
      <p:sp>
        <p:nvSpPr>
          <p:cNvPr id="516" name="Google Shape;516;p88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"onclick" value of the 3rd item in the "menuitem"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data = new JSONObject(responseString);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JSONArray menuItemArray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data.getJSONArray("menuitem");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JSONObject thirdItem 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menuItemArray.getJSONObject(2);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onClick = thirdItem.getString("onclick");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23" name="Google Shape;523;p89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Connect to the Network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Managing Network Usage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HttpURLConnection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ConnectivityManager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InputStream reference</a:t>
            </a:r>
            <a:endParaRPr/>
          </a:p>
        </p:txBody>
      </p:sp>
      <p:sp>
        <p:nvSpPr>
          <p:cNvPr id="524" name="Google Shape;524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30" name="Google Shape;530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90"/>
          <p:cNvSpPr txBox="1"/>
          <p:nvPr/>
        </p:nvSpPr>
        <p:spPr>
          <a:xfrm>
            <a:off x="311700" y="1954200"/>
            <a:ext cx="8520600" cy="12351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7.2 Internet connection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7.2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37" name="Google Shape;537;p9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 AndroidManifest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076275"/>
            <a:ext cx="85206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android:name="android.permission.INTERNET"/&gt;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Network State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&lt;uses-permission 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android:name="android.permission.ACCESS_NETWORK_STATE"/&gt;</a:t>
            </a:r>
            <a:endParaRPr/>
          </a:p>
        </p:txBody>
      </p:sp>
      <p:sp>
        <p:nvSpPr>
          <p:cNvPr id="311" name="Google Shape;311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9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Network Connection</a:t>
            </a:r>
            <a:endParaRPr/>
          </a:p>
        </p:txBody>
      </p:sp>
      <p:sp>
        <p:nvSpPr>
          <p:cNvPr id="317" name="Google Shape;31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Network information</a:t>
            </a:r>
            <a:endParaRPr/>
          </a:p>
        </p:txBody>
      </p:sp>
      <p:sp>
        <p:nvSpPr>
          <p:cNvPr id="323" name="Google Shape;32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0"/>
          <p:cNvSpPr txBox="1"/>
          <p:nvPr/>
        </p:nvSpPr>
        <p:spPr>
          <a:xfrm>
            <a:off x="107375" y="1214250"/>
            <a:ext cx="8913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ConnectivityManager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Answers queries about the state of network connectivity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Notifies applications when network connectivity changes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NetworkInfo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Describes status of a network interface of a given type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or Wi-Fi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network is available</a:t>
            </a:r>
            <a:endParaRPr/>
          </a:p>
        </p:txBody>
      </p:sp>
      <p:sp>
        <p:nvSpPr>
          <p:cNvPr id="330" name="Google Shape;330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ConnectivityManager connMgr = (ConnectivityManager)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getSystemService(Context.CONNECTIVITY_SERVICE);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NetworkInfo networkInfo = connMgr.getActiveNetworkInfo();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(networkInfo != null &amp;&amp; networkInfo.isConnected())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Create background thread to connect and get 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DownloadWebpageTask().execute(stringUrl);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textView.setText("No network connection available.");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2B2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WiFi &amp; Mobile</a:t>
            </a:r>
            <a:endParaRPr/>
          </a:p>
        </p:txBody>
      </p:sp>
      <p:sp>
        <p:nvSpPr>
          <p:cNvPr id="337" name="Google Shape;33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07375" y="1214250"/>
            <a:ext cx="87249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connMgr.getNetworkInfo(ConnectivityManager.TYPE_WIFI);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isWifiConn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networkInfo =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connMgr.getNetworkInfo(ConnectivityManager.TYPE_MOBILE);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isMobileConn = networkInfo.isConnected();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