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6D3336-4487-4F87-AF5F-71174D3F77B6}">
  <a:tblStyle styleId="{6F6D3336-4487-4F87-AF5F-71174D3F7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{6F6D3336-4487-4F87-AF5F-71174D3F77B6}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{6F6D3336-4487-4F87-AF5F-71174D3F77B6}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{6F6D3336-4487-4F87-AF5F-71174D3F77B6}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{6F6D3336-4487-4F87-AF5F-71174D3F77B6}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{6F6D3336-4487-4F87-AF5F-71174D3F77B6}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