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65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0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5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7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83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85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14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7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3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8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11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6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">
            <a:extLst>
              <a:ext uri="{FF2B5EF4-FFF2-40B4-BE49-F238E27FC236}">
                <a16:creationId xmlns:a16="http://schemas.microsoft.com/office/drawing/2014/main" id="{E99D7AAF-4170-4D21-AB6C-605F6F10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8969AB67-9D24-2074-5CA9-67CBB0AC34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9924" r="-1" b="1381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62B75-0BA3-4C7B-BE61-666084850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t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Tog: Game</a:t>
            </a:r>
            <a:endParaRPr lang="en-BE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DA92C-0C25-49D9-BB8C-60766B01E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837855"/>
            <a:ext cx="9456049" cy="1027113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Copyright by: Jason Liu, Orfeo </a:t>
            </a:r>
            <a:r>
              <a:rPr lang="en-GB" dirty="0" err="1">
                <a:solidFill>
                  <a:srgbClr val="FFFFFF"/>
                </a:solidFill>
              </a:rPr>
              <a:t>Terkuçi</a:t>
            </a:r>
            <a:r>
              <a:rPr lang="en-GB" dirty="0">
                <a:solidFill>
                  <a:srgbClr val="FFFFFF"/>
                </a:solidFill>
              </a:rPr>
              <a:t>, </a:t>
            </a:r>
            <a:r>
              <a:rPr lang="en-GB" dirty="0" err="1">
                <a:solidFill>
                  <a:srgbClr val="FFFFFF"/>
                </a:solidFill>
              </a:rPr>
              <a:t>Siebe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Wijnants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en</a:t>
            </a:r>
            <a:r>
              <a:rPr lang="en-GB" dirty="0">
                <a:solidFill>
                  <a:srgbClr val="FFFFFF"/>
                </a:solidFill>
              </a:rPr>
              <a:t> X Tenzin </a:t>
            </a:r>
            <a:r>
              <a:rPr lang="en-GB" dirty="0" err="1">
                <a:solidFill>
                  <a:srgbClr val="FFFFFF"/>
                </a:solidFill>
              </a:rPr>
              <a:t>Choezin</a:t>
            </a:r>
            <a:r>
              <a:rPr lang="en-GB" dirty="0">
                <a:solidFill>
                  <a:srgbClr val="FFFFFF"/>
                </a:solidFill>
              </a:rPr>
              <a:t> </a:t>
            </a:r>
            <a:endParaRPr lang="en-BE" dirty="0">
              <a:solidFill>
                <a:srgbClr val="FFFFFF"/>
              </a:solidFill>
            </a:endParaRPr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DB03F3-936C-4FC9-8A4E-9ADA66A98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4502926"/>
            <a:ext cx="10380954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85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ABBE-0593-45E5-BD3F-275961F6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Inhoudsopgave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083EB-F2D7-4A80-9323-DE5FF6C3C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3515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B4282-95F9-4F5C-92F6-30452F1C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DF1D9-C181-49FD-BC8A-2B9BDA10C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99757842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2"/>
      </a:lt2>
      <a:accent1>
        <a:srgbClr val="D73864"/>
      </a:accent1>
      <a:accent2>
        <a:srgbClr val="C62794"/>
      </a:accent2>
      <a:accent3>
        <a:srgbClr val="C738D7"/>
      </a:accent3>
      <a:accent4>
        <a:srgbClr val="7327C6"/>
      </a:accent4>
      <a:accent5>
        <a:srgbClr val="4238D7"/>
      </a:accent5>
      <a:accent6>
        <a:srgbClr val="275FC6"/>
      </a:accent6>
      <a:hlink>
        <a:srgbClr val="7158C7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Elephant</vt:lpstr>
      <vt:lpstr>Univers Condensed</vt:lpstr>
      <vt:lpstr>MimeoVTI</vt:lpstr>
      <vt:lpstr>Tog: Game</vt:lpstr>
      <vt:lpstr>Inhoudsopgave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Tog: Game</dc:title>
  <dc:creator>liujason2003@gmail.com</dc:creator>
  <cp:lastModifiedBy>liujason2003@gmail.com</cp:lastModifiedBy>
  <cp:revision>1</cp:revision>
  <dcterms:created xsi:type="dcterms:W3CDTF">2022-06-06T12:16:40Z</dcterms:created>
  <dcterms:modified xsi:type="dcterms:W3CDTF">2022-06-06T12:20:17Z</dcterms:modified>
</cp:coreProperties>
</file>