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47A0F-7824-4E5D-BE33-54617A765630}" v="1" dt="2022-06-06T14:49:4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jason2003@gmail.com" userId="02c8aa0408dae3d2" providerId="LiveId" clId="{B0B47A0F-7824-4E5D-BE33-54617A765630}"/>
    <pc:docChg chg="undo custSel addSld delSld modSld">
      <pc:chgData name="liujason2003@gmail.com" userId="02c8aa0408dae3d2" providerId="LiveId" clId="{B0B47A0F-7824-4E5D-BE33-54617A765630}" dt="2022-06-07T16:36:04.462" v="1164" actId="26606"/>
      <pc:docMkLst>
        <pc:docMk/>
      </pc:docMkLst>
      <pc:sldChg chg="addSp delSp modSp mod addAnim">
        <pc:chgData name="liujason2003@gmail.com" userId="02c8aa0408dae3d2" providerId="LiveId" clId="{B0B47A0F-7824-4E5D-BE33-54617A765630}" dt="2022-06-06T14:47:39.940" v="183"/>
        <pc:sldMkLst>
          <pc:docMk/>
          <pc:sldMk cId="1721585814" sldId="256"/>
        </pc:sldMkLst>
        <pc:spChg chg="mo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" creationId="{7E862B75-0BA3-4C7B-BE61-666084850A24}"/>
          </ac:spMkLst>
        </pc:spChg>
        <pc:spChg chg="mo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3" creationId="{203DA92C-0C25-49D9-BB8C-60766B01E260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9" creationId="{6DA65B90-7B06-4499-91BA-CDDD36132481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11" creationId="{E99D7AAF-4170-4D21-AB6C-605F6F100C2E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13" creationId="{9502469D-C562-48E3-ABA2-3CFA55C52684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4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6" creationId="{7235A89D-4B11-4A0D-9C11-E9ABBF00E8F9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8" creationId="{9502469D-C562-48E3-ABA2-3CFA55C52684}"/>
          </ac:spMkLst>
        </pc:spChg>
        <pc:picChg chg="mod">
          <ac:chgData name="liujason2003@gmail.com" userId="02c8aa0408dae3d2" providerId="LiveId" clId="{B0B47A0F-7824-4E5D-BE33-54617A765630}" dt="2022-06-06T14:47:39.930" v="181" actId="26606"/>
          <ac:picMkLst>
            <pc:docMk/>
            <pc:sldMk cId="1721585814" sldId="256"/>
            <ac:picMk id="5" creationId="{8969AB67-9D24-2074-5CA9-67CBB0AC3446}"/>
          </ac:picMkLst>
        </pc:pic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5" creationId="{4D594499-F983-4364-8ABC-5BCDC2E906BF}"/>
          </ac:cxnSpMkLst>
        </pc:cxn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7" creationId="{6D4C177C-581F-4CC8-A686-0B6D25DC6A70}"/>
          </ac:cxnSpMkLst>
        </pc:cxn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9" creationId="{BBDB03F3-936C-4FC9-8A4E-9ADA66A9809A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0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2" creationId="{FFCB2E8B-F8CC-4CF1-9D6C-B01F64C8DDDE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4" creationId="{05B8EA5E-9C54-40D2-A319-5533E7D50E3C}"/>
          </ac:cxnSpMkLst>
        </pc:cxnChg>
      </pc:sldChg>
      <pc:sldChg chg="addSp delSp modSp mod setBg">
        <pc:chgData name="liujason2003@gmail.com" userId="02c8aa0408dae3d2" providerId="LiveId" clId="{B0B47A0F-7824-4E5D-BE33-54617A765630}" dt="2022-06-06T14:49:47.226" v="185" actId="20577"/>
        <pc:sldMkLst>
          <pc:docMk/>
          <pc:sldMk cId="1835151495" sldId="257"/>
        </pc:sldMkLst>
        <pc:spChg chg="mo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2" creationId="{0F26ABBE-0593-45E5-BD3F-275961F65FC5}"/>
          </ac:spMkLst>
        </pc:spChg>
        <pc:spChg chg="del mo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3" creationId="{2B7083EB-F2D7-4A80-9323-DE5FF6C3C145}"/>
          </ac:spMkLst>
        </pc:spChg>
        <pc:spChg chg="ad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11" creationId="{8B3D301E-EEB6-4474-BFB1-FCD7A1F30371}"/>
          </ac:spMkLst>
        </pc:spChg>
        <pc:graphicFrameChg chg="add mod">
          <ac:chgData name="liujason2003@gmail.com" userId="02c8aa0408dae3d2" providerId="LiveId" clId="{B0B47A0F-7824-4E5D-BE33-54617A765630}" dt="2022-06-06T14:49:47.226" v="185" actId="20577"/>
          <ac:graphicFrameMkLst>
            <pc:docMk/>
            <pc:sldMk cId="1835151495" sldId="257"/>
            <ac:graphicFrameMk id="5" creationId="{561B082D-1198-CAAB-07AB-D079CFAE0C7D}"/>
          </ac:graphicFrameMkLst>
        </pc:graphicFrame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3" creationId="{642E753A-9EC8-4017-973A-6477BEF0AD73}"/>
          </ac:cxnSpMkLst>
        </pc:cxn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5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7" creationId="{B0BDEAB7-0E83-4F55-90F4-098569F5A573}"/>
          </ac:cxnSpMkLst>
        </pc:cxnChg>
      </pc:sldChg>
      <pc:sldChg chg="addSp modSp mod setBg">
        <pc:chgData name="liujason2003@gmail.com" userId="02c8aa0408dae3d2" providerId="LiveId" clId="{B0B47A0F-7824-4E5D-BE33-54617A765630}" dt="2022-06-06T15:17:27.609" v="509" actId="20577"/>
        <pc:sldMkLst>
          <pc:docMk/>
          <pc:sldMk cId="2799757842" sldId="258"/>
        </pc:sldMkLst>
        <pc:spChg chg="mo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2" creationId="{FDEB4282-95F9-4F5C-92F6-30452F1CBE6D}"/>
          </ac:spMkLst>
        </pc:spChg>
        <pc:spChg chg="mod">
          <ac:chgData name="liujason2003@gmail.com" userId="02c8aa0408dae3d2" providerId="LiveId" clId="{B0B47A0F-7824-4E5D-BE33-54617A765630}" dt="2022-06-06T15:17:27.609" v="509" actId="20577"/>
          <ac:spMkLst>
            <pc:docMk/>
            <pc:sldMk cId="2799757842" sldId="258"/>
            <ac:spMk id="3" creationId="{487DF1D9-C181-49FD-BC8A-2B9BDA10C0BB}"/>
          </ac:spMkLst>
        </pc:spChg>
        <pc:spChg chg="ad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13" creationId="{60B98957-D5C0-4FFC-8987-C5D8A06FDC87}"/>
          </ac:spMkLst>
        </pc:spChg>
        <pc:picChg chg="add">
          <ac:chgData name="liujason2003@gmail.com" userId="02c8aa0408dae3d2" providerId="LiveId" clId="{B0B47A0F-7824-4E5D-BE33-54617A765630}" dt="2022-06-06T14:47:52.597" v="184" actId="26606"/>
          <ac:picMkLst>
            <pc:docMk/>
            <pc:sldMk cId="2799757842" sldId="258"/>
            <ac:picMk id="5" creationId="{167DC9A2-D77A-E6A8-522C-FE3AA7FCC253}"/>
          </ac:picMkLst>
        </pc:pic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1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5" creationId="{EB123B9E-16C1-47FC-BA6E-0B62BE4F2E40}"/>
          </ac:cxnSpMkLst>
        </pc:cxn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7" creationId="{51DA9589-40B0-4B65-A035-81057865FD02}"/>
          </ac:cxnSpMkLst>
        </pc:cxnChg>
      </pc:sldChg>
      <pc:sldChg chg="modSp new del mod">
        <pc:chgData name="liujason2003@gmail.com" userId="02c8aa0408dae3d2" providerId="LiveId" clId="{B0B47A0F-7824-4E5D-BE33-54617A765630}" dt="2022-06-06T14:49:56.949" v="186" actId="47"/>
        <pc:sldMkLst>
          <pc:docMk/>
          <pc:sldMk cId="2882408895" sldId="259"/>
        </pc:sldMkLst>
        <pc:spChg chg="mod">
          <ac:chgData name="liujason2003@gmail.com" userId="02c8aa0408dae3d2" providerId="LiveId" clId="{B0B47A0F-7824-4E5D-BE33-54617A765630}" dt="2022-06-06T14:43:18.895" v="164" actId="20577"/>
          <ac:spMkLst>
            <pc:docMk/>
            <pc:sldMk cId="2882408895" sldId="259"/>
            <ac:spMk id="2" creationId="{ED642855-7B38-48F2-B92E-CCB9CED23192}"/>
          </ac:spMkLst>
        </pc:spChg>
      </pc:sldChg>
      <pc:sldChg chg="addSp delSp modSp new mod setBg">
        <pc:chgData name="liujason2003@gmail.com" userId="02c8aa0408dae3d2" providerId="LiveId" clId="{B0B47A0F-7824-4E5D-BE33-54617A765630}" dt="2022-06-06T15:19:55.596" v="615" actId="26606"/>
        <pc:sldMkLst>
          <pc:docMk/>
          <pc:sldMk cId="188984534" sldId="260"/>
        </pc:sldMkLst>
        <pc:spChg chg="mo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2" creationId="{41DC8300-F83A-41E3-9E4B-7526902E2797}"/>
          </ac:spMkLst>
        </pc:spChg>
        <pc:spChg chg="add del mo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3" creationId="{82779508-200E-4A35-86FB-B067EDB34676}"/>
          </ac:spMkLst>
        </pc:spChg>
        <pc:spChg chg="add del">
          <ac:chgData name="liujason2003@gmail.com" userId="02c8aa0408dae3d2" providerId="LiveId" clId="{B0B47A0F-7824-4E5D-BE33-54617A765630}" dt="2022-06-06T15:19:44.587" v="602" actId="26606"/>
          <ac:spMkLst>
            <pc:docMk/>
            <pc:sldMk cId="188984534" sldId="260"/>
            <ac:spMk id="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4.587" v="602" actId="26606"/>
          <ac:spMkLst>
            <pc:docMk/>
            <pc:sldMk cId="188984534" sldId="260"/>
            <ac:spMk id="11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47.004" v="604" actId="26606"/>
          <ac:spMkLst>
            <pc:docMk/>
            <pc:sldMk cId="188984534" sldId="260"/>
            <ac:spMk id="1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7.004" v="604" actId="26606"/>
          <ac:spMkLst>
            <pc:docMk/>
            <pc:sldMk cId="188984534" sldId="260"/>
            <ac:spMk id="20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47.491" v="606" actId="26606"/>
          <ac:spMkLst>
            <pc:docMk/>
            <pc:sldMk cId="188984534" sldId="260"/>
            <ac:spMk id="26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7.491" v="606" actId="26606"/>
          <ac:spMkLst>
            <pc:docMk/>
            <pc:sldMk cId="188984534" sldId="260"/>
            <ac:spMk id="27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2.307" v="608" actId="26606"/>
          <ac:spMkLst>
            <pc:docMk/>
            <pc:sldMk cId="188984534" sldId="260"/>
            <ac:spMk id="33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2.307" v="608" actId="26606"/>
          <ac:spMkLst>
            <pc:docMk/>
            <pc:sldMk cId="188984534" sldId="260"/>
            <ac:spMk id="34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3.964" v="610" actId="26606"/>
          <ac:spMkLst>
            <pc:docMk/>
            <pc:sldMk cId="188984534" sldId="260"/>
            <ac:spMk id="40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3.964" v="610" actId="26606"/>
          <ac:spMkLst>
            <pc:docMk/>
            <pc:sldMk cId="188984534" sldId="260"/>
            <ac:spMk id="41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4.916" v="612" actId="26606"/>
          <ac:spMkLst>
            <pc:docMk/>
            <pc:sldMk cId="188984534" sldId="260"/>
            <ac:spMk id="47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4.916" v="612" actId="26606"/>
          <ac:spMkLst>
            <pc:docMk/>
            <pc:sldMk cId="188984534" sldId="260"/>
            <ac:spMk id="48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5.564" v="614" actId="26606"/>
          <ac:spMkLst>
            <pc:docMk/>
            <pc:sldMk cId="188984534" sldId="260"/>
            <ac:spMk id="54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5.564" v="614" actId="26606"/>
          <ac:spMkLst>
            <pc:docMk/>
            <pc:sldMk cId="188984534" sldId="260"/>
            <ac:spMk id="55" creationId="{8B3D301E-EEB6-4474-BFB1-FCD7A1F30371}"/>
          </ac:spMkLst>
        </pc:spChg>
        <pc:spChg chg="ad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61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62" creationId="{8B3D301E-EEB6-4474-BFB1-FCD7A1F30371}"/>
          </ac:spMkLst>
        </pc:spChg>
        <pc:graphicFrameChg chg="add del">
          <ac:chgData name="liujason2003@gmail.com" userId="02c8aa0408dae3d2" providerId="LiveId" clId="{B0B47A0F-7824-4E5D-BE33-54617A765630}" dt="2022-06-06T15:19:44.587" v="602" actId="26606"/>
          <ac:graphicFrameMkLst>
            <pc:docMk/>
            <pc:sldMk cId="188984534" sldId="260"/>
            <ac:graphicFrameMk id="5" creationId="{C8F36841-55DF-E67B-4AFC-BEA73CA548EF}"/>
          </ac:graphicFrameMkLst>
        </pc:graphicFrameChg>
        <pc:graphicFrameChg chg="add del">
          <ac:chgData name="liujason2003@gmail.com" userId="02c8aa0408dae3d2" providerId="LiveId" clId="{B0B47A0F-7824-4E5D-BE33-54617A765630}" dt="2022-06-06T15:19:47.004" v="604" actId="26606"/>
          <ac:graphicFrameMkLst>
            <pc:docMk/>
            <pc:sldMk cId="188984534" sldId="260"/>
            <ac:graphicFrameMk id="24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47.491" v="606" actId="26606"/>
          <ac:graphicFrameMkLst>
            <pc:docMk/>
            <pc:sldMk cId="188984534" sldId="260"/>
            <ac:graphicFrameMk id="31" creationId="{C8F36841-55DF-E67B-4AFC-BEA73CA548EF}"/>
          </ac:graphicFrameMkLst>
        </pc:graphicFrameChg>
        <pc:graphicFrameChg chg="add del">
          <ac:chgData name="liujason2003@gmail.com" userId="02c8aa0408dae3d2" providerId="LiveId" clId="{B0B47A0F-7824-4E5D-BE33-54617A765630}" dt="2022-06-06T15:19:52.307" v="608" actId="26606"/>
          <ac:graphicFrameMkLst>
            <pc:docMk/>
            <pc:sldMk cId="188984534" sldId="260"/>
            <ac:graphicFrameMk id="38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53.964" v="610" actId="26606"/>
          <ac:graphicFrameMkLst>
            <pc:docMk/>
            <pc:sldMk cId="188984534" sldId="260"/>
            <ac:graphicFrameMk id="45" creationId="{7FE7A3BC-14CF-2C4F-8C19-1C2DE2C352D0}"/>
          </ac:graphicFrameMkLst>
        </pc:graphicFrameChg>
        <pc:graphicFrameChg chg="add del">
          <ac:chgData name="liujason2003@gmail.com" userId="02c8aa0408dae3d2" providerId="LiveId" clId="{B0B47A0F-7824-4E5D-BE33-54617A765630}" dt="2022-06-06T15:19:54.916" v="612" actId="26606"/>
          <ac:graphicFrameMkLst>
            <pc:docMk/>
            <pc:sldMk cId="188984534" sldId="260"/>
            <ac:graphicFrameMk id="52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55.564" v="614" actId="26606"/>
          <ac:graphicFrameMkLst>
            <pc:docMk/>
            <pc:sldMk cId="188984534" sldId="260"/>
            <ac:graphicFrameMk id="59" creationId="{7FE7A3BC-14CF-2C4F-8C19-1C2DE2C352D0}"/>
          </ac:graphicFrameMkLst>
        </pc:graphicFrameChg>
        <pc:graphicFrameChg chg="add">
          <ac:chgData name="liujason2003@gmail.com" userId="02c8aa0408dae3d2" providerId="LiveId" clId="{B0B47A0F-7824-4E5D-BE33-54617A765630}" dt="2022-06-06T15:19:55.596" v="615" actId="26606"/>
          <ac:graphicFrameMkLst>
            <pc:docMk/>
            <pc:sldMk cId="188984534" sldId="260"/>
            <ac:graphicFrameMk id="66" creationId="{66649791-34C8-0DF2-29F9-877844F6F97D}"/>
          </ac:graphicFrameMkLst>
        </pc:graphicFrame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5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7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1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2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3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28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29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30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5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6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7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2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4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49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50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51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6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7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8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3" creationId="{642E753A-9EC8-4017-973A-6477BEF0AD7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4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5" creationId="{B0BDEAB7-0E83-4F55-90F4-098569F5A573}"/>
          </ac:cxnSpMkLst>
        </pc:cxnChg>
      </pc:sldChg>
      <pc:sldChg chg="addSp delSp modSp new mod setBg">
        <pc:chgData name="liujason2003@gmail.com" userId="02c8aa0408dae3d2" providerId="LiveId" clId="{B0B47A0F-7824-4E5D-BE33-54617A765630}" dt="2022-06-06T15:19:00.790" v="600" actId="26606"/>
        <pc:sldMkLst>
          <pc:docMk/>
          <pc:sldMk cId="3889609779" sldId="261"/>
        </pc:sldMkLst>
        <pc:spChg chg="mo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2" creationId="{56936630-E180-4B2B-8016-E208F5DCA1D0}"/>
          </ac:spMkLst>
        </pc:spChg>
        <pc:spChg chg="del">
          <ac:chgData name="liujason2003@gmail.com" userId="02c8aa0408dae3d2" providerId="LiveId" clId="{B0B47A0F-7824-4E5D-BE33-54617A765630}" dt="2022-06-06T15:18:52.373" v="599" actId="478"/>
          <ac:spMkLst>
            <pc:docMk/>
            <pc:sldMk cId="3889609779" sldId="261"/>
            <ac:spMk id="3" creationId="{761FA410-9FF0-40E4-AD1E-066E5B9D448C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9" creationId="{F194AEDE-F25F-43E6-A2C4-7FFF41074990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17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19" creationId="{9502469D-C562-48E3-ABA2-3CFA55C52684}"/>
          </ac:spMkLst>
        </pc:spChg>
        <pc:picChg chg="add">
          <ac:chgData name="liujason2003@gmail.com" userId="02c8aa0408dae3d2" providerId="LiveId" clId="{B0B47A0F-7824-4E5D-BE33-54617A765630}" dt="2022-06-06T15:19:00.790" v="600" actId="26606"/>
          <ac:picMkLst>
            <pc:docMk/>
            <pc:sldMk cId="3889609779" sldId="261"/>
            <ac:picMk id="6" creationId="{87D9CA12-3058-1E60-45FA-2BCF0DC23383}"/>
          </ac:picMkLst>
        </pc:pic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1" creationId="{4C793C08-EF4C-422B-A728-6C717C47DF6F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3" creationId="{FE825BC6-56A8-46DE-8037-A9A577624B0D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5" creationId="{9EED8031-DD67-43C6-94A0-646636C95560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1" creationId="{4D594499-F983-4364-8ABC-5BCDC2E906BF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3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5" creationId="{BBDB03F3-936C-4FC9-8A4E-9ADA66A9809A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7" creationId="{22FCAA1B-E660-4FFE-8F82-F41F369BDB19}"/>
          </ac:cxnSpMkLst>
        </pc:cxnChg>
      </pc:sldChg>
      <pc:sldChg chg="addSp delSp modSp new mod setBg">
        <pc:chgData name="liujason2003@gmail.com" userId="02c8aa0408dae3d2" providerId="LiveId" clId="{B0B47A0F-7824-4E5D-BE33-54617A765630}" dt="2022-06-06T14:52:38.507" v="198" actId="26606"/>
        <pc:sldMkLst>
          <pc:docMk/>
          <pc:sldMk cId="2571460956" sldId="262"/>
        </pc:sldMkLst>
        <pc:spChg chg="mo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2" creationId="{51D0F4ED-ACF6-4429-AA3B-999DC29D614E}"/>
          </ac:spMkLst>
        </pc:spChg>
        <pc:spChg chg="del">
          <ac:chgData name="liujason2003@gmail.com" userId="02c8aa0408dae3d2" providerId="LiveId" clId="{B0B47A0F-7824-4E5D-BE33-54617A765630}" dt="2022-06-06T14:52:25.315" v="197" actId="478"/>
          <ac:spMkLst>
            <pc:docMk/>
            <pc:sldMk cId="2571460956" sldId="262"/>
            <ac:spMk id="3" creationId="{7EB92AAB-78C5-4A81-97CB-3E0AE68E42BA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7" creationId="{F194AEDE-F25F-43E6-A2C4-7FFF41074990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15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17" creationId="{9502469D-C562-48E3-ABA2-3CFA55C52684}"/>
          </ac:spMkLst>
        </pc:sp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9" creationId="{4C793C08-EF4C-422B-A728-6C717C47DF6F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1" creationId="{FE825BC6-56A8-46DE-8037-A9A577624B0D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3" creationId="{9EED8031-DD67-43C6-94A0-646636C95560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9" creationId="{4D594499-F983-4364-8ABC-5BCDC2E906BF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21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23" creationId="{A511E365-43E9-4D58-814D-18252F86A1DE}"/>
          </ac:cxnSpMkLst>
        </pc:cxnChg>
      </pc:sldChg>
      <pc:sldChg chg="modSp new del mod">
        <pc:chgData name="liujason2003@gmail.com" userId="02c8aa0408dae3d2" providerId="LiveId" clId="{B0B47A0F-7824-4E5D-BE33-54617A765630}" dt="2022-06-06T15:20:39.305" v="626" actId="47"/>
        <pc:sldMkLst>
          <pc:docMk/>
          <pc:sldMk cId="177507636" sldId="263"/>
        </pc:sldMkLst>
        <pc:spChg chg="mod">
          <ac:chgData name="liujason2003@gmail.com" userId="02c8aa0408dae3d2" providerId="LiveId" clId="{B0B47A0F-7824-4E5D-BE33-54617A765630}" dt="2022-06-06T15:20:31.534" v="625" actId="20577"/>
          <ac:spMkLst>
            <pc:docMk/>
            <pc:sldMk cId="177507636" sldId="263"/>
            <ac:spMk id="2" creationId="{F9348965-BA91-49FA-B599-5F4DCE7BD225}"/>
          </ac:spMkLst>
        </pc:spChg>
      </pc:sldChg>
      <pc:sldChg chg="addSp delSp modSp new mod setBg">
        <pc:chgData name="liujason2003@gmail.com" userId="02c8aa0408dae3d2" providerId="LiveId" clId="{B0B47A0F-7824-4E5D-BE33-54617A765630}" dt="2022-06-07T16:36:04.462" v="1164" actId="26606"/>
        <pc:sldMkLst>
          <pc:docMk/>
          <pc:sldMk cId="3277994417" sldId="263"/>
        </pc:sldMkLst>
        <pc:spChg chg="mod">
          <ac:chgData name="liujason2003@gmail.com" userId="02c8aa0408dae3d2" providerId="LiveId" clId="{B0B47A0F-7824-4E5D-BE33-54617A765630}" dt="2022-06-07T16:36:04.462" v="1164" actId="26606"/>
          <ac:spMkLst>
            <pc:docMk/>
            <pc:sldMk cId="3277994417" sldId="263"/>
            <ac:spMk id="2" creationId="{D836489C-C42C-4897-BCEE-0AD9CB7F53EC}"/>
          </ac:spMkLst>
        </pc:spChg>
        <pc:spChg chg="add del mod">
          <ac:chgData name="liujason2003@gmail.com" userId="02c8aa0408dae3d2" providerId="LiveId" clId="{B0B47A0F-7824-4E5D-BE33-54617A765630}" dt="2022-06-07T16:36:04.462" v="1164" actId="26606"/>
          <ac:spMkLst>
            <pc:docMk/>
            <pc:sldMk cId="3277994417" sldId="263"/>
            <ac:spMk id="3" creationId="{5744AF03-91E1-44A9-BD34-EDF82BEF6807}"/>
          </ac:spMkLst>
        </pc:spChg>
        <pc:spChg chg="add del">
          <ac:chgData name="liujason2003@gmail.com" userId="02c8aa0408dae3d2" providerId="LiveId" clId="{B0B47A0F-7824-4E5D-BE33-54617A765630}" dt="2022-06-07T16:36:04.431" v="1163" actId="26606"/>
          <ac:spMkLst>
            <pc:docMk/>
            <pc:sldMk cId="3277994417" sldId="263"/>
            <ac:spMk id="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7T16:36:04.431" v="1163" actId="26606"/>
          <ac:spMkLst>
            <pc:docMk/>
            <pc:sldMk cId="3277994417" sldId="263"/>
            <ac:spMk id="11" creationId="{8B3D301E-EEB6-4474-BFB1-FCD7A1F30371}"/>
          </ac:spMkLst>
        </pc:spChg>
        <pc:spChg chg="add">
          <ac:chgData name="liujason2003@gmail.com" userId="02c8aa0408dae3d2" providerId="LiveId" clId="{B0B47A0F-7824-4E5D-BE33-54617A765630}" dt="2022-06-07T16:36:04.462" v="1164" actId="26606"/>
          <ac:spMkLst>
            <pc:docMk/>
            <pc:sldMk cId="3277994417" sldId="263"/>
            <ac:spMk id="1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7T16:36:04.462" v="1164" actId="26606"/>
          <ac:spMkLst>
            <pc:docMk/>
            <pc:sldMk cId="3277994417" sldId="263"/>
            <ac:spMk id="20" creationId="{8B3D301E-EEB6-4474-BFB1-FCD7A1F30371}"/>
          </ac:spMkLst>
        </pc:spChg>
        <pc:graphicFrameChg chg="add del">
          <ac:chgData name="liujason2003@gmail.com" userId="02c8aa0408dae3d2" providerId="LiveId" clId="{B0B47A0F-7824-4E5D-BE33-54617A765630}" dt="2022-06-07T16:36:04.431" v="1163" actId="26606"/>
          <ac:graphicFrameMkLst>
            <pc:docMk/>
            <pc:sldMk cId="3277994417" sldId="263"/>
            <ac:graphicFrameMk id="5" creationId="{C6C8A170-2CBB-A6B0-CB58-3F34F5CE1767}"/>
          </ac:graphicFrameMkLst>
        </pc:graphicFrameChg>
        <pc:graphicFrameChg chg="add">
          <ac:chgData name="liujason2003@gmail.com" userId="02c8aa0408dae3d2" providerId="LiveId" clId="{B0B47A0F-7824-4E5D-BE33-54617A765630}" dt="2022-06-07T16:36:04.462" v="1164" actId="26606"/>
          <ac:graphicFrameMkLst>
            <pc:docMk/>
            <pc:sldMk cId="3277994417" sldId="263"/>
            <ac:graphicFrameMk id="23" creationId="{3EFB4FA4-DD06-B942-F054-79E2860C798E}"/>
          </ac:graphicFrameMkLst>
        </pc:graphicFrameChg>
        <pc:cxnChg chg="add del">
          <ac:chgData name="liujason2003@gmail.com" userId="02c8aa0408dae3d2" providerId="LiveId" clId="{B0B47A0F-7824-4E5D-BE33-54617A765630}" dt="2022-06-07T16:36:04.431" v="1163" actId="26606"/>
          <ac:cxnSpMkLst>
            <pc:docMk/>
            <pc:sldMk cId="3277994417" sldId="263"/>
            <ac:cxnSpMk id="1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7T16:36:04.431" v="1163" actId="26606"/>
          <ac:cxnSpMkLst>
            <pc:docMk/>
            <pc:sldMk cId="3277994417" sldId="263"/>
            <ac:cxnSpMk id="15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7T16:36:04.431" v="1163" actId="26606"/>
          <ac:cxnSpMkLst>
            <pc:docMk/>
            <pc:sldMk cId="3277994417" sldId="263"/>
            <ac:cxnSpMk id="17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7T16:36:04.462" v="1164" actId="26606"/>
          <ac:cxnSpMkLst>
            <pc:docMk/>
            <pc:sldMk cId="3277994417" sldId="263"/>
            <ac:cxnSpMk id="21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7T16:36:04.462" v="1164" actId="26606"/>
          <ac:cxnSpMkLst>
            <pc:docMk/>
            <pc:sldMk cId="3277994417" sldId="263"/>
            <ac:cxnSpMk id="22" creationId="{B0BDEAB7-0E83-4F55-90F4-098569F5A57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33860-B0D7-433A-BF12-FB25C4A601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568F84-8946-44B9-AEB0-AFC8601AE3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Introductie</a:t>
          </a:r>
          <a:endParaRPr lang="en-US"/>
        </a:p>
      </dgm:t>
    </dgm:pt>
    <dgm:pt modelId="{38BC62B9-7056-47DB-B1A9-7C8AFF85EB3C}" type="parTrans" cxnId="{A6D5E356-DA48-428D-8226-B3FE717AC8F4}">
      <dgm:prSet/>
      <dgm:spPr/>
      <dgm:t>
        <a:bodyPr/>
        <a:lstStyle/>
        <a:p>
          <a:endParaRPr lang="en-US"/>
        </a:p>
      </dgm:t>
    </dgm:pt>
    <dgm:pt modelId="{84DCE2C3-B0F3-40E6-95D4-C0544CD79812}" type="sibTrans" cxnId="{A6D5E356-DA48-428D-8226-B3FE717AC8F4}">
      <dgm:prSet/>
      <dgm:spPr/>
      <dgm:t>
        <a:bodyPr/>
        <a:lstStyle/>
        <a:p>
          <a:endParaRPr lang="en-US"/>
        </a:p>
      </dgm:t>
    </dgm:pt>
    <dgm:pt modelId="{F9911C2F-3B2A-4D32-A713-21181B0686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Algoritmes</a:t>
          </a:r>
          <a:endParaRPr lang="en-US" dirty="0"/>
        </a:p>
      </dgm:t>
    </dgm:pt>
    <dgm:pt modelId="{E7A382D3-5BE8-4306-8598-A980881F5FB2}" type="parTrans" cxnId="{17D5FB41-B430-4A58-A92D-0C3320337F81}">
      <dgm:prSet/>
      <dgm:spPr/>
      <dgm:t>
        <a:bodyPr/>
        <a:lstStyle/>
        <a:p>
          <a:endParaRPr lang="en-US"/>
        </a:p>
      </dgm:t>
    </dgm:pt>
    <dgm:pt modelId="{BE8B0EAB-EAF3-46D1-A2BF-AAA8EFBD2F50}" type="sibTrans" cxnId="{17D5FB41-B430-4A58-A92D-0C3320337F81}">
      <dgm:prSet/>
      <dgm:spPr/>
      <dgm:t>
        <a:bodyPr/>
        <a:lstStyle/>
        <a:p>
          <a:endParaRPr lang="en-US"/>
        </a:p>
      </dgm:t>
    </dgm:pt>
    <dgm:pt modelId="{1655FB3C-68A4-4737-82BB-5508C07134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</a:t>
          </a:r>
          <a:endParaRPr lang="en-US"/>
        </a:p>
      </dgm:t>
    </dgm:pt>
    <dgm:pt modelId="{D87541B3-E979-40DA-8FF4-E0431CF81A6B}" type="parTrans" cxnId="{B847E765-00A6-4F60-9093-5F3D58998CB6}">
      <dgm:prSet/>
      <dgm:spPr/>
      <dgm:t>
        <a:bodyPr/>
        <a:lstStyle/>
        <a:p>
          <a:endParaRPr lang="en-US"/>
        </a:p>
      </dgm:t>
    </dgm:pt>
    <dgm:pt modelId="{FD62062C-29A6-4E3E-A056-4BF1E422C916}" type="sibTrans" cxnId="{B847E765-00A6-4F60-9093-5F3D58998CB6}">
      <dgm:prSet/>
      <dgm:spPr/>
      <dgm:t>
        <a:bodyPr/>
        <a:lstStyle/>
        <a:p>
          <a:endParaRPr lang="en-US"/>
        </a:p>
      </dgm:t>
    </dgm:pt>
    <dgm:pt modelId="{6B19B944-6099-4A41-880F-B9FE8AE0FBF6}" type="pres">
      <dgm:prSet presAssocID="{2E733860-B0D7-433A-BF12-FB25C4A60186}" presName="root" presStyleCnt="0">
        <dgm:presLayoutVars>
          <dgm:dir/>
          <dgm:resizeHandles val="exact"/>
        </dgm:presLayoutVars>
      </dgm:prSet>
      <dgm:spPr/>
    </dgm:pt>
    <dgm:pt modelId="{A362937A-6639-47F2-8B57-BE4C657A386A}" type="pres">
      <dgm:prSet presAssocID="{FF568F84-8946-44B9-AEB0-AFC8601AE390}" presName="compNode" presStyleCnt="0"/>
      <dgm:spPr/>
    </dgm:pt>
    <dgm:pt modelId="{6DE71CF2-13F9-4FB8-8E41-92336C50F94F}" type="pres">
      <dgm:prSet presAssocID="{FF568F84-8946-44B9-AEB0-AFC8601AE3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57229613-CB70-4FF0-918C-6F72A5431456}" type="pres">
      <dgm:prSet presAssocID="{FF568F84-8946-44B9-AEB0-AFC8601AE390}" presName="spaceRect" presStyleCnt="0"/>
      <dgm:spPr/>
    </dgm:pt>
    <dgm:pt modelId="{C1E4C90E-89CD-4024-8AB5-C079CD6907C2}" type="pres">
      <dgm:prSet presAssocID="{FF568F84-8946-44B9-AEB0-AFC8601AE390}" presName="textRect" presStyleLbl="revTx" presStyleIdx="0" presStyleCnt="3">
        <dgm:presLayoutVars>
          <dgm:chMax val="1"/>
          <dgm:chPref val="1"/>
        </dgm:presLayoutVars>
      </dgm:prSet>
      <dgm:spPr/>
    </dgm:pt>
    <dgm:pt modelId="{0881BCB7-3A0F-4BD4-9569-28821EF3741A}" type="pres">
      <dgm:prSet presAssocID="{84DCE2C3-B0F3-40E6-95D4-C0544CD79812}" presName="sibTrans" presStyleCnt="0"/>
      <dgm:spPr/>
    </dgm:pt>
    <dgm:pt modelId="{8033D16D-C9B5-422B-B7EC-3B2FDD1638FD}" type="pres">
      <dgm:prSet presAssocID="{F9911C2F-3B2A-4D32-A713-21181B06865D}" presName="compNode" presStyleCnt="0"/>
      <dgm:spPr/>
    </dgm:pt>
    <dgm:pt modelId="{9C585389-BBBD-4921-9F2F-E49977247058}" type="pres">
      <dgm:prSet presAssocID="{F9911C2F-3B2A-4D32-A713-21181B0686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8C180251-8E6A-481B-801B-BA302F17735A}" type="pres">
      <dgm:prSet presAssocID="{F9911C2F-3B2A-4D32-A713-21181B06865D}" presName="spaceRect" presStyleCnt="0"/>
      <dgm:spPr/>
    </dgm:pt>
    <dgm:pt modelId="{98CE6C7D-4D6A-4E47-B4BE-F44334BC91E6}" type="pres">
      <dgm:prSet presAssocID="{F9911C2F-3B2A-4D32-A713-21181B06865D}" presName="textRect" presStyleLbl="revTx" presStyleIdx="1" presStyleCnt="3">
        <dgm:presLayoutVars>
          <dgm:chMax val="1"/>
          <dgm:chPref val="1"/>
        </dgm:presLayoutVars>
      </dgm:prSet>
      <dgm:spPr/>
    </dgm:pt>
    <dgm:pt modelId="{A0B2D2F0-2E35-4322-AF4B-4B9ACC71B160}" type="pres">
      <dgm:prSet presAssocID="{BE8B0EAB-EAF3-46D1-A2BF-AAA8EFBD2F50}" presName="sibTrans" presStyleCnt="0"/>
      <dgm:spPr/>
    </dgm:pt>
    <dgm:pt modelId="{B6244C57-DFDD-451B-B416-FDD01FFF9EAE}" type="pres">
      <dgm:prSet presAssocID="{1655FB3C-68A4-4737-82BB-5508C071342D}" presName="compNode" presStyleCnt="0"/>
      <dgm:spPr/>
    </dgm:pt>
    <dgm:pt modelId="{5EC0767B-90DB-4144-860F-1624811DB6C8}" type="pres">
      <dgm:prSet presAssocID="{1655FB3C-68A4-4737-82BB-5508C07134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E7AC148C-9627-4D37-AE41-47E4141AE903}" type="pres">
      <dgm:prSet presAssocID="{1655FB3C-68A4-4737-82BB-5508C071342D}" presName="spaceRect" presStyleCnt="0"/>
      <dgm:spPr/>
    </dgm:pt>
    <dgm:pt modelId="{AD43D702-03C5-4C57-BC5C-0F037613A366}" type="pres">
      <dgm:prSet presAssocID="{1655FB3C-68A4-4737-82BB-5508C07134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D5FB41-B430-4A58-A92D-0C3320337F81}" srcId="{2E733860-B0D7-433A-BF12-FB25C4A60186}" destId="{F9911C2F-3B2A-4D32-A713-21181B06865D}" srcOrd="1" destOrd="0" parTransId="{E7A382D3-5BE8-4306-8598-A980881F5FB2}" sibTransId="{BE8B0EAB-EAF3-46D1-A2BF-AAA8EFBD2F50}"/>
    <dgm:cxn modelId="{B847E765-00A6-4F60-9093-5F3D58998CB6}" srcId="{2E733860-B0D7-433A-BF12-FB25C4A60186}" destId="{1655FB3C-68A4-4737-82BB-5508C071342D}" srcOrd="2" destOrd="0" parTransId="{D87541B3-E979-40DA-8FF4-E0431CF81A6B}" sibTransId="{FD62062C-29A6-4E3E-A056-4BF1E422C916}"/>
    <dgm:cxn modelId="{A6D5E356-DA48-428D-8226-B3FE717AC8F4}" srcId="{2E733860-B0D7-433A-BF12-FB25C4A60186}" destId="{FF568F84-8946-44B9-AEB0-AFC8601AE390}" srcOrd="0" destOrd="0" parTransId="{38BC62B9-7056-47DB-B1A9-7C8AFF85EB3C}" sibTransId="{84DCE2C3-B0F3-40E6-95D4-C0544CD79812}"/>
    <dgm:cxn modelId="{95B8638A-3B3A-42A0-AE67-5A0FA8DCC9DA}" type="presOf" srcId="{FF568F84-8946-44B9-AEB0-AFC8601AE390}" destId="{C1E4C90E-89CD-4024-8AB5-C079CD6907C2}" srcOrd="0" destOrd="0" presId="urn:microsoft.com/office/officeart/2018/2/layout/IconLabelList"/>
    <dgm:cxn modelId="{C7CFD7B7-6068-42FA-91C1-87B8FE266D83}" type="presOf" srcId="{2E733860-B0D7-433A-BF12-FB25C4A60186}" destId="{6B19B944-6099-4A41-880F-B9FE8AE0FBF6}" srcOrd="0" destOrd="0" presId="urn:microsoft.com/office/officeart/2018/2/layout/IconLabelList"/>
    <dgm:cxn modelId="{E3D364C1-863C-4C54-B0EE-E47665E88866}" type="presOf" srcId="{1655FB3C-68A4-4737-82BB-5508C071342D}" destId="{AD43D702-03C5-4C57-BC5C-0F037613A366}" srcOrd="0" destOrd="0" presId="urn:microsoft.com/office/officeart/2018/2/layout/IconLabelList"/>
    <dgm:cxn modelId="{8D3901F7-5EEA-4D3C-B23D-0A7747746160}" type="presOf" srcId="{F9911C2F-3B2A-4D32-A713-21181B06865D}" destId="{98CE6C7D-4D6A-4E47-B4BE-F44334BC91E6}" srcOrd="0" destOrd="0" presId="urn:microsoft.com/office/officeart/2018/2/layout/IconLabelList"/>
    <dgm:cxn modelId="{80F2FE92-56D3-46D1-B57C-D293FC76DC34}" type="presParOf" srcId="{6B19B944-6099-4A41-880F-B9FE8AE0FBF6}" destId="{A362937A-6639-47F2-8B57-BE4C657A386A}" srcOrd="0" destOrd="0" presId="urn:microsoft.com/office/officeart/2018/2/layout/IconLabelList"/>
    <dgm:cxn modelId="{CB69114E-613F-4099-AD3F-9FF12606008D}" type="presParOf" srcId="{A362937A-6639-47F2-8B57-BE4C657A386A}" destId="{6DE71CF2-13F9-4FB8-8E41-92336C50F94F}" srcOrd="0" destOrd="0" presId="urn:microsoft.com/office/officeart/2018/2/layout/IconLabelList"/>
    <dgm:cxn modelId="{CC69C76D-A5B1-422B-AAE2-5C647C564A60}" type="presParOf" srcId="{A362937A-6639-47F2-8B57-BE4C657A386A}" destId="{57229613-CB70-4FF0-918C-6F72A5431456}" srcOrd="1" destOrd="0" presId="urn:microsoft.com/office/officeart/2018/2/layout/IconLabelList"/>
    <dgm:cxn modelId="{85DDC9AD-5520-4817-B9F8-21F97B8CD8CF}" type="presParOf" srcId="{A362937A-6639-47F2-8B57-BE4C657A386A}" destId="{C1E4C90E-89CD-4024-8AB5-C079CD6907C2}" srcOrd="2" destOrd="0" presId="urn:microsoft.com/office/officeart/2018/2/layout/IconLabelList"/>
    <dgm:cxn modelId="{884A5986-6210-45AD-ACBE-6DC5D8E601DE}" type="presParOf" srcId="{6B19B944-6099-4A41-880F-B9FE8AE0FBF6}" destId="{0881BCB7-3A0F-4BD4-9569-28821EF3741A}" srcOrd="1" destOrd="0" presId="urn:microsoft.com/office/officeart/2018/2/layout/IconLabelList"/>
    <dgm:cxn modelId="{689F3482-4107-4D67-AE86-93549C7CF8F9}" type="presParOf" srcId="{6B19B944-6099-4A41-880F-B9FE8AE0FBF6}" destId="{8033D16D-C9B5-422B-B7EC-3B2FDD1638FD}" srcOrd="2" destOrd="0" presId="urn:microsoft.com/office/officeart/2018/2/layout/IconLabelList"/>
    <dgm:cxn modelId="{A2A26972-E2F9-424B-A384-B05C53C7D3FF}" type="presParOf" srcId="{8033D16D-C9B5-422B-B7EC-3B2FDD1638FD}" destId="{9C585389-BBBD-4921-9F2F-E49977247058}" srcOrd="0" destOrd="0" presId="urn:microsoft.com/office/officeart/2018/2/layout/IconLabelList"/>
    <dgm:cxn modelId="{2803D269-C7DE-47B1-85DF-DB88D71A1B1C}" type="presParOf" srcId="{8033D16D-C9B5-422B-B7EC-3B2FDD1638FD}" destId="{8C180251-8E6A-481B-801B-BA302F17735A}" srcOrd="1" destOrd="0" presId="urn:microsoft.com/office/officeart/2018/2/layout/IconLabelList"/>
    <dgm:cxn modelId="{7CCADEE8-DB86-4AFA-A2B7-36A21CD16B5A}" type="presParOf" srcId="{8033D16D-C9B5-422B-B7EC-3B2FDD1638FD}" destId="{98CE6C7D-4D6A-4E47-B4BE-F44334BC91E6}" srcOrd="2" destOrd="0" presId="urn:microsoft.com/office/officeart/2018/2/layout/IconLabelList"/>
    <dgm:cxn modelId="{F9497313-58D4-4101-86E8-DC3DB6964E4F}" type="presParOf" srcId="{6B19B944-6099-4A41-880F-B9FE8AE0FBF6}" destId="{A0B2D2F0-2E35-4322-AF4B-4B9ACC71B160}" srcOrd="3" destOrd="0" presId="urn:microsoft.com/office/officeart/2018/2/layout/IconLabelList"/>
    <dgm:cxn modelId="{3C966F2E-71AC-4EF5-AE16-79407420A025}" type="presParOf" srcId="{6B19B944-6099-4A41-880F-B9FE8AE0FBF6}" destId="{B6244C57-DFDD-451B-B416-FDD01FFF9EAE}" srcOrd="4" destOrd="0" presId="urn:microsoft.com/office/officeart/2018/2/layout/IconLabelList"/>
    <dgm:cxn modelId="{A1E20CD2-F735-4A71-98BE-07613BCC193D}" type="presParOf" srcId="{B6244C57-DFDD-451B-B416-FDD01FFF9EAE}" destId="{5EC0767B-90DB-4144-860F-1624811DB6C8}" srcOrd="0" destOrd="0" presId="urn:microsoft.com/office/officeart/2018/2/layout/IconLabelList"/>
    <dgm:cxn modelId="{FE5E6B98-C33E-49E8-B6AC-CD9C091C48A0}" type="presParOf" srcId="{B6244C57-DFDD-451B-B416-FDD01FFF9EAE}" destId="{E7AC148C-9627-4D37-AE41-47E4141AE903}" srcOrd="1" destOrd="0" presId="urn:microsoft.com/office/officeart/2018/2/layout/IconLabelList"/>
    <dgm:cxn modelId="{AE16335D-A6B0-4498-93AD-904CF2578622}" type="presParOf" srcId="{B6244C57-DFDD-451B-B416-FDD01FFF9EAE}" destId="{AD43D702-03C5-4C57-BC5C-0F037613A3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AD312-B9F7-43BD-961F-B01420A88D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09A44C-5C09-437D-831E-7D8B20C2D1B4}">
      <dgm:prSet/>
      <dgm:spPr/>
      <dgm:t>
        <a:bodyPr/>
        <a:lstStyle/>
        <a:p>
          <a:r>
            <a:rPr lang="en-GB"/>
            <a:t>Markov Chain Monte Carlo</a:t>
          </a:r>
          <a:endParaRPr lang="en-US"/>
        </a:p>
      </dgm:t>
    </dgm:pt>
    <dgm:pt modelId="{58ECC5C9-10AD-42EA-9E5E-70C762B6D561}" type="parTrans" cxnId="{5D643A45-6EB6-4D62-884F-A967A9E08ABE}">
      <dgm:prSet/>
      <dgm:spPr/>
      <dgm:t>
        <a:bodyPr/>
        <a:lstStyle/>
        <a:p>
          <a:endParaRPr lang="en-US"/>
        </a:p>
      </dgm:t>
    </dgm:pt>
    <dgm:pt modelId="{D7BE5AFD-A6B5-4A7B-A28A-8FFDB5A5183B}" type="sibTrans" cxnId="{5D643A45-6EB6-4D62-884F-A967A9E08ABE}">
      <dgm:prSet/>
      <dgm:spPr/>
      <dgm:t>
        <a:bodyPr/>
        <a:lstStyle/>
        <a:p>
          <a:endParaRPr lang="en-US"/>
        </a:p>
      </dgm:t>
    </dgm:pt>
    <dgm:pt modelId="{1E06F4E6-8AE8-4C24-B726-917CB5B5870A}">
      <dgm:prSet/>
      <dgm:spPr/>
      <dgm:t>
        <a:bodyPr/>
        <a:lstStyle/>
        <a:p>
          <a:r>
            <a:rPr lang="en-GB"/>
            <a:t>Gibs algoritme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Enemy training / movement </a:t>
          </a:r>
          <a:endParaRPr lang="en-US"/>
        </a:p>
      </dgm:t>
    </dgm:pt>
    <dgm:pt modelId="{6CFEB28B-747A-4129-A88A-59394CE45A41}" type="parTrans" cxnId="{97D4D99B-35A7-44C6-A3FE-563E99A7BCE3}">
      <dgm:prSet/>
      <dgm:spPr/>
      <dgm:t>
        <a:bodyPr/>
        <a:lstStyle/>
        <a:p>
          <a:endParaRPr lang="en-US"/>
        </a:p>
      </dgm:t>
    </dgm:pt>
    <dgm:pt modelId="{FFD104DB-B9C3-48DC-96F3-5A84F0690F43}" type="sibTrans" cxnId="{97D4D99B-35A7-44C6-A3FE-563E99A7BCE3}">
      <dgm:prSet/>
      <dgm:spPr/>
      <dgm:t>
        <a:bodyPr/>
        <a:lstStyle/>
        <a:p>
          <a:endParaRPr lang="en-US"/>
        </a:p>
      </dgm:t>
    </dgm:pt>
    <dgm:pt modelId="{6427E9DB-8586-4A71-9843-D826A874603A}">
      <dgm:prSet/>
      <dgm:spPr/>
      <dgm:t>
        <a:bodyPr/>
        <a:lstStyle/>
        <a:p>
          <a:r>
            <a:rPr lang="en-GB"/>
            <a:t>Dijkstra’s algoritme </a:t>
          </a:r>
          <a:endParaRPr lang="en-US"/>
        </a:p>
      </dgm:t>
    </dgm:pt>
    <dgm:pt modelId="{D691489C-DFCD-45E7-AEDC-768915C5340F}" type="parTrans" cxnId="{64D38931-2F99-457B-98A4-1AED69C9CA58}">
      <dgm:prSet/>
      <dgm:spPr/>
      <dgm:t>
        <a:bodyPr/>
        <a:lstStyle/>
        <a:p>
          <a:endParaRPr lang="en-US"/>
        </a:p>
      </dgm:t>
    </dgm:pt>
    <dgm:pt modelId="{9D8DC352-D7CC-49CF-9EE3-C53C001C677B}" type="sibTrans" cxnId="{64D38931-2F99-457B-98A4-1AED69C9CA58}">
      <dgm:prSet/>
      <dgm:spPr/>
      <dgm:t>
        <a:bodyPr/>
        <a:lstStyle/>
        <a:p>
          <a:endParaRPr lang="en-US"/>
        </a:p>
      </dgm:t>
    </dgm:pt>
    <dgm:pt modelId="{AFB6FE17-0D08-454F-A085-AA09D46602D4}">
      <dgm:prSet/>
      <dgm:spPr/>
      <dgm:t>
        <a:bodyPr/>
        <a:lstStyle/>
        <a:p>
          <a:r>
            <a:rPr lang="en-GB"/>
            <a:t>Kortste route naar een key / exit</a:t>
          </a:r>
          <a:endParaRPr lang="en-US"/>
        </a:p>
      </dgm:t>
    </dgm:pt>
    <dgm:pt modelId="{FCACCEB4-244D-4F82-A88E-4E2F4293ACC9}" type="parTrans" cxnId="{A77D4292-5AA7-4628-B92C-020BB0900A2D}">
      <dgm:prSet/>
      <dgm:spPr/>
      <dgm:t>
        <a:bodyPr/>
        <a:lstStyle/>
        <a:p>
          <a:endParaRPr lang="en-US"/>
        </a:p>
      </dgm:t>
    </dgm:pt>
    <dgm:pt modelId="{AC036029-6C33-4E59-A73E-11DCAC310379}" type="sibTrans" cxnId="{A77D4292-5AA7-4628-B92C-020BB0900A2D}">
      <dgm:prSet/>
      <dgm:spPr/>
      <dgm:t>
        <a:bodyPr/>
        <a:lstStyle/>
        <a:p>
          <a:endParaRPr lang="en-US"/>
        </a:p>
      </dgm:t>
    </dgm:pt>
    <dgm:pt modelId="{F82E36E3-4229-45C5-9743-579A222F001D}">
      <dgm:prSet/>
      <dgm:spPr/>
      <dgm:t>
        <a:bodyPr/>
        <a:lstStyle/>
        <a:p>
          <a:r>
            <a:rPr lang="en-GB"/>
            <a:t>TFA </a:t>
          </a:r>
          <a:endParaRPr lang="en-US"/>
        </a:p>
      </dgm:t>
    </dgm:pt>
    <dgm:pt modelId="{13B99E75-2517-4247-BEBF-2C36F2CA85AF}" type="parTrans" cxnId="{D96D2E44-0EFC-44DC-961E-2020DB5E08D4}">
      <dgm:prSet/>
      <dgm:spPr/>
      <dgm:t>
        <a:bodyPr/>
        <a:lstStyle/>
        <a:p>
          <a:endParaRPr lang="en-US"/>
        </a:p>
      </dgm:t>
    </dgm:pt>
    <dgm:pt modelId="{60072931-1EE2-49DB-A388-1CE347001AA1}" type="sibTrans" cxnId="{D96D2E44-0EFC-44DC-961E-2020DB5E08D4}">
      <dgm:prSet/>
      <dgm:spPr/>
      <dgm:t>
        <a:bodyPr/>
        <a:lstStyle/>
        <a:p>
          <a:endParaRPr lang="en-US"/>
        </a:p>
      </dgm:t>
    </dgm:pt>
    <dgm:pt modelId="{EEAAA203-0F86-4533-8713-9F10BC662249}">
      <dgm:prSet/>
      <dgm:spPr/>
      <dgm:t>
        <a:bodyPr/>
        <a:lstStyle/>
        <a:p>
          <a:r>
            <a:rPr lang="en-GB"/>
            <a:t>Minimalizeren van Maze, om regex te vinden</a:t>
          </a:r>
          <a:endParaRPr lang="en-US"/>
        </a:p>
      </dgm:t>
    </dgm:pt>
    <dgm:pt modelId="{95F24DF2-1B14-4A35-9987-60E60C5706EB}" type="parTrans" cxnId="{DC6972AF-D0CB-4C4A-8E93-2B7079A984ED}">
      <dgm:prSet/>
      <dgm:spPr/>
      <dgm:t>
        <a:bodyPr/>
        <a:lstStyle/>
        <a:p>
          <a:endParaRPr lang="en-US"/>
        </a:p>
      </dgm:t>
    </dgm:pt>
    <dgm:pt modelId="{09237184-37D9-45BF-B3EA-3423E2595C32}" type="sibTrans" cxnId="{DC6972AF-D0CB-4C4A-8E93-2B7079A984ED}">
      <dgm:prSet/>
      <dgm:spPr/>
      <dgm:t>
        <a:bodyPr/>
        <a:lstStyle/>
        <a:p>
          <a:endParaRPr lang="en-US"/>
        </a:p>
      </dgm:t>
    </dgm:pt>
    <dgm:pt modelId="{8B487DD8-9BE2-46AC-A517-159A75DF3AB3}">
      <dgm:prSet/>
      <dgm:spPr/>
      <dgm:t>
        <a:bodyPr/>
        <a:lstStyle/>
        <a:p>
          <a:r>
            <a:rPr lang="en-GB"/>
            <a:t>To DFA</a:t>
          </a:r>
          <a:endParaRPr lang="en-US"/>
        </a:p>
      </dgm:t>
    </dgm:pt>
    <dgm:pt modelId="{9D304606-A69F-4DF1-A831-258630702A51}" type="parTrans" cxnId="{B9C44D77-BBB9-48C8-A40F-2F48DF5A09FC}">
      <dgm:prSet/>
      <dgm:spPr/>
      <dgm:t>
        <a:bodyPr/>
        <a:lstStyle/>
        <a:p>
          <a:endParaRPr lang="en-US"/>
        </a:p>
      </dgm:t>
    </dgm:pt>
    <dgm:pt modelId="{DBE6E9C5-21B2-4EEE-A294-BCB475E80CCF}" type="sibTrans" cxnId="{B9C44D77-BBB9-48C8-A40F-2F48DF5A09FC}">
      <dgm:prSet/>
      <dgm:spPr/>
      <dgm:t>
        <a:bodyPr/>
        <a:lstStyle/>
        <a:p>
          <a:endParaRPr lang="en-US"/>
        </a:p>
      </dgm:t>
    </dgm:pt>
    <dgm:pt modelId="{05D60E59-4E8D-4B8A-85DD-D0791DA9F179}">
      <dgm:prSet/>
      <dgm:spPr/>
      <dgm:t>
        <a:bodyPr/>
        <a:lstStyle/>
        <a:p>
          <a:r>
            <a:rPr lang="en-GB" dirty="0"/>
            <a:t>Regex van de </a:t>
          </a:r>
          <a:r>
            <a:rPr lang="en-GB" dirty="0" err="1"/>
            <a:t>kortste</a:t>
          </a:r>
          <a:r>
            <a:rPr lang="en-GB" dirty="0"/>
            <a:t> route </a:t>
          </a:r>
          <a:endParaRPr lang="en-US" dirty="0"/>
        </a:p>
      </dgm:t>
    </dgm:pt>
    <dgm:pt modelId="{AE618289-B178-4B25-9A5C-16177FF3AA78}" type="parTrans" cxnId="{A68B3AC3-EA4A-420A-A1AC-34FBC4D0B0AC}">
      <dgm:prSet/>
      <dgm:spPr/>
      <dgm:t>
        <a:bodyPr/>
        <a:lstStyle/>
        <a:p>
          <a:endParaRPr lang="en-US"/>
        </a:p>
      </dgm:t>
    </dgm:pt>
    <dgm:pt modelId="{5816DC8D-89DD-426D-8B2D-A7D7D0526D65}" type="sibTrans" cxnId="{A68B3AC3-EA4A-420A-A1AC-34FBC4D0B0AC}">
      <dgm:prSet/>
      <dgm:spPr/>
      <dgm:t>
        <a:bodyPr/>
        <a:lstStyle/>
        <a:p>
          <a:endParaRPr lang="en-US"/>
        </a:p>
      </dgm:t>
    </dgm:pt>
    <dgm:pt modelId="{2E0B152A-4A96-454D-BA09-9DF29CB8AA0A}">
      <dgm:prSet/>
      <dgm:spPr/>
      <dgm:t>
        <a:bodyPr/>
        <a:lstStyle/>
        <a:p>
          <a:r>
            <a:rPr lang="en-GB"/>
            <a:t>To regex </a:t>
          </a:r>
          <a:endParaRPr lang="en-US"/>
        </a:p>
      </dgm:t>
    </dgm:pt>
    <dgm:pt modelId="{3F6E57A9-BD59-4CCC-AD5F-B74D8F8942A7}" type="parTrans" cxnId="{2D9F0CD8-AC42-47A8-84DA-4629361429ED}">
      <dgm:prSet/>
      <dgm:spPr/>
      <dgm:t>
        <a:bodyPr/>
        <a:lstStyle/>
        <a:p>
          <a:endParaRPr lang="en-US"/>
        </a:p>
      </dgm:t>
    </dgm:pt>
    <dgm:pt modelId="{9C57F513-8693-40F3-AAC0-D18299A84DC0}" type="sibTrans" cxnId="{2D9F0CD8-AC42-47A8-84DA-4629361429ED}">
      <dgm:prSet/>
      <dgm:spPr/>
      <dgm:t>
        <a:bodyPr/>
        <a:lstStyle/>
        <a:p>
          <a:endParaRPr lang="en-US"/>
        </a:p>
      </dgm:t>
    </dgm:pt>
    <dgm:pt modelId="{87F8F6A9-1C2C-4B1F-AACA-C9C18E44ECF9}">
      <dgm:prSet/>
      <dgm:spPr/>
      <dgm:t>
        <a:bodyPr/>
        <a:lstStyle/>
        <a:p>
          <a:r>
            <a:rPr lang="en-GB"/>
            <a:t>Maze omzetten naar regex</a:t>
          </a:r>
          <a:endParaRPr lang="en-US"/>
        </a:p>
      </dgm:t>
    </dgm:pt>
    <dgm:pt modelId="{49D20F9C-3FE7-44D2-A3F3-85072754D21C}" type="parTrans" cxnId="{C22DF745-DD21-4719-A024-853B0A0C9BF5}">
      <dgm:prSet/>
      <dgm:spPr/>
      <dgm:t>
        <a:bodyPr/>
        <a:lstStyle/>
        <a:p>
          <a:endParaRPr lang="en-US"/>
        </a:p>
      </dgm:t>
    </dgm:pt>
    <dgm:pt modelId="{63E97E82-657F-46FE-98A6-39304FA76A03}" type="sibTrans" cxnId="{C22DF745-DD21-4719-A024-853B0A0C9BF5}">
      <dgm:prSet/>
      <dgm:spPr/>
      <dgm:t>
        <a:bodyPr/>
        <a:lstStyle/>
        <a:p>
          <a:endParaRPr lang="en-US"/>
        </a:p>
      </dgm:t>
    </dgm:pt>
    <dgm:pt modelId="{1DAB775E-4EC4-4F99-AFE4-0C8E61D19954}" type="pres">
      <dgm:prSet presAssocID="{2FCAD312-B9F7-43BD-961F-B01420A88DD9}" presName="Name0" presStyleCnt="0">
        <dgm:presLayoutVars>
          <dgm:dir/>
          <dgm:animLvl val="lvl"/>
          <dgm:resizeHandles val="exact"/>
        </dgm:presLayoutVars>
      </dgm:prSet>
      <dgm:spPr/>
    </dgm:pt>
    <dgm:pt modelId="{1D3F75C0-3218-42F8-B0CA-94349FEE68F3}" type="pres">
      <dgm:prSet presAssocID="{1809A44C-5C09-437D-831E-7D8B20C2D1B4}" presName="composite" presStyleCnt="0"/>
      <dgm:spPr/>
    </dgm:pt>
    <dgm:pt modelId="{EB93246E-9412-4FE7-A409-3F60151C7893}" type="pres">
      <dgm:prSet presAssocID="{1809A44C-5C09-437D-831E-7D8B20C2D1B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C55EC75-8AA2-48F6-B617-BA75E042E623}" type="pres">
      <dgm:prSet presAssocID="{1809A44C-5C09-437D-831E-7D8B20C2D1B4}" presName="desTx" presStyleLbl="alignAccFollowNode1" presStyleIdx="0" presStyleCnt="5">
        <dgm:presLayoutVars>
          <dgm:bulletEnabled val="1"/>
        </dgm:presLayoutVars>
      </dgm:prSet>
      <dgm:spPr/>
    </dgm:pt>
    <dgm:pt modelId="{22781BDC-36EE-4CB6-B5F1-D36AA867B737}" type="pres">
      <dgm:prSet presAssocID="{D7BE5AFD-A6B5-4A7B-A28A-8FFDB5A5183B}" presName="space" presStyleCnt="0"/>
      <dgm:spPr/>
    </dgm:pt>
    <dgm:pt modelId="{1AEDB25D-6480-496A-9FC6-536E9F443353}" type="pres">
      <dgm:prSet presAssocID="{6427E9DB-8586-4A71-9843-D826A874603A}" presName="composite" presStyleCnt="0"/>
      <dgm:spPr/>
    </dgm:pt>
    <dgm:pt modelId="{FBB2132A-89E9-4431-99BB-D41CD822F835}" type="pres">
      <dgm:prSet presAssocID="{6427E9DB-8586-4A71-9843-D826A874603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749EBB1-4D93-4A28-BB47-A3ADE1B7D1EC}" type="pres">
      <dgm:prSet presAssocID="{6427E9DB-8586-4A71-9843-D826A874603A}" presName="desTx" presStyleLbl="alignAccFollowNode1" presStyleIdx="1" presStyleCnt="5">
        <dgm:presLayoutVars>
          <dgm:bulletEnabled val="1"/>
        </dgm:presLayoutVars>
      </dgm:prSet>
      <dgm:spPr/>
    </dgm:pt>
    <dgm:pt modelId="{84EA3B63-E2A7-496F-8DDB-ACE5059E42BE}" type="pres">
      <dgm:prSet presAssocID="{9D8DC352-D7CC-49CF-9EE3-C53C001C677B}" presName="space" presStyleCnt="0"/>
      <dgm:spPr/>
    </dgm:pt>
    <dgm:pt modelId="{43FB340A-40C8-4356-BA28-4491E38781A3}" type="pres">
      <dgm:prSet presAssocID="{F82E36E3-4229-45C5-9743-579A222F001D}" presName="composite" presStyleCnt="0"/>
      <dgm:spPr/>
    </dgm:pt>
    <dgm:pt modelId="{FB73E8F1-112A-47EE-BB95-BC0FA2D3CFB1}" type="pres">
      <dgm:prSet presAssocID="{F82E36E3-4229-45C5-9743-579A222F001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5CFFC8F-0D6C-4E64-A06E-E891503F30A3}" type="pres">
      <dgm:prSet presAssocID="{F82E36E3-4229-45C5-9743-579A222F001D}" presName="desTx" presStyleLbl="alignAccFollowNode1" presStyleIdx="2" presStyleCnt="5">
        <dgm:presLayoutVars>
          <dgm:bulletEnabled val="1"/>
        </dgm:presLayoutVars>
      </dgm:prSet>
      <dgm:spPr/>
    </dgm:pt>
    <dgm:pt modelId="{D5B73B36-049B-4A5D-94C8-3A4FC654FE5E}" type="pres">
      <dgm:prSet presAssocID="{60072931-1EE2-49DB-A388-1CE347001AA1}" presName="space" presStyleCnt="0"/>
      <dgm:spPr/>
    </dgm:pt>
    <dgm:pt modelId="{ABD66DCD-0DAB-48A7-B6FC-6A12508115BF}" type="pres">
      <dgm:prSet presAssocID="{8B487DD8-9BE2-46AC-A517-159A75DF3AB3}" presName="composite" presStyleCnt="0"/>
      <dgm:spPr/>
    </dgm:pt>
    <dgm:pt modelId="{E54398A6-2165-4B61-A8F5-DCEECED482F2}" type="pres">
      <dgm:prSet presAssocID="{8B487DD8-9BE2-46AC-A517-159A75DF3AB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1EA937F-C38E-40D5-AE25-47FA76C03940}" type="pres">
      <dgm:prSet presAssocID="{8B487DD8-9BE2-46AC-A517-159A75DF3AB3}" presName="desTx" presStyleLbl="alignAccFollowNode1" presStyleIdx="3" presStyleCnt="5">
        <dgm:presLayoutVars>
          <dgm:bulletEnabled val="1"/>
        </dgm:presLayoutVars>
      </dgm:prSet>
      <dgm:spPr/>
    </dgm:pt>
    <dgm:pt modelId="{E02F5BE6-E299-4211-9815-E6824F7B4EC0}" type="pres">
      <dgm:prSet presAssocID="{DBE6E9C5-21B2-4EEE-A294-BCB475E80CCF}" presName="space" presStyleCnt="0"/>
      <dgm:spPr/>
    </dgm:pt>
    <dgm:pt modelId="{B42D04E3-2A95-424B-AA0F-8208B28D06F9}" type="pres">
      <dgm:prSet presAssocID="{2E0B152A-4A96-454D-BA09-9DF29CB8AA0A}" presName="composite" presStyleCnt="0"/>
      <dgm:spPr/>
    </dgm:pt>
    <dgm:pt modelId="{281F1B88-6BE8-4655-989B-B98170BCDA08}" type="pres">
      <dgm:prSet presAssocID="{2E0B152A-4A96-454D-BA09-9DF29CB8AA0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76A0C61-0F2E-441E-8ED7-6265442FCAFD}" type="pres">
      <dgm:prSet presAssocID="{2E0B152A-4A96-454D-BA09-9DF29CB8AA0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77B7F2D-FC3C-4D82-A792-D3E5A889CD7F}" type="presOf" srcId="{1E06F4E6-8AE8-4C24-B726-917CB5B5870A}" destId="{AC55EC75-8AA2-48F6-B617-BA75E042E623}" srcOrd="0" destOrd="0" presId="urn:microsoft.com/office/officeart/2005/8/layout/hList1"/>
    <dgm:cxn modelId="{64D38931-2F99-457B-98A4-1AED69C9CA58}" srcId="{2FCAD312-B9F7-43BD-961F-B01420A88DD9}" destId="{6427E9DB-8586-4A71-9843-D826A874603A}" srcOrd="1" destOrd="0" parTransId="{D691489C-DFCD-45E7-AEDC-768915C5340F}" sibTransId="{9D8DC352-D7CC-49CF-9EE3-C53C001C677B}"/>
    <dgm:cxn modelId="{87D31A64-4DC2-4794-8440-844C2A734907}" type="presOf" srcId="{AFB6FE17-0D08-454F-A085-AA09D46602D4}" destId="{D749EBB1-4D93-4A28-BB47-A3ADE1B7D1EC}" srcOrd="0" destOrd="0" presId="urn:microsoft.com/office/officeart/2005/8/layout/hList1"/>
    <dgm:cxn modelId="{D96D2E44-0EFC-44DC-961E-2020DB5E08D4}" srcId="{2FCAD312-B9F7-43BD-961F-B01420A88DD9}" destId="{F82E36E3-4229-45C5-9743-579A222F001D}" srcOrd="2" destOrd="0" parTransId="{13B99E75-2517-4247-BEBF-2C36F2CA85AF}" sibTransId="{60072931-1EE2-49DB-A388-1CE347001AA1}"/>
    <dgm:cxn modelId="{5D643A45-6EB6-4D62-884F-A967A9E08ABE}" srcId="{2FCAD312-B9F7-43BD-961F-B01420A88DD9}" destId="{1809A44C-5C09-437D-831E-7D8B20C2D1B4}" srcOrd="0" destOrd="0" parTransId="{58ECC5C9-10AD-42EA-9E5E-70C762B6D561}" sibTransId="{D7BE5AFD-A6B5-4A7B-A28A-8FFDB5A5183B}"/>
    <dgm:cxn modelId="{C22DF745-DD21-4719-A024-853B0A0C9BF5}" srcId="{2E0B152A-4A96-454D-BA09-9DF29CB8AA0A}" destId="{87F8F6A9-1C2C-4B1F-AACA-C9C18E44ECF9}" srcOrd="0" destOrd="0" parTransId="{49D20F9C-3FE7-44D2-A3F3-85072754D21C}" sibTransId="{63E97E82-657F-46FE-98A6-39304FA76A03}"/>
    <dgm:cxn modelId="{E6F28B71-C619-4F16-A450-006E7B480B9B}" type="presOf" srcId="{05D60E59-4E8D-4B8A-85DD-D0791DA9F179}" destId="{F1EA937F-C38E-40D5-AE25-47FA76C03940}" srcOrd="0" destOrd="0" presId="urn:microsoft.com/office/officeart/2005/8/layout/hList1"/>
    <dgm:cxn modelId="{D8DE7E72-FA94-4133-AFAE-A998291094D3}" type="presOf" srcId="{F82E36E3-4229-45C5-9743-579A222F001D}" destId="{FB73E8F1-112A-47EE-BB95-BC0FA2D3CFB1}" srcOrd="0" destOrd="0" presId="urn:microsoft.com/office/officeart/2005/8/layout/hList1"/>
    <dgm:cxn modelId="{B9C44D77-BBB9-48C8-A40F-2F48DF5A09FC}" srcId="{2FCAD312-B9F7-43BD-961F-B01420A88DD9}" destId="{8B487DD8-9BE2-46AC-A517-159A75DF3AB3}" srcOrd="3" destOrd="0" parTransId="{9D304606-A69F-4DF1-A831-258630702A51}" sibTransId="{DBE6E9C5-21B2-4EEE-A294-BCB475E80CCF}"/>
    <dgm:cxn modelId="{2DDB3F8E-D456-48B1-8BAE-274A84C7E5F4}" type="presOf" srcId="{1809A44C-5C09-437D-831E-7D8B20C2D1B4}" destId="{EB93246E-9412-4FE7-A409-3F60151C7893}" srcOrd="0" destOrd="0" presId="urn:microsoft.com/office/officeart/2005/8/layout/hList1"/>
    <dgm:cxn modelId="{1EAF6B8F-B202-4267-BDEF-EB61B74AFBBD}" type="presOf" srcId="{6427E9DB-8586-4A71-9843-D826A874603A}" destId="{FBB2132A-89E9-4431-99BB-D41CD822F835}" srcOrd="0" destOrd="0" presId="urn:microsoft.com/office/officeart/2005/8/layout/hList1"/>
    <dgm:cxn modelId="{A77D4292-5AA7-4628-B92C-020BB0900A2D}" srcId="{6427E9DB-8586-4A71-9843-D826A874603A}" destId="{AFB6FE17-0D08-454F-A085-AA09D46602D4}" srcOrd="0" destOrd="0" parTransId="{FCACCEB4-244D-4F82-A88E-4E2F4293ACC9}" sibTransId="{AC036029-6C33-4E59-A73E-11DCAC310379}"/>
    <dgm:cxn modelId="{9CC2DA96-C591-42D0-B59F-73A89AB8D184}" type="presOf" srcId="{87F8F6A9-1C2C-4B1F-AACA-C9C18E44ECF9}" destId="{876A0C61-0F2E-441E-8ED7-6265442FCAFD}" srcOrd="0" destOrd="0" presId="urn:microsoft.com/office/officeart/2005/8/layout/hList1"/>
    <dgm:cxn modelId="{97D4D99B-35A7-44C6-A3FE-563E99A7BCE3}" srcId="{1809A44C-5C09-437D-831E-7D8B20C2D1B4}" destId="{1E06F4E6-8AE8-4C24-B726-917CB5B5870A}" srcOrd="0" destOrd="0" parTransId="{6CFEB28B-747A-4129-A88A-59394CE45A41}" sibTransId="{FFD104DB-B9C3-48DC-96F3-5A84F0690F43}"/>
    <dgm:cxn modelId="{76B79AAA-66E4-4BB6-8BF2-C500BC642B0E}" type="presOf" srcId="{2E0B152A-4A96-454D-BA09-9DF29CB8AA0A}" destId="{281F1B88-6BE8-4655-989B-B98170BCDA08}" srcOrd="0" destOrd="0" presId="urn:microsoft.com/office/officeart/2005/8/layout/hList1"/>
    <dgm:cxn modelId="{DC6972AF-D0CB-4C4A-8E93-2B7079A984ED}" srcId="{F82E36E3-4229-45C5-9743-579A222F001D}" destId="{EEAAA203-0F86-4533-8713-9F10BC662249}" srcOrd="0" destOrd="0" parTransId="{95F24DF2-1B14-4A35-9987-60E60C5706EB}" sibTransId="{09237184-37D9-45BF-B3EA-3423E2595C32}"/>
    <dgm:cxn modelId="{2E1B20C3-0295-49C6-9977-B827A9F6064A}" type="presOf" srcId="{EEAAA203-0F86-4533-8713-9F10BC662249}" destId="{A5CFFC8F-0D6C-4E64-A06E-E891503F30A3}" srcOrd="0" destOrd="0" presId="urn:microsoft.com/office/officeart/2005/8/layout/hList1"/>
    <dgm:cxn modelId="{A68B3AC3-EA4A-420A-A1AC-34FBC4D0B0AC}" srcId="{8B487DD8-9BE2-46AC-A517-159A75DF3AB3}" destId="{05D60E59-4E8D-4B8A-85DD-D0791DA9F179}" srcOrd="0" destOrd="0" parTransId="{AE618289-B178-4B25-9A5C-16177FF3AA78}" sibTransId="{5816DC8D-89DD-426D-8B2D-A7D7D0526D65}"/>
    <dgm:cxn modelId="{2D9F0CD8-AC42-47A8-84DA-4629361429ED}" srcId="{2FCAD312-B9F7-43BD-961F-B01420A88DD9}" destId="{2E0B152A-4A96-454D-BA09-9DF29CB8AA0A}" srcOrd="4" destOrd="0" parTransId="{3F6E57A9-BD59-4CCC-AD5F-B74D8F8942A7}" sibTransId="{9C57F513-8693-40F3-AAC0-D18299A84DC0}"/>
    <dgm:cxn modelId="{BE4AC3ED-64C6-4896-B98C-8CEF04BB10AC}" type="presOf" srcId="{8B487DD8-9BE2-46AC-A517-159A75DF3AB3}" destId="{E54398A6-2165-4B61-A8F5-DCEECED482F2}" srcOrd="0" destOrd="0" presId="urn:microsoft.com/office/officeart/2005/8/layout/hList1"/>
    <dgm:cxn modelId="{17C1D2F8-22F8-4F87-9479-1CC5344CE846}" type="presOf" srcId="{2FCAD312-B9F7-43BD-961F-B01420A88DD9}" destId="{1DAB775E-4EC4-4F99-AFE4-0C8E61D19954}" srcOrd="0" destOrd="0" presId="urn:microsoft.com/office/officeart/2005/8/layout/hList1"/>
    <dgm:cxn modelId="{2E23EA03-6776-428F-8C3A-FB1871C443E4}" type="presParOf" srcId="{1DAB775E-4EC4-4F99-AFE4-0C8E61D19954}" destId="{1D3F75C0-3218-42F8-B0CA-94349FEE68F3}" srcOrd="0" destOrd="0" presId="urn:microsoft.com/office/officeart/2005/8/layout/hList1"/>
    <dgm:cxn modelId="{6D451AEB-597A-40A1-AD54-59294CFA43E8}" type="presParOf" srcId="{1D3F75C0-3218-42F8-B0CA-94349FEE68F3}" destId="{EB93246E-9412-4FE7-A409-3F60151C7893}" srcOrd="0" destOrd="0" presId="urn:microsoft.com/office/officeart/2005/8/layout/hList1"/>
    <dgm:cxn modelId="{FFE4AF7C-51A3-4D77-8639-20F772DD082E}" type="presParOf" srcId="{1D3F75C0-3218-42F8-B0CA-94349FEE68F3}" destId="{AC55EC75-8AA2-48F6-B617-BA75E042E623}" srcOrd="1" destOrd="0" presId="urn:microsoft.com/office/officeart/2005/8/layout/hList1"/>
    <dgm:cxn modelId="{58DC7829-5515-48A2-A2EF-AA8A911B9B95}" type="presParOf" srcId="{1DAB775E-4EC4-4F99-AFE4-0C8E61D19954}" destId="{22781BDC-36EE-4CB6-B5F1-D36AA867B737}" srcOrd="1" destOrd="0" presId="urn:microsoft.com/office/officeart/2005/8/layout/hList1"/>
    <dgm:cxn modelId="{4AABB715-995A-4405-A8B5-14A848A79080}" type="presParOf" srcId="{1DAB775E-4EC4-4F99-AFE4-0C8E61D19954}" destId="{1AEDB25D-6480-496A-9FC6-536E9F443353}" srcOrd="2" destOrd="0" presId="urn:microsoft.com/office/officeart/2005/8/layout/hList1"/>
    <dgm:cxn modelId="{2A8CAB89-8AC2-4670-88A3-C8857A8365CD}" type="presParOf" srcId="{1AEDB25D-6480-496A-9FC6-536E9F443353}" destId="{FBB2132A-89E9-4431-99BB-D41CD822F835}" srcOrd="0" destOrd="0" presId="urn:microsoft.com/office/officeart/2005/8/layout/hList1"/>
    <dgm:cxn modelId="{0D2918CB-58EC-4053-A37D-82EB5F90B88C}" type="presParOf" srcId="{1AEDB25D-6480-496A-9FC6-536E9F443353}" destId="{D749EBB1-4D93-4A28-BB47-A3ADE1B7D1EC}" srcOrd="1" destOrd="0" presId="urn:microsoft.com/office/officeart/2005/8/layout/hList1"/>
    <dgm:cxn modelId="{CF2742D3-BE4B-417B-AB31-493F04047EBE}" type="presParOf" srcId="{1DAB775E-4EC4-4F99-AFE4-0C8E61D19954}" destId="{84EA3B63-E2A7-496F-8DDB-ACE5059E42BE}" srcOrd="3" destOrd="0" presId="urn:microsoft.com/office/officeart/2005/8/layout/hList1"/>
    <dgm:cxn modelId="{2C460FA9-1D43-46B0-9696-96CF20222ABB}" type="presParOf" srcId="{1DAB775E-4EC4-4F99-AFE4-0C8E61D19954}" destId="{43FB340A-40C8-4356-BA28-4491E38781A3}" srcOrd="4" destOrd="0" presId="urn:microsoft.com/office/officeart/2005/8/layout/hList1"/>
    <dgm:cxn modelId="{E76AC071-16F3-441D-907A-8F290C296995}" type="presParOf" srcId="{43FB340A-40C8-4356-BA28-4491E38781A3}" destId="{FB73E8F1-112A-47EE-BB95-BC0FA2D3CFB1}" srcOrd="0" destOrd="0" presId="urn:microsoft.com/office/officeart/2005/8/layout/hList1"/>
    <dgm:cxn modelId="{B20A1E38-4338-49DB-BE63-1AB39BF1D2E4}" type="presParOf" srcId="{43FB340A-40C8-4356-BA28-4491E38781A3}" destId="{A5CFFC8F-0D6C-4E64-A06E-E891503F30A3}" srcOrd="1" destOrd="0" presId="urn:microsoft.com/office/officeart/2005/8/layout/hList1"/>
    <dgm:cxn modelId="{C812F736-265E-4CF6-8B61-DD20379181CC}" type="presParOf" srcId="{1DAB775E-4EC4-4F99-AFE4-0C8E61D19954}" destId="{D5B73B36-049B-4A5D-94C8-3A4FC654FE5E}" srcOrd="5" destOrd="0" presId="urn:microsoft.com/office/officeart/2005/8/layout/hList1"/>
    <dgm:cxn modelId="{62C36606-ED53-4129-876F-DC2D31651535}" type="presParOf" srcId="{1DAB775E-4EC4-4F99-AFE4-0C8E61D19954}" destId="{ABD66DCD-0DAB-48A7-B6FC-6A12508115BF}" srcOrd="6" destOrd="0" presId="urn:microsoft.com/office/officeart/2005/8/layout/hList1"/>
    <dgm:cxn modelId="{6F71FB79-E242-4751-9637-E29828BDCCB5}" type="presParOf" srcId="{ABD66DCD-0DAB-48A7-B6FC-6A12508115BF}" destId="{E54398A6-2165-4B61-A8F5-DCEECED482F2}" srcOrd="0" destOrd="0" presId="urn:microsoft.com/office/officeart/2005/8/layout/hList1"/>
    <dgm:cxn modelId="{F0F4D9B3-DE01-4F1A-8C02-DE6E26DB5C70}" type="presParOf" srcId="{ABD66DCD-0DAB-48A7-B6FC-6A12508115BF}" destId="{F1EA937F-C38E-40D5-AE25-47FA76C03940}" srcOrd="1" destOrd="0" presId="urn:microsoft.com/office/officeart/2005/8/layout/hList1"/>
    <dgm:cxn modelId="{2116C631-16C5-4C36-BEFA-37C1C99E9A1A}" type="presParOf" srcId="{1DAB775E-4EC4-4F99-AFE4-0C8E61D19954}" destId="{E02F5BE6-E299-4211-9815-E6824F7B4EC0}" srcOrd="7" destOrd="0" presId="urn:microsoft.com/office/officeart/2005/8/layout/hList1"/>
    <dgm:cxn modelId="{C0CD99CF-9F69-49E7-925A-B5FE8E957CB2}" type="presParOf" srcId="{1DAB775E-4EC4-4F99-AFE4-0C8E61D19954}" destId="{B42D04E3-2A95-424B-AA0F-8208B28D06F9}" srcOrd="8" destOrd="0" presId="urn:microsoft.com/office/officeart/2005/8/layout/hList1"/>
    <dgm:cxn modelId="{427D2140-781F-4AAA-87A4-4B5444BBD597}" type="presParOf" srcId="{B42D04E3-2A95-424B-AA0F-8208B28D06F9}" destId="{281F1B88-6BE8-4655-989B-B98170BCDA08}" srcOrd="0" destOrd="0" presId="urn:microsoft.com/office/officeart/2005/8/layout/hList1"/>
    <dgm:cxn modelId="{4131EEA1-C9C6-4B1C-A654-3252CD296242}" type="presParOf" srcId="{B42D04E3-2A95-424B-AA0F-8208B28D06F9}" destId="{876A0C61-0F2E-441E-8ED7-6265442FCA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23D7B-141E-47D3-82EE-96A0AC95CA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900C2B-9DA1-4AFB-9D5D-7362BF75A8BC}">
      <dgm:prSet/>
      <dgm:spPr/>
      <dgm:t>
        <a:bodyPr/>
        <a:lstStyle/>
        <a:p>
          <a:r>
            <a:rPr lang="en-GB"/>
            <a:t>Enemy trainer</a:t>
          </a:r>
          <a:endParaRPr lang="en-US"/>
        </a:p>
      </dgm:t>
    </dgm:pt>
    <dgm:pt modelId="{1F056877-57B5-4713-B132-CEF8F125E853}" type="parTrans" cxnId="{A7A0BF49-3206-4790-8207-200BF160E402}">
      <dgm:prSet/>
      <dgm:spPr/>
      <dgm:t>
        <a:bodyPr/>
        <a:lstStyle/>
        <a:p>
          <a:endParaRPr lang="en-US"/>
        </a:p>
      </dgm:t>
    </dgm:pt>
    <dgm:pt modelId="{735F739A-7862-46FE-A56A-BDABECD1D346}" type="sibTrans" cxnId="{A7A0BF49-3206-4790-8207-200BF160E402}">
      <dgm:prSet/>
      <dgm:spPr/>
      <dgm:t>
        <a:bodyPr/>
        <a:lstStyle/>
        <a:p>
          <a:endParaRPr lang="en-US"/>
        </a:p>
      </dgm:t>
    </dgm:pt>
    <dgm:pt modelId="{E9AF53FD-3331-4688-B999-3FA2751488B6}">
      <dgm:prSet/>
      <dgm:spPr/>
      <dgm:t>
        <a:bodyPr/>
        <a:lstStyle/>
        <a:p>
          <a:r>
            <a:rPr lang="en-GB"/>
            <a:t>Txt-file inlezen</a:t>
          </a:r>
          <a:endParaRPr lang="en-US"/>
        </a:p>
      </dgm:t>
    </dgm:pt>
    <dgm:pt modelId="{5AA2505D-14E1-40C1-B0AC-8758229D7849}" type="parTrans" cxnId="{2296CBF3-193F-4210-B787-0A4BF6BF14AC}">
      <dgm:prSet/>
      <dgm:spPr/>
      <dgm:t>
        <a:bodyPr/>
        <a:lstStyle/>
        <a:p>
          <a:endParaRPr lang="en-US"/>
        </a:p>
      </dgm:t>
    </dgm:pt>
    <dgm:pt modelId="{2352738C-F70E-490C-8F64-95EAB52F6CC1}" type="sibTrans" cxnId="{2296CBF3-193F-4210-B787-0A4BF6BF14AC}">
      <dgm:prSet/>
      <dgm:spPr/>
      <dgm:t>
        <a:bodyPr/>
        <a:lstStyle/>
        <a:p>
          <a:endParaRPr lang="en-US"/>
        </a:p>
      </dgm:t>
    </dgm:pt>
    <dgm:pt modelId="{0E03407A-36F3-4B24-AFE5-0B03196B57DA}">
      <dgm:prSet/>
      <dgm:spPr/>
      <dgm:t>
        <a:bodyPr/>
        <a:lstStyle/>
        <a:p>
          <a:r>
            <a:rPr lang="en-GB"/>
            <a:t>Bv. waawssa…</a:t>
          </a:r>
          <a:endParaRPr lang="en-US"/>
        </a:p>
      </dgm:t>
    </dgm:pt>
    <dgm:pt modelId="{E918ACA6-6B91-439A-914C-E074A868C37E}" type="parTrans" cxnId="{111BE799-337A-4ECE-9AAE-763A8D687A35}">
      <dgm:prSet/>
      <dgm:spPr/>
      <dgm:t>
        <a:bodyPr/>
        <a:lstStyle/>
        <a:p>
          <a:endParaRPr lang="en-US"/>
        </a:p>
      </dgm:t>
    </dgm:pt>
    <dgm:pt modelId="{A08685A0-9BC6-4185-9643-3F9D707F67BD}" type="sibTrans" cxnId="{111BE799-337A-4ECE-9AAE-763A8D687A35}">
      <dgm:prSet/>
      <dgm:spPr/>
      <dgm:t>
        <a:bodyPr/>
        <a:lstStyle/>
        <a:p>
          <a:endParaRPr lang="en-US"/>
        </a:p>
      </dgm:t>
    </dgm:pt>
    <dgm:pt modelId="{A3E43096-D2E1-4EE0-8045-185235D8CBD3}">
      <dgm:prSet/>
      <dgm:spPr/>
      <dgm:t>
        <a:bodyPr/>
        <a:lstStyle/>
        <a:p>
          <a:r>
            <a:rPr lang="en-GB"/>
            <a:t>Enemy movement</a:t>
          </a:r>
          <a:endParaRPr lang="en-US"/>
        </a:p>
      </dgm:t>
    </dgm:pt>
    <dgm:pt modelId="{4A385EF9-BF0F-473F-AE79-5C2FAF1B75E5}" type="parTrans" cxnId="{5E5201D3-61AA-4BF2-B757-2D6AC2951C1D}">
      <dgm:prSet/>
      <dgm:spPr/>
      <dgm:t>
        <a:bodyPr/>
        <a:lstStyle/>
        <a:p>
          <a:endParaRPr lang="en-US"/>
        </a:p>
      </dgm:t>
    </dgm:pt>
    <dgm:pt modelId="{89149FD0-CA52-4E6D-95BF-B732B6321062}" type="sibTrans" cxnId="{5E5201D3-61AA-4BF2-B757-2D6AC2951C1D}">
      <dgm:prSet/>
      <dgm:spPr/>
      <dgm:t>
        <a:bodyPr/>
        <a:lstStyle/>
        <a:p>
          <a:endParaRPr lang="en-US"/>
        </a:p>
      </dgm:t>
    </dgm:pt>
    <dgm:pt modelId="{E7CBA024-8B64-42C9-ACE8-A1B94135E56F}">
      <dgm:prSet/>
      <dgm:spPr/>
      <dgm:t>
        <a:bodyPr/>
        <a:lstStyle/>
        <a:p>
          <a:r>
            <a:rPr lang="en-GB"/>
            <a:t>Random walk: gibs algoritme</a:t>
          </a:r>
          <a:endParaRPr lang="en-US"/>
        </a:p>
      </dgm:t>
    </dgm:pt>
    <dgm:pt modelId="{AAEF3980-1120-4A27-A6BC-D50FB4E2E103}" type="parTrans" cxnId="{DD02B694-72F7-42DD-AE89-92CE6E6128E2}">
      <dgm:prSet/>
      <dgm:spPr/>
      <dgm:t>
        <a:bodyPr/>
        <a:lstStyle/>
        <a:p>
          <a:endParaRPr lang="en-US"/>
        </a:p>
      </dgm:t>
    </dgm:pt>
    <dgm:pt modelId="{8F83E066-024E-4974-BD43-61F69468E7C1}" type="sibTrans" cxnId="{DD02B694-72F7-42DD-AE89-92CE6E6128E2}">
      <dgm:prSet/>
      <dgm:spPr/>
      <dgm:t>
        <a:bodyPr/>
        <a:lstStyle/>
        <a:p>
          <a:endParaRPr lang="en-US"/>
        </a:p>
      </dgm:t>
    </dgm:pt>
    <dgm:pt modelId="{E7E72E7D-2B79-4453-84A4-5181163D3A02}">
      <dgm:prSet/>
      <dgm:spPr/>
      <dgm:t>
        <a:bodyPr/>
        <a:lstStyle/>
        <a:p>
          <a:r>
            <a:rPr lang="en-GB"/>
            <a:t>Bepaalt volgende movement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vorige movement</a:t>
          </a:r>
          <a:endParaRPr lang="en-US"/>
        </a:p>
      </dgm:t>
    </dgm:pt>
    <dgm:pt modelId="{60A27EA3-864F-48D3-AB49-66CA4C14BFF0}" type="parTrans" cxnId="{2A713CE2-D247-4E59-AB67-429649450B07}">
      <dgm:prSet/>
      <dgm:spPr/>
      <dgm:t>
        <a:bodyPr/>
        <a:lstStyle/>
        <a:p>
          <a:endParaRPr lang="en-US"/>
        </a:p>
      </dgm:t>
    </dgm:pt>
    <dgm:pt modelId="{807F9DA6-21BA-4FD8-8AD3-6AF936B72509}" type="sibTrans" cxnId="{2A713CE2-D247-4E59-AB67-429649450B07}">
      <dgm:prSet/>
      <dgm:spPr/>
      <dgm:t>
        <a:bodyPr/>
        <a:lstStyle/>
        <a:p>
          <a:endParaRPr lang="en-US"/>
        </a:p>
      </dgm:t>
    </dgm:pt>
    <dgm:pt modelId="{CD1C4DE0-A298-4184-8E86-5FAD160E5733}">
      <dgm:prSet/>
      <dgm:spPr/>
      <dgm:t>
        <a:bodyPr/>
        <a:lstStyle/>
        <a:p>
          <a:r>
            <a:rPr lang="en-GB"/>
            <a:t>GUI</a:t>
          </a:r>
          <a:endParaRPr lang="en-US"/>
        </a:p>
      </dgm:t>
    </dgm:pt>
    <dgm:pt modelId="{45C8C5D8-FA72-4D68-9277-3A843F6987D2}" type="parTrans" cxnId="{49E2D6D9-754B-472D-9E28-1A6583C3C879}">
      <dgm:prSet/>
      <dgm:spPr/>
      <dgm:t>
        <a:bodyPr/>
        <a:lstStyle/>
        <a:p>
          <a:endParaRPr lang="en-US"/>
        </a:p>
      </dgm:t>
    </dgm:pt>
    <dgm:pt modelId="{637DF778-5F0A-469E-B9D9-FD7CF4C34DA8}" type="sibTrans" cxnId="{49E2D6D9-754B-472D-9E28-1A6583C3C879}">
      <dgm:prSet/>
      <dgm:spPr/>
      <dgm:t>
        <a:bodyPr/>
        <a:lstStyle/>
        <a:p>
          <a:endParaRPr lang="en-US"/>
        </a:p>
      </dgm:t>
    </dgm:pt>
    <dgm:pt modelId="{48C2E42F-B00C-47E1-8C39-3CDE6D391197}">
      <dgm:prSet/>
      <dgm:spPr/>
      <dgm:t>
        <a:bodyPr/>
        <a:lstStyle/>
        <a:p>
          <a:r>
            <a:rPr lang="en-GB"/>
            <a:t>QT</a:t>
          </a:r>
          <a:endParaRPr lang="en-US"/>
        </a:p>
      </dgm:t>
    </dgm:pt>
    <dgm:pt modelId="{6B76C72B-AB38-43E0-A2A4-53295C0D49F0}" type="parTrans" cxnId="{5EF7BFFB-6D83-4A1C-8005-A91C4D6C4FDC}">
      <dgm:prSet/>
      <dgm:spPr/>
      <dgm:t>
        <a:bodyPr/>
        <a:lstStyle/>
        <a:p>
          <a:endParaRPr lang="en-US"/>
        </a:p>
      </dgm:t>
    </dgm:pt>
    <dgm:pt modelId="{F030E808-24B8-46E3-A0CE-FF016C5DA76C}" type="sibTrans" cxnId="{5EF7BFFB-6D83-4A1C-8005-A91C4D6C4FDC}">
      <dgm:prSet/>
      <dgm:spPr/>
      <dgm:t>
        <a:bodyPr/>
        <a:lstStyle/>
        <a:p>
          <a:endParaRPr lang="en-US"/>
        </a:p>
      </dgm:t>
    </dgm:pt>
    <dgm:pt modelId="{FDD11BE7-181B-4F1C-8F9F-4927D66CDE8B}">
      <dgm:prSet/>
      <dgm:spPr/>
      <dgm:t>
        <a:bodyPr/>
        <a:lstStyle/>
        <a:p>
          <a:r>
            <a:rPr lang="en-GB"/>
            <a:t>Levels inlezen</a:t>
          </a:r>
          <a:endParaRPr lang="en-US"/>
        </a:p>
      </dgm:t>
    </dgm:pt>
    <dgm:pt modelId="{0C9F3F5E-7203-42CD-8C08-3BD51A35E745}" type="parTrans" cxnId="{22E98B99-7350-46AF-BDC5-4BB33556B75E}">
      <dgm:prSet/>
      <dgm:spPr/>
      <dgm:t>
        <a:bodyPr/>
        <a:lstStyle/>
        <a:p>
          <a:endParaRPr lang="en-US"/>
        </a:p>
      </dgm:t>
    </dgm:pt>
    <dgm:pt modelId="{53FBA270-31A9-4DDF-82BA-2C48B1DD3B3F}" type="sibTrans" cxnId="{22E98B99-7350-46AF-BDC5-4BB33556B75E}">
      <dgm:prSet/>
      <dgm:spPr/>
      <dgm:t>
        <a:bodyPr/>
        <a:lstStyle/>
        <a:p>
          <a:endParaRPr lang="en-US"/>
        </a:p>
      </dgm:t>
    </dgm:pt>
    <dgm:pt modelId="{D5980F7D-4CE1-4645-B67B-54F552FD0358}">
      <dgm:prSet/>
      <dgm:spPr/>
      <dgm:t>
        <a:bodyPr/>
        <a:lstStyle/>
        <a:p>
          <a:r>
            <a:rPr lang="en-GB"/>
            <a:t>Txt-file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. = path, # = wall, …</a:t>
          </a:r>
          <a:endParaRPr lang="en-US"/>
        </a:p>
      </dgm:t>
    </dgm:pt>
    <dgm:pt modelId="{059C06A4-A609-4753-AC1A-60EFA0F47AF6}" type="parTrans" cxnId="{025150AB-EA5D-4B89-9685-8510403E4F21}">
      <dgm:prSet/>
      <dgm:spPr/>
      <dgm:t>
        <a:bodyPr/>
        <a:lstStyle/>
        <a:p>
          <a:endParaRPr lang="en-US"/>
        </a:p>
      </dgm:t>
    </dgm:pt>
    <dgm:pt modelId="{D536BED5-B9B1-4961-A2AB-0A751BAF7C15}" type="sibTrans" cxnId="{025150AB-EA5D-4B89-9685-8510403E4F21}">
      <dgm:prSet/>
      <dgm:spPr/>
      <dgm:t>
        <a:bodyPr/>
        <a:lstStyle/>
        <a:p>
          <a:endParaRPr lang="en-US"/>
        </a:p>
      </dgm:t>
    </dgm:pt>
    <dgm:pt modelId="{A78D0A81-1FDA-4355-A125-1DAA3BCF2D17}">
      <dgm:prSet/>
      <dgm:spPr/>
      <dgm:t>
        <a:bodyPr/>
        <a:lstStyle/>
        <a:p>
          <a:r>
            <a:rPr lang="en-GB"/>
            <a:t>Fog of war</a:t>
          </a:r>
          <a:endParaRPr lang="en-US"/>
        </a:p>
      </dgm:t>
    </dgm:pt>
    <dgm:pt modelId="{2C96C28B-ECAE-4D94-9B7A-C91CC01B5DF6}" type="parTrans" cxnId="{0EE02EE3-1806-4DE7-9946-E6C43008175C}">
      <dgm:prSet/>
      <dgm:spPr/>
      <dgm:t>
        <a:bodyPr/>
        <a:lstStyle/>
        <a:p>
          <a:endParaRPr lang="en-US"/>
        </a:p>
      </dgm:t>
    </dgm:pt>
    <dgm:pt modelId="{5E6FA88D-B0F3-4B99-9B1B-77170B7F1A9F}" type="sibTrans" cxnId="{0EE02EE3-1806-4DE7-9946-E6C43008175C}">
      <dgm:prSet/>
      <dgm:spPr/>
      <dgm:t>
        <a:bodyPr/>
        <a:lstStyle/>
        <a:p>
          <a:endParaRPr lang="en-US"/>
        </a:p>
      </dgm:t>
    </dgm:pt>
    <dgm:pt modelId="{664727BA-BE43-4E69-A186-5BF171814ECD}">
      <dgm:prSet/>
      <dgm:spPr/>
      <dgm:t>
        <a:bodyPr/>
        <a:lstStyle/>
        <a:p>
          <a:r>
            <a:rPr lang="en-GB"/>
            <a:t>1 tile vision</a:t>
          </a:r>
          <a:endParaRPr lang="en-US"/>
        </a:p>
      </dgm:t>
    </dgm:pt>
    <dgm:pt modelId="{93B04E7B-F91E-47FB-A029-5E74B950173A}" type="parTrans" cxnId="{56FD6532-6396-4E25-8221-EDBF27CE9047}">
      <dgm:prSet/>
      <dgm:spPr/>
      <dgm:t>
        <a:bodyPr/>
        <a:lstStyle/>
        <a:p>
          <a:endParaRPr lang="en-US"/>
        </a:p>
      </dgm:t>
    </dgm:pt>
    <dgm:pt modelId="{E372EB2F-5E03-4AD1-B48C-9D30BF4897D1}" type="sibTrans" cxnId="{56FD6532-6396-4E25-8221-EDBF27CE9047}">
      <dgm:prSet/>
      <dgm:spPr/>
      <dgm:t>
        <a:bodyPr/>
        <a:lstStyle/>
        <a:p>
          <a:endParaRPr lang="en-US"/>
        </a:p>
      </dgm:t>
    </dgm:pt>
    <dgm:pt modelId="{22CAE0FE-4A6D-4704-BCB4-68C2F506AB15}" type="pres">
      <dgm:prSet presAssocID="{81023D7B-141E-47D3-82EE-96A0AC95CA4E}" presName="Name0" presStyleCnt="0">
        <dgm:presLayoutVars>
          <dgm:dir/>
          <dgm:animLvl val="lvl"/>
          <dgm:resizeHandles val="exact"/>
        </dgm:presLayoutVars>
      </dgm:prSet>
      <dgm:spPr/>
    </dgm:pt>
    <dgm:pt modelId="{7A3A20B7-0CC2-4A33-902F-359B56E45544}" type="pres">
      <dgm:prSet presAssocID="{63900C2B-9DA1-4AFB-9D5D-7362BF75A8BC}" presName="composite" presStyleCnt="0"/>
      <dgm:spPr/>
    </dgm:pt>
    <dgm:pt modelId="{3F8B50A9-10B6-4503-9E28-C140BF5B53FB}" type="pres">
      <dgm:prSet presAssocID="{63900C2B-9DA1-4AFB-9D5D-7362BF75A8B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2CEAD87-2A20-4B31-B8B3-05E57C8F6EA6}" type="pres">
      <dgm:prSet presAssocID="{63900C2B-9DA1-4AFB-9D5D-7362BF75A8BC}" presName="desTx" presStyleLbl="alignAccFollowNode1" presStyleIdx="0" presStyleCnt="5">
        <dgm:presLayoutVars>
          <dgm:bulletEnabled val="1"/>
        </dgm:presLayoutVars>
      </dgm:prSet>
      <dgm:spPr/>
    </dgm:pt>
    <dgm:pt modelId="{5FC04C9F-0E12-4531-982D-05EDF42FED83}" type="pres">
      <dgm:prSet presAssocID="{735F739A-7862-46FE-A56A-BDABECD1D346}" presName="space" presStyleCnt="0"/>
      <dgm:spPr/>
    </dgm:pt>
    <dgm:pt modelId="{CE3EDC1B-88AB-426E-821A-2E71D9F6A9AE}" type="pres">
      <dgm:prSet presAssocID="{A3E43096-D2E1-4EE0-8045-185235D8CBD3}" presName="composite" presStyleCnt="0"/>
      <dgm:spPr/>
    </dgm:pt>
    <dgm:pt modelId="{F8D2FCB4-B759-44E9-B26F-49FBC010CE16}" type="pres">
      <dgm:prSet presAssocID="{A3E43096-D2E1-4EE0-8045-185235D8CBD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694CF61-C77A-4C91-A429-B0C6DCCE15A7}" type="pres">
      <dgm:prSet presAssocID="{A3E43096-D2E1-4EE0-8045-185235D8CBD3}" presName="desTx" presStyleLbl="alignAccFollowNode1" presStyleIdx="1" presStyleCnt="5">
        <dgm:presLayoutVars>
          <dgm:bulletEnabled val="1"/>
        </dgm:presLayoutVars>
      </dgm:prSet>
      <dgm:spPr/>
    </dgm:pt>
    <dgm:pt modelId="{534B41DA-909B-459A-B0A1-4D0AE193F19A}" type="pres">
      <dgm:prSet presAssocID="{89149FD0-CA52-4E6D-95BF-B732B6321062}" presName="space" presStyleCnt="0"/>
      <dgm:spPr/>
    </dgm:pt>
    <dgm:pt modelId="{CDD4A140-A7FC-4AFA-A1F9-4DEF8E42266C}" type="pres">
      <dgm:prSet presAssocID="{CD1C4DE0-A298-4184-8E86-5FAD160E5733}" presName="composite" presStyleCnt="0"/>
      <dgm:spPr/>
    </dgm:pt>
    <dgm:pt modelId="{9532D74A-7EF7-47C0-916A-08AAB55FD270}" type="pres">
      <dgm:prSet presAssocID="{CD1C4DE0-A298-4184-8E86-5FAD160E573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6A29156-8AD8-4F7A-8D08-AA58C110E4E4}" type="pres">
      <dgm:prSet presAssocID="{CD1C4DE0-A298-4184-8E86-5FAD160E5733}" presName="desTx" presStyleLbl="alignAccFollowNode1" presStyleIdx="2" presStyleCnt="5">
        <dgm:presLayoutVars>
          <dgm:bulletEnabled val="1"/>
        </dgm:presLayoutVars>
      </dgm:prSet>
      <dgm:spPr/>
    </dgm:pt>
    <dgm:pt modelId="{3C45711B-B159-474F-A3A1-04614236BEE1}" type="pres">
      <dgm:prSet presAssocID="{637DF778-5F0A-469E-B9D9-FD7CF4C34DA8}" presName="space" presStyleCnt="0"/>
      <dgm:spPr/>
    </dgm:pt>
    <dgm:pt modelId="{4262AF95-0EB4-42CE-A2F8-91AA47884CE4}" type="pres">
      <dgm:prSet presAssocID="{FDD11BE7-181B-4F1C-8F9F-4927D66CDE8B}" presName="composite" presStyleCnt="0"/>
      <dgm:spPr/>
    </dgm:pt>
    <dgm:pt modelId="{341BB02D-F94A-492E-B9F4-F398C43D024C}" type="pres">
      <dgm:prSet presAssocID="{FDD11BE7-181B-4F1C-8F9F-4927D66CDE8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9920317-3CBA-4996-9FE4-3FC2445F6540}" type="pres">
      <dgm:prSet presAssocID="{FDD11BE7-181B-4F1C-8F9F-4927D66CDE8B}" presName="desTx" presStyleLbl="alignAccFollowNode1" presStyleIdx="3" presStyleCnt="5">
        <dgm:presLayoutVars>
          <dgm:bulletEnabled val="1"/>
        </dgm:presLayoutVars>
      </dgm:prSet>
      <dgm:spPr/>
    </dgm:pt>
    <dgm:pt modelId="{A3D1B81B-D52F-461D-84A3-05FD9091CE38}" type="pres">
      <dgm:prSet presAssocID="{53FBA270-31A9-4DDF-82BA-2C48B1DD3B3F}" presName="space" presStyleCnt="0"/>
      <dgm:spPr/>
    </dgm:pt>
    <dgm:pt modelId="{2F38B968-74A7-4144-AE29-2E8B493F905D}" type="pres">
      <dgm:prSet presAssocID="{A78D0A81-1FDA-4355-A125-1DAA3BCF2D17}" presName="composite" presStyleCnt="0"/>
      <dgm:spPr/>
    </dgm:pt>
    <dgm:pt modelId="{61590EC1-977B-477F-9C7D-346A06E742E3}" type="pres">
      <dgm:prSet presAssocID="{A78D0A81-1FDA-4355-A125-1DAA3BCF2D1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D0E2291-0063-489E-8B5B-62A5D02421DE}" type="pres">
      <dgm:prSet presAssocID="{A78D0A81-1FDA-4355-A125-1DAA3BCF2D1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33DEC08-955A-44D7-AC3B-4A484EDD12FF}" type="presOf" srcId="{A78D0A81-1FDA-4355-A125-1DAA3BCF2D17}" destId="{61590EC1-977B-477F-9C7D-346A06E742E3}" srcOrd="0" destOrd="0" presId="urn:microsoft.com/office/officeart/2005/8/layout/hList1"/>
    <dgm:cxn modelId="{4E05010D-4C1E-4964-9617-B8EE70C40B3D}" type="presOf" srcId="{E9AF53FD-3331-4688-B999-3FA2751488B6}" destId="{02CEAD87-2A20-4B31-B8B3-05E57C8F6EA6}" srcOrd="0" destOrd="0" presId="urn:microsoft.com/office/officeart/2005/8/layout/hList1"/>
    <dgm:cxn modelId="{56FD6532-6396-4E25-8221-EDBF27CE9047}" srcId="{A78D0A81-1FDA-4355-A125-1DAA3BCF2D17}" destId="{664727BA-BE43-4E69-A186-5BF171814ECD}" srcOrd="0" destOrd="0" parTransId="{93B04E7B-F91E-47FB-A029-5E74B950173A}" sibTransId="{E372EB2F-5E03-4AD1-B48C-9D30BF4897D1}"/>
    <dgm:cxn modelId="{0851263B-BB4B-440B-889C-910377BE8981}" type="presOf" srcId="{664727BA-BE43-4E69-A186-5BF171814ECD}" destId="{AD0E2291-0063-489E-8B5B-62A5D02421DE}" srcOrd="0" destOrd="0" presId="urn:microsoft.com/office/officeart/2005/8/layout/hList1"/>
    <dgm:cxn modelId="{A7A0BF49-3206-4790-8207-200BF160E402}" srcId="{81023D7B-141E-47D3-82EE-96A0AC95CA4E}" destId="{63900C2B-9DA1-4AFB-9D5D-7362BF75A8BC}" srcOrd="0" destOrd="0" parTransId="{1F056877-57B5-4713-B132-CEF8F125E853}" sibTransId="{735F739A-7862-46FE-A56A-BDABECD1D346}"/>
    <dgm:cxn modelId="{73ED0452-6353-4737-B27D-105B9DF2DAA5}" type="presOf" srcId="{E7E72E7D-2B79-4453-84A4-5181163D3A02}" destId="{3694CF61-C77A-4C91-A429-B0C6DCCE15A7}" srcOrd="0" destOrd="1" presId="urn:microsoft.com/office/officeart/2005/8/layout/hList1"/>
    <dgm:cxn modelId="{A7F14374-44A6-4F1E-BB50-E702A2AF35B3}" type="presOf" srcId="{0E03407A-36F3-4B24-AFE5-0B03196B57DA}" destId="{02CEAD87-2A20-4B31-B8B3-05E57C8F6EA6}" srcOrd="0" destOrd="1" presId="urn:microsoft.com/office/officeart/2005/8/layout/hList1"/>
    <dgm:cxn modelId="{3139827C-D3A9-4AF9-BAC9-159C5CDC8C32}" type="presOf" srcId="{CD1C4DE0-A298-4184-8E86-5FAD160E5733}" destId="{9532D74A-7EF7-47C0-916A-08AAB55FD270}" srcOrd="0" destOrd="0" presId="urn:microsoft.com/office/officeart/2005/8/layout/hList1"/>
    <dgm:cxn modelId="{1A8E7C82-AF17-4A65-AF76-A68C4D7DACB2}" type="presOf" srcId="{A3E43096-D2E1-4EE0-8045-185235D8CBD3}" destId="{F8D2FCB4-B759-44E9-B26F-49FBC010CE16}" srcOrd="0" destOrd="0" presId="urn:microsoft.com/office/officeart/2005/8/layout/hList1"/>
    <dgm:cxn modelId="{2D8D9D8D-A55A-4F4E-93D6-51A44A0443D6}" type="presOf" srcId="{48C2E42F-B00C-47E1-8C39-3CDE6D391197}" destId="{06A29156-8AD8-4F7A-8D08-AA58C110E4E4}" srcOrd="0" destOrd="0" presId="urn:microsoft.com/office/officeart/2005/8/layout/hList1"/>
    <dgm:cxn modelId="{DD02B694-72F7-42DD-AE89-92CE6E6128E2}" srcId="{A3E43096-D2E1-4EE0-8045-185235D8CBD3}" destId="{E7CBA024-8B64-42C9-ACE8-A1B94135E56F}" srcOrd="0" destOrd="0" parTransId="{AAEF3980-1120-4A27-A6BC-D50FB4E2E103}" sibTransId="{8F83E066-024E-4974-BD43-61F69468E7C1}"/>
    <dgm:cxn modelId="{22E98B99-7350-46AF-BDC5-4BB33556B75E}" srcId="{81023D7B-141E-47D3-82EE-96A0AC95CA4E}" destId="{FDD11BE7-181B-4F1C-8F9F-4927D66CDE8B}" srcOrd="3" destOrd="0" parTransId="{0C9F3F5E-7203-42CD-8C08-3BD51A35E745}" sibTransId="{53FBA270-31A9-4DDF-82BA-2C48B1DD3B3F}"/>
    <dgm:cxn modelId="{111BE799-337A-4ECE-9AAE-763A8D687A35}" srcId="{E9AF53FD-3331-4688-B999-3FA2751488B6}" destId="{0E03407A-36F3-4B24-AFE5-0B03196B57DA}" srcOrd="0" destOrd="0" parTransId="{E918ACA6-6B91-439A-914C-E074A868C37E}" sibTransId="{A08685A0-9BC6-4185-9643-3F9D707F67BD}"/>
    <dgm:cxn modelId="{025150AB-EA5D-4B89-9685-8510403E4F21}" srcId="{FDD11BE7-181B-4F1C-8F9F-4927D66CDE8B}" destId="{D5980F7D-4CE1-4645-B67B-54F552FD0358}" srcOrd="0" destOrd="0" parTransId="{059C06A4-A609-4753-AC1A-60EFA0F47AF6}" sibTransId="{D536BED5-B9B1-4961-A2AB-0A751BAF7C15}"/>
    <dgm:cxn modelId="{C0B24AB8-0767-4408-9C28-FC1B88F0B969}" type="presOf" srcId="{E7CBA024-8B64-42C9-ACE8-A1B94135E56F}" destId="{3694CF61-C77A-4C91-A429-B0C6DCCE15A7}" srcOrd="0" destOrd="0" presId="urn:microsoft.com/office/officeart/2005/8/layout/hList1"/>
    <dgm:cxn modelId="{AEE92BC0-4C2B-4950-B5BC-0D6A9C918BDA}" type="presOf" srcId="{FDD11BE7-181B-4F1C-8F9F-4927D66CDE8B}" destId="{341BB02D-F94A-492E-B9F4-F398C43D024C}" srcOrd="0" destOrd="0" presId="urn:microsoft.com/office/officeart/2005/8/layout/hList1"/>
    <dgm:cxn modelId="{280FECC3-9A44-4041-AED9-DCDA684E6F82}" type="presOf" srcId="{81023D7B-141E-47D3-82EE-96A0AC95CA4E}" destId="{22CAE0FE-4A6D-4704-BCB4-68C2F506AB15}" srcOrd="0" destOrd="0" presId="urn:microsoft.com/office/officeart/2005/8/layout/hList1"/>
    <dgm:cxn modelId="{50DFADCE-9C9B-4427-94B6-042C05B9532D}" type="presOf" srcId="{D5980F7D-4CE1-4645-B67B-54F552FD0358}" destId="{B9920317-3CBA-4996-9FE4-3FC2445F6540}" srcOrd="0" destOrd="0" presId="urn:microsoft.com/office/officeart/2005/8/layout/hList1"/>
    <dgm:cxn modelId="{5E5201D3-61AA-4BF2-B757-2D6AC2951C1D}" srcId="{81023D7B-141E-47D3-82EE-96A0AC95CA4E}" destId="{A3E43096-D2E1-4EE0-8045-185235D8CBD3}" srcOrd="1" destOrd="0" parTransId="{4A385EF9-BF0F-473F-AE79-5C2FAF1B75E5}" sibTransId="{89149FD0-CA52-4E6D-95BF-B732B6321062}"/>
    <dgm:cxn modelId="{49E2D6D9-754B-472D-9E28-1A6583C3C879}" srcId="{81023D7B-141E-47D3-82EE-96A0AC95CA4E}" destId="{CD1C4DE0-A298-4184-8E86-5FAD160E5733}" srcOrd="2" destOrd="0" parTransId="{45C8C5D8-FA72-4D68-9277-3A843F6987D2}" sibTransId="{637DF778-5F0A-469E-B9D9-FD7CF4C34DA8}"/>
    <dgm:cxn modelId="{2A713CE2-D247-4E59-AB67-429649450B07}" srcId="{E7CBA024-8B64-42C9-ACE8-A1B94135E56F}" destId="{E7E72E7D-2B79-4453-84A4-5181163D3A02}" srcOrd="0" destOrd="0" parTransId="{60A27EA3-864F-48D3-AB49-66CA4C14BFF0}" sibTransId="{807F9DA6-21BA-4FD8-8AD3-6AF936B72509}"/>
    <dgm:cxn modelId="{0EE02EE3-1806-4DE7-9946-E6C43008175C}" srcId="{81023D7B-141E-47D3-82EE-96A0AC95CA4E}" destId="{A78D0A81-1FDA-4355-A125-1DAA3BCF2D17}" srcOrd="4" destOrd="0" parTransId="{2C96C28B-ECAE-4D94-9B7A-C91CC01B5DF6}" sibTransId="{5E6FA88D-B0F3-4B99-9B1B-77170B7F1A9F}"/>
    <dgm:cxn modelId="{2296CBF3-193F-4210-B787-0A4BF6BF14AC}" srcId="{63900C2B-9DA1-4AFB-9D5D-7362BF75A8BC}" destId="{E9AF53FD-3331-4688-B999-3FA2751488B6}" srcOrd="0" destOrd="0" parTransId="{5AA2505D-14E1-40C1-B0AC-8758229D7849}" sibTransId="{2352738C-F70E-490C-8F64-95EAB52F6CC1}"/>
    <dgm:cxn modelId="{5EF7BFFB-6D83-4A1C-8005-A91C4D6C4FDC}" srcId="{CD1C4DE0-A298-4184-8E86-5FAD160E5733}" destId="{48C2E42F-B00C-47E1-8C39-3CDE6D391197}" srcOrd="0" destOrd="0" parTransId="{6B76C72B-AB38-43E0-A2A4-53295C0D49F0}" sibTransId="{F030E808-24B8-46E3-A0CE-FF016C5DA76C}"/>
    <dgm:cxn modelId="{BCF7F9FE-75AA-4514-BED0-04080C35A79C}" type="presOf" srcId="{63900C2B-9DA1-4AFB-9D5D-7362BF75A8BC}" destId="{3F8B50A9-10B6-4503-9E28-C140BF5B53FB}" srcOrd="0" destOrd="0" presId="urn:microsoft.com/office/officeart/2005/8/layout/hList1"/>
    <dgm:cxn modelId="{2A88EA36-A226-4CCE-AE66-CC98E2EA85B7}" type="presParOf" srcId="{22CAE0FE-4A6D-4704-BCB4-68C2F506AB15}" destId="{7A3A20B7-0CC2-4A33-902F-359B56E45544}" srcOrd="0" destOrd="0" presId="urn:microsoft.com/office/officeart/2005/8/layout/hList1"/>
    <dgm:cxn modelId="{2FA9256B-6DE9-4B76-9297-6FC46FB03BA2}" type="presParOf" srcId="{7A3A20B7-0CC2-4A33-902F-359B56E45544}" destId="{3F8B50A9-10B6-4503-9E28-C140BF5B53FB}" srcOrd="0" destOrd="0" presId="urn:microsoft.com/office/officeart/2005/8/layout/hList1"/>
    <dgm:cxn modelId="{C2D715BA-F702-41E4-9D80-7708FD8BD886}" type="presParOf" srcId="{7A3A20B7-0CC2-4A33-902F-359B56E45544}" destId="{02CEAD87-2A20-4B31-B8B3-05E57C8F6EA6}" srcOrd="1" destOrd="0" presId="urn:microsoft.com/office/officeart/2005/8/layout/hList1"/>
    <dgm:cxn modelId="{FA180A70-031F-4215-A562-9A82B28161F3}" type="presParOf" srcId="{22CAE0FE-4A6D-4704-BCB4-68C2F506AB15}" destId="{5FC04C9F-0E12-4531-982D-05EDF42FED83}" srcOrd="1" destOrd="0" presId="urn:microsoft.com/office/officeart/2005/8/layout/hList1"/>
    <dgm:cxn modelId="{99D0632A-C60F-4485-9E26-A280B6F59456}" type="presParOf" srcId="{22CAE0FE-4A6D-4704-BCB4-68C2F506AB15}" destId="{CE3EDC1B-88AB-426E-821A-2E71D9F6A9AE}" srcOrd="2" destOrd="0" presId="urn:microsoft.com/office/officeart/2005/8/layout/hList1"/>
    <dgm:cxn modelId="{62D9F9F9-81CC-46A8-A201-BEDA77BBA937}" type="presParOf" srcId="{CE3EDC1B-88AB-426E-821A-2E71D9F6A9AE}" destId="{F8D2FCB4-B759-44E9-B26F-49FBC010CE16}" srcOrd="0" destOrd="0" presId="urn:microsoft.com/office/officeart/2005/8/layout/hList1"/>
    <dgm:cxn modelId="{2A520535-35B1-443F-B221-2B4F209C6DBE}" type="presParOf" srcId="{CE3EDC1B-88AB-426E-821A-2E71D9F6A9AE}" destId="{3694CF61-C77A-4C91-A429-B0C6DCCE15A7}" srcOrd="1" destOrd="0" presId="urn:microsoft.com/office/officeart/2005/8/layout/hList1"/>
    <dgm:cxn modelId="{B55C079F-1481-4801-8224-07128F625CD1}" type="presParOf" srcId="{22CAE0FE-4A6D-4704-BCB4-68C2F506AB15}" destId="{534B41DA-909B-459A-B0A1-4D0AE193F19A}" srcOrd="3" destOrd="0" presId="urn:microsoft.com/office/officeart/2005/8/layout/hList1"/>
    <dgm:cxn modelId="{18458631-F65C-4B4A-B544-E61774BCAB38}" type="presParOf" srcId="{22CAE0FE-4A6D-4704-BCB4-68C2F506AB15}" destId="{CDD4A140-A7FC-4AFA-A1F9-4DEF8E42266C}" srcOrd="4" destOrd="0" presId="urn:microsoft.com/office/officeart/2005/8/layout/hList1"/>
    <dgm:cxn modelId="{B2644354-4D0A-4C70-B4A8-7FE854A0E4A2}" type="presParOf" srcId="{CDD4A140-A7FC-4AFA-A1F9-4DEF8E42266C}" destId="{9532D74A-7EF7-47C0-916A-08AAB55FD270}" srcOrd="0" destOrd="0" presId="urn:microsoft.com/office/officeart/2005/8/layout/hList1"/>
    <dgm:cxn modelId="{FEF22C7F-5446-443B-8AD0-E22A17899DC5}" type="presParOf" srcId="{CDD4A140-A7FC-4AFA-A1F9-4DEF8E42266C}" destId="{06A29156-8AD8-4F7A-8D08-AA58C110E4E4}" srcOrd="1" destOrd="0" presId="urn:microsoft.com/office/officeart/2005/8/layout/hList1"/>
    <dgm:cxn modelId="{F853D0F1-DD2C-4953-9319-09D56B6697C7}" type="presParOf" srcId="{22CAE0FE-4A6D-4704-BCB4-68C2F506AB15}" destId="{3C45711B-B159-474F-A3A1-04614236BEE1}" srcOrd="5" destOrd="0" presId="urn:microsoft.com/office/officeart/2005/8/layout/hList1"/>
    <dgm:cxn modelId="{9210523D-BFF6-45E2-82D6-79482B8CD3A6}" type="presParOf" srcId="{22CAE0FE-4A6D-4704-BCB4-68C2F506AB15}" destId="{4262AF95-0EB4-42CE-A2F8-91AA47884CE4}" srcOrd="6" destOrd="0" presId="urn:microsoft.com/office/officeart/2005/8/layout/hList1"/>
    <dgm:cxn modelId="{503E986A-014A-4867-BB46-1C4FA730D6CF}" type="presParOf" srcId="{4262AF95-0EB4-42CE-A2F8-91AA47884CE4}" destId="{341BB02D-F94A-492E-B9F4-F398C43D024C}" srcOrd="0" destOrd="0" presId="urn:microsoft.com/office/officeart/2005/8/layout/hList1"/>
    <dgm:cxn modelId="{81742636-0444-4B10-A203-C9F2BFE15CA6}" type="presParOf" srcId="{4262AF95-0EB4-42CE-A2F8-91AA47884CE4}" destId="{B9920317-3CBA-4996-9FE4-3FC2445F6540}" srcOrd="1" destOrd="0" presId="urn:microsoft.com/office/officeart/2005/8/layout/hList1"/>
    <dgm:cxn modelId="{6F439E5F-6DA2-469F-9DCD-AFC3165657CF}" type="presParOf" srcId="{22CAE0FE-4A6D-4704-BCB4-68C2F506AB15}" destId="{A3D1B81B-D52F-461D-84A3-05FD9091CE38}" srcOrd="7" destOrd="0" presId="urn:microsoft.com/office/officeart/2005/8/layout/hList1"/>
    <dgm:cxn modelId="{18D31D33-AB01-42CF-95F2-D3F6628D65DB}" type="presParOf" srcId="{22CAE0FE-4A6D-4704-BCB4-68C2F506AB15}" destId="{2F38B968-74A7-4144-AE29-2E8B493F905D}" srcOrd="8" destOrd="0" presId="urn:microsoft.com/office/officeart/2005/8/layout/hList1"/>
    <dgm:cxn modelId="{B9113CCF-DEF0-410E-B237-13A164F53394}" type="presParOf" srcId="{2F38B968-74A7-4144-AE29-2E8B493F905D}" destId="{61590EC1-977B-477F-9C7D-346A06E742E3}" srcOrd="0" destOrd="0" presId="urn:microsoft.com/office/officeart/2005/8/layout/hList1"/>
    <dgm:cxn modelId="{93F0A62B-4A69-4F1D-8B1A-E5F3689C55C2}" type="presParOf" srcId="{2F38B968-74A7-4144-AE29-2E8B493F905D}" destId="{AD0E2291-0063-489E-8B5B-62A5D024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71CF2-13F9-4FB8-8E41-92336C50F94F}">
      <dsp:nvSpPr>
        <dsp:cNvPr id="0" name=""/>
        <dsp:cNvSpPr/>
      </dsp:nvSpPr>
      <dsp:spPr>
        <a:xfrm>
          <a:off x="878758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4C90E-89CD-4024-8AB5-C079CD6907C2}">
      <dsp:nvSpPr>
        <dsp:cNvPr id="0" name=""/>
        <dsp:cNvSpPr/>
      </dsp:nvSpPr>
      <dsp:spPr>
        <a:xfrm>
          <a:off x="119466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Introductie</a:t>
          </a:r>
          <a:endParaRPr lang="en-US" sz="3600" kern="1200"/>
        </a:p>
      </dsp:txBody>
      <dsp:txXfrm>
        <a:off x="119466" y="2109256"/>
        <a:ext cx="2761061" cy="720000"/>
      </dsp:txXfrm>
    </dsp:sp>
    <dsp:sp modelId="{9C585389-BBBD-4921-9F2F-E49977247058}">
      <dsp:nvSpPr>
        <dsp:cNvPr id="0" name=""/>
        <dsp:cNvSpPr/>
      </dsp:nvSpPr>
      <dsp:spPr>
        <a:xfrm>
          <a:off x="4123005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6C7D-4D6A-4E47-B4BE-F44334BC91E6}">
      <dsp:nvSpPr>
        <dsp:cNvPr id="0" name=""/>
        <dsp:cNvSpPr/>
      </dsp:nvSpPr>
      <dsp:spPr>
        <a:xfrm>
          <a:off x="3363713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Algoritmes</a:t>
          </a:r>
          <a:endParaRPr lang="en-US" sz="3600" kern="1200" dirty="0"/>
        </a:p>
      </dsp:txBody>
      <dsp:txXfrm>
        <a:off x="3363713" y="2109256"/>
        <a:ext cx="2761061" cy="720000"/>
      </dsp:txXfrm>
    </dsp:sp>
    <dsp:sp modelId="{5EC0767B-90DB-4144-860F-1624811DB6C8}">
      <dsp:nvSpPr>
        <dsp:cNvPr id="0" name=""/>
        <dsp:cNvSpPr/>
      </dsp:nvSpPr>
      <dsp:spPr>
        <a:xfrm>
          <a:off x="7367251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D702-03C5-4C57-BC5C-0F037613A366}">
      <dsp:nvSpPr>
        <dsp:cNvPr id="0" name=""/>
        <dsp:cNvSpPr/>
      </dsp:nvSpPr>
      <dsp:spPr>
        <a:xfrm>
          <a:off x="6607960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Demo</a:t>
          </a:r>
          <a:endParaRPr lang="en-US" sz="3600" kern="1200"/>
        </a:p>
      </dsp:txBody>
      <dsp:txXfrm>
        <a:off x="6607960" y="2109256"/>
        <a:ext cx="276106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3246E-9412-4FE7-A409-3F60151C7893}">
      <dsp:nvSpPr>
        <dsp:cNvPr id="0" name=""/>
        <dsp:cNvSpPr/>
      </dsp:nvSpPr>
      <dsp:spPr>
        <a:xfrm>
          <a:off x="4447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Markov Chain Monte Carlo</a:t>
          </a:r>
          <a:endParaRPr lang="en-US" sz="1800" kern="1200"/>
        </a:p>
      </dsp:txBody>
      <dsp:txXfrm>
        <a:off x="4447" y="580745"/>
        <a:ext cx="1704962" cy="656424"/>
      </dsp:txXfrm>
    </dsp:sp>
    <dsp:sp modelId="{AC55EC75-8AA2-48F6-B617-BA75E042E623}">
      <dsp:nvSpPr>
        <dsp:cNvPr id="0" name=""/>
        <dsp:cNvSpPr/>
      </dsp:nvSpPr>
      <dsp:spPr>
        <a:xfrm>
          <a:off x="4447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Gibs algoritme </a:t>
          </a:r>
          <a:r>
            <a:rPr lang="en-GB" sz="1800" kern="1200">
              <a:sym typeface="Wingdings" panose="05000000000000000000" pitchFamily="2" charset="2"/>
            </a:rPr>
            <a:t></a:t>
          </a:r>
          <a:r>
            <a:rPr lang="en-GB" sz="1800" kern="1200"/>
            <a:t> Enemy training / movement </a:t>
          </a:r>
          <a:endParaRPr lang="en-US" sz="1800" kern="1200"/>
        </a:p>
      </dsp:txBody>
      <dsp:txXfrm>
        <a:off x="4447" y="1237169"/>
        <a:ext cx="1704962" cy="1531710"/>
      </dsp:txXfrm>
    </dsp:sp>
    <dsp:sp modelId="{FBB2132A-89E9-4431-99BB-D41CD822F835}">
      <dsp:nvSpPr>
        <dsp:cNvPr id="0" name=""/>
        <dsp:cNvSpPr/>
      </dsp:nvSpPr>
      <dsp:spPr>
        <a:xfrm>
          <a:off x="1948105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Dijkstra’s algoritme </a:t>
          </a:r>
          <a:endParaRPr lang="en-US" sz="1800" kern="1200"/>
        </a:p>
      </dsp:txBody>
      <dsp:txXfrm>
        <a:off x="1948105" y="580745"/>
        <a:ext cx="1704962" cy="656424"/>
      </dsp:txXfrm>
    </dsp:sp>
    <dsp:sp modelId="{D749EBB1-4D93-4A28-BB47-A3ADE1B7D1EC}">
      <dsp:nvSpPr>
        <dsp:cNvPr id="0" name=""/>
        <dsp:cNvSpPr/>
      </dsp:nvSpPr>
      <dsp:spPr>
        <a:xfrm>
          <a:off x="1948105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Kortste route naar een key / exit</a:t>
          </a:r>
          <a:endParaRPr lang="en-US" sz="1800" kern="1200"/>
        </a:p>
      </dsp:txBody>
      <dsp:txXfrm>
        <a:off x="1948105" y="1237169"/>
        <a:ext cx="1704962" cy="1531710"/>
      </dsp:txXfrm>
    </dsp:sp>
    <dsp:sp modelId="{FB73E8F1-112A-47EE-BB95-BC0FA2D3CFB1}">
      <dsp:nvSpPr>
        <dsp:cNvPr id="0" name=""/>
        <dsp:cNvSpPr/>
      </dsp:nvSpPr>
      <dsp:spPr>
        <a:xfrm>
          <a:off x="3891762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TFA </a:t>
          </a:r>
          <a:endParaRPr lang="en-US" sz="1800" kern="1200"/>
        </a:p>
      </dsp:txBody>
      <dsp:txXfrm>
        <a:off x="3891762" y="580745"/>
        <a:ext cx="1704962" cy="656424"/>
      </dsp:txXfrm>
    </dsp:sp>
    <dsp:sp modelId="{A5CFFC8F-0D6C-4E64-A06E-E891503F30A3}">
      <dsp:nvSpPr>
        <dsp:cNvPr id="0" name=""/>
        <dsp:cNvSpPr/>
      </dsp:nvSpPr>
      <dsp:spPr>
        <a:xfrm>
          <a:off x="3891762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Minimalizeren van Maze, om regex te vinden</a:t>
          </a:r>
          <a:endParaRPr lang="en-US" sz="1800" kern="1200"/>
        </a:p>
      </dsp:txBody>
      <dsp:txXfrm>
        <a:off x="3891762" y="1237169"/>
        <a:ext cx="1704962" cy="1531710"/>
      </dsp:txXfrm>
    </dsp:sp>
    <dsp:sp modelId="{E54398A6-2165-4B61-A8F5-DCEECED482F2}">
      <dsp:nvSpPr>
        <dsp:cNvPr id="0" name=""/>
        <dsp:cNvSpPr/>
      </dsp:nvSpPr>
      <dsp:spPr>
        <a:xfrm>
          <a:off x="5835420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DFA</a:t>
          </a:r>
          <a:endParaRPr lang="en-US" sz="1800" kern="1200"/>
        </a:p>
      </dsp:txBody>
      <dsp:txXfrm>
        <a:off x="5835420" y="580745"/>
        <a:ext cx="1704962" cy="656424"/>
      </dsp:txXfrm>
    </dsp:sp>
    <dsp:sp modelId="{F1EA937F-C38E-40D5-AE25-47FA76C03940}">
      <dsp:nvSpPr>
        <dsp:cNvPr id="0" name=""/>
        <dsp:cNvSpPr/>
      </dsp:nvSpPr>
      <dsp:spPr>
        <a:xfrm>
          <a:off x="5835420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Regex van de </a:t>
          </a:r>
          <a:r>
            <a:rPr lang="en-GB" sz="1800" kern="1200" dirty="0" err="1"/>
            <a:t>kortste</a:t>
          </a:r>
          <a:r>
            <a:rPr lang="en-GB" sz="1800" kern="1200" dirty="0"/>
            <a:t> route </a:t>
          </a:r>
          <a:endParaRPr lang="en-US" sz="1800" kern="1200" dirty="0"/>
        </a:p>
      </dsp:txBody>
      <dsp:txXfrm>
        <a:off x="5835420" y="1237169"/>
        <a:ext cx="1704962" cy="1531710"/>
      </dsp:txXfrm>
    </dsp:sp>
    <dsp:sp modelId="{281F1B88-6BE8-4655-989B-B98170BCDA08}">
      <dsp:nvSpPr>
        <dsp:cNvPr id="0" name=""/>
        <dsp:cNvSpPr/>
      </dsp:nvSpPr>
      <dsp:spPr>
        <a:xfrm>
          <a:off x="7779077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regex </a:t>
          </a:r>
          <a:endParaRPr lang="en-US" sz="1800" kern="1200"/>
        </a:p>
      </dsp:txBody>
      <dsp:txXfrm>
        <a:off x="7779077" y="580745"/>
        <a:ext cx="1704962" cy="656424"/>
      </dsp:txXfrm>
    </dsp:sp>
    <dsp:sp modelId="{876A0C61-0F2E-441E-8ED7-6265442FCAFD}">
      <dsp:nvSpPr>
        <dsp:cNvPr id="0" name=""/>
        <dsp:cNvSpPr/>
      </dsp:nvSpPr>
      <dsp:spPr>
        <a:xfrm>
          <a:off x="7779077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Maze omzetten naar regex</a:t>
          </a:r>
          <a:endParaRPr lang="en-US" sz="1800" kern="1200"/>
        </a:p>
      </dsp:txBody>
      <dsp:txXfrm>
        <a:off x="7779077" y="1237169"/>
        <a:ext cx="1704962" cy="1531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B50A9-10B6-4503-9E28-C140BF5B53FB}">
      <dsp:nvSpPr>
        <dsp:cNvPr id="0" name=""/>
        <dsp:cNvSpPr/>
      </dsp:nvSpPr>
      <dsp:spPr>
        <a:xfrm>
          <a:off x="4325" y="415364"/>
          <a:ext cx="1658181" cy="619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Enemy trainer</a:t>
          </a:r>
          <a:endParaRPr lang="en-US" sz="1700" kern="1200"/>
        </a:p>
      </dsp:txBody>
      <dsp:txXfrm>
        <a:off x="4325" y="415364"/>
        <a:ext cx="1658181" cy="619854"/>
      </dsp:txXfrm>
    </dsp:sp>
    <dsp:sp modelId="{02CEAD87-2A20-4B31-B8B3-05E57C8F6EA6}">
      <dsp:nvSpPr>
        <dsp:cNvPr id="0" name=""/>
        <dsp:cNvSpPr/>
      </dsp:nvSpPr>
      <dsp:spPr>
        <a:xfrm>
          <a:off x="4325" y="1035218"/>
          <a:ext cx="1658181" cy="197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Txt-file inlezen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Bv. waawssa…</a:t>
          </a:r>
          <a:endParaRPr lang="en-US" sz="1700" kern="1200"/>
        </a:p>
      </dsp:txBody>
      <dsp:txXfrm>
        <a:off x="4325" y="1035218"/>
        <a:ext cx="1658181" cy="1975241"/>
      </dsp:txXfrm>
    </dsp:sp>
    <dsp:sp modelId="{F8D2FCB4-B759-44E9-B26F-49FBC010CE16}">
      <dsp:nvSpPr>
        <dsp:cNvPr id="0" name=""/>
        <dsp:cNvSpPr/>
      </dsp:nvSpPr>
      <dsp:spPr>
        <a:xfrm>
          <a:off x="1894652" y="415364"/>
          <a:ext cx="1658181" cy="619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Enemy movement</a:t>
          </a:r>
          <a:endParaRPr lang="en-US" sz="1700" kern="1200"/>
        </a:p>
      </dsp:txBody>
      <dsp:txXfrm>
        <a:off x="1894652" y="415364"/>
        <a:ext cx="1658181" cy="619854"/>
      </dsp:txXfrm>
    </dsp:sp>
    <dsp:sp modelId="{3694CF61-C77A-4C91-A429-B0C6DCCE15A7}">
      <dsp:nvSpPr>
        <dsp:cNvPr id="0" name=""/>
        <dsp:cNvSpPr/>
      </dsp:nvSpPr>
      <dsp:spPr>
        <a:xfrm>
          <a:off x="1894652" y="1035218"/>
          <a:ext cx="1658181" cy="197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Random walk: gibs algoritme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Bepaalt volgende movement </a:t>
          </a:r>
          <a:r>
            <a:rPr lang="en-GB" sz="1700" kern="1200">
              <a:sym typeface="Wingdings" panose="05000000000000000000" pitchFamily="2" charset="2"/>
            </a:rPr>
            <a:t></a:t>
          </a:r>
          <a:r>
            <a:rPr lang="en-GB" sz="1700" kern="1200"/>
            <a:t> vorige movement</a:t>
          </a:r>
          <a:endParaRPr lang="en-US" sz="1700" kern="1200"/>
        </a:p>
      </dsp:txBody>
      <dsp:txXfrm>
        <a:off x="1894652" y="1035218"/>
        <a:ext cx="1658181" cy="1975241"/>
      </dsp:txXfrm>
    </dsp:sp>
    <dsp:sp modelId="{9532D74A-7EF7-47C0-916A-08AAB55FD270}">
      <dsp:nvSpPr>
        <dsp:cNvPr id="0" name=""/>
        <dsp:cNvSpPr/>
      </dsp:nvSpPr>
      <dsp:spPr>
        <a:xfrm>
          <a:off x="3784978" y="415364"/>
          <a:ext cx="1658181" cy="619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GUI</a:t>
          </a:r>
          <a:endParaRPr lang="en-US" sz="1700" kern="1200"/>
        </a:p>
      </dsp:txBody>
      <dsp:txXfrm>
        <a:off x="3784978" y="415364"/>
        <a:ext cx="1658181" cy="619854"/>
      </dsp:txXfrm>
    </dsp:sp>
    <dsp:sp modelId="{06A29156-8AD8-4F7A-8D08-AA58C110E4E4}">
      <dsp:nvSpPr>
        <dsp:cNvPr id="0" name=""/>
        <dsp:cNvSpPr/>
      </dsp:nvSpPr>
      <dsp:spPr>
        <a:xfrm>
          <a:off x="3784978" y="1035218"/>
          <a:ext cx="1658181" cy="197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QT</a:t>
          </a:r>
          <a:endParaRPr lang="en-US" sz="1700" kern="1200"/>
        </a:p>
      </dsp:txBody>
      <dsp:txXfrm>
        <a:off x="3784978" y="1035218"/>
        <a:ext cx="1658181" cy="1975241"/>
      </dsp:txXfrm>
    </dsp:sp>
    <dsp:sp modelId="{341BB02D-F94A-492E-B9F4-F398C43D024C}">
      <dsp:nvSpPr>
        <dsp:cNvPr id="0" name=""/>
        <dsp:cNvSpPr/>
      </dsp:nvSpPr>
      <dsp:spPr>
        <a:xfrm>
          <a:off x="5675304" y="415364"/>
          <a:ext cx="1658181" cy="619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Levels inlezen</a:t>
          </a:r>
          <a:endParaRPr lang="en-US" sz="1700" kern="1200"/>
        </a:p>
      </dsp:txBody>
      <dsp:txXfrm>
        <a:off x="5675304" y="415364"/>
        <a:ext cx="1658181" cy="619854"/>
      </dsp:txXfrm>
    </dsp:sp>
    <dsp:sp modelId="{B9920317-3CBA-4996-9FE4-3FC2445F6540}">
      <dsp:nvSpPr>
        <dsp:cNvPr id="0" name=""/>
        <dsp:cNvSpPr/>
      </dsp:nvSpPr>
      <dsp:spPr>
        <a:xfrm>
          <a:off x="5675304" y="1035218"/>
          <a:ext cx="1658181" cy="197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Txt-file </a:t>
          </a:r>
          <a:r>
            <a:rPr lang="en-GB" sz="1700" kern="1200">
              <a:sym typeface="Wingdings" panose="05000000000000000000" pitchFamily="2" charset="2"/>
            </a:rPr>
            <a:t></a:t>
          </a:r>
          <a:r>
            <a:rPr lang="en-GB" sz="1700" kern="1200"/>
            <a:t> . = path, # = wall, …</a:t>
          </a:r>
          <a:endParaRPr lang="en-US" sz="1700" kern="1200"/>
        </a:p>
      </dsp:txBody>
      <dsp:txXfrm>
        <a:off x="5675304" y="1035218"/>
        <a:ext cx="1658181" cy="1975241"/>
      </dsp:txXfrm>
    </dsp:sp>
    <dsp:sp modelId="{61590EC1-977B-477F-9C7D-346A06E742E3}">
      <dsp:nvSpPr>
        <dsp:cNvPr id="0" name=""/>
        <dsp:cNvSpPr/>
      </dsp:nvSpPr>
      <dsp:spPr>
        <a:xfrm>
          <a:off x="7565631" y="415364"/>
          <a:ext cx="1658181" cy="619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Fog of war</a:t>
          </a:r>
          <a:endParaRPr lang="en-US" sz="1700" kern="1200"/>
        </a:p>
      </dsp:txBody>
      <dsp:txXfrm>
        <a:off x="7565631" y="415364"/>
        <a:ext cx="1658181" cy="619854"/>
      </dsp:txXfrm>
    </dsp:sp>
    <dsp:sp modelId="{AD0E2291-0063-489E-8B5B-62A5D02421DE}">
      <dsp:nvSpPr>
        <dsp:cNvPr id="0" name=""/>
        <dsp:cNvSpPr/>
      </dsp:nvSpPr>
      <dsp:spPr>
        <a:xfrm>
          <a:off x="7565631" y="1035218"/>
          <a:ext cx="1658181" cy="197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1 tile vision</a:t>
          </a:r>
          <a:endParaRPr lang="en-US" sz="1700" kern="1200"/>
        </a:p>
      </dsp:txBody>
      <dsp:txXfrm>
        <a:off x="7565631" y="1035218"/>
        <a:ext cx="1658181" cy="197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5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969AB67-9D24-2074-5CA9-67CBB0AC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5" r="-1" b="138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235A89D-4B11-4A0D-9C11-E9ABBF0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2B75-0BA3-4C7B-BE61-66608485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663960"/>
            <a:ext cx="4481500" cy="3509902"/>
          </a:xfrm>
        </p:spPr>
        <p:txBody>
          <a:bodyPr anchor="t"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Tog: Game</a:t>
            </a:r>
            <a:endParaRPr lang="en-BE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A92C-0C25-49D9-BB8C-60766B01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4759571"/>
            <a:ext cx="4475229" cy="11189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Copyright by: Jason Liu, Orfeo </a:t>
            </a:r>
            <a:r>
              <a:rPr lang="en-GB">
                <a:solidFill>
                  <a:srgbClr val="FFFFFF"/>
                </a:solidFill>
              </a:rPr>
              <a:t>Terkuçi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FFFFFF"/>
                </a:solidFill>
              </a:rPr>
              <a:t>Siebe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Wijnants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X Tenzin </a:t>
            </a:r>
            <a:r>
              <a:rPr lang="en-GB">
                <a:solidFill>
                  <a:srgbClr val="FFFFFF"/>
                </a:solidFill>
              </a:rPr>
              <a:t>Choezin</a:t>
            </a:r>
            <a:r>
              <a:rPr lang="en-GB" dirty="0">
                <a:solidFill>
                  <a:srgbClr val="FFFFFF"/>
                </a:solidFill>
              </a:rPr>
              <a:t> </a:t>
            </a:r>
            <a:endParaRPr lang="en-BE" dirty="0">
              <a:solidFill>
                <a:srgbClr val="FFFFFF"/>
              </a:solidFill>
            </a:endParaRPr>
          </a:p>
        </p:txBody>
      </p:sp>
      <p:cxnSp>
        <p:nvCxnSpPr>
          <p:cNvPr id="3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CB2E8B-F8CC-4CF1-9D6C-B01F64C8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508787"/>
            <a:ext cx="518609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8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6ABBE-0593-45E5-BD3F-275961F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GB" dirty="0" err="1"/>
              <a:t>Inhoudsopgave</a:t>
            </a:r>
            <a:endParaRPr lang="en-B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B082D-1198-CAAB-07AB-D079CFAE0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539027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B4282-95F9-4F5C-92F6-30452F1C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GB" dirty="0" err="1"/>
              <a:t>Introductie</a:t>
            </a:r>
            <a:endParaRPr lang="en-BE" dirty="0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167DC9A2-D77A-E6A8-522C-FE3AA7FC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8" r="24197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F1D9-C181-49FD-BC8A-2B9BDA10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>
            <a:normAutofit/>
          </a:bodyPr>
          <a:lstStyle/>
          <a:p>
            <a:r>
              <a:rPr lang="en-GB" dirty="0"/>
              <a:t>Maze</a:t>
            </a:r>
          </a:p>
          <a:p>
            <a:r>
              <a:rPr lang="en-GB" dirty="0"/>
              <a:t>GUI</a:t>
            </a:r>
          </a:p>
          <a:p>
            <a:r>
              <a:rPr lang="en-GB" dirty="0"/>
              <a:t>User options</a:t>
            </a:r>
          </a:p>
          <a:p>
            <a:r>
              <a:rPr lang="en-GB" dirty="0"/>
              <a:t>Guide shortest route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algoritme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Scorebord</a:t>
            </a:r>
            <a:endParaRPr lang="en-GB" dirty="0"/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C8300-F83A-41E3-9E4B-7526902E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GB" dirty="0" err="1"/>
              <a:t>Algoritmes</a:t>
            </a:r>
            <a:endParaRPr lang="en-BE" dirty="0"/>
          </a:p>
        </p:txBody>
      </p:sp>
      <p:cxnSp>
        <p:nvCxnSpPr>
          <p:cNvPr id="6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6649791-34C8-0DF2-29F9-877844F6F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184760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8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6489C-C42C-4897-BCEE-0AD9CB7F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GB"/>
              <a:t>Implementatie</a:t>
            </a:r>
            <a:endParaRPr lang="en-BE" dirty="0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EFB4FA4-DD06-B942-F054-79E2860C7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94661"/>
              </p:ext>
            </p:extLst>
          </p:nvPr>
        </p:nvGraphicFramePr>
        <p:xfrm>
          <a:off x="841375" y="2141538"/>
          <a:ext cx="9228138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99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36630-E180-4B2B-8016-E208F5DC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87D9CA12-3058-1E60-45FA-2BCF0DC2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264" y="2238671"/>
            <a:ext cx="3465248" cy="3465248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0F4ED-ACF6-4429-AA3B-999DC29D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34546"/>
            <a:ext cx="8924544" cy="4149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Game over</a:t>
            </a:r>
          </a:p>
        </p:txBody>
      </p:sp>
      <p:cxnSp>
        <p:nvCxnSpPr>
          <p:cNvPr id="1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1E365-43E9-4D58-814D-18252F86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60956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Elephant</vt:lpstr>
      <vt:lpstr>Univers Condensed</vt:lpstr>
      <vt:lpstr>Wingdings</vt:lpstr>
      <vt:lpstr>MimeoVTI</vt:lpstr>
      <vt:lpstr>Tog: Game</vt:lpstr>
      <vt:lpstr>Inhoudsopgave</vt:lpstr>
      <vt:lpstr>Introductie</vt:lpstr>
      <vt:lpstr>Algoritmes</vt:lpstr>
      <vt:lpstr>Implementatie</vt:lpstr>
      <vt:lpstr>Demo</vt:lpstr>
      <vt:lpstr>Game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Tog: Game</dc:title>
  <dc:creator>liujason2003@gmail.com</dc:creator>
  <cp:lastModifiedBy>liujason2003@gmail.com</cp:lastModifiedBy>
  <cp:revision>1</cp:revision>
  <dcterms:created xsi:type="dcterms:W3CDTF">2022-06-06T12:16:40Z</dcterms:created>
  <dcterms:modified xsi:type="dcterms:W3CDTF">2022-06-07T16:36:11Z</dcterms:modified>
</cp:coreProperties>
</file>