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1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9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6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A2F62-38A4-C848-8A79-54C34754F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GB" sz="5400"/>
              <a:t>Compiler LLVM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B4F97-CE02-B4BB-4247-945C90FB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Copyright by: Jason Liu and Orfeo Terku</a:t>
            </a:r>
            <a:r>
              <a:rPr lang="en-GB" sz="2000">
                <a:effectLst/>
                <a:latin typeface="JetBrains Mono"/>
              </a:rPr>
              <a:t>çi</a:t>
            </a:r>
          </a:p>
          <a:p>
            <a:pPr algn="l"/>
            <a:endParaRPr lang="en-GB" sz="2000"/>
          </a:p>
        </p:txBody>
      </p:sp>
      <p:pic>
        <p:nvPicPr>
          <p:cNvPr id="4" name="Picture 3" descr="A black and white drawing of a flower&#10;&#10;Description automatically generated with low confidence">
            <a:extLst>
              <a:ext uri="{FF2B5EF4-FFF2-40B4-BE49-F238E27FC236}">
                <a16:creationId xmlns:a16="http://schemas.microsoft.com/office/drawing/2014/main" id="{B2AB968F-4FC8-52EB-1776-654FCB44B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7" r="4199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219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0182E-6118-7EB7-46A0-5DFCA24A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GB" dirty="0"/>
              <a:t>Topics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B01DA77-73B9-7886-4F92-F92D9D02F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4" r="47636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EEEE-79EB-AF6C-6E50-33CD0C74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r>
              <a:rPr lang="en-GB" dirty="0"/>
              <a:t>Grammar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44726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JetBrains Mono</vt:lpstr>
      <vt:lpstr>Verdana Pro</vt:lpstr>
      <vt:lpstr>Verdana Pro Cond SemiBold</vt:lpstr>
      <vt:lpstr>TornVTI</vt:lpstr>
      <vt:lpstr>Compiler LLVM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LLVM</dc:title>
  <dc:creator>Jason Liu</dc:creator>
  <cp:lastModifiedBy>Jason Liu</cp:lastModifiedBy>
  <cp:revision>1</cp:revision>
  <dcterms:created xsi:type="dcterms:W3CDTF">2023-05-04T15:21:40Z</dcterms:created>
  <dcterms:modified xsi:type="dcterms:W3CDTF">2023-05-04T15:25:12Z</dcterms:modified>
</cp:coreProperties>
</file>