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07A8414-C2E3-49BE-A05D-E2ACF8B3806D}" v="60" dt="2023-12-11T12:41:34.9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3" d="100"/>
          <a:sy n="63" d="100"/>
        </p:scale>
        <p:origin x="2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son Liu" userId="02c8aa0408dae3d2" providerId="LiveId" clId="{F07A8414-C2E3-49BE-A05D-E2ACF8B3806D}"/>
    <pc:docChg chg="undo custSel addSld delSld modSld addMainMaster delMainMaster">
      <pc:chgData name="Jason Liu" userId="02c8aa0408dae3d2" providerId="LiveId" clId="{F07A8414-C2E3-49BE-A05D-E2ACF8B3806D}" dt="2023-12-11T12:41:34.914" v="368" actId="20577"/>
      <pc:docMkLst>
        <pc:docMk/>
      </pc:docMkLst>
      <pc:sldChg chg="addSp delSp modSp del mod modMedia setBg modClrScheme addAnim delAnim chgLayout">
        <pc:chgData name="Jason Liu" userId="02c8aa0408dae3d2" providerId="LiveId" clId="{F07A8414-C2E3-49BE-A05D-E2ACF8B3806D}" dt="2023-12-11T12:23:06.207" v="33" actId="47"/>
        <pc:sldMkLst>
          <pc:docMk/>
          <pc:sldMk cId="2003561756" sldId="256"/>
        </pc:sldMkLst>
        <pc:spChg chg="del mod">
          <ac:chgData name="Jason Liu" userId="02c8aa0408dae3d2" providerId="LiveId" clId="{F07A8414-C2E3-49BE-A05D-E2ACF8B3806D}" dt="2023-12-11T12:20:33.644" v="2" actId="26606"/>
          <ac:spMkLst>
            <pc:docMk/>
            <pc:sldMk cId="2003561756" sldId="256"/>
            <ac:spMk id="2" creationId="{854A7924-3A79-BE92-78C5-DEA99F63BFFF}"/>
          </ac:spMkLst>
        </pc:spChg>
        <pc:spChg chg="add del mod">
          <ac:chgData name="Jason Liu" userId="02c8aa0408dae3d2" providerId="LiveId" clId="{F07A8414-C2E3-49BE-A05D-E2ACF8B3806D}" dt="2023-12-11T12:22:22.440" v="23" actId="26606"/>
          <ac:spMkLst>
            <pc:docMk/>
            <pc:sldMk cId="2003561756" sldId="256"/>
            <ac:spMk id="2" creationId="{E2BBC90B-D620-E32A-32C4-C98370260793}"/>
          </ac:spMkLst>
        </pc:spChg>
        <pc:spChg chg="add del mod replId">
          <ac:chgData name="Jason Liu" userId="02c8aa0408dae3d2" providerId="LiveId" clId="{F07A8414-C2E3-49BE-A05D-E2ACF8B3806D}" dt="2023-12-11T12:22:35.123" v="31" actId="20577"/>
          <ac:spMkLst>
            <pc:docMk/>
            <pc:sldMk cId="2003561756" sldId="256"/>
            <ac:spMk id="2" creationId="{EEAED98D-B4E6-DE82-6AB5-251BD2DF58C8}"/>
          </ac:spMkLst>
        </pc:spChg>
        <pc:spChg chg="add del mod">
          <ac:chgData name="Jason Liu" userId="02c8aa0408dae3d2" providerId="LiveId" clId="{F07A8414-C2E3-49BE-A05D-E2ACF8B3806D}" dt="2023-12-11T12:22:22.440" v="23" actId="26606"/>
          <ac:spMkLst>
            <pc:docMk/>
            <pc:sldMk cId="2003561756" sldId="256"/>
            <ac:spMk id="3" creationId="{506489B3-0CBA-1EEB-8B8D-7ADCACD78A4F}"/>
          </ac:spMkLst>
        </pc:spChg>
        <pc:spChg chg="add del mod replId">
          <ac:chgData name="Jason Liu" userId="02c8aa0408dae3d2" providerId="LiveId" clId="{F07A8414-C2E3-49BE-A05D-E2ACF8B3806D}" dt="2023-12-11T12:22:22.440" v="23" actId="26606"/>
          <ac:spMkLst>
            <pc:docMk/>
            <pc:sldMk cId="2003561756" sldId="256"/>
            <ac:spMk id="3" creationId="{927BBBB1-53F5-43A2-4565-47758D53F591}"/>
          </ac:spMkLst>
        </pc:spChg>
        <pc:spChg chg="del mod">
          <ac:chgData name="Jason Liu" userId="02c8aa0408dae3d2" providerId="LiveId" clId="{F07A8414-C2E3-49BE-A05D-E2ACF8B3806D}" dt="2023-12-11T12:20:33.644" v="2" actId="26606"/>
          <ac:spMkLst>
            <pc:docMk/>
            <pc:sldMk cId="2003561756" sldId="256"/>
            <ac:spMk id="3" creationId="{B5F820CA-DE14-DE84-D471-69C349537839}"/>
          </ac:spMkLst>
        </pc:spChg>
        <pc:spChg chg="add del">
          <ac:chgData name="Jason Liu" userId="02c8aa0408dae3d2" providerId="LiveId" clId="{F07A8414-C2E3-49BE-A05D-E2ACF8B3806D}" dt="2023-12-11T12:22:22.440" v="23" actId="26606"/>
          <ac:spMkLst>
            <pc:docMk/>
            <pc:sldMk cId="2003561756" sldId="256"/>
            <ac:spMk id="5" creationId="{A512846D-642B-42C7-A845-0CD48A66EBE4}"/>
          </ac:spMkLst>
        </pc:spChg>
        <pc:spChg chg="add del">
          <ac:chgData name="Jason Liu" userId="02c8aa0408dae3d2" providerId="LiveId" clId="{F07A8414-C2E3-49BE-A05D-E2ACF8B3806D}" dt="2023-12-11T12:22:22.440" v="23" actId="26606"/>
          <ac:spMkLst>
            <pc:docMk/>
            <pc:sldMk cId="2003561756" sldId="256"/>
            <ac:spMk id="7" creationId="{BAB2FD73-A423-4565-92F6-B7ACCF9B9606}"/>
          </ac:spMkLst>
        </pc:spChg>
        <pc:spChg chg="del">
          <ac:chgData name="Jason Liu" userId="02c8aa0408dae3d2" providerId="LiveId" clId="{F07A8414-C2E3-49BE-A05D-E2ACF8B3806D}" dt="2023-12-11T12:20:33.644" v="2" actId="26606"/>
          <ac:spMkLst>
            <pc:docMk/>
            <pc:sldMk cId="2003561756" sldId="256"/>
            <ac:spMk id="9" creationId="{8EF32ACB-37F7-4E27-BDBC-67A94864F506}"/>
          </ac:spMkLst>
        </pc:spChg>
        <pc:spChg chg="del">
          <ac:chgData name="Jason Liu" userId="02c8aa0408dae3d2" providerId="LiveId" clId="{F07A8414-C2E3-49BE-A05D-E2ACF8B3806D}" dt="2023-12-11T12:20:33.644" v="2" actId="26606"/>
          <ac:spMkLst>
            <pc:docMk/>
            <pc:sldMk cId="2003561756" sldId="256"/>
            <ac:spMk id="11" creationId="{640449D5-DE6C-45AB-811E-29321C591CD6}"/>
          </ac:spMkLst>
        </pc:spChg>
        <pc:picChg chg="del mod">
          <ac:chgData name="Jason Liu" userId="02c8aa0408dae3d2" providerId="LiveId" clId="{F07A8414-C2E3-49BE-A05D-E2ACF8B3806D}" dt="2023-12-11T12:20:33.644" v="2" actId="26606"/>
          <ac:picMkLst>
            <pc:docMk/>
            <pc:sldMk cId="2003561756" sldId="256"/>
            <ac:picMk id="4" creationId="{759B3F05-2D6B-1FAE-FC43-695AFF5C89CB}"/>
          </ac:picMkLst>
        </pc:picChg>
        <pc:picChg chg="add del mod">
          <ac:chgData name="Jason Liu" userId="02c8aa0408dae3d2" providerId="LiveId" clId="{F07A8414-C2E3-49BE-A05D-E2ACF8B3806D}" dt="2023-12-11T12:22:22.440" v="23" actId="26606"/>
          <ac:picMkLst>
            <pc:docMk/>
            <pc:sldMk cId="2003561756" sldId="256"/>
            <ac:picMk id="6" creationId="{ADCA3C64-E1A0-B96A-CF7E-1AC375E8F453}"/>
          </ac:picMkLst>
        </pc:picChg>
      </pc:sldChg>
      <pc:sldChg chg="addSp delSp modSp new mod setBg modAnim">
        <pc:chgData name="Jason Liu" userId="02c8aa0408dae3d2" providerId="LiveId" clId="{F07A8414-C2E3-49BE-A05D-E2ACF8B3806D}" dt="2023-12-11T12:41:34.914" v="368" actId="20577"/>
        <pc:sldMkLst>
          <pc:docMk/>
          <pc:sldMk cId="2007515220" sldId="257"/>
        </pc:sldMkLst>
        <pc:spChg chg="add">
          <ac:chgData name="Jason Liu" userId="02c8aa0408dae3d2" providerId="LiveId" clId="{F07A8414-C2E3-49BE-A05D-E2ACF8B3806D}" dt="2023-12-11T12:24:32.163" v="155" actId="26606"/>
          <ac:spMkLst>
            <pc:docMk/>
            <pc:sldMk cId="2007515220" sldId="257"/>
            <ac:spMk id="2" creationId="{79D616B2-808E-EA03-AD5C-53A76FC5951E}"/>
          </ac:spMkLst>
        </pc:spChg>
        <pc:spChg chg="add del mod">
          <ac:chgData name="Jason Liu" userId="02c8aa0408dae3d2" providerId="LiveId" clId="{F07A8414-C2E3-49BE-A05D-E2ACF8B3806D}" dt="2023-12-11T12:28:21.234" v="316" actId="478"/>
          <ac:spMkLst>
            <pc:docMk/>
            <pc:sldMk cId="2007515220" sldId="257"/>
            <ac:spMk id="3" creationId="{06DC7DB5-2DD7-56B0-0898-42A665298131}"/>
          </ac:spMkLst>
        </pc:spChg>
        <pc:spChg chg="add mod">
          <ac:chgData name="Jason Liu" userId="02c8aa0408dae3d2" providerId="LiveId" clId="{F07A8414-C2E3-49BE-A05D-E2ACF8B3806D}" dt="2023-12-11T12:41:32.530" v="366" actId="20577"/>
          <ac:spMkLst>
            <pc:docMk/>
            <pc:sldMk cId="2007515220" sldId="257"/>
            <ac:spMk id="4" creationId="{BDA07D35-325D-0501-8472-F35DA38D0527}"/>
          </ac:spMkLst>
        </pc:spChg>
        <pc:spChg chg="add del mod">
          <ac:chgData name="Jason Liu" userId="02c8aa0408dae3d2" providerId="LiveId" clId="{F07A8414-C2E3-49BE-A05D-E2ACF8B3806D}" dt="2023-12-11T12:23:51.754" v="95"/>
          <ac:spMkLst>
            <pc:docMk/>
            <pc:sldMk cId="2007515220" sldId="257"/>
            <ac:spMk id="5" creationId="{B358FBF9-3588-CF5E-37B5-7B63B59F34A5}"/>
          </ac:spMkLst>
        </pc:spChg>
        <pc:spChg chg="add mod">
          <ac:chgData name="Jason Liu" userId="02c8aa0408dae3d2" providerId="LiveId" clId="{F07A8414-C2E3-49BE-A05D-E2ACF8B3806D}" dt="2023-12-11T12:24:47.099" v="156" actId="1076"/>
          <ac:spMkLst>
            <pc:docMk/>
            <pc:sldMk cId="2007515220" sldId="257"/>
            <ac:spMk id="6" creationId="{AAB66111-58FB-D6D4-46B5-C1403553FF70}"/>
          </ac:spMkLst>
        </pc:spChg>
        <pc:spChg chg="del mod replId">
          <ac:chgData name="Jason Liu" userId="02c8aa0408dae3d2" providerId="LiveId" clId="{F07A8414-C2E3-49BE-A05D-E2ACF8B3806D}" dt="2023-12-11T12:24:32.163" v="155" actId="26606"/>
          <ac:spMkLst>
            <pc:docMk/>
            <pc:sldMk cId="2007515220" sldId="257"/>
            <ac:spMk id="8" creationId="{047223C1-EC23-B0C3-00F0-B5042B5D567E}"/>
          </ac:spMkLst>
        </pc:spChg>
        <pc:spChg chg="del mod replId">
          <ac:chgData name="Jason Liu" userId="02c8aa0408dae3d2" providerId="LiveId" clId="{F07A8414-C2E3-49BE-A05D-E2ACF8B3806D}" dt="2023-12-11T12:24:32.163" v="155" actId="26606"/>
          <ac:spMkLst>
            <pc:docMk/>
            <pc:sldMk cId="2007515220" sldId="257"/>
            <ac:spMk id="9" creationId="{DB0FA0DF-9539-6A22-A390-0DD1893A0C34}"/>
          </ac:spMkLst>
        </pc:spChg>
        <pc:spChg chg="del mod replId">
          <ac:chgData name="Jason Liu" userId="02c8aa0408dae3d2" providerId="LiveId" clId="{F07A8414-C2E3-49BE-A05D-E2ACF8B3806D}" dt="2023-12-11T12:24:32.163" v="155" actId="26606"/>
          <ac:spMkLst>
            <pc:docMk/>
            <pc:sldMk cId="2007515220" sldId="257"/>
            <ac:spMk id="10" creationId="{1DBFE4CC-5D07-1719-03BD-BFE4AAF01D82}"/>
          </ac:spMkLst>
        </pc:spChg>
        <pc:spChg chg="add">
          <ac:chgData name="Jason Liu" userId="02c8aa0408dae3d2" providerId="LiveId" clId="{F07A8414-C2E3-49BE-A05D-E2ACF8B3806D}" dt="2023-12-11T12:24:32.163" v="155" actId="26606"/>
          <ac:spMkLst>
            <pc:docMk/>
            <pc:sldMk cId="2007515220" sldId="257"/>
            <ac:spMk id="11" creationId="{BACC6370-2D7E-4714-9D71-7542949D7D5D}"/>
          </ac:spMkLst>
        </pc:spChg>
        <pc:spChg chg="add del mod replId">
          <ac:chgData name="Jason Liu" userId="02c8aa0408dae3d2" providerId="LiveId" clId="{F07A8414-C2E3-49BE-A05D-E2ACF8B3806D}" dt="2023-12-11T12:24:32.163" v="155" actId="26606"/>
          <ac:spMkLst>
            <pc:docMk/>
            <pc:sldMk cId="2007515220" sldId="257"/>
            <ac:spMk id="12" creationId="{FEDF7E98-A6B3-46DD-D6FF-C5BB76704566}"/>
          </ac:spMkLst>
        </pc:spChg>
        <pc:spChg chg="add">
          <ac:chgData name="Jason Liu" userId="02c8aa0408dae3d2" providerId="LiveId" clId="{F07A8414-C2E3-49BE-A05D-E2ACF8B3806D}" dt="2023-12-11T12:24:32.163" v="155" actId="26606"/>
          <ac:spMkLst>
            <pc:docMk/>
            <pc:sldMk cId="2007515220" sldId="257"/>
            <ac:spMk id="13" creationId="{256B2C21-A230-48C0-8DF1-C46611373C44}"/>
          </ac:spMkLst>
        </pc:spChg>
        <pc:spChg chg="add">
          <ac:chgData name="Jason Liu" userId="02c8aa0408dae3d2" providerId="LiveId" clId="{F07A8414-C2E3-49BE-A05D-E2ACF8B3806D}" dt="2023-12-11T12:24:32.163" v="155" actId="26606"/>
          <ac:spMkLst>
            <pc:docMk/>
            <pc:sldMk cId="2007515220" sldId="257"/>
            <ac:spMk id="15" creationId="{3847E18C-932D-4C95-AABA-FEC7C9499AD7}"/>
          </ac:spMkLst>
        </pc:spChg>
        <pc:spChg chg="add">
          <ac:chgData name="Jason Liu" userId="02c8aa0408dae3d2" providerId="LiveId" clId="{F07A8414-C2E3-49BE-A05D-E2ACF8B3806D}" dt="2023-12-11T12:24:32.163" v="155" actId="26606"/>
          <ac:spMkLst>
            <pc:docMk/>
            <pc:sldMk cId="2007515220" sldId="257"/>
            <ac:spMk id="17" creationId="{3150CB11-0C61-439E-910F-5787759E72A0}"/>
          </ac:spMkLst>
        </pc:spChg>
        <pc:spChg chg="add">
          <ac:chgData name="Jason Liu" userId="02c8aa0408dae3d2" providerId="LiveId" clId="{F07A8414-C2E3-49BE-A05D-E2ACF8B3806D}" dt="2023-12-11T12:24:32.163" v="155" actId="26606"/>
          <ac:spMkLst>
            <pc:docMk/>
            <pc:sldMk cId="2007515220" sldId="257"/>
            <ac:spMk id="19" creationId="{43F8A58B-5155-44CE-A5FF-7647B47D0A7A}"/>
          </ac:spMkLst>
        </pc:spChg>
        <pc:spChg chg="add">
          <ac:chgData name="Jason Liu" userId="02c8aa0408dae3d2" providerId="LiveId" clId="{F07A8414-C2E3-49BE-A05D-E2ACF8B3806D}" dt="2023-12-11T12:24:32.163" v="155" actId="26606"/>
          <ac:spMkLst>
            <pc:docMk/>
            <pc:sldMk cId="2007515220" sldId="257"/>
            <ac:spMk id="21" creationId="{443F2ACA-E6D6-4028-82DD-F03C262D5DE6}"/>
          </ac:spMkLst>
        </pc:spChg>
        <pc:picChg chg="add mod">
          <ac:chgData name="Jason Liu" userId="02c8aa0408dae3d2" providerId="LiveId" clId="{F07A8414-C2E3-49BE-A05D-E2ACF8B3806D}" dt="2023-12-11T12:29:17.684" v="321" actId="1076"/>
          <ac:picMkLst>
            <pc:docMk/>
            <pc:sldMk cId="2007515220" sldId="257"/>
            <ac:picMk id="1026" creationId="{61338BFE-5D58-3DB1-D6B6-4FF584F7DDD8}"/>
          </ac:picMkLst>
        </pc:picChg>
        <pc:picChg chg="add mod">
          <ac:chgData name="Jason Liu" userId="02c8aa0408dae3d2" providerId="LiveId" clId="{F07A8414-C2E3-49BE-A05D-E2ACF8B3806D}" dt="2023-12-11T12:34:51.532" v="338" actId="1076"/>
          <ac:picMkLst>
            <pc:docMk/>
            <pc:sldMk cId="2007515220" sldId="257"/>
            <ac:picMk id="1028" creationId="{AE09A8CA-E997-DAD1-97ED-68883545E7A7}"/>
          </ac:picMkLst>
        </pc:picChg>
        <pc:picChg chg="add mod">
          <ac:chgData name="Jason Liu" userId="02c8aa0408dae3d2" providerId="LiveId" clId="{F07A8414-C2E3-49BE-A05D-E2ACF8B3806D}" dt="2023-12-11T12:34:53.434" v="339" actId="1076"/>
          <ac:picMkLst>
            <pc:docMk/>
            <pc:sldMk cId="2007515220" sldId="257"/>
            <ac:picMk id="1030" creationId="{0A7DE808-6BAA-3497-E193-FD46ECC0ABC3}"/>
          </ac:picMkLst>
        </pc:picChg>
        <pc:picChg chg="add mod">
          <ac:chgData name="Jason Liu" userId="02c8aa0408dae3d2" providerId="LiveId" clId="{F07A8414-C2E3-49BE-A05D-E2ACF8B3806D}" dt="2023-12-11T12:37:02.051" v="345" actId="14100"/>
          <ac:picMkLst>
            <pc:docMk/>
            <pc:sldMk cId="2007515220" sldId="257"/>
            <ac:picMk id="1032" creationId="{72D2A12B-343A-089B-FC8F-59F9AE0DA999}"/>
          </ac:picMkLst>
        </pc:picChg>
        <pc:picChg chg="add mod">
          <ac:chgData name="Jason Liu" userId="02c8aa0408dae3d2" providerId="LiveId" clId="{F07A8414-C2E3-49BE-A05D-E2ACF8B3806D}" dt="2023-12-11T12:37:10.790" v="347" actId="1076"/>
          <ac:picMkLst>
            <pc:docMk/>
            <pc:sldMk cId="2007515220" sldId="257"/>
            <ac:picMk id="1034" creationId="{AD9153F8-4EF1-9363-32DD-919D183FECFD}"/>
          </ac:picMkLst>
        </pc:picChg>
      </pc:sldChg>
      <pc:sldMasterChg chg="add del addSldLayout delSldLayout">
        <pc:chgData name="Jason Liu" userId="02c8aa0408dae3d2" providerId="LiveId" clId="{F07A8414-C2E3-49BE-A05D-E2ACF8B3806D}" dt="2023-12-11T12:22:22.440" v="23" actId="26606"/>
        <pc:sldMasterMkLst>
          <pc:docMk/>
          <pc:sldMasterMk cId="3116261231" sldId="2147483648"/>
        </pc:sldMasterMkLst>
        <pc:sldLayoutChg chg="add del">
          <pc:chgData name="Jason Liu" userId="02c8aa0408dae3d2" providerId="LiveId" clId="{F07A8414-C2E3-49BE-A05D-E2ACF8B3806D}" dt="2023-12-11T12:22:22.440" v="23" actId="26606"/>
          <pc:sldLayoutMkLst>
            <pc:docMk/>
            <pc:sldMasterMk cId="3116261231" sldId="2147483648"/>
            <pc:sldLayoutMk cId="1673437077" sldId="2147483649"/>
          </pc:sldLayoutMkLst>
        </pc:sldLayoutChg>
        <pc:sldLayoutChg chg="add del">
          <pc:chgData name="Jason Liu" userId="02c8aa0408dae3d2" providerId="LiveId" clId="{F07A8414-C2E3-49BE-A05D-E2ACF8B3806D}" dt="2023-12-11T12:22:22.440" v="23" actId="26606"/>
          <pc:sldLayoutMkLst>
            <pc:docMk/>
            <pc:sldMasterMk cId="3116261231" sldId="2147483648"/>
            <pc:sldLayoutMk cId="3483847127" sldId="2147483650"/>
          </pc:sldLayoutMkLst>
        </pc:sldLayoutChg>
        <pc:sldLayoutChg chg="add del">
          <pc:chgData name="Jason Liu" userId="02c8aa0408dae3d2" providerId="LiveId" clId="{F07A8414-C2E3-49BE-A05D-E2ACF8B3806D}" dt="2023-12-11T12:22:22.440" v="23" actId="26606"/>
          <pc:sldLayoutMkLst>
            <pc:docMk/>
            <pc:sldMasterMk cId="3116261231" sldId="2147483648"/>
            <pc:sldLayoutMk cId="1848160429" sldId="2147483651"/>
          </pc:sldLayoutMkLst>
        </pc:sldLayoutChg>
        <pc:sldLayoutChg chg="add del">
          <pc:chgData name="Jason Liu" userId="02c8aa0408dae3d2" providerId="LiveId" clId="{F07A8414-C2E3-49BE-A05D-E2ACF8B3806D}" dt="2023-12-11T12:22:22.440" v="23" actId="26606"/>
          <pc:sldLayoutMkLst>
            <pc:docMk/>
            <pc:sldMasterMk cId="3116261231" sldId="2147483648"/>
            <pc:sldLayoutMk cId="3814697343" sldId="2147483652"/>
          </pc:sldLayoutMkLst>
        </pc:sldLayoutChg>
        <pc:sldLayoutChg chg="add del">
          <pc:chgData name="Jason Liu" userId="02c8aa0408dae3d2" providerId="LiveId" clId="{F07A8414-C2E3-49BE-A05D-E2ACF8B3806D}" dt="2023-12-11T12:22:22.440" v="23" actId="26606"/>
          <pc:sldLayoutMkLst>
            <pc:docMk/>
            <pc:sldMasterMk cId="3116261231" sldId="2147483648"/>
            <pc:sldLayoutMk cId="280007368" sldId="2147483653"/>
          </pc:sldLayoutMkLst>
        </pc:sldLayoutChg>
        <pc:sldLayoutChg chg="add del">
          <pc:chgData name="Jason Liu" userId="02c8aa0408dae3d2" providerId="LiveId" clId="{F07A8414-C2E3-49BE-A05D-E2ACF8B3806D}" dt="2023-12-11T12:22:22.440" v="23" actId="26606"/>
          <pc:sldLayoutMkLst>
            <pc:docMk/>
            <pc:sldMasterMk cId="3116261231" sldId="2147483648"/>
            <pc:sldLayoutMk cId="2677304405" sldId="2147483654"/>
          </pc:sldLayoutMkLst>
        </pc:sldLayoutChg>
        <pc:sldLayoutChg chg="add del">
          <pc:chgData name="Jason Liu" userId="02c8aa0408dae3d2" providerId="LiveId" clId="{F07A8414-C2E3-49BE-A05D-E2ACF8B3806D}" dt="2023-12-11T12:22:22.440" v="23" actId="26606"/>
          <pc:sldLayoutMkLst>
            <pc:docMk/>
            <pc:sldMasterMk cId="3116261231" sldId="2147483648"/>
            <pc:sldLayoutMk cId="500621564" sldId="2147483655"/>
          </pc:sldLayoutMkLst>
        </pc:sldLayoutChg>
        <pc:sldLayoutChg chg="add del">
          <pc:chgData name="Jason Liu" userId="02c8aa0408dae3d2" providerId="LiveId" clId="{F07A8414-C2E3-49BE-A05D-E2ACF8B3806D}" dt="2023-12-11T12:22:22.440" v="23" actId="26606"/>
          <pc:sldLayoutMkLst>
            <pc:docMk/>
            <pc:sldMasterMk cId="3116261231" sldId="2147483648"/>
            <pc:sldLayoutMk cId="552145317" sldId="2147483656"/>
          </pc:sldLayoutMkLst>
        </pc:sldLayoutChg>
        <pc:sldLayoutChg chg="add del">
          <pc:chgData name="Jason Liu" userId="02c8aa0408dae3d2" providerId="LiveId" clId="{F07A8414-C2E3-49BE-A05D-E2ACF8B3806D}" dt="2023-12-11T12:22:22.440" v="23" actId="26606"/>
          <pc:sldLayoutMkLst>
            <pc:docMk/>
            <pc:sldMasterMk cId="3116261231" sldId="2147483648"/>
            <pc:sldLayoutMk cId="3570289705" sldId="2147483657"/>
          </pc:sldLayoutMkLst>
        </pc:sldLayoutChg>
        <pc:sldLayoutChg chg="add del">
          <pc:chgData name="Jason Liu" userId="02c8aa0408dae3d2" providerId="LiveId" clId="{F07A8414-C2E3-49BE-A05D-E2ACF8B3806D}" dt="2023-12-11T12:22:22.440" v="23" actId="26606"/>
          <pc:sldLayoutMkLst>
            <pc:docMk/>
            <pc:sldMasterMk cId="3116261231" sldId="2147483648"/>
            <pc:sldLayoutMk cId="751944115" sldId="2147483658"/>
          </pc:sldLayoutMkLst>
        </pc:sldLayoutChg>
        <pc:sldLayoutChg chg="add del">
          <pc:chgData name="Jason Liu" userId="02c8aa0408dae3d2" providerId="LiveId" clId="{F07A8414-C2E3-49BE-A05D-E2ACF8B3806D}" dt="2023-12-11T12:22:22.440" v="23" actId="26606"/>
          <pc:sldLayoutMkLst>
            <pc:docMk/>
            <pc:sldMasterMk cId="3116261231" sldId="2147483648"/>
            <pc:sldLayoutMk cId="1639174236" sldId="2147483659"/>
          </pc:sldLayoutMkLst>
        </pc:sldLayoutChg>
      </pc:sldMasterChg>
      <pc:sldMasterChg chg="del delSldLayout">
        <pc:chgData name="Jason Liu" userId="02c8aa0408dae3d2" providerId="LiveId" clId="{F07A8414-C2E3-49BE-A05D-E2ACF8B3806D}" dt="2023-12-11T12:20:33.644" v="2" actId="26606"/>
        <pc:sldMasterMkLst>
          <pc:docMk/>
          <pc:sldMasterMk cId="2167629127" sldId="2147483660"/>
        </pc:sldMasterMkLst>
        <pc:sldLayoutChg chg="del">
          <pc:chgData name="Jason Liu" userId="02c8aa0408dae3d2" providerId="LiveId" clId="{F07A8414-C2E3-49BE-A05D-E2ACF8B3806D}" dt="2023-12-11T12:20:33.644" v="2" actId="26606"/>
          <pc:sldLayoutMkLst>
            <pc:docMk/>
            <pc:sldMasterMk cId="2167629127" sldId="2147483660"/>
            <pc:sldLayoutMk cId="1401607090" sldId="2147483661"/>
          </pc:sldLayoutMkLst>
        </pc:sldLayoutChg>
        <pc:sldLayoutChg chg="del">
          <pc:chgData name="Jason Liu" userId="02c8aa0408dae3d2" providerId="LiveId" clId="{F07A8414-C2E3-49BE-A05D-E2ACF8B3806D}" dt="2023-12-11T12:20:33.644" v="2" actId="26606"/>
          <pc:sldLayoutMkLst>
            <pc:docMk/>
            <pc:sldMasterMk cId="2167629127" sldId="2147483660"/>
            <pc:sldLayoutMk cId="2369193174" sldId="2147483662"/>
          </pc:sldLayoutMkLst>
        </pc:sldLayoutChg>
        <pc:sldLayoutChg chg="del">
          <pc:chgData name="Jason Liu" userId="02c8aa0408dae3d2" providerId="LiveId" clId="{F07A8414-C2E3-49BE-A05D-E2ACF8B3806D}" dt="2023-12-11T12:20:33.644" v="2" actId="26606"/>
          <pc:sldLayoutMkLst>
            <pc:docMk/>
            <pc:sldMasterMk cId="2167629127" sldId="2147483660"/>
            <pc:sldLayoutMk cId="4027563028" sldId="2147483663"/>
          </pc:sldLayoutMkLst>
        </pc:sldLayoutChg>
        <pc:sldLayoutChg chg="del">
          <pc:chgData name="Jason Liu" userId="02c8aa0408dae3d2" providerId="LiveId" clId="{F07A8414-C2E3-49BE-A05D-E2ACF8B3806D}" dt="2023-12-11T12:20:33.644" v="2" actId="26606"/>
          <pc:sldLayoutMkLst>
            <pc:docMk/>
            <pc:sldMasterMk cId="2167629127" sldId="2147483660"/>
            <pc:sldLayoutMk cId="3037626442" sldId="2147483664"/>
          </pc:sldLayoutMkLst>
        </pc:sldLayoutChg>
        <pc:sldLayoutChg chg="del">
          <pc:chgData name="Jason Liu" userId="02c8aa0408dae3d2" providerId="LiveId" clId="{F07A8414-C2E3-49BE-A05D-E2ACF8B3806D}" dt="2023-12-11T12:20:33.644" v="2" actId="26606"/>
          <pc:sldLayoutMkLst>
            <pc:docMk/>
            <pc:sldMasterMk cId="2167629127" sldId="2147483660"/>
            <pc:sldLayoutMk cId="1351538599" sldId="2147483665"/>
          </pc:sldLayoutMkLst>
        </pc:sldLayoutChg>
        <pc:sldLayoutChg chg="del">
          <pc:chgData name="Jason Liu" userId="02c8aa0408dae3d2" providerId="LiveId" clId="{F07A8414-C2E3-49BE-A05D-E2ACF8B3806D}" dt="2023-12-11T12:20:33.644" v="2" actId="26606"/>
          <pc:sldLayoutMkLst>
            <pc:docMk/>
            <pc:sldMasterMk cId="2167629127" sldId="2147483660"/>
            <pc:sldLayoutMk cId="3699827373" sldId="2147483666"/>
          </pc:sldLayoutMkLst>
        </pc:sldLayoutChg>
        <pc:sldLayoutChg chg="del">
          <pc:chgData name="Jason Liu" userId="02c8aa0408dae3d2" providerId="LiveId" clId="{F07A8414-C2E3-49BE-A05D-E2ACF8B3806D}" dt="2023-12-11T12:20:33.644" v="2" actId="26606"/>
          <pc:sldLayoutMkLst>
            <pc:docMk/>
            <pc:sldMasterMk cId="2167629127" sldId="2147483660"/>
            <pc:sldLayoutMk cId="2370245867" sldId="2147483667"/>
          </pc:sldLayoutMkLst>
        </pc:sldLayoutChg>
        <pc:sldLayoutChg chg="del">
          <pc:chgData name="Jason Liu" userId="02c8aa0408dae3d2" providerId="LiveId" clId="{F07A8414-C2E3-49BE-A05D-E2ACF8B3806D}" dt="2023-12-11T12:20:33.644" v="2" actId="26606"/>
          <pc:sldLayoutMkLst>
            <pc:docMk/>
            <pc:sldMasterMk cId="2167629127" sldId="2147483660"/>
            <pc:sldLayoutMk cId="1286307023" sldId="2147483668"/>
          </pc:sldLayoutMkLst>
        </pc:sldLayoutChg>
        <pc:sldLayoutChg chg="del">
          <pc:chgData name="Jason Liu" userId="02c8aa0408dae3d2" providerId="LiveId" clId="{F07A8414-C2E3-49BE-A05D-E2ACF8B3806D}" dt="2023-12-11T12:20:33.644" v="2" actId="26606"/>
          <pc:sldLayoutMkLst>
            <pc:docMk/>
            <pc:sldMasterMk cId="2167629127" sldId="2147483660"/>
            <pc:sldLayoutMk cId="3913918390" sldId="2147483669"/>
          </pc:sldLayoutMkLst>
        </pc:sldLayoutChg>
        <pc:sldLayoutChg chg="del">
          <pc:chgData name="Jason Liu" userId="02c8aa0408dae3d2" providerId="LiveId" clId="{F07A8414-C2E3-49BE-A05D-E2ACF8B3806D}" dt="2023-12-11T12:20:33.644" v="2" actId="26606"/>
          <pc:sldLayoutMkLst>
            <pc:docMk/>
            <pc:sldMasterMk cId="2167629127" sldId="2147483660"/>
            <pc:sldLayoutMk cId="2616895047" sldId="2147483670"/>
          </pc:sldLayoutMkLst>
        </pc:sldLayoutChg>
        <pc:sldLayoutChg chg="del">
          <pc:chgData name="Jason Liu" userId="02c8aa0408dae3d2" providerId="LiveId" clId="{F07A8414-C2E3-49BE-A05D-E2ACF8B3806D}" dt="2023-12-11T12:20:33.644" v="2" actId="26606"/>
          <pc:sldLayoutMkLst>
            <pc:docMk/>
            <pc:sldMasterMk cId="2167629127" sldId="2147483660"/>
            <pc:sldLayoutMk cId="1721579139" sldId="2147483671"/>
          </pc:sldLayoutMkLst>
        </pc:sldLayoutChg>
      </pc:sldMasterChg>
      <pc:sldMasterChg chg="add del replId addSldLayout delSldLayout">
        <pc:chgData name="Jason Liu" userId="02c8aa0408dae3d2" providerId="LiveId" clId="{F07A8414-C2E3-49BE-A05D-E2ACF8B3806D}" dt="2023-12-11T12:22:22.440" v="23" actId="26606"/>
        <pc:sldMasterMkLst>
          <pc:docMk/>
          <pc:sldMasterMk cId="3714991045" sldId="2147483660"/>
        </pc:sldMasterMkLst>
        <pc:sldLayoutChg chg="add del">
          <pc:chgData name="Jason Liu" userId="02c8aa0408dae3d2" providerId="LiveId" clId="{F07A8414-C2E3-49BE-A05D-E2ACF8B3806D}" dt="2023-12-11T12:22:22.440" v="23" actId="26606"/>
          <pc:sldLayoutMkLst>
            <pc:docMk/>
            <pc:sldMasterMk cId="3714991045" sldId="2147483660"/>
            <pc:sldLayoutMk cId="258153688" sldId="2147483661"/>
          </pc:sldLayoutMkLst>
        </pc:sldLayoutChg>
        <pc:sldLayoutChg chg="add del replId">
          <pc:chgData name="Jason Liu" userId="02c8aa0408dae3d2" providerId="LiveId" clId="{F07A8414-C2E3-49BE-A05D-E2ACF8B3806D}" dt="2023-12-11T12:22:22.440" v="23" actId="26606"/>
          <pc:sldLayoutMkLst>
            <pc:docMk/>
            <pc:sldMasterMk cId="3714991045" sldId="2147483660"/>
            <pc:sldLayoutMk cId="685076156" sldId="2147483662"/>
          </pc:sldLayoutMkLst>
        </pc:sldLayoutChg>
        <pc:sldLayoutChg chg="add del replId">
          <pc:chgData name="Jason Liu" userId="02c8aa0408dae3d2" providerId="LiveId" clId="{F07A8414-C2E3-49BE-A05D-E2ACF8B3806D}" dt="2023-12-11T12:22:22.440" v="23" actId="26606"/>
          <pc:sldLayoutMkLst>
            <pc:docMk/>
            <pc:sldMasterMk cId="3714991045" sldId="2147483660"/>
            <pc:sldLayoutMk cId="2433325633" sldId="2147483663"/>
          </pc:sldLayoutMkLst>
        </pc:sldLayoutChg>
        <pc:sldLayoutChg chg="add del replId">
          <pc:chgData name="Jason Liu" userId="02c8aa0408dae3d2" providerId="LiveId" clId="{F07A8414-C2E3-49BE-A05D-E2ACF8B3806D}" dt="2023-12-11T12:22:22.440" v="23" actId="26606"/>
          <pc:sldLayoutMkLst>
            <pc:docMk/>
            <pc:sldMasterMk cId="3714991045" sldId="2147483660"/>
            <pc:sldLayoutMk cId="3366969031" sldId="2147483664"/>
          </pc:sldLayoutMkLst>
        </pc:sldLayoutChg>
        <pc:sldLayoutChg chg="add del replId">
          <pc:chgData name="Jason Liu" userId="02c8aa0408dae3d2" providerId="LiveId" clId="{F07A8414-C2E3-49BE-A05D-E2ACF8B3806D}" dt="2023-12-11T12:22:22.440" v="23" actId="26606"/>
          <pc:sldLayoutMkLst>
            <pc:docMk/>
            <pc:sldMasterMk cId="3714991045" sldId="2147483660"/>
            <pc:sldLayoutMk cId="2500925329" sldId="2147483665"/>
          </pc:sldLayoutMkLst>
        </pc:sldLayoutChg>
        <pc:sldLayoutChg chg="add del replId">
          <pc:chgData name="Jason Liu" userId="02c8aa0408dae3d2" providerId="LiveId" clId="{F07A8414-C2E3-49BE-A05D-E2ACF8B3806D}" dt="2023-12-11T12:22:22.440" v="23" actId="26606"/>
          <pc:sldLayoutMkLst>
            <pc:docMk/>
            <pc:sldMasterMk cId="3714991045" sldId="2147483660"/>
            <pc:sldLayoutMk cId="3662277852" sldId="2147483666"/>
          </pc:sldLayoutMkLst>
        </pc:sldLayoutChg>
        <pc:sldLayoutChg chg="add del replId">
          <pc:chgData name="Jason Liu" userId="02c8aa0408dae3d2" providerId="LiveId" clId="{F07A8414-C2E3-49BE-A05D-E2ACF8B3806D}" dt="2023-12-11T12:22:22.440" v="23" actId="26606"/>
          <pc:sldLayoutMkLst>
            <pc:docMk/>
            <pc:sldMasterMk cId="3714991045" sldId="2147483660"/>
            <pc:sldLayoutMk cId="2873080580" sldId="2147483667"/>
          </pc:sldLayoutMkLst>
        </pc:sldLayoutChg>
        <pc:sldLayoutChg chg="add del replId">
          <pc:chgData name="Jason Liu" userId="02c8aa0408dae3d2" providerId="LiveId" clId="{F07A8414-C2E3-49BE-A05D-E2ACF8B3806D}" dt="2023-12-11T12:22:22.440" v="23" actId="26606"/>
          <pc:sldLayoutMkLst>
            <pc:docMk/>
            <pc:sldMasterMk cId="3714991045" sldId="2147483660"/>
            <pc:sldLayoutMk cId="3653823519" sldId="2147483668"/>
          </pc:sldLayoutMkLst>
        </pc:sldLayoutChg>
        <pc:sldLayoutChg chg="add del replId">
          <pc:chgData name="Jason Liu" userId="02c8aa0408dae3d2" providerId="LiveId" clId="{F07A8414-C2E3-49BE-A05D-E2ACF8B3806D}" dt="2023-12-11T12:22:22.440" v="23" actId="26606"/>
          <pc:sldLayoutMkLst>
            <pc:docMk/>
            <pc:sldMasterMk cId="3714991045" sldId="2147483660"/>
            <pc:sldLayoutMk cId="314869229" sldId="2147483669"/>
          </pc:sldLayoutMkLst>
        </pc:sldLayoutChg>
        <pc:sldLayoutChg chg="add del replId">
          <pc:chgData name="Jason Liu" userId="02c8aa0408dae3d2" providerId="LiveId" clId="{F07A8414-C2E3-49BE-A05D-E2ACF8B3806D}" dt="2023-12-11T12:22:22.440" v="23" actId="26606"/>
          <pc:sldLayoutMkLst>
            <pc:docMk/>
            <pc:sldMasterMk cId="3714991045" sldId="2147483660"/>
            <pc:sldLayoutMk cId="2918379517" sldId="2147483670"/>
          </pc:sldLayoutMkLst>
        </pc:sldLayoutChg>
        <pc:sldLayoutChg chg="add del replId">
          <pc:chgData name="Jason Liu" userId="02c8aa0408dae3d2" providerId="LiveId" clId="{F07A8414-C2E3-49BE-A05D-E2ACF8B3806D}" dt="2023-12-11T12:22:22.440" v="23" actId="26606"/>
          <pc:sldLayoutMkLst>
            <pc:docMk/>
            <pc:sldMasterMk cId="3714991045" sldId="2147483660"/>
            <pc:sldLayoutMk cId="2230960697" sldId="2147483671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952FA-FB3B-D8F5-1343-EADFBCF0EC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48677E-6145-2B20-6A7E-9C4A9A9C4A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00CFB9-32DE-82A2-925F-1F4B0AE08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2192C-C048-40FE-BF6A-CF7564E0DF9C}" type="datetimeFigureOut">
              <a:rPr lang="en-GB" smtClean="0"/>
              <a:t>11/12/2023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98B0B4-A983-E3B4-E26D-E5F23993C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38C822-18D2-2F56-E076-2C64D7074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71CB6-2B91-4470-8FC1-145E5E3B89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3437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8C4B6-6443-4354-1D77-F0E248515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62280B-974A-25C7-4D36-67296D916F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259934-7B92-44BD-118E-B12BDC65D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2192C-C048-40FE-BF6A-CF7564E0DF9C}" type="datetimeFigureOut">
              <a:rPr lang="en-GB" smtClean="0"/>
              <a:t>11/12/2023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A58097-47FB-5530-87BB-6630B728B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C58D18-B2FA-1F34-D22D-5E59C4342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71CB6-2B91-4470-8FC1-145E5E3B89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1944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518C88-BCF3-C7EE-2689-C33147683D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EF547C-1DEB-ADD1-9F49-06D0E200E6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1DD5A4-4574-AEAB-D9A0-E159B0873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2192C-C048-40FE-BF6A-CF7564E0DF9C}" type="datetimeFigureOut">
              <a:rPr lang="en-GB" smtClean="0"/>
              <a:t>11/12/2023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AC8F80-80AE-0300-F823-4CAA634F8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DC6F60-EFBF-63B5-EBC6-64D9A185A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71CB6-2B91-4470-8FC1-145E5E3B89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9174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CBF7C-5554-392D-386C-B4D726469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2C6B2-A3B9-1C86-868D-E424EDED57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D38FF1-B9F3-74BC-AF6F-989AC963F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2192C-C048-40FE-BF6A-CF7564E0DF9C}" type="datetimeFigureOut">
              <a:rPr lang="en-GB" smtClean="0"/>
              <a:t>11/12/2023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41F5BD-A0D0-1D56-CD70-697FEEF31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17F248-B0EE-75CD-8D8E-B7CEEE0EA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71CB6-2B91-4470-8FC1-145E5E3B89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3847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7E2F9-A56C-24CB-9637-852D92516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97E97B-A45E-4957-AD80-8FC779F6A2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E85775-C23E-6821-ECDF-61E8D08F6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2192C-C048-40FE-BF6A-CF7564E0DF9C}" type="datetimeFigureOut">
              <a:rPr lang="en-GB" smtClean="0"/>
              <a:t>11/12/2023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2AE9BF-8EE3-F1ED-227E-B919391AE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EDDD1F-890A-1EBC-E601-E42B660B9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71CB6-2B91-4470-8FC1-145E5E3B89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8160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7196B-DD3B-4F84-D11B-F23E0A3A3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9DEB15-7480-5C35-71BF-24DD930163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9319AD-04AF-B5AD-AB59-B8A6D8090B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799082-245F-D0DC-2FB3-68197147A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2192C-C048-40FE-BF6A-CF7564E0DF9C}" type="datetimeFigureOut">
              <a:rPr lang="en-GB" smtClean="0"/>
              <a:t>11/12/2023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7BECFB-E4D2-E092-EA3B-3B819FC4C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C54086-6348-A5D2-5D31-7C6984514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71CB6-2B91-4470-8FC1-145E5E3B89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4697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35BE7-ED05-7832-36A8-57026E0B8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6BD0D8-48F2-CB34-2CC7-46B0692A52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2DCC5A-4503-F9B3-90C6-C8C98C375E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6F4245-7DC9-0328-1AE5-379844F95D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90E38B-00F4-E1ED-E035-3469A69EB2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7839BF-4D5A-883F-B92E-2A61FE9FC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2192C-C048-40FE-BF6A-CF7564E0DF9C}" type="datetimeFigureOut">
              <a:rPr lang="en-GB" smtClean="0"/>
              <a:t>11/12/2023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AB250B-C327-0759-D4A3-9A985D10E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EAA6B1-3359-BC1D-2460-85BC60B05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71CB6-2B91-4470-8FC1-145E5E3B89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007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543AE-062D-C430-7B9A-D833896B3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9EFE17-BDCE-C128-68F7-A7F80D290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2192C-C048-40FE-BF6A-CF7564E0DF9C}" type="datetimeFigureOut">
              <a:rPr lang="en-GB" smtClean="0"/>
              <a:t>11/12/2023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B8A9C3-A7C9-4805-D48D-5CA076650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526C32-80DF-6436-C55D-B6B5DE317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71CB6-2B91-4470-8FC1-145E5E3B89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7304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76BF65-D76C-29F5-34C7-E333185C1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2192C-C048-40FE-BF6A-CF7564E0DF9C}" type="datetimeFigureOut">
              <a:rPr lang="en-GB" smtClean="0"/>
              <a:t>11/12/2023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1525B4-367B-B7D9-AFCB-98DC44B8A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214D89-4285-5448-AA94-886B5149C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71CB6-2B91-4470-8FC1-145E5E3B89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0621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809D0-07A9-822C-5F84-3FF68FDF4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9C5CE6-063B-2EEF-50A3-609C8F8EC9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BB6213-7259-A19C-9EE1-115B4A8385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4A9B53-CD0F-E766-A51F-2F6A472EB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2192C-C048-40FE-BF6A-CF7564E0DF9C}" type="datetimeFigureOut">
              <a:rPr lang="en-GB" smtClean="0"/>
              <a:t>11/12/2023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AAA07A-703E-7C3C-84E4-4677E6F90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50271C-C20A-7A4F-A21E-261BD70A8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71CB6-2B91-4470-8FC1-145E5E3B89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2145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C3F0F-48AC-C7A4-9A2C-071F2EC83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56822D-BDF8-205A-828A-D1288D8765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3E1987-DEF7-0BEE-39F8-678DD37860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9D8FBF-0E97-7965-0FC4-E276F53CB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2192C-C048-40FE-BF6A-CF7564E0DF9C}" type="datetimeFigureOut">
              <a:rPr lang="en-GB" smtClean="0"/>
              <a:t>11/12/2023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2F3C1D-9252-9EA6-E53F-038479799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551A64-0BF0-E712-CE7E-09279E7E1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71CB6-2B91-4470-8FC1-145E5E3B89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0289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930486-EC74-2635-CD3D-00477ECB7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5E150F-DE0E-DC63-008B-C779DADA19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3F728F-08E0-6E42-B09C-3383D91648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62192C-C048-40FE-BF6A-CF7564E0DF9C}" type="datetimeFigureOut">
              <a:rPr lang="en-GB" smtClean="0"/>
              <a:t>11/12/2023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5596A8-9D42-0540-F40F-D86179F2A4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B03A3D-729E-23FC-D5D6-5BE29E6FBC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C71CB6-2B91-4470-8FC1-145E5E3B89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6261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D616B2-808E-EA03-AD5C-53A76FC59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Weather and climate methods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A07D35-325D-0501-8472-F35DA38D0527}"/>
              </a:ext>
            </a:extLst>
          </p:cNvPr>
          <p:cNvSpPr>
            <a:spLocks/>
          </p:cNvSpPr>
          <p:nvPr/>
        </p:nvSpPr>
        <p:spPr>
          <a:xfrm>
            <a:off x="4905052" y="2509519"/>
            <a:ext cx="2193468" cy="1737361"/>
          </a:xfrm>
          <a:prstGeom prst="rect">
            <a:avLst/>
          </a:prstGeom>
        </p:spPr>
        <p:txBody>
          <a:bodyPr/>
          <a:lstStyle/>
          <a:p>
            <a:pPr marL="157163" indent="-157163" defTabSz="502920">
              <a:spcAft>
                <a:spcPts val="600"/>
              </a:spcAft>
              <a:buFontTx/>
              <a:buChar char="-"/>
            </a:pPr>
            <a:r>
              <a:rPr lang="en-GB" sz="1500" kern="1200" dirty="0">
                <a:solidFill>
                  <a:schemeClr val="tx1"/>
                </a:solidFill>
              </a:rPr>
              <a:t>Goal</a:t>
            </a:r>
          </a:p>
          <a:p>
            <a:pPr marL="157163" indent="-157163" defTabSz="502920">
              <a:spcAft>
                <a:spcPts val="600"/>
              </a:spcAft>
              <a:buFontTx/>
              <a:buChar char="-"/>
            </a:pPr>
            <a:r>
              <a:rPr lang="en-GB" sz="1500" dirty="0"/>
              <a:t>Solutions</a:t>
            </a:r>
          </a:p>
          <a:p>
            <a:pPr marL="157163" indent="-157163" defTabSz="502920">
              <a:spcAft>
                <a:spcPts val="600"/>
              </a:spcAft>
              <a:buFontTx/>
              <a:buChar char="-"/>
            </a:pPr>
            <a:r>
              <a:rPr lang="en-GB" sz="1500" kern="1200" dirty="0">
                <a:solidFill>
                  <a:schemeClr val="tx1"/>
                </a:solidFill>
              </a:rPr>
              <a:t>Conclusion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B66111-58FB-D6D4-46B5-C1403553FF70}"/>
              </a:ext>
            </a:extLst>
          </p:cNvPr>
          <p:cNvSpPr txBox="1"/>
          <p:nvPr/>
        </p:nvSpPr>
        <p:spPr>
          <a:xfrm>
            <a:off x="10513332" y="6651975"/>
            <a:ext cx="2003433" cy="206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02920">
              <a:spcAft>
                <a:spcPts val="600"/>
              </a:spcAft>
            </a:pPr>
            <a:r>
              <a:rPr lang="en-GB" sz="99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Copyright by Orfeo and Jason</a:t>
            </a:r>
            <a:endParaRPr lang="en-GB" dirty="0"/>
          </a:p>
        </p:txBody>
      </p:sp>
      <p:pic>
        <p:nvPicPr>
          <p:cNvPr id="1026" name="Picture 2" descr="Weather forecast By toons | Nature Cartoon | TOONPOOL">
            <a:extLst>
              <a:ext uri="{FF2B5EF4-FFF2-40B4-BE49-F238E27FC236}">
                <a16:creationId xmlns:a16="http://schemas.microsoft.com/office/drawing/2014/main" id="{61338BFE-5D58-3DB1-D6B6-4FF584F7DD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3345" y="1355369"/>
            <a:ext cx="4037839" cy="4045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OpenWeather Logo PNG Vector (SVG) Free Download">
            <a:extLst>
              <a:ext uri="{FF2B5EF4-FFF2-40B4-BE49-F238E27FC236}">
                <a16:creationId xmlns:a16="http://schemas.microsoft.com/office/drawing/2014/main" id="{AE09A8CA-E997-DAD1-97ED-68883545E7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6988" y="1523233"/>
            <a:ext cx="2857500" cy="127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meteomatics (Meteomatics) · GitHub">
            <a:extLst>
              <a:ext uri="{FF2B5EF4-FFF2-40B4-BE49-F238E27FC236}">
                <a16:creationId xmlns:a16="http://schemas.microsoft.com/office/drawing/2014/main" id="{0A7DE808-6BAA-3497-E193-FD46ECC0AB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1407" y="1066033"/>
            <a:ext cx="2190750" cy="219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Google DeepMind (@GoogleDeepMind) / X">
            <a:extLst>
              <a:ext uri="{FF2B5EF4-FFF2-40B4-BE49-F238E27FC236}">
                <a16:creationId xmlns:a16="http://schemas.microsoft.com/office/drawing/2014/main" id="{72D2A12B-343A-089B-FC8F-59F9AE0DA9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4040" y="3570976"/>
            <a:ext cx="1503680" cy="1503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GitHub - microsoft/ClimaX: Foundation model for weather &amp; climate">
            <a:extLst>
              <a:ext uri="{FF2B5EF4-FFF2-40B4-BE49-F238E27FC236}">
                <a16:creationId xmlns:a16="http://schemas.microsoft.com/office/drawing/2014/main" id="{AD9153F8-4EF1-9363-32DD-919D183FEC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6693" y="3439138"/>
            <a:ext cx="1733278" cy="1733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7515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2.22222E-6 L -0.12331 0.00254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172" y="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12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Weather and climate methods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Weather and Climate</dc:title>
  <dc:creator>Jason Liu</dc:creator>
  <cp:lastModifiedBy>Jason Liu</cp:lastModifiedBy>
  <cp:revision>1</cp:revision>
  <dcterms:created xsi:type="dcterms:W3CDTF">2023-12-11T12:12:48Z</dcterms:created>
  <dcterms:modified xsi:type="dcterms:W3CDTF">2023-12-11T12:41:39Z</dcterms:modified>
</cp:coreProperties>
</file>