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16.xml" ContentType="application/vnd.openxmlformats-officedocument.theme+xml"/>
  <Override PartName="/ppt/theme/theme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27.png" ContentType="image/png"/>
  <Override PartName="/ppt/media/image25.wmf" ContentType="image/x-wmf"/>
  <Override PartName="/ppt/media/image24.png" ContentType="image/png"/>
  <Override PartName="/ppt/media/image23.wmf" ContentType="image/x-wmf"/>
  <Override PartName="/ppt/media/image22.wmf" ContentType="image/x-wmf"/>
  <Override PartName="/ppt/media/image19.png" ContentType="image/png"/>
  <Override PartName="/ppt/media/image59.wmf" ContentType="image/x-wmf"/>
  <Override PartName="/ppt/media/image21.wmf" ContentType="image/x-wmf"/>
  <Override PartName="/ppt/media/image18.png" ContentType="image/png"/>
  <Override PartName="/ppt/media/image58.wmf" ContentType="image/x-wmf"/>
  <Override PartName="/ppt/media/image16.png" ContentType="image/png"/>
  <Override PartName="/ppt/media/image2.png" ContentType="image/png"/>
  <Override PartName="/ppt/media/image34.png" ContentType="image/png"/>
  <Override PartName="/ppt/media/image29.png" ContentType="image/png"/>
  <Override PartName="/ppt/media/image14.wmf" ContentType="image/x-wmf"/>
  <Override PartName="/ppt/media/image53.png" ContentType="image/png"/>
  <Override PartName="/ppt/media/image5.wmf" ContentType="image/x-wmf"/>
  <Override PartName="/ppt/media/image1.png" ContentType="image/png"/>
  <Override PartName="/ppt/media/image10.png" ContentType="image/png"/>
  <Override PartName="/ppt/media/image47.png" ContentType="image/png"/>
  <Override PartName="/ppt/media/image50.wmf" ContentType="image/x-wmf"/>
  <Override PartName="/ppt/media/image15.wmf" ContentType="image/x-wmf"/>
  <Override PartName="/ppt/media/image54.png" ContentType="image/png"/>
  <Override PartName="/ppt/media/image6.wmf" ContentType="image/x-wmf"/>
  <Override PartName="/ppt/media/image40.png" ContentType="image/png"/>
  <Override PartName="/ppt/media/image7.wmf" ContentType="image/x-wmf"/>
  <Override PartName="/ppt/media/image41.png" ContentType="image/png"/>
  <Override PartName="/ppt/media/image17.png" ContentType="image/png"/>
  <Override PartName="/ppt/media/image8.png" ContentType="image/png"/>
  <Override PartName="/ppt/media/image26.png" ContentType="image/png"/>
  <Override PartName="/ppt/media/image37.png" ContentType="image/png"/>
  <Override PartName="/ppt/media/image39.png" ContentType="image/png"/>
  <Override PartName="/ppt/media/image42.png" ContentType="image/png"/>
  <Override PartName="/ppt/media/image45.png" ContentType="image/png"/>
  <Override PartName="/ppt/media/image46.png" ContentType="image/png"/>
  <Override PartName="/ppt/media/image33.wmf" ContentType="image/x-wmf"/>
  <Override PartName="/ppt/media/image48.png" ContentType="image/png"/>
  <Override PartName="/ppt/media/image51.wmf" ContentType="image/x-wmf"/>
  <Override PartName="/ppt/media/image49.wmf" ContentType="image/x-wmf"/>
  <Override PartName="/ppt/media/image31.png" ContentType="image/png"/>
  <Override PartName="/ppt/media/image38.png" ContentType="image/png"/>
  <Override PartName="/ppt/media/image43.png" ContentType="image/png"/>
  <Override PartName="/ppt/media/image55.png" ContentType="image/png"/>
  <Override PartName="/ppt/media/image9.png" ContentType="image/png"/>
  <Override PartName="/ppt/media/image44.png" ContentType="image/png"/>
  <Override PartName="/ppt/media/image56.png" ContentType="image/png"/>
  <Override PartName="/ppt/media/image36.png" ContentType="image/png"/>
  <Override PartName="/ppt/media/image32.png" ContentType="image/png"/>
  <Override PartName="/ppt/media/image30.png" ContentType="image/png"/>
  <Override PartName="/ppt/media/image4.wmf" ContentType="image/x-wmf"/>
  <Override PartName="/ppt/media/image28.png" ContentType="image/png"/>
  <Override PartName="/ppt/media/image13.wmf" ContentType="image/x-wmf"/>
  <Override PartName="/ppt/media/image52.png" ContentType="image/png"/>
  <Override PartName="/ppt/media/image20.png" ContentType="image/png"/>
  <Override PartName="/ppt/media/image57.png" ContentType="image/png"/>
  <Override PartName="/ppt/media/image12.png" ContentType="image/png"/>
  <Override PartName="/ppt/media/image3.png" ContentType="image/png"/>
  <Override PartName="/ppt/media/image35.png" ContentType="image/png"/>
  <Override PartName="/ppt/media/image11.wmf" ContentType="image/x-wmf"/>
  <Override PartName="/ppt/notesMasters/_rels/notesMaster1.xml.rels" ContentType="application/vnd.openxmlformats-package.relationships+xml"/>
  <Override PartName="/ppt/notesMasters/notesMaster1.xml" ContentType="application/vnd.openxmlformats-officedocument.presentationml.notesMaster+xml"/>
  <Override PartName="/ppt/embeddings/oleObject1.bin" ContentType="application/vnd.openxmlformats-officedocument.oleObject"/>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46.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14.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76.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9.xml.rels" ContentType="application/vnd.openxmlformats-package.relationships+xml"/>
  <Override PartName="/ppt/slides/_rels/slide32.xml.rels" ContentType="application/vnd.openxmlformats-package.relationships+xml"/>
  <Override PartName="/ppt/slides/_rels/slide70.xml.rels" ContentType="application/vnd.openxmlformats-package.relationships+xml"/>
  <Override PartName="/ppt/slides/_rels/slide28.xml.rels" ContentType="application/vnd.openxmlformats-package.relationships+xml"/>
  <Override PartName="/ppt/slides/_rels/slide68.xml.rels" ContentType="application/vnd.openxmlformats-package.relationships+xml"/>
  <Override PartName="/ppt/slides/_rels/slide31.xml.rels" ContentType="application/vnd.openxmlformats-package.relationships+xml"/>
  <Override PartName="/ppt/slides/_rels/slide67.xml.rels" ContentType="application/vnd.openxmlformats-package.relationships+xml"/>
  <Override PartName="/ppt/slides/_rels/slide30.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17.xml.rels" ContentType="application/vnd.openxmlformats-package.relationships+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56.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4.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21.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notesSlides/notesSlide4.xml" ContentType="application/vnd.openxmlformats-officedocument.presentationml.notesSlide+xml"/>
  <Override PartName="/ppt/notesSlides/notesSlide22.xml" ContentType="application/vnd.openxmlformats-officedocument.presentationml.notesSlide+xml"/>
  <Override PartName="/ppt/notesSlides/notesSlide59.xml" ContentType="application/vnd.openxmlformats-officedocument.presentationml.notesSlide+xml"/>
  <Override PartName="/ppt/notesSlides/notesSlide5.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9.xml" ContentType="application/vnd.openxmlformats-officedocument.presentationml.notesSlide+xml"/>
  <Override PartName="/ppt/notesSlides/notesSlide26.xml" ContentType="application/vnd.openxmlformats-officedocument.presentationml.notesSlide+xml"/>
  <Override PartName="/ppt/notesSlides/notesSlide74.xml" ContentType="application/vnd.openxmlformats-officedocument.presentationml.notesSlide+xml"/>
  <Override PartName="/ppt/notesSlides/notesSlide62.xml" ContentType="application/vnd.openxmlformats-officedocument.presentationml.notesSlide+xml"/>
  <Override PartName="/ppt/notesSlides/notesSlide72.xml" ContentType="application/vnd.openxmlformats-officedocument.presentationml.notesSlide+xml"/>
  <Override PartName="/ppt/notesSlides/notesSlide71.xml" ContentType="application/vnd.openxmlformats-officedocument.presentationml.notesSlide+xml"/>
  <Override PartName="/ppt/notesSlides/notesSlide29.xml" ContentType="application/vnd.openxmlformats-officedocument.presentationml.notesSlide+xml"/>
  <Override PartName="/ppt/notesSlides/notesSlide69.xml" ContentType="application/vnd.openxmlformats-officedocument.presentationml.notesSlide+xml"/>
  <Override PartName="/ppt/notesSlides/notesSlide32.xml" ContentType="application/vnd.openxmlformats-officedocument.presentationml.notesSlide+xml"/>
  <Override PartName="/ppt/notesSlides/notesSlide70.xml" ContentType="application/vnd.openxmlformats-officedocument.presentationml.notesSlide+xml"/>
  <Override PartName="/ppt/notesSlides/notesSlide28.xml" ContentType="application/vnd.openxmlformats-officedocument.presentationml.notesSlide+xml"/>
  <Override PartName="/ppt/notesSlides/notesSlide68.xml" ContentType="application/vnd.openxmlformats-officedocument.presentationml.notesSlide+xml"/>
  <Override PartName="/ppt/notesSlides/notesSlide31.xml" ContentType="application/vnd.openxmlformats-officedocument.presentationml.notesSlide+xml"/>
  <Override PartName="/ppt/notesSlides/notesSlide67.xml" ContentType="application/vnd.openxmlformats-officedocument.presentationml.notesSlide+xml"/>
  <Override PartName="/ppt/notesSlides/notesSlide30.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64.xml" ContentType="application/vnd.openxmlformats-officedocument.presentationml.notesSlide+xml"/>
  <Override PartName="/ppt/notesSlides/notesSlide63.xml" ContentType="application/vnd.openxmlformats-officedocument.presentationml.notesSlide+xml"/>
  <Override PartName="/ppt/notesSlides/notesSlide19.xml" ContentType="application/vnd.openxmlformats-officedocument.presentationml.notesSlide+xml"/>
  <Override PartName="/ppt/notesSlides/notesSlide61.xml" ContentType="application/vnd.openxmlformats-officedocument.presentationml.notesSlide+xml"/>
  <Override PartName="/ppt/notesSlides/notesSlide20.xml" ContentType="application/vnd.openxmlformats-officedocument.presentationml.notesSlide+xml"/>
  <Override PartName="/ppt/notesSlides/notesSlide57.xml" ContentType="application/vnd.openxmlformats-officedocument.presentationml.notesSlide+xml"/>
  <Override PartName="/ppt/notesSlides/notesSlide3.xml" ContentType="application/vnd.openxmlformats-officedocument.presentationml.notesSlide+xml"/>
  <Override PartName="/ppt/notesSlides/notesSlide75.xml" ContentType="application/vnd.openxmlformats-officedocument.presentationml.notesSlide+xml"/>
  <Override PartName="/ppt/notesSlides/notesSlide18.xml" ContentType="application/vnd.openxmlformats-officedocument.presentationml.notesSlide+xml"/>
  <Override PartName="/ppt/notesSlides/notesSlide60.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27.xml" ContentType="application/vnd.openxmlformats-officedocument.presentationml.notesSlide+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4.xml.rels" ContentType="application/vnd.openxmlformats-package.relationships+xml"/>
  <Override PartName="/ppt/notesSlides/_rels/notesSlide33.xml.rels" ContentType="application/vnd.openxmlformats-package.relationships+xml"/>
  <Override PartName="/ppt/notesSlides/_rels/notesSlide48.xml.rels" ContentType="application/vnd.openxmlformats-package.relationships+xml"/>
  <Override PartName="/ppt/notesSlides/_rels/notesSlide11.xml.rels" ContentType="application/vnd.openxmlformats-package.relationships+xml"/>
  <Override PartName="/ppt/notesSlides/_rels/notesSlide55.xml.rels" ContentType="application/vnd.openxmlformats-package.relationships+xml"/>
  <Override PartName="/ppt/notesSlides/_rels/notesSlide47.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20.xml.rels" ContentType="application/vnd.openxmlformats-package.relationships+xml"/>
  <Override PartName="/ppt/notesSlides/_rels/notesSlide73.xml.rels" ContentType="application/vnd.openxmlformats-package.relationships+xml"/>
  <Override PartName="/ppt/notesSlides/_rels/notesSlide27.xml.rels" ContentType="application/vnd.openxmlformats-package.relationships+xml"/>
  <Override PartName="/ppt/notesSlides/_rels/notesSlide8.xml.rels" ContentType="application/vnd.openxmlformats-package.relationships+xml"/>
  <Override PartName="/ppt/notesSlides/_rels/notesSlide49.xml.rels" ContentType="application/vnd.openxmlformats-package.relationships+xml"/>
  <Override PartName="/ppt/notesSlides/_rels/notesSlide18.xml.rels" ContentType="application/vnd.openxmlformats-package.relationships+xml"/>
  <Override PartName="/ppt/notesSlides/_rels/notesSlide60.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59.xml.rels" ContentType="application/vnd.openxmlformats-package.relationships+xml"/>
  <Override PartName="/ppt/notesSlides/_rels/notesSlide58.xml.rels" ContentType="application/vnd.openxmlformats-package.relationships+xml"/>
  <Override PartName="/ppt/notesSlides/_rels/notesSlide21.xml.rels" ContentType="application/vnd.openxmlformats-package.relationships+xml"/>
  <Override PartName="/ppt/notesSlides/_rels/notesSlide37.xml.rels" ContentType="application/vnd.openxmlformats-package.relationships+xml"/>
  <Override PartName="/ppt/notesSlides/_rels/notesSlide56.xml.rels" ContentType="application/vnd.openxmlformats-package.relationships+xml"/>
  <Override PartName="/ppt/notesSlides/_rels/notesSlide44.xml.rels" ContentType="application/vnd.openxmlformats-package.relationships+xml"/>
  <Override PartName="/ppt/notesSlides/_rels/notesSlide17.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54.xml.rels" ContentType="application/vnd.openxmlformats-package.relationships+xml"/>
  <Override PartName="/ppt/notesSlides/_rels/notesSlide42.xml.rels" ContentType="application/vnd.openxmlformats-package.relationships+xml"/>
  <Override PartName="/ppt/notesSlides/_rels/notesSlide16.xml.rels" ContentType="application/vnd.openxmlformats-package.relationships+xml"/>
  <Override PartName="/ppt/notesSlides/_rels/notesSlide53.xml.rels" ContentType="application/vnd.openxmlformats-package.relationships+xml"/>
  <Override PartName="/ppt/notesSlides/_rels/notesSlide15.xml.rels" ContentType="application/vnd.openxmlformats-package.relationships+xml"/>
  <Override PartName="/ppt/notesSlides/_rels/notesSlide52.xml.rels" ContentType="application/vnd.openxmlformats-package.relationships+xml"/>
  <Override PartName="/ppt/notesSlides/_rels/notesSlide38.xml.rels" ContentType="application/vnd.openxmlformats-package.relationships+xml"/>
  <Override PartName="/ppt/notesSlides/_rels/notesSlide40.xml.rels" ContentType="application/vnd.openxmlformats-package.relationships+xml"/>
  <Override PartName="/ppt/notesSlides/_rels/notesSlide51.xml.rels" ContentType="application/vnd.openxmlformats-package.relationships+xml"/>
  <Override PartName="/ppt/notesSlides/_rels/notesSlide50.xml.rels" ContentType="application/vnd.openxmlformats-package.relationships+xml"/>
  <Override PartName="/ppt/notesSlides/_rels/notesSlide76.xml.rels" ContentType="application/vnd.openxmlformats-package.relationships+xml"/>
  <Override PartName="/ppt/notesSlides/_rels/notesSlide41.xml.rels" ContentType="application/vnd.openxmlformats-package.relationships+xml"/>
  <Override PartName="/ppt/notesSlides/_rels/notesSlide39.xml.rels" ContentType="application/vnd.openxmlformats-package.relationships+xml"/>
  <Override PartName="/ppt/notesSlides/_rels/notesSlide46.xml.rels" ContentType="application/vnd.openxmlformats-package.relationships+xml"/>
  <Override PartName="/ppt/notesSlides/_rels/notesSlide43.xml.rels" ContentType="application/vnd.openxmlformats-package.relationships+xml"/>
  <Override PartName="/ppt/notesSlides/_rels/notesSlide74.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62.xml.rels" ContentType="application/vnd.openxmlformats-package.relationships+xml"/>
  <Override PartName="/ppt/notesSlides/_rels/notesSlide72.xml.rels" ContentType="application/vnd.openxmlformats-package.relationships+xml"/>
  <Override PartName="/ppt/notesSlides/_rels/notesSlide71.xml.rels" ContentType="application/vnd.openxmlformats-package.relationships+xml"/>
  <Override PartName="/ppt/notesSlides/_rels/notesSlide29.xml.rels" ContentType="application/vnd.openxmlformats-package.relationships+xml"/>
  <Override PartName="/ppt/notesSlides/_rels/notesSlide69.xml.rels" ContentType="application/vnd.openxmlformats-package.relationships+xml"/>
  <Override PartName="/ppt/notesSlides/_rels/notesSlide32.xml.rels" ContentType="application/vnd.openxmlformats-package.relationships+xml"/>
  <Override PartName="/ppt/notesSlides/_rels/notesSlide70.xml.rels" ContentType="application/vnd.openxmlformats-package.relationships+xml"/>
  <Override PartName="/ppt/notesSlides/_rels/notesSlide9.xml.rels" ContentType="application/vnd.openxmlformats-package.relationships+xml"/>
  <Override PartName="/ppt/notesSlides/_rels/notesSlide28.xml.rels" ContentType="application/vnd.openxmlformats-package.relationships+xml"/>
  <Override PartName="/ppt/notesSlides/_rels/notesSlide68.xml.rels" ContentType="application/vnd.openxmlformats-package.relationships+xml"/>
  <Override PartName="/ppt/notesSlides/_rels/notesSlide31.xml.rels" ContentType="application/vnd.openxmlformats-package.relationships+xml"/>
  <Override PartName="/ppt/notesSlides/_rels/notesSlide67.xml.rels" ContentType="application/vnd.openxmlformats-package.relationships+xml"/>
  <Override PartName="/ppt/notesSlides/_rels/notesSlide30.xml.rels" ContentType="application/vnd.openxmlformats-package.relationships+xml"/>
  <Override PartName="/ppt/notesSlides/_rels/notesSlide66.xml.rels" ContentType="application/vnd.openxmlformats-package.relationships+xml"/>
  <Override PartName="/ppt/notesSlides/_rels/notesSlide65.xml.rels" ContentType="application/vnd.openxmlformats-package.relationships+xml"/>
  <Override PartName="/ppt/notesSlides/_rels/notesSlide64.xml.rels" ContentType="application/vnd.openxmlformats-package.relationships+xml"/>
  <Override PartName="/ppt/notesSlides/_rels/notesSlide7.xml.rels" ContentType="application/vnd.openxmlformats-package.relationships+xml"/>
  <Override PartName="/ppt/notesSlides/_rels/notesSlide26.xml.rels" ContentType="application/vnd.openxmlformats-package.relationships+xml"/>
  <Override PartName="/ppt/notesSlides/_rels/notesSlide63.xml.rels" ContentType="application/vnd.openxmlformats-package.relationships+xml"/>
  <Override PartName="/ppt/notesSlides/_rels/notesSlide19.xml.rels" ContentType="application/vnd.openxmlformats-package.relationships+xml"/>
  <Override PartName="/ppt/notesSlides/_rels/notesSlide61.xml.rels" ContentType="application/vnd.openxmlformats-package.relationships+xml"/>
  <Override PartName="/ppt/notesSlides/_rels/notesSlide57.xml.rels" ContentType="application/vnd.openxmlformats-package.relationships+xml"/>
  <Override PartName="/ppt/notesSlides/_rels/notesSlide75.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notesSlide73.xml" ContentType="application/vnd.openxmlformats-officedocument.presentationml.notesSlide+xml"/>
  <Override PartName="/ppt/notesSlides/notesSlide1.xml" ContentType="application/vnd.openxmlformats-officedocument.presentationml.notesSlide+xml"/>
  <Override PartName="/ppt/notesSlides/notesSlide55.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11.xml" ContentType="application/vnd.openxmlformats-officedocument.presentationml.notesSlide+xml"/>
  <Override PartName="/ppt/notesSlides/notesSlide48.xml" ContentType="application/vnd.openxmlformats-officedocument.presentationml.notesSlide+xml"/>
  <Override PartName="/ppt/notesSlides/notesSlide12.xml" ContentType="application/vnd.openxmlformats-officedocument.presentationml.notesSlide+xml"/>
  <Override PartName="/ppt/notesSlides/notesSlide4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7" r:id="rId6"/>
    <p:sldMasterId id="2147483659" r:id="rId7"/>
    <p:sldMasterId id="2147483662" r:id="rId8"/>
    <p:sldMasterId id="2147483664" r:id="rId9"/>
    <p:sldMasterId id="2147483665" r:id="rId10"/>
    <p:sldMasterId id="2147483666" r:id="rId11"/>
    <p:sldMasterId id="2147483667" r:id="rId12"/>
    <p:sldMasterId id="2147483668" r:id="rId13"/>
    <p:sldMasterId id="2147483670" r:id="rId14"/>
    <p:sldMasterId id="2147483671" r:id="rId15"/>
    <p:sldMasterId id="2147483672"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notesMaster" Target="notesMasters/notesMaster1.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slide" Target="slides/slide7.xml"/><Relationship Id="rId25" Type="http://schemas.openxmlformats.org/officeDocument/2006/relationships/slide" Target="slides/slide8.xml"/><Relationship Id="rId26" Type="http://schemas.openxmlformats.org/officeDocument/2006/relationships/slide" Target="slides/slide9.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14.xml"/><Relationship Id="rId32" Type="http://schemas.openxmlformats.org/officeDocument/2006/relationships/slide" Target="slides/slide15.xml"/><Relationship Id="rId33" Type="http://schemas.openxmlformats.org/officeDocument/2006/relationships/slide" Target="slides/slide16.xml"/><Relationship Id="rId34" Type="http://schemas.openxmlformats.org/officeDocument/2006/relationships/slide" Target="slides/slide17.xml"/><Relationship Id="rId35" Type="http://schemas.openxmlformats.org/officeDocument/2006/relationships/slide" Target="slides/slide18.xml"/><Relationship Id="rId36" Type="http://schemas.openxmlformats.org/officeDocument/2006/relationships/slide" Target="slides/slide19.xml"/><Relationship Id="rId37" Type="http://schemas.openxmlformats.org/officeDocument/2006/relationships/slide" Target="slides/slide20.xml"/><Relationship Id="rId38" Type="http://schemas.openxmlformats.org/officeDocument/2006/relationships/slide" Target="slides/slide21.xml"/><Relationship Id="rId39" Type="http://schemas.openxmlformats.org/officeDocument/2006/relationships/slide" Target="slides/slide22.xml"/><Relationship Id="rId40" Type="http://schemas.openxmlformats.org/officeDocument/2006/relationships/slide" Target="slides/slide23.xml"/><Relationship Id="rId41" Type="http://schemas.openxmlformats.org/officeDocument/2006/relationships/slide" Target="slides/slide24.xml"/><Relationship Id="rId42" Type="http://schemas.openxmlformats.org/officeDocument/2006/relationships/slide" Target="slides/slide25.xml"/><Relationship Id="rId43" Type="http://schemas.openxmlformats.org/officeDocument/2006/relationships/slide" Target="slides/slide26.xml"/><Relationship Id="rId44" Type="http://schemas.openxmlformats.org/officeDocument/2006/relationships/slide" Target="slides/slide27.xml"/><Relationship Id="rId45" Type="http://schemas.openxmlformats.org/officeDocument/2006/relationships/slide" Target="slides/slide28.xml"/><Relationship Id="rId46" Type="http://schemas.openxmlformats.org/officeDocument/2006/relationships/slide" Target="slides/slide29.xml"/><Relationship Id="rId47" Type="http://schemas.openxmlformats.org/officeDocument/2006/relationships/slide" Target="slides/slide30.xml"/><Relationship Id="rId48" Type="http://schemas.openxmlformats.org/officeDocument/2006/relationships/slide" Target="slides/slide31.xml"/><Relationship Id="rId49" Type="http://schemas.openxmlformats.org/officeDocument/2006/relationships/slide" Target="slides/slide32.xml"/><Relationship Id="rId50" Type="http://schemas.openxmlformats.org/officeDocument/2006/relationships/slide" Target="slides/slide33.xml"/><Relationship Id="rId51" Type="http://schemas.openxmlformats.org/officeDocument/2006/relationships/slide" Target="slides/slide34.xml"/><Relationship Id="rId52" Type="http://schemas.openxmlformats.org/officeDocument/2006/relationships/slide" Target="slides/slide35.xml"/><Relationship Id="rId53" Type="http://schemas.openxmlformats.org/officeDocument/2006/relationships/slide" Target="slides/slide36.xml"/><Relationship Id="rId54" Type="http://schemas.openxmlformats.org/officeDocument/2006/relationships/slide" Target="slides/slide37.xml"/><Relationship Id="rId55" Type="http://schemas.openxmlformats.org/officeDocument/2006/relationships/slide" Target="slides/slide38.xml"/><Relationship Id="rId56" Type="http://schemas.openxmlformats.org/officeDocument/2006/relationships/slide" Target="slides/slide39.xml"/><Relationship Id="rId57" Type="http://schemas.openxmlformats.org/officeDocument/2006/relationships/slide" Target="slides/slide40.xml"/><Relationship Id="rId58" Type="http://schemas.openxmlformats.org/officeDocument/2006/relationships/slide" Target="slides/slide41.xml"/><Relationship Id="rId59" Type="http://schemas.openxmlformats.org/officeDocument/2006/relationships/slide" Target="slides/slide42.xml"/><Relationship Id="rId60" Type="http://schemas.openxmlformats.org/officeDocument/2006/relationships/slide" Target="slides/slide43.xml"/><Relationship Id="rId61" Type="http://schemas.openxmlformats.org/officeDocument/2006/relationships/slide" Target="slides/slide44.xml"/><Relationship Id="rId62" Type="http://schemas.openxmlformats.org/officeDocument/2006/relationships/slide" Target="slides/slide45.xml"/><Relationship Id="rId63" Type="http://schemas.openxmlformats.org/officeDocument/2006/relationships/slide" Target="slides/slide46.xml"/><Relationship Id="rId64" Type="http://schemas.openxmlformats.org/officeDocument/2006/relationships/slide" Target="slides/slide47.xml"/><Relationship Id="rId65" Type="http://schemas.openxmlformats.org/officeDocument/2006/relationships/slide" Target="slides/slide48.xml"/><Relationship Id="rId66" Type="http://schemas.openxmlformats.org/officeDocument/2006/relationships/slide" Target="slides/slide49.xml"/><Relationship Id="rId67" Type="http://schemas.openxmlformats.org/officeDocument/2006/relationships/slide" Target="slides/slide50.xml"/><Relationship Id="rId68" Type="http://schemas.openxmlformats.org/officeDocument/2006/relationships/slide" Target="slides/slide51.xml"/><Relationship Id="rId69" Type="http://schemas.openxmlformats.org/officeDocument/2006/relationships/slide" Target="slides/slide52.xml"/><Relationship Id="rId70" Type="http://schemas.openxmlformats.org/officeDocument/2006/relationships/slide" Target="slides/slide53.xml"/><Relationship Id="rId71" Type="http://schemas.openxmlformats.org/officeDocument/2006/relationships/slide" Target="slides/slide54.xml"/><Relationship Id="rId72" Type="http://schemas.openxmlformats.org/officeDocument/2006/relationships/slide" Target="slides/slide55.xml"/><Relationship Id="rId73" Type="http://schemas.openxmlformats.org/officeDocument/2006/relationships/slide" Target="slides/slide56.xml"/><Relationship Id="rId74" Type="http://schemas.openxmlformats.org/officeDocument/2006/relationships/slide" Target="slides/slide57.xml"/><Relationship Id="rId75" Type="http://schemas.openxmlformats.org/officeDocument/2006/relationships/slide" Target="slides/slide58.xml"/><Relationship Id="rId76" Type="http://schemas.openxmlformats.org/officeDocument/2006/relationships/slide" Target="slides/slide59.xml"/><Relationship Id="rId77" Type="http://schemas.openxmlformats.org/officeDocument/2006/relationships/slide" Target="slides/slide60.xml"/><Relationship Id="rId78" Type="http://schemas.openxmlformats.org/officeDocument/2006/relationships/slide" Target="slides/slide61.xml"/><Relationship Id="rId79" Type="http://schemas.openxmlformats.org/officeDocument/2006/relationships/slide" Target="slides/slide62.xml"/><Relationship Id="rId80" Type="http://schemas.openxmlformats.org/officeDocument/2006/relationships/slide" Target="slides/slide63.xml"/><Relationship Id="rId81" Type="http://schemas.openxmlformats.org/officeDocument/2006/relationships/slide" Target="slides/slide64.xml"/><Relationship Id="rId82" Type="http://schemas.openxmlformats.org/officeDocument/2006/relationships/slide" Target="slides/slide65.xml"/><Relationship Id="rId83" Type="http://schemas.openxmlformats.org/officeDocument/2006/relationships/slide" Target="slides/slide66.xml"/><Relationship Id="rId84" Type="http://schemas.openxmlformats.org/officeDocument/2006/relationships/slide" Target="slides/slide67.xml"/><Relationship Id="rId85" Type="http://schemas.openxmlformats.org/officeDocument/2006/relationships/slide" Target="slides/slide68.xml"/><Relationship Id="rId86" Type="http://schemas.openxmlformats.org/officeDocument/2006/relationships/slide" Target="slides/slide69.xml"/><Relationship Id="rId87" Type="http://schemas.openxmlformats.org/officeDocument/2006/relationships/slide" Target="slides/slide70.xml"/><Relationship Id="rId88" Type="http://schemas.openxmlformats.org/officeDocument/2006/relationships/slide" Target="slides/slide71.xml"/><Relationship Id="rId89" Type="http://schemas.openxmlformats.org/officeDocument/2006/relationships/slide" Target="slides/slide72.xml"/><Relationship Id="rId90" Type="http://schemas.openxmlformats.org/officeDocument/2006/relationships/slide" Target="slides/slide73.xml"/><Relationship Id="rId91" Type="http://schemas.openxmlformats.org/officeDocument/2006/relationships/slide" Target="slides/slide74.xml"/><Relationship Id="rId92" Type="http://schemas.openxmlformats.org/officeDocument/2006/relationships/slide" Target="slides/slide75.xml"/><Relationship Id="rId93" Type="http://schemas.openxmlformats.org/officeDocument/2006/relationships/slide" Target="slides/slide76.xml"/><Relationship Id="rId9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nl-NL" sz="1800" spc="-1" strike="noStrike">
                <a:solidFill>
                  <a:schemeClr val="dk1"/>
                </a:solidFill>
                <a:latin typeface="Calibri"/>
              </a:rPr>
              <a:t>Click to move the slide</a:t>
            </a:r>
            <a:endParaRPr b="0" lang="nl-NL" sz="1800" spc="-1" strike="noStrike">
              <a:solidFill>
                <a:schemeClr val="dk1"/>
              </a:solidFill>
              <a:latin typeface="Calibri"/>
            </a:endParaRPr>
          </a:p>
        </p:txBody>
      </p:sp>
      <p:sp>
        <p:nvSpPr>
          <p:cNvPr id="6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70" name="PlaceHolder 4"/>
          <p:cNvSpPr>
            <a:spLocks noGrp="1"/>
          </p:cNvSpPr>
          <p:nvPr>
            <p:ph type="dt" idx="1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1" name="PlaceHolder 5"/>
          <p:cNvSpPr>
            <a:spLocks noGrp="1"/>
          </p:cNvSpPr>
          <p:nvPr>
            <p:ph type="ftr" idx="18"/>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2" name="PlaceHolder 6"/>
          <p:cNvSpPr>
            <a:spLocks noGrp="1"/>
          </p:cNvSpPr>
          <p:nvPr>
            <p:ph type="sldNum" idx="1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DE40DE3-CC20-41F0-8B36-C93B162D3698}"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380880" y="685800"/>
            <a:ext cx="6095520" cy="3428640"/>
          </a:xfrm>
          <a:prstGeom prst="rect">
            <a:avLst/>
          </a:prstGeom>
          <a:ln w="0">
            <a:noFill/>
          </a:ln>
        </p:spPr>
      </p:sp>
      <p:sp>
        <p:nvSpPr>
          <p:cNvPr id="39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1" name="PlaceHolder 3"/>
          <p:cNvSpPr>
            <a:spLocks noGrp="1"/>
          </p:cNvSpPr>
          <p:nvPr>
            <p:ph type="sldNum" idx="86"/>
          </p:nvPr>
        </p:nvSpPr>
        <p:spPr>
          <a:xfrm>
            <a:off x="3884760" y="8685360"/>
            <a:ext cx="2971440" cy="456840"/>
          </a:xfrm>
          <a:prstGeom prst="rect">
            <a:avLst/>
          </a:prstGeom>
          <a:noFill/>
          <a:ln w="0">
            <a:noFill/>
          </a:ln>
        </p:spPr>
        <p:txBody>
          <a:bodyPr lIns="91440" rIns="91440" tIns="45720" bIns="45720" anchor="b">
            <a:noAutofit/>
          </a:bodyPr>
          <a:lstStyle>
            <a:lvl1pPr indent="0" algn="r" defTabSz="457200">
              <a:lnSpc>
                <a:spcPct val="100000"/>
              </a:lnSpc>
              <a:buNone/>
              <a:defRPr b="0" lang="nl-NL" sz="1200" spc="-1" strike="noStrike">
                <a:solidFill>
                  <a:schemeClr val="dk1"/>
                </a:solidFill>
                <a:latin typeface="+mn-lt"/>
                <a:ea typeface="+mn-ea"/>
              </a:defRPr>
            </a:lvl1pPr>
          </a:lstStyle>
          <a:p>
            <a:pPr indent="0" algn="r" defTabSz="457200">
              <a:lnSpc>
                <a:spcPct val="100000"/>
              </a:lnSpc>
              <a:buNone/>
            </a:pPr>
            <a:fld id="{AA5418F3-0748-4DC7-9718-90350BBB6EE2}" type="slidenum">
              <a:rPr b="0" lang="nl-NL" sz="1200" spc="-1" strike="noStrike">
                <a:solidFill>
                  <a:schemeClr val="dk1"/>
                </a:solidFill>
                <a:latin typeface="+mn-lt"/>
                <a:ea typeface="+mn-ea"/>
              </a:rPr>
              <a:t>74</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Num" idx="9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B998B0A-B69A-4874-8A37-08C0510F326A}"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18" name="PlaceHolder 2"/>
          <p:cNvSpPr>
            <a:spLocks noGrp="1"/>
          </p:cNvSpPr>
          <p:nvPr>
            <p:ph type="sldImg"/>
          </p:nvPr>
        </p:nvSpPr>
        <p:spPr>
          <a:xfrm>
            <a:off x="87480" y="743040"/>
            <a:ext cx="6605280" cy="3715920"/>
          </a:xfrm>
          <a:prstGeom prst="rect">
            <a:avLst/>
          </a:prstGeom>
          <a:ln w="0">
            <a:noFill/>
          </a:ln>
        </p:spPr>
      </p:sp>
      <p:sp>
        <p:nvSpPr>
          <p:cNvPr id="41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0" name="PlaceHolder 4"/>
          <p:cNvSpPr>
            <a:spLocks noGrp="1"/>
          </p:cNvSpPr>
          <p:nvPr>
            <p:ph type="ftr" idx="9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Num" idx="10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1398790-8BAC-4E23-B332-87A0BD7D2FF1}"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22" name="PlaceHolder 2"/>
          <p:cNvSpPr>
            <a:spLocks noGrp="1"/>
          </p:cNvSpPr>
          <p:nvPr>
            <p:ph type="sldImg"/>
          </p:nvPr>
        </p:nvSpPr>
        <p:spPr>
          <a:xfrm>
            <a:off x="87480" y="743040"/>
            <a:ext cx="6605280" cy="3715920"/>
          </a:xfrm>
          <a:prstGeom prst="rect">
            <a:avLst/>
          </a:prstGeom>
          <a:ln w="0">
            <a:noFill/>
          </a:ln>
        </p:spPr>
      </p:sp>
      <p:sp>
        <p:nvSpPr>
          <p:cNvPr id="42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4" name="PlaceHolder 4"/>
          <p:cNvSpPr>
            <a:spLocks noGrp="1"/>
          </p:cNvSpPr>
          <p:nvPr>
            <p:ph type="ftr" idx="101"/>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Num" idx="10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8B59BA0-D7C4-4F26-9B39-DE08D9D613EB}"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26" name="PlaceHolder 2"/>
          <p:cNvSpPr>
            <a:spLocks noGrp="1"/>
          </p:cNvSpPr>
          <p:nvPr>
            <p:ph type="sldImg"/>
          </p:nvPr>
        </p:nvSpPr>
        <p:spPr>
          <a:xfrm>
            <a:off x="87480" y="743040"/>
            <a:ext cx="6605280" cy="3715920"/>
          </a:xfrm>
          <a:prstGeom prst="rect">
            <a:avLst/>
          </a:prstGeom>
          <a:ln w="0">
            <a:noFill/>
          </a:ln>
        </p:spPr>
      </p:sp>
      <p:sp>
        <p:nvSpPr>
          <p:cNvPr id="42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8" name="PlaceHolder 4"/>
          <p:cNvSpPr>
            <a:spLocks noGrp="1"/>
          </p:cNvSpPr>
          <p:nvPr>
            <p:ph type="ftr" idx="103"/>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Num" idx="10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0AB960B-EBBC-4C6D-B815-1E978F96EE1B}"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30" name="PlaceHolder 2"/>
          <p:cNvSpPr>
            <a:spLocks noGrp="1"/>
          </p:cNvSpPr>
          <p:nvPr>
            <p:ph type="sldImg"/>
          </p:nvPr>
        </p:nvSpPr>
        <p:spPr>
          <a:xfrm>
            <a:off x="87480" y="743040"/>
            <a:ext cx="6605280" cy="3715920"/>
          </a:xfrm>
          <a:prstGeom prst="rect">
            <a:avLst/>
          </a:prstGeom>
          <a:ln w="0">
            <a:noFill/>
          </a:ln>
        </p:spPr>
      </p:sp>
      <p:sp>
        <p:nvSpPr>
          <p:cNvPr id="43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2" name="PlaceHolder 4"/>
          <p:cNvSpPr>
            <a:spLocks noGrp="1"/>
          </p:cNvSpPr>
          <p:nvPr>
            <p:ph type="ftr" idx="105"/>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Num" idx="10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5304BA0-EEFE-4CA1-BA78-A807D1D67437}"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34" name="PlaceHolder 2"/>
          <p:cNvSpPr>
            <a:spLocks noGrp="1"/>
          </p:cNvSpPr>
          <p:nvPr>
            <p:ph type="sldImg"/>
          </p:nvPr>
        </p:nvSpPr>
        <p:spPr>
          <a:xfrm>
            <a:off x="87480" y="743040"/>
            <a:ext cx="6605280" cy="3715920"/>
          </a:xfrm>
          <a:prstGeom prst="rect">
            <a:avLst/>
          </a:prstGeom>
          <a:ln w="0">
            <a:noFill/>
          </a:ln>
        </p:spPr>
      </p:sp>
      <p:sp>
        <p:nvSpPr>
          <p:cNvPr id="43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6" name="PlaceHolder 4"/>
          <p:cNvSpPr>
            <a:spLocks noGrp="1"/>
          </p:cNvSpPr>
          <p:nvPr>
            <p:ph type="ftr" idx="10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Num" idx="10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5D71B1C-0E33-4A4E-945E-16F173766E05}"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38" name="PlaceHolder 2"/>
          <p:cNvSpPr>
            <a:spLocks noGrp="1"/>
          </p:cNvSpPr>
          <p:nvPr>
            <p:ph type="sldImg"/>
          </p:nvPr>
        </p:nvSpPr>
        <p:spPr>
          <a:xfrm>
            <a:off x="87480" y="743040"/>
            <a:ext cx="6605280" cy="3715920"/>
          </a:xfrm>
          <a:prstGeom prst="rect">
            <a:avLst/>
          </a:prstGeom>
          <a:ln w="0">
            <a:noFill/>
          </a:ln>
        </p:spPr>
      </p:sp>
      <p:sp>
        <p:nvSpPr>
          <p:cNvPr id="43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0" name="PlaceHolder 4"/>
          <p:cNvSpPr>
            <a:spLocks noGrp="1"/>
          </p:cNvSpPr>
          <p:nvPr>
            <p:ph type="ftr" idx="10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Num" idx="110"/>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16579F5F-8001-461D-9449-7292D4A932E2}"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42" name="PlaceHolder 2"/>
          <p:cNvSpPr>
            <a:spLocks noGrp="1"/>
          </p:cNvSpPr>
          <p:nvPr>
            <p:ph type="sldImg"/>
          </p:nvPr>
        </p:nvSpPr>
        <p:spPr>
          <a:xfrm>
            <a:off x="87480" y="743040"/>
            <a:ext cx="6605280" cy="3715920"/>
          </a:xfrm>
          <a:prstGeom prst="rect">
            <a:avLst/>
          </a:prstGeom>
          <a:ln w="0">
            <a:noFill/>
          </a:ln>
        </p:spPr>
      </p:sp>
      <p:sp>
        <p:nvSpPr>
          <p:cNvPr id="443"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4" name="PlaceHolder 4"/>
          <p:cNvSpPr>
            <a:spLocks noGrp="1"/>
          </p:cNvSpPr>
          <p:nvPr>
            <p:ph type="ftr" idx="111"/>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Num" idx="112"/>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18F41F4C-EF25-4E6C-98A1-5D68A77FC25B}"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46" name="PlaceHolder 2"/>
          <p:cNvSpPr>
            <a:spLocks noGrp="1"/>
          </p:cNvSpPr>
          <p:nvPr>
            <p:ph type="sldImg"/>
          </p:nvPr>
        </p:nvSpPr>
        <p:spPr>
          <a:xfrm>
            <a:off x="87480" y="743040"/>
            <a:ext cx="6605280" cy="3715920"/>
          </a:xfrm>
          <a:prstGeom prst="rect">
            <a:avLst/>
          </a:prstGeom>
          <a:ln w="0">
            <a:noFill/>
          </a:ln>
        </p:spPr>
      </p:sp>
      <p:sp>
        <p:nvSpPr>
          <p:cNvPr id="44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8" name="PlaceHolder 4"/>
          <p:cNvSpPr>
            <a:spLocks noGrp="1"/>
          </p:cNvSpPr>
          <p:nvPr>
            <p:ph type="ftr" idx="113"/>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Num" idx="11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087BDB6-0B08-4866-BA7C-A54BB0A0DDA0}"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50" name="PlaceHolder 2"/>
          <p:cNvSpPr>
            <a:spLocks noGrp="1"/>
          </p:cNvSpPr>
          <p:nvPr>
            <p:ph type="sldImg"/>
          </p:nvPr>
        </p:nvSpPr>
        <p:spPr>
          <a:xfrm>
            <a:off x="87480" y="743040"/>
            <a:ext cx="6605280" cy="3715920"/>
          </a:xfrm>
          <a:prstGeom prst="rect">
            <a:avLst/>
          </a:prstGeom>
          <a:ln w="0">
            <a:noFill/>
          </a:ln>
        </p:spPr>
      </p:sp>
      <p:sp>
        <p:nvSpPr>
          <p:cNvPr id="45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2" name="PlaceHolder 4"/>
          <p:cNvSpPr>
            <a:spLocks noGrp="1"/>
          </p:cNvSpPr>
          <p:nvPr>
            <p:ph type="ftr" idx="115"/>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Num" idx="11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A9EB620A-7744-4B83-9C40-2D63555E4EC8}"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54" name="PlaceHolder 2"/>
          <p:cNvSpPr>
            <a:spLocks noGrp="1"/>
          </p:cNvSpPr>
          <p:nvPr>
            <p:ph type="sldImg"/>
          </p:nvPr>
        </p:nvSpPr>
        <p:spPr>
          <a:xfrm>
            <a:off x="87480" y="743040"/>
            <a:ext cx="6605280" cy="3715920"/>
          </a:xfrm>
          <a:prstGeom prst="rect">
            <a:avLst/>
          </a:prstGeom>
          <a:ln w="0">
            <a:noFill/>
          </a:ln>
        </p:spPr>
      </p:sp>
      <p:sp>
        <p:nvSpPr>
          <p:cNvPr id="45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6" name="PlaceHolder 4"/>
          <p:cNvSpPr>
            <a:spLocks noGrp="1"/>
          </p:cNvSpPr>
          <p:nvPr>
            <p:ph type="ftr" idx="11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Rectangle 6"/>
          <p:cNvSpPr/>
          <p:nvPr/>
        </p:nvSpPr>
        <p:spPr>
          <a:xfrm>
            <a:off x="0" y="9413640"/>
            <a:ext cx="2938320" cy="495360"/>
          </a:xfrm>
          <a:prstGeom prst="rect">
            <a:avLst/>
          </a:prstGeom>
          <a:noFill/>
          <a:ln w="9360">
            <a:noFill/>
          </a:ln>
        </p:spPr>
        <p:style>
          <a:lnRef idx="0"/>
          <a:fillRef idx="0"/>
          <a:effectRef idx="0"/>
          <a:fontRef idx="minor"/>
        </p:style>
        <p:txBody>
          <a:bodyPr lIns="92160" rIns="92160" tIns="46080" bIns="46080" anchor="b">
            <a:noAutofit/>
          </a:bodyPr>
          <a:p>
            <a:pPr defTabSz="457200">
              <a:lnSpc>
                <a:spcPct val="100000"/>
              </a:lnSpc>
            </a:pPr>
            <a:r>
              <a:rPr b="0" lang="en-GB" sz="1200" spc="-1" strike="noStrike">
                <a:solidFill>
                  <a:schemeClr val="dk1"/>
                </a:solidFill>
                <a:latin typeface="+mn-lt"/>
                <a:ea typeface="+mn-ea"/>
              </a:rPr>
              <a:t>MBA (E. Laveren)</a:t>
            </a:r>
            <a:endParaRPr b="0" lang="en-US" sz="1200" spc="-1" strike="noStrike">
              <a:solidFill>
                <a:srgbClr val="000000"/>
              </a:solidFill>
              <a:latin typeface="Arial"/>
            </a:endParaRPr>
          </a:p>
        </p:txBody>
      </p:sp>
      <p:sp>
        <p:nvSpPr>
          <p:cNvPr id="458" name="Rectangle 7"/>
          <p:cNvSpPr/>
          <p:nvPr/>
        </p:nvSpPr>
        <p:spPr>
          <a:xfrm>
            <a:off x="3839760" y="9413640"/>
            <a:ext cx="2938320" cy="495360"/>
          </a:xfrm>
          <a:prstGeom prst="rect">
            <a:avLst/>
          </a:prstGeom>
          <a:noFill/>
          <a:ln w="9360">
            <a:noFill/>
          </a:ln>
        </p:spPr>
        <p:style>
          <a:lnRef idx="0"/>
          <a:fillRef idx="0"/>
          <a:effectRef idx="0"/>
          <a:fontRef idx="minor"/>
        </p:style>
        <p:txBody>
          <a:bodyPr lIns="92160" rIns="92160" tIns="46080" bIns="46080" anchor="b">
            <a:noAutofit/>
          </a:bodyPr>
          <a:p>
            <a:pPr algn="r" defTabSz="457200">
              <a:lnSpc>
                <a:spcPct val="100000"/>
              </a:lnSpc>
            </a:pPr>
            <a:fld id="{B2F75260-FC45-43E2-8044-E721ACD64F87}" type="slidenum">
              <a:rPr b="0" lang="en-GB" sz="1200" spc="-1" strike="noStrike">
                <a:solidFill>
                  <a:schemeClr val="dk1"/>
                </a:solidFill>
                <a:latin typeface="+mn-lt"/>
                <a:ea typeface="+mn-ea"/>
              </a:rPr>
              <a:t>&lt;number&gt;</a:t>
            </a:fld>
            <a:endParaRPr b="0" lang="en-US" sz="1200" spc="-1" strike="noStrike">
              <a:solidFill>
                <a:srgbClr val="000000"/>
              </a:solidFill>
              <a:latin typeface="Arial"/>
            </a:endParaRPr>
          </a:p>
        </p:txBody>
      </p:sp>
      <p:sp>
        <p:nvSpPr>
          <p:cNvPr id="459" name="PlaceHolder 1"/>
          <p:cNvSpPr>
            <a:spLocks noGrp="1"/>
          </p:cNvSpPr>
          <p:nvPr>
            <p:ph type="sldImg"/>
          </p:nvPr>
        </p:nvSpPr>
        <p:spPr>
          <a:xfrm>
            <a:off x="87480" y="743040"/>
            <a:ext cx="6605280" cy="3715920"/>
          </a:xfrm>
          <a:prstGeom prst="rect">
            <a:avLst/>
          </a:prstGeom>
          <a:ln w="0">
            <a:noFill/>
          </a:ln>
        </p:spPr>
      </p:sp>
      <p:sp>
        <p:nvSpPr>
          <p:cNvPr id="46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1" name="PlaceHolder 3"/>
          <p:cNvSpPr>
            <a:spLocks noGrp="1"/>
          </p:cNvSpPr>
          <p:nvPr>
            <p:ph type="ftr" idx="11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sldNum" idx="11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9A99CE1-841D-4B97-BB28-DDC8F6EC26E6}"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63" name="PlaceHolder 2"/>
          <p:cNvSpPr>
            <a:spLocks noGrp="1"/>
          </p:cNvSpPr>
          <p:nvPr>
            <p:ph type="sldImg"/>
          </p:nvPr>
        </p:nvSpPr>
        <p:spPr>
          <a:xfrm>
            <a:off x="87480" y="743040"/>
            <a:ext cx="6605280" cy="3715920"/>
          </a:xfrm>
          <a:prstGeom prst="rect">
            <a:avLst/>
          </a:prstGeom>
          <a:ln w="0">
            <a:noFill/>
          </a:ln>
        </p:spPr>
      </p:sp>
      <p:sp>
        <p:nvSpPr>
          <p:cNvPr id="46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5" name="PlaceHolder 4"/>
          <p:cNvSpPr>
            <a:spLocks noGrp="1"/>
          </p:cNvSpPr>
          <p:nvPr>
            <p:ph type="ftr" idx="12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sldNum" idx="12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C1FAD51-0510-4872-96E2-72B863BCCAFD}"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67" name="PlaceHolder 2"/>
          <p:cNvSpPr>
            <a:spLocks noGrp="1"/>
          </p:cNvSpPr>
          <p:nvPr>
            <p:ph type="sldImg"/>
          </p:nvPr>
        </p:nvSpPr>
        <p:spPr>
          <a:xfrm>
            <a:off x="87480" y="743040"/>
            <a:ext cx="6605280" cy="3715920"/>
          </a:xfrm>
          <a:prstGeom prst="rect">
            <a:avLst/>
          </a:prstGeom>
          <a:ln w="0">
            <a:noFill/>
          </a:ln>
        </p:spPr>
      </p:sp>
      <p:sp>
        <p:nvSpPr>
          <p:cNvPr id="46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9" name="PlaceHolder 4"/>
          <p:cNvSpPr>
            <a:spLocks noGrp="1"/>
          </p:cNvSpPr>
          <p:nvPr>
            <p:ph type="ftr" idx="12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Num" idx="12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7972DD04-76DD-4A92-85D9-091810A87191}"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71" name="PlaceHolder 2"/>
          <p:cNvSpPr>
            <a:spLocks noGrp="1"/>
          </p:cNvSpPr>
          <p:nvPr>
            <p:ph type="sldImg"/>
          </p:nvPr>
        </p:nvSpPr>
        <p:spPr>
          <a:xfrm>
            <a:off x="87480" y="743040"/>
            <a:ext cx="6605280" cy="3715920"/>
          </a:xfrm>
          <a:prstGeom prst="rect">
            <a:avLst/>
          </a:prstGeom>
          <a:ln w="0">
            <a:noFill/>
          </a:ln>
        </p:spPr>
      </p:sp>
      <p:sp>
        <p:nvSpPr>
          <p:cNvPr id="47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73" name="PlaceHolder 4"/>
          <p:cNvSpPr>
            <a:spLocks noGrp="1"/>
          </p:cNvSpPr>
          <p:nvPr>
            <p:ph type="ftr" idx="12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Num" idx="12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770F905-7FF1-44EA-994F-EBFF9D2BB078}"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75" name="PlaceHolder 2"/>
          <p:cNvSpPr>
            <a:spLocks noGrp="1"/>
          </p:cNvSpPr>
          <p:nvPr>
            <p:ph type="sldImg"/>
          </p:nvPr>
        </p:nvSpPr>
        <p:spPr>
          <a:xfrm>
            <a:off x="87480" y="743040"/>
            <a:ext cx="6605280" cy="3715920"/>
          </a:xfrm>
          <a:prstGeom prst="rect">
            <a:avLst/>
          </a:prstGeom>
          <a:ln w="0">
            <a:noFill/>
          </a:ln>
        </p:spPr>
      </p:sp>
      <p:sp>
        <p:nvSpPr>
          <p:cNvPr id="47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77" name="PlaceHolder 4"/>
          <p:cNvSpPr>
            <a:spLocks noGrp="1"/>
          </p:cNvSpPr>
          <p:nvPr>
            <p:ph type="ftr" idx="12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sldNum" idx="12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15EA22C-9CD7-4B26-A306-FB7FF07F2D7E}"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79" name="PlaceHolder 2"/>
          <p:cNvSpPr>
            <a:spLocks noGrp="1"/>
          </p:cNvSpPr>
          <p:nvPr>
            <p:ph type="sldImg"/>
          </p:nvPr>
        </p:nvSpPr>
        <p:spPr>
          <a:xfrm>
            <a:off x="87480" y="743040"/>
            <a:ext cx="6605280" cy="3715920"/>
          </a:xfrm>
          <a:prstGeom prst="rect">
            <a:avLst/>
          </a:prstGeom>
          <a:ln w="0">
            <a:noFill/>
          </a:ln>
        </p:spPr>
      </p:sp>
      <p:sp>
        <p:nvSpPr>
          <p:cNvPr id="48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1" name="PlaceHolder 4"/>
          <p:cNvSpPr>
            <a:spLocks noGrp="1"/>
          </p:cNvSpPr>
          <p:nvPr>
            <p:ph type="ftr" idx="12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Num" idx="12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F7EE93CB-00BF-4BC9-811A-68D1A68D1C43}"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83" name="PlaceHolder 2"/>
          <p:cNvSpPr>
            <a:spLocks noGrp="1"/>
          </p:cNvSpPr>
          <p:nvPr>
            <p:ph type="sldImg"/>
          </p:nvPr>
        </p:nvSpPr>
        <p:spPr>
          <a:xfrm>
            <a:off x="87480" y="743040"/>
            <a:ext cx="6605280" cy="3715920"/>
          </a:xfrm>
          <a:prstGeom prst="rect">
            <a:avLst/>
          </a:prstGeom>
          <a:ln w="0">
            <a:noFill/>
          </a:ln>
        </p:spPr>
      </p:sp>
      <p:sp>
        <p:nvSpPr>
          <p:cNvPr id="48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5" name="PlaceHolder 4"/>
          <p:cNvSpPr>
            <a:spLocks noGrp="1"/>
          </p:cNvSpPr>
          <p:nvPr>
            <p:ph type="ftr" idx="13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Num" idx="13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C801104-88B4-4541-84FD-9ADA683B00BB}"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87" name="PlaceHolder 2"/>
          <p:cNvSpPr>
            <a:spLocks noGrp="1"/>
          </p:cNvSpPr>
          <p:nvPr>
            <p:ph type="sldImg"/>
          </p:nvPr>
        </p:nvSpPr>
        <p:spPr>
          <a:xfrm>
            <a:off x="87480" y="743040"/>
            <a:ext cx="6605280" cy="3715920"/>
          </a:xfrm>
          <a:prstGeom prst="rect">
            <a:avLst/>
          </a:prstGeom>
          <a:ln w="0">
            <a:noFill/>
          </a:ln>
        </p:spPr>
      </p:sp>
      <p:sp>
        <p:nvSpPr>
          <p:cNvPr id="48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9" name="PlaceHolder 4"/>
          <p:cNvSpPr>
            <a:spLocks noGrp="1"/>
          </p:cNvSpPr>
          <p:nvPr>
            <p:ph type="ftr" idx="13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PlaceHolder 1"/>
          <p:cNvSpPr>
            <a:spLocks noGrp="1"/>
          </p:cNvSpPr>
          <p:nvPr>
            <p:ph type="sldNum" idx="13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01EE7F8-7E89-43FF-9696-AEFF27C65D8E}"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91" name="PlaceHolder 2"/>
          <p:cNvSpPr>
            <a:spLocks noGrp="1"/>
          </p:cNvSpPr>
          <p:nvPr>
            <p:ph type="sldImg"/>
          </p:nvPr>
        </p:nvSpPr>
        <p:spPr>
          <a:xfrm>
            <a:off x="87480" y="743040"/>
            <a:ext cx="6605280" cy="3715920"/>
          </a:xfrm>
          <a:prstGeom prst="rect">
            <a:avLst/>
          </a:prstGeom>
          <a:ln w="0">
            <a:noFill/>
          </a:ln>
        </p:spPr>
      </p:sp>
      <p:sp>
        <p:nvSpPr>
          <p:cNvPr id="49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93" name="PlaceHolder 4"/>
          <p:cNvSpPr>
            <a:spLocks noGrp="1"/>
          </p:cNvSpPr>
          <p:nvPr>
            <p:ph type="ftr" idx="13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Num" idx="13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B0F2880-8C5A-41C8-9A34-F842840D961F}"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95" name="PlaceHolder 2"/>
          <p:cNvSpPr>
            <a:spLocks noGrp="1"/>
          </p:cNvSpPr>
          <p:nvPr>
            <p:ph type="sldImg"/>
          </p:nvPr>
        </p:nvSpPr>
        <p:spPr>
          <a:xfrm>
            <a:off x="87480" y="743040"/>
            <a:ext cx="6605280" cy="3715920"/>
          </a:xfrm>
          <a:prstGeom prst="rect">
            <a:avLst/>
          </a:prstGeom>
          <a:ln w="0">
            <a:noFill/>
          </a:ln>
        </p:spPr>
      </p:sp>
      <p:sp>
        <p:nvSpPr>
          <p:cNvPr id="49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97" name="PlaceHolder 4"/>
          <p:cNvSpPr>
            <a:spLocks noGrp="1"/>
          </p:cNvSpPr>
          <p:nvPr>
            <p:ph type="ftr" idx="13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87480" y="743040"/>
            <a:ext cx="6605280" cy="3715920"/>
          </a:xfrm>
          <a:prstGeom prst="rect">
            <a:avLst/>
          </a:prstGeom>
          <a:ln w="0">
            <a:noFill/>
          </a:ln>
        </p:spPr>
      </p:sp>
      <p:sp>
        <p:nvSpPr>
          <p:cNvPr id="39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4" name="PlaceHolder 3"/>
          <p:cNvSpPr>
            <a:spLocks noGrp="1"/>
          </p:cNvSpPr>
          <p:nvPr>
            <p:ph type="ftr" idx="8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sldNum" idx="13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BAD9B5B-B975-4871-A6DC-666836CD8E0C}"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99" name="PlaceHolder 2"/>
          <p:cNvSpPr>
            <a:spLocks noGrp="1"/>
          </p:cNvSpPr>
          <p:nvPr>
            <p:ph type="sldImg"/>
          </p:nvPr>
        </p:nvSpPr>
        <p:spPr>
          <a:xfrm>
            <a:off x="87480" y="743040"/>
            <a:ext cx="6605280" cy="3715920"/>
          </a:xfrm>
          <a:prstGeom prst="rect">
            <a:avLst/>
          </a:prstGeom>
          <a:ln w="0">
            <a:noFill/>
          </a:ln>
        </p:spPr>
      </p:sp>
      <p:sp>
        <p:nvSpPr>
          <p:cNvPr id="50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01" name="PlaceHolder 4"/>
          <p:cNvSpPr>
            <a:spLocks noGrp="1"/>
          </p:cNvSpPr>
          <p:nvPr>
            <p:ph type="ftr" idx="13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type="sldNum" idx="13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59191FA-8DEC-49AE-B9A5-932C486C91B6}"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03" name="PlaceHolder 2"/>
          <p:cNvSpPr>
            <a:spLocks noGrp="1"/>
          </p:cNvSpPr>
          <p:nvPr>
            <p:ph type="sldImg"/>
          </p:nvPr>
        </p:nvSpPr>
        <p:spPr>
          <a:xfrm>
            <a:off x="87480" y="743040"/>
            <a:ext cx="6605280" cy="3715920"/>
          </a:xfrm>
          <a:prstGeom prst="rect">
            <a:avLst/>
          </a:prstGeom>
          <a:ln w="0">
            <a:noFill/>
          </a:ln>
        </p:spPr>
      </p:sp>
      <p:sp>
        <p:nvSpPr>
          <p:cNvPr id="50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05" name="PlaceHolder 4"/>
          <p:cNvSpPr>
            <a:spLocks noGrp="1"/>
          </p:cNvSpPr>
          <p:nvPr>
            <p:ph type="ftr" idx="14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Num" idx="14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93913064-05A0-4301-AA8C-EA10B034FA46}"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07" name="PlaceHolder 2"/>
          <p:cNvSpPr>
            <a:spLocks noGrp="1"/>
          </p:cNvSpPr>
          <p:nvPr>
            <p:ph type="sldImg"/>
          </p:nvPr>
        </p:nvSpPr>
        <p:spPr>
          <a:xfrm>
            <a:off x="87480" y="743040"/>
            <a:ext cx="6605280" cy="3715920"/>
          </a:xfrm>
          <a:prstGeom prst="rect">
            <a:avLst/>
          </a:prstGeom>
          <a:ln w="0">
            <a:noFill/>
          </a:ln>
        </p:spPr>
      </p:sp>
      <p:sp>
        <p:nvSpPr>
          <p:cNvPr id="50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09" name="PlaceHolder 4"/>
          <p:cNvSpPr>
            <a:spLocks noGrp="1"/>
          </p:cNvSpPr>
          <p:nvPr>
            <p:ph type="ftr" idx="14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0" name="PlaceHolder 1"/>
          <p:cNvSpPr>
            <a:spLocks noGrp="1"/>
          </p:cNvSpPr>
          <p:nvPr>
            <p:ph type="sldNum" idx="14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41E6AB2-9051-4931-9A8B-3AF7D78A31BD}"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11" name="PlaceHolder 2"/>
          <p:cNvSpPr>
            <a:spLocks noGrp="1"/>
          </p:cNvSpPr>
          <p:nvPr>
            <p:ph type="sldImg"/>
          </p:nvPr>
        </p:nvSpPr>
        <p:spPr>
          <a:xfrm>
            <a:off x="87480" y="743040"/>
            <a:ext cx="6605280" cy="3715920"/>
          </a:xfrm>
          <a:prstGeom prst="rect">
            <a:avLst/>
          </a:prstGeom>
          <a:ln w="0">
            <a:noFill/>
          </a:ln>
        </p:spPr>
      </p:sp>
      <p:sp>
        <p:nvSpPr>
          <p:cNvPr id="51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13" name="PlaceHolder 4"/>
          <p:cNvSpPr>
            <a:spLocks noGrp="1"/>
          </p:cNvSpPr>
          <p:nvPr>
            <p:ph type="ftr" idx="14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type="sldNum" idx="14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A8C6298F-BA12-4D76-9CFE-F53C982FB28E}"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15" name="PlaceHolder 2"/>
          <p:cNvSpPr>
            <a:spLocks noGrp="1"/>
          </p:cNvSpPr>
          <p:nvPr>
            <p:ph type="sldImg"/>
          </p:nvPr>
        </p:nvSpPr>
        <p:spPr>
          <a:xfrm>
            <a:off x="87480" y="743040"/>
            <a:ext cx="6605280" cy="3715920"/>
          </a:xfrm>
          <a:prstGeom prst="rect">
            <a:avLst/>
          </a:prstGeom>
          <a:ln w="0">
            <a:noFill/>
          </a:ln>
        </p:spPr>
      </p:sp>
      <p:sp>
        <p:nvSpPr>
          <p:cNvPr id="51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17" name="PlaceHolder 4"/>
          <p:cNvSpPr>
            <a:spLocks noGrp="1"/>
          </p:cNvSpPr>
          <p:nvPr>
            <p:ph type="ftr" idx="14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Num" idx="14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AFB9DC68-A336-4940-9996-863F05A067E0}"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19" name="PlaceHolder 2"/>
          <p:cNvSpPr>
            <a:spLocks noGrp="1"/>
          </p:cNvSpPr>
          <p:nvPr>
            <p:ph type="sldImg"/>
          </p:nvPr>
        </p:nvSpPr>
        <p:spPr>
          <a:xfrm>
            <a:off x="87480" y="743040"/>
            <a:ext cx="6605280" cy="3715920"/>
          </a:xfrm>
          <a:prstGeom prst="rect">
            <a:avLst/>
          </a:prstGeom>
          <a:ln w="0">
            <a:noFill/>
          </a:ln>
        </p:spPr>
      </p:sp>
      <p:sp>
        <p:nvSpPr>
          <p:cNvPr id="52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21" name="PlaceHolder 4"/>
          <p:cNvSpPr>
            <a:spLocks noGrp="1"/>
          </p:cNvSpPr>
          <p:nvPr>
            <p:ph type="ftr" idx="14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PlaceHolder 1"/>
          <p:cNvSpPr>
            <a:spLocks noGrp="1"/>
          </p:cNvSpPr>
          <p:nvPr>
            <p:ph type="sldNum" idx="14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101A094-E396-4E0A-8E8E-01BE7750F962}"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23" name="PlaceHolder 2"/>
          <p:cNvSpPr>
            <a:spLocks noGrp="1"/>
          </p:cNvSpPr>
          <p:nvPr>
            <p:ph type="sldImg"/>
          </p:nvPr>
        </p:nvSpPr>
        <p:spPr>
          <a:xfrm>
            <a:off x="87480" y="743040"/>
            <a:ext cx="6605280" cy="3715920"/>
          </a:xfrm>
          <a:prstGeom prst="rect">
            <a:avLst/>
          </a:prstGeom>
          <a:ln w="0">
            <a:noFill/>
          </a:ln>
        </p:spPr>
      </p:sp>
      <p:sp>
        <p:nvSpPr>
          <p:cNvPr id="52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25" name="PlaceHolder 4"/>
          <p:cNvSpPr>
            <a:spLocks noGrp="1"/>
          </p:cNvSpPr>
          <p:nvPr>
            <p:ph type="ftr" idx="15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PlaceHolder 1"/>
          <p:cNvSpPr>
            <a:spLocks noGrp="1"/>
          </p:cNvSpPr>
          <p:nvPr>
            <p:ph type="sldNum" idx="15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D648DA8-780C-43B0-A083-C3CB708E6E82}"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27" name="PlaceHolder 2"/>
          <p:cNvSpPr>
            <a:spLocks noGrp="1"/>
          </p:cNvSpPr>
          <p:nvPr>
            <p:ph type="sldImg"/>
          </p:nvPr>
        </p:nvSpPr>
        <p:spPr>
          <a:xfrm>
            <a:off x="87480" y="743040"/>
            <a:ext cx="6605280" cy="3715920"/>
          </a:xfrm>
          <a:prstGeom prst="rect">
            <a:avLst/>
          </a:prstGeom>
          <a:ln w="0">
            <a:noFill/>
          </a:ln>
        </p:spPr>
      </p:sp>
      <p:sp>
        <p:nvSpPr>
          <p:cNvPr id="52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29" name="PlaceHolder 4"/>
          <p:cNvSpPr>
            <a:spLocks noGrp="1"/>
          </p:cNvSpPr>
          <p:nvPr>
            <p:ph type="ftr" idx="15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sldNum" idx="15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59B9F09-9840-4833-86AD-81905A96E0DC}"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31" name="PlaceHolder 2"/>
          <p:cNvSpPr>
            <a:spLocks noGrp="1"/>
          </p:cNvSpPr>
          <p:nvPr>
            <p:ph type="sldImg"/>
          </p:nvPr>
        </p:nvSpPr>
        <p:spPr>
          <a:xfrm>
            <a:off x="87480" y="743040"/>
            <a:ext cx="6605280" cy="3715920"/>
          </a:xfrm>
          <a:prstGeom prst="rect">
            <a:avLst/>
          </a:prstGeom>
          <a:ln w="0">
            <a:noFill/>
          </a:ln>
        </p:spPr>
      </p:sp>
      <p:sp>
        <p:nvSpPr>
          <p:cNvPr id="53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33" name="PlaceHolder 4"/>
          <p:cNvSpPr>
            <a:spLocks noGrp="1"/>
          </p:cNvSpPr>
          <p:nvPr>
            <p:ph type="ftr" idx="15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PlaceHolder 1"/>
          <p:cNvSpPr>
            <a:spLocks noGrp="1"/>
          </p:cNvSpPr>
          <p:nvPr>
            <p:ph type="sldNum" idx="15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5279579-AFBF-4E64-9910-DB7A66986CC4}"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35" name="PlaceHolder 2"/>
          <p:cNvSpPr>
            <a:spLocks noGrp="1"/>
          </p:cNvSpPr>
          <p:nvPr>
            <p:ph type="sldImg"/>
          </p:nvPr>
        </p:nvSpPr>
        <p:spPr>
          <a:xfrm>
            <a:off x="87480" y="743040"/>
            <a:ext cx="6605280" cy="3715920"/>
          </a:xfrm>
          <a:prstGeom prst="rect">
            <a:avLst/>
          </a:prstGeom>
          <a:ln w="0">
            <a:noFill/>
          </a:ln>
        </p:spPr>
      </p:sp>
      <p:sp>
        <p:nvSpPr>
          <p:cNvPr id="53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37" name="PlaceHolder 4"/>
          <p:cNvSpPr>
            <a:spLocks noGrp="1"/>
          </p:cNvSpPr>
          <p:nvPr>
            <p:ph type="ftr" idx="15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Num" idx="88"/>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A2CE9BA7-6B00-42DF-8E6C-871B7CC285F3}"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396" name="PlaceHolder 2"/>
          <p:cNvSpPr>
            <a:spLocks noGrp="1"/>
          </p:cNvSpPr>
          <p:nvPr>
            <p:ph type="sldImg"/>
          </p:nvPr>
        </p:nvSpPr>
        <p:spPr>
          <a:xfrm>
            <a:off x="87480" y="743040"/>
            <a:ext cx="6605280" cy="3715920"/>
          </a:xfrm>
          <a:prstGeom prst="rect">
            <a:avLst/>
          </a:prstGeom>
          <a:ln w="0">
            <a:noFill/>
          </a:ln>
        </p:spPr>
      </p:sp>
      <p:sp>
        <p:nvSpPr>
          <p:cNvPr id="397"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98" name="PlaceHolder 4"/>
          <p:cNvSpPr>
            <a:spLocks noGrp="1"/>
          </p:cNvSpPr>
          <p:nvPr>
            <p:ph type="ftr" idx="8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PlaceHolder 1"/>
          <p:cNvSpPr>
            <a:spLocks noGrp="1"/>
          </p:cNvSpPr>
          <p:nvPr>
            <p:ph type="sldNum" idx="15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983DE0A-7946-47FE-9DFA-F2FEE2ED1BFC}"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39" name="PlaceHolder 2"/>
          <p:cNvSpPr>
            <a:spLocks noGrp="1"/>
          </p:cNvSpPr>
          <p:nvPr>
            <p:ph type="sldImg"/>
          </p:nvPr>
        </p:nvSpPr>
        <p:spPr>
          <a:xfrm>
            <a:off x="87480" y="743040"/>
            <a:ext cx="6605280" cy="3715920"/>
          </a:xfrm>
          <a:prstGeom prst="rect">
            <a:avLst/>
          </a:prstGeom>
          <a:ln w="0">
            <a:noFill/>
          </a:ln>
        </p:spPr>
      </p:sp>
      <p:sp>
        <p:nvSpPr>
          <p:cNvPr id="54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41" name="PlaceHolder 4"/>
          <p:cNvSpPr>
            <a:spLocks noGrp="1"/>
          </p:cNvSpPr>
          <p:nvPr>
            <p:ph type="ftr" idx="15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sldImg"/>
          </p:nvPr>
        </p:nvSpPr>
        <p:spPr>
          <a:xfrm>
            <a:off x="87480" y="743040"/>
            <a:ext cx="6605280" cy="3715920"/>
          </a:xfrm>
          <a:prstGeom prst="rect">
            <a:avLst/>
          </a:prstGeom>
          <a:ln w="0">
            <a:noFill/>
          </a:ln>
        </p:spPr>
      </p:sp>
      <p:sp>
        <p:nvSpPr>
          <p:cNvPr id="54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44" name="PlaceHolder 3"/>
          <p:cNvSpPr>
            <a:spLocks noGrp="1"/>
          </p:cNvSpPr>
          <p:nvPr>
            <p:ph type="ftr" idx="159"/>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sldImg"/>
          </p:nvPr>
        </p:nvSpPr>
        <p:spPr>
          <a:xfrm>
            <a:off x="87480" y="743040"/>
            <a:ext cx="6605280" cy="3715920"/>
          </a:xfrm>
          <a:prstGeom prst="rect">
            <a:avLst/>
          </a:prstGeom>
          <a:ln w="0">
            <a:noFill/>
          </a:ln>
        </p:spPr>
      </p:sp>
      <p:sp>
        <p:nvSpPr>
          <p:cNvPr id="54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47" name="PlaceHolder 3"/>
          <p:cNvSpPr>
            <a:spLocks noGrp="1"/>
          </p:cNvSpPr>
          <p:nvPr>
            <p:ph type="ftr" idx="16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ldNum" idx="16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E3C08F8-5DC0-4695-B007-F8923F9C96B8}"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49" name="PlaceHolder 2"/>
          <p:cNvSpPr>
            <a:spLocks noGrp="1"/>
          </p:cNvSpPr>
          <p:nvPr>
            <p:ph type="sldImg"/>
          </p:nvPr>
        </p:nvSpPr>
        <p:spPr>
          <a:xfrm>
            <a:off x="87480" y="743040"/>
            <a:ext cx="6605280" cy="3715920"/>
          </a:xfrm>
          <a:prstGeom prst="rect">
            <a:avLst/>
          </a:prstGeom>
          <a:ln w="0">
            <a:noFill/>
          </a:ln>
        </p:spPr>
      </p:sp>
      <p:sp>
        <p:nvSpPr>
          <p:cNvPr id="55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51" name="PlaceHolder 4"/>
          <p:cNvSpPr>
            <a:spLocks noGrp="1"/>
          </p:cNvSpPr>
          <p:nvPr>
            <p:ph type="ftr" idx="16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PlaceHolder 1"/>
          <p:cNvSpPr>
            <a:spLocks noGrp="1"/>
          </p:cNvSpPr>
          <p:nvPr>
            <p:ph type="sldNum" idx="16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D1CFE8F-34E0-4F98-895A-6363E30BB58F}"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53" name="PlaceHolder 2"/>
          <p:cNvSpPr>
            <a:spLocks noGrp="1"/>
          </p:cNvSpPr>
          <p:nvPr>
            <p:ph type="sldImg"/>
          </p:nvPr>
        </p:nvSpPr>
        <p:spPr>
          <a:xfrm>
            <a:off x="87480" y="743040"/>
            <a:ext cx="6605280" cy="3715920"/>
          </a:xfrm>
          <a:prstGeom prst="rect">
            <a:avLst/>
          </a:prstGeom>
          <a:ln w="0">
            <a:noFill/>
          </a:ln>
        </p:spPr>
      </p:sp>
      <p:sp>
        <p:nvSpPr>
          <p:cNvPr id="55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55" name="PlaceHolder 4"/>
          <p:cNvSpPr>
            <a:spLocks noGrp="1"/>
          </p:cNvSpPr>
          <p:nvPr>
            <p:ph type="ftr" idx="16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PlaceHolder 1"/>
          <p:cNvSpPr>
            <a:spLocks noGrp="1"/>
          </p:cNvSpPr>
          <p:nvPr>
            <p:ph type="sldNum" idx="16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B4EA067-DF75-43BD-8943-D665669EDB88}"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57" name="PlaceHolder 2"/>
          <p:cNvSpPr>
            <a:spLocks noGrp="1"/>
          </p:cNvSpPr>
          <p:nvPr>
            <p:ph type="sldImg"/>
          </p:nvPr>
        </p:nvSpPr>
        <p:spPr>
          <a:xfrm>
            <a:off x="87480" y="743040"/>
            <a:ext cx="6605280" cy="3715920"/>
          </a:xfrm>
          <a:prstGeom prst="rect">
            <a:avLst/>
          </a:prstGeom>
          <a:ln w="0">
            <a:noFill/>
          </a:ln>
        </p:spPr>
      </p:sp>
      <p:sp>
        <p:nvSpPr>
          <p:cNvPr id="55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59" name="PlaceHolder 4"/>
          <p:cNvSpPr>
            <a:spLocks noGrp="1"/>
          </p:cNvSpPr>
          <p:nvPr>
            <p:ph type="ftr" idx="16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Num" idx="16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6ABD5E2-C172-4EB4-A811-4FD72885C3BA}"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61" name="PlaceHolder 2"/>
          <p:cNvSpPr>
            <a:spLocks noGrp="1"/>
          </p:cNvSpPr>
          <p:nvPr>
            <p:ph type="sldImg"/>
          </p:nvPr>
        </p:nvSpPr>
        <p:spPr>
          <a:xfrm>
            <a:off x="87480" y="743040"/>
            <a:ext cx="6605280" cy="3715920"/>
          </a:xfrm>
          <a:prstGeom prst="rect">
            <a:avLst/>
          </a:prstGeom>
          <a:ln w="0">
            <a:noFill/>
          </a:ln>
        </p:spPr>
      </p:sp>
      <p:sp>
        <p:nvSpPr>
          <p:cNvPr id="56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63" name="PlaceHolder 4"/>
          <p:cNvSpPr>
            <a:spLocks noGrp="1"/>
          </p:cNvSpPr>
          <p:nvPr>
            <p:ph type="ftr" idx="16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PlaceHolder 1"/>
          <p:cNvSpPr>
            <a:spLocks noGrp="1"/>
          </p:cNvSpPr>
          <p:nvPr>
            <p:ph type="sldNum" idx="16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1EEF3F6C-DB63-41F2-A620-8D9DC00B0382}"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65" name="PlaceHolder 2"/>
          <p:cNvSpPr>
            <a:spLocks noGrp="1"/>
          </p:cNvSpPr>
          <p:nvPr>
            <p:ph type="sldImg"/>
          </p:nvPr>
        </p:nvSpPr>
        <p:spPr>
          <a:xfrm>
            <a:off x="87480" y="743040"/>
            <a:ext cx="6605280" cy="3715920"/>
          </a:xfrm>
          <a:prstGeom prst="rect">
            <a:avLst/>
          </a:prstGeom>
          <a:ln w="0">
            <a:noFill/>
          </a:ln>
        </p:spPr>
      </p:sp>
      <p:sp>
        <p:nvSpPr>
          <p:cNvPr id="56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67" name="PlaceHolder 4"/>
          <p:cNvSpPr>
            <a:spLocks noGrp="1"/>
          </p:cNvSpPr>
          <p:nvPr>
            <p:ph type="ftr" idx="17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sldNum" idx="17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A91B97A3-6B25-4B0F-A75E-089B90F42B40}"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69" name="PlaceHolder 2"/>
          <p:cNvSpPr>
            <a:spLocks noGrp="1"/>
          </p:cNvSpPr>
          <p:nvPr>
            <p:ph type="sldImg"/>
          </p:nvPr>
        </p:nvSpPr>
        <p:spPr>
          <a:xfrm>
            <a:off x="87480" y="743040"/>
            <a:ext cx="6605280" cy="3715920"/>
          </a:xfrm>
          <a:prstGeom prst="rect">
            <a:avLst/>
          </a:prstGeom>
          <a:ln w="0">
            <a:noFill/>
          </a:ln>
        </p:spPr>
      </p:sp>
      <p:sp>
        <p:nvSpPr>
          <p:cNvPr id="57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71" name="PlaceHolder 4"/>
          <p:cNvSpPr>
            <a:spLocks noGrp="1"/>
          </p:cNvSpPr>
          <p:nvPr>
            <p:ph type="ftr" idx="17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87480" y="743040"/>
            <a:ext cx="6605280" cy="3715920"/>
          </a:xfrm>
          <a:prstGeom prst="rect">
            <a:avLst/>
          </a:prstGeom>
          <a:ln w="0">
            <a:noFill/>
          </a:ln>
        </p:spPr>
      </p:sp>
      <p:sp>
        <p:nvSpPr>
          <p:cNvPr id="40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01" name="PlaceHolder 3"/>
          <p:cNvSpPr>
            <a:spLocks noGrp="1"/>
          </p:cNvSpPr>
          <p:nvPr>
            <p:ph type="ftr" idx="9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Num" idx="17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D473C59-1748-492F-9B25-B2D368F99066}"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73" name="PlaceHolder 2"/>
          <p:cNvSpPr>
            <a:spLocks noGrp="1"/>
          </p:cNvSpPr>
          <p:nvPr>
            <p:ph type="sldImg"/>
          </p:nvPr>
        </p:nvSpPr>
        <p:spPr>
          <a:xfrm>
            <a:off x="87480" y="743040"/>
            <a:ext cx="6605280" cy="3715920"/>
          </a:xfrm>
          <a:prstGeom prst="rect">
            <a:avLst/>
          </a:prstGeom>
          <a:ln w="0">
            <a:noFill/>
          </a:ln>
        </p:spPr>
      </p:sp>
      <p:sp>
        <p:nvSpPr>
          <p:cNvPr id="57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75" name="PlaceHolder 4"/>
          <p:cNvSpPr>
            <a:spLocks noGrp="1"/>
          </p:cNvSpPr>
          <p:nvPr>
            <p:ph type="ftr" idx="17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sldImg"/>
          </p:nvPr>
        </p:nvSpPr>
        <p:spPr>
          <a:xfrm>
            <a:off x="87480" y="743040"/>
            <a:ext cx="6605280" cy="3715920"/>
          </a:xfrm>
          <a:prstGeom prst="rect">
            <a:avLst/>
          </a:prstGeom>
          <a:ln w="0">
            <a:noFill/>
          </a:ln>
        </p:spPr>
      </p:sp>
      <p:sp>
        <p:nvSpPr>
          <p:cNvPr id="577"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78" name="PlaceHolder 3"/>
          <p:cNvSpPr>
            <a:spLocks noGrp="1"/>
          </p:cNvSpPr>
          <p:nvPr>
            <p:ph type="sldNum" idx="17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E2B1FEA-7E48-4CD8-925E-6548A1E3F136}"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79" name="PlaceHolder 4"/>
          <p:cNvSpPr>
            <a:spLocks noGrp="1"/>
          </p:cNvSpPr>
          <p:nvPr>
            <p:ph type="ftr" idx="17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sldImg"/>
          </p:nvPr>
        </p:nvSpPr>
        <p:spPr>
          <a:xfrm>
            <a:off x="87480" y="743040"/>
            <a:ext cx="6605280" cy="3715920"/>
          </a:xfrm>
          <a:prstGeom prst="rect">
            <a:avLst/>
          </a:prstGeom>
          <a:ln w="0">
            <a:noFill/>
          </a:ln>
        </p:spPr>
      </p:sp>
      <p:sp>
        <p:nvSpPr>
          <p:cNvPr id="58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82" name="PlaceHolder 3"/>
          <p:cNvSpPr>
            <a:spLocks noGrp="1"/>
          </p:cNvSpPr>
          <p:nvPr>
            <p:ph type="sldNum" idx="17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DA1F8D1-788A-4C7D-BAE7-757AA5D0BF3B}"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83" name="PlaceHolder 4"/>
          <p:cNvSpPr>
            <a:spLocks noGrp="1"/>
          </p:cNvSpPr>
          <p:nvPr>
            <p:ph type="ftr" idx="17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sldImg"/>
          </p:nvPr>
        </p:nvSpPr>
        <p:spPr>
          <a:xfrm>
            <a:off x="87480" y="743040"/>
            <a:ext cx="6605280" cy="3715920"/>
          </a:xfrm>
          <a:prstGeom prst="rect">
            <a:avLst/>
          </a:prstGeom>
          <a:ln w="0">
            <a:noFill/>
          </a:ln>
        </p:spPr>
      </p:sp>
      <p:sp>
        <p:nvSpPr>
          <p:cNvPr id="58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86" name="PlaceHolder 3"/>
          <p:cNvSpPr>
            <a:spLocks noGrp="1"/>
          </p:cNvSpPr>
          <p:nvPr>
            <p:ph type="sldNum" idx="17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5FAFA0B-467C-42DA-AA67-BB542F393FDB}"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87" name="PlaceHolder 4"/>
          <p:cNvSpPr>
            <a:spLocks noGrp="1"/>
          </p:cNvSpPr>
          <p:nvPr>
            <p:ph type="ftr" idx="18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sldNum" idx="18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723B9C0-2D22-4BF2-AB6B-1C7F1E559801}"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89" name="PlaceHolder 2"/>
          <p:cNvSpPr>
            <a:spLocks noGrp="1"/>
          </p:cNvSpPr>
          <p:nvPr>
            <p:ph type="sldImg"/>
          </p:nvPr>
        </p:nvSpPr>
        <p:spPr>
          <a:xfrm>
            <a:off x="87480" y="743040"/>
            <a:ext cx="6605280" cy="3715920"/>
          </a:xfrm>
          <a:prstGeom prst="rect">
            <a:avLst/>
          </a:prstGeom>
          <a:ln w="0">
            <a:noFill/>
          </a:ln>
        </p:spPr>
      </p:sp>
      <p:sp>
        <p:nvSpPr>
          <p:cNvPr id="59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91" name="PlaceHolder 4"/>
          <p:cNvSpPr>
            <a:spLocks noGrp="1"/>
          </p:cNvSpPr>
          <p:nvPr>
            <p:ph type="ftr" idx="18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sldNum" idx="18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39529B31-B619-4A75-BB4F-2781CCD8E399}"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93" name="PlaceHolder 2"/>
          <p:cNvSpPr>
            <a:spLocks noGrp="1"/>
          </p:cNvSpPr>
          <p:nvPr>
            <p:ph type="sldImg"/>
          </p:nvPr>
        </p:nvSpPr>
        <p:spPr>
          <a:xfrm>
            <a:off x="87480" y="743040"/>
            <a:ext cx="6605280" cy="3715920"/>
          </a:xfrm>
          <a:prstGeom prst="rect">
            <a:avLst/>
          </a:prstGeom>
          <a:ln w="0">
            <a:noFill/>
          </a:ln>
        </p:spPr>
      </p:sp>
      <p:sp>
        <p:nvSpPr>
          <p:cNvPr id="59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95" name="PlaceHolder 4"/>
          <p:cNvSpPr>
            <a:spLocks noGrp="1"/>
          </p:cNvSpPr>
          <p:nvPr>
            <p:ph type="ftr" idx="18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type="sldNum" idx="18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DEF67CB5-648A-4A4A-8870-AB734C659479}"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597" name="PlaceHolder 2"/>
          <p:cNvSpPr>
            <a:spLocks noGrp="1"/>
          </p:cNvSpPr>
          <p:nvPr>
            <p:ph type="sldImg"/>
          </p:nvPr>
        </p:nvSpPr>
        <p:spPr>
          <a:xfrm>
            <a:off x="87480" y="743040"/>
            <a:ext cx="6605280" cy="3715920"/>
          </a:xfrm>
          <a:prstGeom prst="rect">
            <a:avLst/>
          </a:prstGeom>
          <a:ln w="0">
            <a:noFill/>
          </a:ln>
        </p:spPr>
      </p:sp>
      <p:sp>
        <p:nvSpPr>
          <p:cNvPr id="59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599" name="PlaceHolder 4"/>
          <p:cNvSpPr>
            <a:spLocks noGrp="1"/>
          </p:cNvSpPr>
          <p:nvPr>
            <p:ph type="ftr" idx="18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sldNum" idx="18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AB5DA53-BC23-4FA2-80A3-AE1DE3D7DEA6}"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01" name="PlaceHolder 2"/>
          <p:cNvSpPr>
            <a:spLocks noGrp="1"/>
          </p:cNvSpPr>
          <p:nvPr>
            <p:ph type="sldImg"/>
          </p:nvPr>
        </p:nvSpPr>
        <p:spPr>
          <a:xfrm>
            <a:off x="87480" y="743040"/>
            <a:ext cx="6605280" cy="3715920"/>
          </a:xfrm>
          <a:prstGeom prst="rect">
            <a:avLst/>
          </a:prstGeom>
          <a:ln w="0">
            <a:noFill/>
          </a:ln>
        </p:spPr>
      </p:sp>
      <p:sp>
        <p:nvSpPr>
          <p:cNvPr id="60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03" name="PlaceHolder 4"/>
          <p:cNvSpPr>
            <a:spLocks noGrp="1"/>
          </p:cNvSpPr>
          <p:nvPr>
            <p:ph type="ftr" idx="18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sldNum" idx="18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92AB029-20E0-4E05-8343-AC102599E974}"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05" name="PlaceHolder 2"/>
          <p:cNvSpPr>
            <a:spLocks noGrp="1"/>
          </p:cNvSpPr>
          <p:nvPr>
            <p:ph type="sldImg"/>
          </p:nvPr>
        </p:nvSpPr>
        <p:spPr>
          <a:xfrm>
            <a:off x="87480" y="743040"/>
            <a:ext cx="6605280" cy="3715920"/>
          </a:xfrm>
          <a:prstGeom prst="rect">
            <a:avLst/>
          </a:prstGeom>
          <a:ln w="0">
            <a:noFill/>
          </a:ln>
        </p:spPr>
      </p:sp>
      <p:sp>
        <p:nvSpPr>
          <p:cNvPr id="60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07" name="PlaceHolder 4"/>
          <p:cNvSpPr>
            <a:spLocks noGrp="1"/>
          </p:cNvSpPr>
          <p:nvPr>
            <p:ph type="ftr" idx="19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PlaceHolder 1"/>
          <p:cNvSpPr>
            <a:spLocks noGrp="1"/>
          </p:cNvSpPr>
          <p:nvPr>
            <p:ph type="sldNum" idx="19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1061354-45C8-42B4-95B8-6CC7FA495E91}"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09" name="PlaceHolder 2"/>
          <p:cNvSpPr>
            <a:spLocks noGrp="1"/>
          </p:cNvSpPr>
          <p:nvPr>
            <p:ph type="sldImg"/>
          </p:nvPr>
        </p:nvSpPr>
        <p:spPr>
          <a:xfrm>
            <a:off x="87480" y="743040"/>
            <a:ext cx="6605280" cy="3715920"/>
          </a:xfrm>
          <a:prstGeom prst="rect">
            <a:avLst/>
          </a:prstGeom>
          <a:ln w="0">
            <a:noFill/>
          </a:ln>
        </p:spPr>
      </p:sp>
      <p:sp>
        <p:nvSpPr>
          <p:cNvPr id="61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11" name="PlaceHolder 4"/>
          <p:cNvSpPr>
            <a:spLocks noGrp="1"/>
          </p:cNvSpPr>
          <p:nvPr>
            <p:ph type="ftr" idx="19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Num" idx="9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7EBFF2B-E8AD-4E8C-BE94-1B67E31CDACE}"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03" name="PlaceHolder 2"/>
          <p:cNvSpPr>
            <a:spLocks noGrp="1"/>
          </p:cNvSpPr>
          <p:nvPr>
            <p:ph type="sldImg"/>
          </p:nvPr>
        </p:nvSpPr>
        <p:spPr>
          <a:xfrm>
            <a:off x="87480" y="743040"/>
            <a:ext cx="6605280" cy="3715920"/>
          </a:xfrm>
          <a:prstGeom prst="rect">
            <a:avLst/>
          </a:prstGeom>
          <a:ln w="0">
            <a:noFill/>
          </a:ln>
        </p:spPr>
      </p:sp>
      <p:sp>
        <p:nvSpPr>
          <p:cNvPr id="40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05" name="PlaceHolder 4"/>
          <p:cNvSpPr>
            <a:spLocks noGrp="1"/>
          </p:cNvSpPr>
          <p:nvPr>
            <p:ph type="ftr" idx="9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PlaceHolder 1"/>
          <p:cNvSpPr>
            <a:spLocks noGrp="1"/>
          </p:cNvSpPr>
          <p:nvPr>
            <p:ph type="sldNum" idx="19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76F2E696-D85C-496D-9C34-FCF560B5C227}"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13" name="PlaceHolder 2"/>
          <p:cNvSpPr>
            <a:spLocks noGrp="1"/>
          </p:cNvSpPr>
          <p:nvPr>
            <p:ph type="sldImg"/>
          </p:nvPr>
        </p:nvSpPr>
        <p:spPr>
          <a:xfrm>
            <a:off x="87480" y="743040"/>
            <a:ext cx="6605280" cy="3715920"/>
          </a:xfrm>
          <a:prstGeom prst="rect">
            <a:avLst/>
          </a:prstGeom>
          <a:ln w="0">
            <a:noFill/>
          </a:ln>
        </p:spPr>
      </p:sp>
      <p:sp>
        <p:nvSpPr>
          <p:cNvPr id="61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15" name="PlaceHolder 4"/>
          <p:cNvSpPr>
            <a:spLocks noGrp="1"/>
          </p:cNvSpPr>
          <p:nvPr>
            <p:ph type="ftr" idx="19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PlaceHolder 1"/>
          <p:cNvSpPr>
            <a:spLocks noGrp="1"/>
          </p:cNvSpPr>
          <p:nvPr>
            <p:ph type="sldNum" idx="19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02F9261-8FF5-474F-A591-C142E6A62EFF}"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17" name="PlaceHolder 2"/>
          <p:cNvSpPr>
            <a:spLocks noGrp="1"/>
          </p:cNvSpPr>
          <p:nvPr>
            <p:ph type="sldImg"/>
          </p:nvPr>
        </p:nvSpPr>
        <p:spPr>
          <a:xfrm>
            <a:off x="87480" y="743040"/>
            <a:ext cx="6605280" cy="3715920"/>
          </a:xfrm>
          <a:prstGeom prst="rect">
            <a:avLst/>
          </a:prstGeom>
          <a:ln w="0">
            <a:noFill/>
          </a:ln>
        </p:spPr>
      </p:sp>
      <p:sp>
        <p:nvSpPr>
          <p:cNvPr id="61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19" name="PlaceHolder 4"/>
          <p:cNvSpPr>
            <a:spLocks noGrp="1"/>
          </p:cNvSpPr>
          <p:nvPr>
            <p:ph type="ftr" idx="19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PlaceHolder 1"/>
          <p:cNvSpPr>
            <a:spLocks noGrp="1"/>
          </p:cNvSpPr>
          <p:nvPr>
            <p:ph type="sldNum" idx="19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31ACAA2-76F1-4C2C-9CC4-08931A213143}"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21" name="PlaceHolder 2"/>
          <p:cNvSpPr>
            <a:spLocks noGrp="1"/>
          </p:cNvSpPr>
          <p:nvPr>
            <p:ph type="sldImg"/>
          </p:nvPr>
        </p:nvSpPr>
        <p:spPr>
          <a:xfrm>
            <a:off x="87480" y="743040"/>
            <a:ext cx="6605280" cy="3715920"/>
          </a:xfrm>
          <a:prstGeom prst="rect">
            <a:avLst/>
          </a:prstGeom>
          <a:ln w="0">
            <a:noFill/>
          </a:ln>
        </p:spPr>
      </p:sp>
      <p:sp>
        <p:nvSpPr>
          <p:cNvPr id="62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23" name="PlaceHolder 4"/>
          <p:cNvSpPr>
            <a:spLocks noGrp="1"/>
          </p:cNvSpPr>
          <p:nvPr>
            <p:ph type="ftr" idx="19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4" name="PlaceHolder 1"/>
          <p:cNvSpPr>
            <a:spLocks noGrp="1"/>
          </p:cNvSpPr>
          <p:nvPr>
            <p:ph type="sldNum" idx="19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2134F55A-9D5A-40DA-9ABB-7893181FCF6E}"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25" name="PlaceHolder 2"/>
          <p:cNvSpPr>
            <a:spLocks noGrp="1"/>
          </p:cNvSpPr>
          <p:nvPr>
            <p:ph type="sldImg"/>
          </p:nvPr>
        </p:nvSpPr>
        <p:spPr>
          <a:xfrm>
            <a:off x="87480" y="743040"/>
            <a:ext cx="6605280" cy="3715920"/>
          </a:xfrm>
          <a:prstGeom prst="rect">
            <a:avLst/>
          </a:prstGeom>
          <a:ln w="0">
            <a:noFill/>
          </a:ln>
        </p:spPr>
      </p:sp>
      <p:sp>
        <p:nvSpPr>
          <p:cNvPr id="62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27" name="PlaceHolder 4"/>
          <p:cNvSpPr>
            <a:spLocks noGrp="1"/>
          </p:cNvSpPr>
          <p:nvPr>
            <p:ph type="ftr" idx="20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sldNum" idx="20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A27A910-B70B-4401-A840-9FA801105808}"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29" name="PlaceHolder 2"/>
          <p:cNvSpPr>
            <a:spLocks noGrp="1"/>
          </p:cNvSpPr>
          <p:nvPr>
            <p:ph type="sldImg"/>
          </p:nvPr>
        </p:nvSpPr>
        <p:spPr>
          <a:xfrm>
            <a:off x="87480" y="743040"/>
            <a:ext cx="6605280" cy="3715920"/>
          </a:xfrm>
          <a:prstGeom prst="rect">
            <a:avLst/>
          </a:prstGeom>
          <a:ln w="0">
            <a:noFill/>
          </a:ln>
        </p:spPr>
      </p:sp>
      <p:sp>
        <p:nvSpPr>
          <p:cNvPr id="63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31" name="PlaceHolder 4"/>
          <p:cNvSpPr>
            <a:spLocks noGrp="1"/>
          </p:cNvSpPr>
          <p:nvPr>
            <p:ph type="ftr" idx="20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PlaceHolder 1"/>
          <p:cNvSpPr>
            <a:spLocks noGrp="1"/>
          </p:cNvSpPr>
          <p:nvPr>
            <p:ph type="sldNum" idx="20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5C62E635-DE29-4CA1-A6DA-DF2F3A5DBA24}"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33" name="PlaceHolder 2"/>
          <p:cNvSpPr>
            <a:spLocks noGrp="1"/>
          </p:cNvSpPr>
          <p:nvPr>
            <p:ph type="sldImg"/>
          </p:nvPr>
        </p:nvSpPr>
        <p:spPr>
          <a:xfrm>
            <a:off x="87480" y="743040"/>
            <a:ext cx="6605280" cy="3715920"/>
          </a:xfrm>
          <a:prstGeom prst="rect">
            <a:avLst/>
          </a:prstGeom>
          <a:ln w="0">
            <a:noFill/>
          </a:ln>
        </p:spPr>
      </p:sp>
      <p:sp>
        <p:nvSpPr>
          <p:cNvPr id="63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35" name="PlaceHolder 4"/>
          <p:cNvSpPr>
            <a:spLocks noGrp="1"/>
          </p:cNvSpPr>
          <p:nvPr>
            <p:ph type="ftr" idx="20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6" name="PlaceHolder 1"/>
          <p:cNvSpPr>
            <a:spLocks noGrp="1"/>
          </p:cNvSpPr>
          <p:nvPr>
            <p:ph type="sldNum" idx="20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66BBB599-CEEA-4CD9-A895-05C0E09A23CF}"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37" name="PlaceHolder 2"/>
          <p:cNvSpPr>
            <a:spLocks noGrp="1"/>
          </p:cNvSpPr>
          <p:nvPr>
            <p:ph type="sldImg"/>
          </p:nvPr>
        </p:nvSpPr>
        <p:spPr>
          <a:xfrm>
            <a:off x="87480" y="743040"/>
            <a:ext cx="6605280" cy="3715920"/>
          </a:xfrm>
          <a:prstGeom prst="rect">
            <a:avLst/>
          </a:prstGeom>
          <a:ln w="0">
            <a:noFill/>
          </a:ln>
        </p:spPr>
      </p:sp>
      <p:sp>
        <p:nvSpPr>
          <p:cNvPr id="63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39" name="PlaceHolder 4"/>
          <p:cNvSpPr>
            <a:spLocks noGrp="1"/>
          </p:cNvSpPr>
          <p:nvPr>
            <p:ph type="ftr" idx="20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0" name="PlaceHolder 1"/>
          <p:cNvSpPr>
            <a:spLocks noGrp="1"/>
          </p:cNvSpPr>
          <p:nvPr>
            <p:ph type="sldNum" idx="20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2F26251F-56D3-4B71-A511-F4BD7A13BC3C}"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41" name="PlaceHolder 2"/>
          <p:cNvSpPr>
            <a:spLocks noGrp="1"/>
          </p:cNvSpPr>
          <p:nvPr>
            <p:ph type="sldImg"/>
          </p:nvPr>
        </p:nvSpPr>
        <p:spPr>
          <a:xfrm>
            <a:off x="87480" y="743040"/>
            <a:ext cx="6605280" cy="3715920"/>
          </a:xfrm>
          <a:prstGeom prst="rect">
            <a:avLst/>
          </a:prstGeom>
          <a:ln w="0">
            <a:noFill/>
          </a:ln>
        </p:spPr>
      </p:sp>
      <p:sp>
        <p:nvSpPr>
          <p:cNvPr id="64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43" name="PlaceHolder 4"/>
          <p:cNvSpPr>
            <a:spLocks noGrp="1"/>
          </p:cNvSpPr>
          <p:nvPr>
            <p:ph type="ftr" idx="20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sldNum" idx="20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EAFFE45-D010-4E68-A53E-9F48FAB20E80}"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45" name="PlaceHolder 2"/>
          <p:cNvSpPr>
            <a:spLocks noGrp="1"/>
          </p:cNvSpPr>
          <p:nvPr>
            <p:ph type="sldImg"/>
          </p:nvPr>
        </p:nvSpPr>
        <p:spPr>
          <a:xfrm>
            <a:off x="87480" y="743040"/>
            <a:ext cx="6605280" cy="3715920"/>
          </a:xfrm>
          <a:prstGeom prst="rect">
            <a:avLst/>
          </a:prstGeom>
          <a:ln w="0">
            <a:noFill/>
          </a:ln>
        </p:spPr>
      </p:sp>
      <p:sp>
        <p:nvSpPr>
          <p:cNvPr id="64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47" name="PlaceHolder 4"/>
          <p:cNvSpPr>
            <a:spLocks noGrp="1"/>
          </p:cNvSpPr>
          <p:nvPr>
            <p:ph type="ftr" idx="21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8" name="PlaceHolder 1"/>
          <p:cNvSpPr>
            <a:spLocks noGrp="1"/>
          </p:cNvSpPr>
          <p:nvPr>
            <p:ph type="sldNum" idx="21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42C385F6-01DC-4C17-83BE-CB85B2640F3A}"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49" name="PlaceHolder 2"/>
          <p:cNvSpPr>
            <a:spLocks noGrp="1"/>
          </p:cNvSpPr>
          <p:nvPr>
            <p:ph type="sldImg"/>
          </p:nvPr>
        </p:nvSpPr>
        <p:spPr>
          <a:xfrm>
            <a:off x="87480" y="743040"/>
            <a:ext cx="6605280" cy="3715920"/>
          </a:xfrm>
          <a:prstGeom prst="rect">
            <a:avLst/>
          </a:prstGeom>
          <a:ln w="0">
            <a:noFill/>
          </a:ln>
        </p:spPr>
      </p:sp>
      <p:sp>
        <p:nvSpPr>
          <p:cNvPr id="650"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51" name="PlaceHolder 4"/>
          <p:cNvSpPr>
            <a:spLocks noGrp="1"/>
          </p:cNvSpPr>
          <p:nvPr>
            <p:ph type="ftr" idx="21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87480" y="743040"/>
            <a:ext cx="6605280" cy="3715920"/>
          </a:xfrm>
          <a:prstGeom prst="rect">
            <a:avLst/>
          </a:prstGeom>
          <a:ln w="0">
            <a:noFill/>
          </a:ln>
        </p:spPr>
      </p:sp>
      <p:sp>
        <p:nvSpPr>
          <p:cNvPr id="407"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08" name="PlaceHolder 3"/>
          <p:cNvSpPr>
            <a:spLocks noGrp="1"/>
          </p:cNvSpPr>
          <p:nvPr>
            <p:ph type="ftr" idx="93"/>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2" name="PlaceHolder 1"/>
          <p:cNvSpPr>
            <a:spLocks noGrp="1"/>
          </p:cNvSpPr>
          <p:nvPr>
            <p:ph type="sldNum" idx="21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3513C41-103D-469C-9C35-4468A7736276}"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53" name="PlaceHolder 2"/>
          <p:cNvSpPr>
            <a:spLocks noGrp="1"/>
          </p:cNvSpPr>
          <p:nvPr>
            <p:ph type="sldImg"/>
          </p:nvPr>
        </p:nvSpPr>
        <p:spPr>
          <a:xfrm>
            <a:off x="87480" y="743040"/>
            <a:ext cx="6605280" cy="3715920"/>
          </a:xfrm>
          <a:prstGeom prst="rect">
            <a:avLst/>
          </a:prstGeom>
          <a:ln w="0">
            <a:noFill/>
          </a:ln>
        </p:spPr>
      </p:sp>
      <p:sp>
        <p:nvSpPr>
          <p:cNvPr id="65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55" name="PlaceHolder 4"/>
          <p:cNvSpPr>
            <a:spLocks noGrp="1"/>
          </p:cNvSpPr>
          <p:nvPr>
            <p:ph type="ftr" idx="21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sldNum" idx="21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732249C-B011-4676-B1B0-0C85C0234547}"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57" name="PlaceHolder 2"/>
          <p:cNvSpPr>
            <a:spLocks noGrp="1"/>
          </p:cNvSpPr>
          <p:nvPr>
            <p:ph type="sldImg"/>
          </p:nvPr>
        </p:nvSpPr>
        <p:spPr>
          <a:xfrm>
            <a:off x="87480" y="743040"/>
            <a:ext cx="6605280" cy="3715920"/>
          </a:xfrm>
          <a:prstGeom prst="rect">
            <a:avLst/>
          </a:prstGeom>
          <a:ln w="0">
            <a:noFill/>
          </a:ln>
        </p:spPr>
      </p:sp>
      <p:sp>
        <p:nvSpPr>
          <p:cNvPr id="65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59" name="PlaceHolder 4"/>
          <p:cNvSpPr>
            <a:spLocks noGrp="1"/>
          </p:cNvSpPr>
          <p:nvPr>
            <p:ph type="ftr" idx="21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0" name="PlaceHolder 1"/>
          <p:cNvSpPr>
            <a:spLocks noGrp="1"/>
          </p:cNvSpPr>
          <p:nvPr>
            <p:ph type="sldNum" idx="217"/>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77D7F096-B7B5-4327-A947-E99F2CBE023C}"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61" name="PlaceHolder 2"/>
          <p:cNvSpPr>
            <a:spLocks noGrp="1"/>
          </p:cNvSpPr>
          <p:nvPr>
            <p:ph type="sldImg"/>
          </p:nvPr>
        </p:nvSpPr>
        <p:spPr>
          <a:xfrm>
            <a:off x="87480" y="743040"/>
            <a:ext cx="6605280" cy="3715920"/>
          </a:xfrm>
          <a:prstGeom prst="rect">
            <a:avLst/>
          </a:prstGeom>
          <a:ln w="0">
            <a:noFill/>
          </a:ln>
        </p:spPr>
      </p:sp>
      <p:sp>
        <p:nvSpPr>
          <p:cNvPr id="662"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63" name="PlaceHolder 4"/>
          <p:cNvSpPr>
            <a:spLocks noGrp="1"/>
          </p:cNvSpPr>
          <p:nvPr>
            <p:ph type="ftr" idx="218"/>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4" name="PlaceHolder 1"/>
          <p:cNvSpPr>
            <a:spLocks noGrp="1"/>
          </p:cNvSpPr>
          <p:nvPr>
            <p:ph type="sldNum" idx="219"/>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D92B6A3-83C2-4952-AB8A-EF267E0B04EF}"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65" name="PlaceHolder 2"/>
          <p:cNvSpPr>
            <a:spLocks noGrp="1"/>
          </p:cNvSpPr>
          <p:nvPr>
            <p:ph type="sldImg"/>
          </p:nvPr>
        </p:nvSpPr>
        <p:spPr>
          <a:xfrm>
            <a:off x="87480" y="743040"/>
            <a:ext cx="6605280" cy="3715920"/>
          </a:xfrm>
          <a:prstGeom prst="rect">
            <a:avLst/>
          </a:prstGeom>
          <a:ln w="0">
            <a:noFill/>
          </a:ln>
        </p:spPr>
      </p:sp>
      <p:sp>
        <p:nvSpPr>
          <p:cNvPr id="666"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67" name="PlaceHolder 4"/>
          <p:cNvSpPr>
            <a:spLocks noGrp="1"/>
          </p:cNvSpPr>
          <p:nvPr>
            <p:ph type="ftr" idx="220"/>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sldNum" idx="221"/>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03A01765-FD3C-4E48-89B4-93BD63A50CFB}"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69" name="PlaceHolder 2"/>
          <p:cNvSpPr>
            <a:spLocks noGrp="1"/>
          </p:cNvSpPr>
          <p:nvPr>
            <p:ph type="sldImg"/>
          </p:nvPr>
        </p:nvSpPr>
        <p:spPr>
          <a:xfrm>
            <a:off x="87480" y="743040"/>
            <a:ext cx="6605280" cy="3715920"/>
          </a:xfrm>
          <a:prstGeom prst="rect">
            <a:avLst/>
          </a:prstGeom>
          <a:ln w="0">
            <a:noFill/>
          </a:ln>
        </p:spPr>
      </p:sp>
      <p:sp>
        <p:nvSpPr>
          <p:cNvPr id="670" name="PlaceHolder 3"/>
          <p:cNvSpPr>
            <a:spLocks noGrp="1"/>
          </p:cNvSpPr>
          <p:nvPr>
            <p:ph type="body"/>
          </p:nvPr>
        </p:nvSpPr>
        <p:spPr>
          <a:xfrm>
            <a:off x="904320" y="4708440"/>
            <a:ext cx="4970880" cy="44586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71" name="PlaceHolder 4"/>
          <p:cNvSpPr>
            <a:spLocks noGrp="1"/>
          </p:cNvSpPr>
          <p:nvPr>
            <p:ph type="ftr" idx="222"/>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2" name="PlaceHolder 1"/>
          <p:cNvSpPr>
            <a:spLocks noGrp="1"/>
          </p:cNvSpPr>
          <p:nvPr>
            <p:ph type="sldNum" idx="223"/>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CBB5E886-3A43-4633-B98E-08053BBD2AEE}"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73" name="PlaceHolder 2"/>
          <p:cNvSpPr>
            <a:spLocks noGrp="1"/>
          </p:cNvSpPr>
          <p:nvPr>
            <p:ph type="sldImg"/>
          </p:nvPr>
        </p:nvSpPr>
        <p:spPr>
          <a:xfrm>
            <a:off x="87480" y="743040"/>
            <a:ext cx="6605280" cy="3715920"/>
          </a:xfrm>
          <a:prstGeom prst="rect">
            <a:avLst/>
          </a:prstGeom>
          <a:ln w="0">
            <a:noFill/>
          </a:ln>
        </p:spPr>
      </p:sp>
      <p:sp>
        <p:nvSpPr>
          <p:cNvPr id="674"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75" name="PlaceHolder 4"/>
          <p:cNvSpPr>
            <a:spLocks noGrp="1"/>
          </p:cNvSpPr>
          <p:nvPr>
            <p:ph type="ftr" idx="224"/>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PlaceHolder 1"/>
          <p:cNvSpPr>
            <a:spLocks noGrp="1"/>
          </p:cNvSpPr>
          <p:nvPr>
            <p:ph type="sldNum" idx="225"/>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E7EC878D-19D3-4DA1-8368-F6CE2E48527C}"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677" name="PlaceHolder 2"/>
          <p:cNvSpPr>
            <a:spLocks noGrp="1"/>
          </p:cNvSpPr>
          <p:nvPr>
            <p:ph type="sldImg"/>
          </p:nvPr>
        </p:nvSpPr>
        <p:spPr>
          <a:xfrm>
            <a:off x="87480" y="743040"/>
            <a:ext cx="6605280" cy="3715920"/>
          </a:xfrm>
          <a:prstGeom prst="rect">
            <a:avLst/>
          </a:prstGeom>
          <a:ln w="0">
            <a:noFill/>
          </a:ln>
        </p:spPr>
      </p:sp>
      <p:sp>
        <p:nvSpPr>
          <p:cNvPr id="678"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679" name="PlaceHolder 4"/>
          <p:cNvSpPr>
            <a:spLocks noGrp="1"/>
          </p:cNvSpPr>
          <p:nvPr>
            <p:ph type="ftr" idx="226"/>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Num" idx="94"/>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BF02A3BE-2113-4C54-8A42-124E37FE35E8}"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10" name="PlaceHolder 2"/>
          <p:cNvSpPr>
            <a:spLocks noGrp="1"/>
          </p:cNvSpPr>
          <p:nvPr>
            <p:ph type="sldImg"/>
          </p:nvPr>
        </p:nvSpPr>
        <p:spPr>
          <a:xfrm>
            <a:off x="87480" y="743040"/>
            <a:ext cx="6605280" cy="3715920"/>
          </a:xfrm>
          <a:prstGeom prst="rect">
            <a:avLst/>
          </a:prstGeom>
          <a:ln w="0">
            <a:noFill/>
          </a:ln>
        </p:spPr>
      </p:sp>
      <p:sp>
        <p:nvSpPr>
          <p:cNvPr id="411"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12" name="PlaceHolder 4"/>
          <p:cNvSpPr>
            <a:spLocks noGrp="1"/>
          </p:cNvSpPr>
          <p:nvPr>
            <p:ph type="ftr" idx="95"/>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Num" idx="96"/>
          </p:nvPr>
        </p:nvSpPr>
        <p:spPr>
          <a:xfrm>
            <a:off x="3884760" y="8685360"/>
            <a:ext cx="2971440" cy="456840"/>
          </a:xfrm>
          <a:prstGeom prst="rect">
            <a:avLst/>
          </a:prstGeom>
          <a:noFill/>
          <a:ln w="0">
            <a:noFill/>
          </a:ln>
        </p:spPr>
        <p:txBody>
          <a:bodyPr lIns="91440" rIns="91440" tIns="45720" bIns="45720" anchor="b">
            <a:noAutofit/>
          </a:bodyPr>
          <a:lstStyle>
            <a:lvl1pPr indent="0" algn="r">
              <a:lnSpc>
                <a:spcPct val="100000"/>
              </a:lnSpc>
              <a:buNone/>
              <a:defRPr b="0" lang="en-GB" sz="1200" spc="-1" strike="noStrike">
                <a:solidFill>
                  <a:srgbClr val="000000"/>
                </a:solidFill>
                <a:latin typeface="Arial"/>
              </a:defRPr>
            </a:lvl1pPr>
          </a:lstStyle>
          <a:p>
            <a:pPr indent="0" algn="r">
              <a:lnSpc>
                <a:spcPct val="100000"/>
              </a:lnSpc>
              <a:buNone/>
            </a:pPr>
            <a:fld id="{1DACDECD-344B-41D1-A7EA-4AE6AE098B60}" type="slidenum">
              <a:rPr b="0" lang="en-GB" sz="1200" spc="-1" strike="noStrike">
                <a:solidFill>
                  <a:srgbClr val="000000"/>
                </a:solidFill>
                <a:latin typeface="Arial"/>
              </a:rPr>
              <a:t>74</a:t>
            </a:fld>
            <a:endParaRPr b="0" lang="en-US" sz="1200" spc="-1" strike="noStrike">
              <a:solidFill>
                <a:srgbClr val="000000"/>
              </a:solidFill>
              <a:latin typeface="Times New Roman"/>
            </a:endParaRPr>
          </a:p>
        </p:txBody>
      </p:sp>
      <p:sp>
        <p:nvSpPr>
          <p:cNvPr id="414" name="PlaceHolder 2"/>
          <p:cNvSpPr>
            <a:spLocks noGrp="1"/>
          </p:cNvSpPr>
          <p:nvPr>
            <p:ph type="sldImg"/>
          </p:nvPr>
        </p:nvSpPr>
        <p:spPr>
          <a:xfrm>
            <a:off x="87480" y="743040"/>
            <a:ext cx="6605280" cy="3715920"/>
          </a:xfrm>
          <a:prstGeom prst="rect">
            <a:avLst/>
          </a:prstGeom>
          <a:ln w="0">
            <a:noFill/>
          </a:ln>
        </p:spPr>
      </p:sp>
      <p:sp>
        <p:nvSpPr>
          <p:cNvPr id="415"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16" name="PlaceHolder 4"/>
          <p:cNvSpPr>
            <a:spLocks noGrp="1"/>
          </p:cNvSpPr>
          <p:nvPr>
            <p:ph type="ftr" idx="97"/>
          </p:nvPr>
        </p:nvSpPr>
        <p:spPr>
          <a:xfrm>
            <a:off x="0" y="8685360"/>
            <a:ext cx="2971440" cy="456840"/>
          </a:xfrm>
          <a:prstGeom prst="rect">
            <a:avLst/>
          </a:prstGeom>
          <a:noFill/>
          <a:ln w="0">
            <a:noFill/>
          </a:ln>
        </p:spPr>
        <p:txBody>
          <a:bodyPr lIns="91440" rIns="91440" tIns="45720" bIns="45720" anchor="b">
            <a:noAutofit/>
          </a:bodyPr>
          <a:p>
            <a:pPr indent="0">
              <a:buNone/>
            </a:pPr>
            <a:endParaRPr b="0" lang="nl-NL" sz="1200" spc="-1" strike="noStrike">
              <a:solidFill>
                <a:schemeClr val="dk1"/>
              </a:solidFill>
              <a:latin typeface="+mn-lt"/>
              <a:ea typeface="+mn-ea"/>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Titel + ondertitel">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336FC45E-83FB-46B8-B45E-F218DC468DD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en objec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F47E8368-6437-42AC-A7AB-24B7730E0F3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el + ondertitel">
    <p:spTree>
      <p:nvGrpSpPr>
        <p:cNvPr id="1" name=""/>
        <p:cNvGrpSpPr/>
        <p:nvPr/>
      </p:nvGrpSpPr>
      <p:grpSpPr>
        <a:xfrm>
          <a:off x="0" y="0"/>
          <a:ext cx="0" cy="0"/>
          <a:chOff x="0" y="0"/>
          <a:chExt cx="0" cy="0"/>
        </a:xfrm>
      </p:grpSpPr>
      <p:sp>
        <p:nvSpPr>
          <p:cNvPr id="4" name="PlaceHolder 1"/>
          <p:cNvSpPr>
            <a:spLocks noGrp="1"/>
          </p:cNvSpPr>
          <p:nvPr>
            <p:ph type="title"/>
          </p:nvPr>
        </p:nvSpPr>
        <p:spPr>
          <a:xfrm>
            <a:off x="623880" y="620640"/>
            <a:ext cx="10936440" cy="1069560"/>
          </a:xfrm>
          <a:prstGeom prst="rect">
            <a:avLst/>
          </a:prstGeom>
          <a:noFill/>
          <a:ln w="0">
            <a:noFill/>
          </a:ln>
        </p:spPr>
        <p:txBody>
          <a:bodyPr lIns="0" rIns="0" tIns="0" bIns="0" anchor="ctr">
            <a:noAutofit/>
          </a:bodyPr>
          <a:p>
            <a:pPr indent="0">
              <a:buNone/>
            </a:pPr>
            <a:endParaRPr b="0" lang="nl-NL" sz="1800" spc="-1" strike="noStrike">
              <a:solidFill>
                <a:schemeClr val="dk1"/>
              </a:solidFill>
              <a:latin typeface="Calibri"/>
            </a:endParaRPr>
          </a:p>
        </p:txBody>
      </p:sp>
      <p:sp>
        <p:nvSpPr>
          <p:cNvPr id="5" name="PlaceHolder 2"/>
          <p:cNvSpPr>
            <a:spLocks noGrp="1"/>
          </p:cNvSpPr>
          <p:nvPr>
            <p:ph type="subTitle"/>
          </p:nvPr>
        </p:nvSpPr>
        <p:spPr>
          <a:xfrm>
            <a:off x="623880" y="1912680"/>
            <a:ext cx="10936440" cy="43243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451DE1AC-40A7-4D4F-9B77-5FE8D7C857A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30FE54C-94DE-4ADA-8E05-4FBC7229CC0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Inhoud met bijschrift">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013098D9-99D2-4D9F-A760-B8D01DC216B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Alleen titel">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F7F61504-5264-46E3-9A0E-BB2A771E32B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Leeg">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307D7FAA-721B-4187-BFFA-E95FB1B5E3C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Sectiekop">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ekop">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24EF7614-FC32-4ACE-9DBD-2E20BC8D0BD0}" type="slidenum">
              <a:t>&lt;#&gt;</a:t>
            </a:fld>
          </a:p>
        </p:txBody>
      </p:sp>
      <p:sp>
        <p:nvSpPr>
          <p:cNvPr id="4" name="PlaceHolder 3"/>
          <p:cNvSpPr>
            <a:spLocks noGrp="1"/>
          </p:cNvSpPr>
          <p:nvPr>
            <p:ph type="dt" idx="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slideLayout" Target="../slideLayouts/slideLayout8.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Afbeelding 4" descr=""/>
          <p:cNvPicPr/>
          <p:nvPr/>
        </p:nvPicPr>
        <p:blipFill>
          <a:blip r:embed="rId2"/>
          <a:stretch/>
        </p:blipFill>
        <p:spPr>
          <a:xfrm>
            <a:off x="4687200" y="1147680"/>
            <a:ext cx="2809800" cy="791640"/>
          </a:xfrm>
          <a:prstGeom prst="rect">
            <a:avLst/>
          </a:prstGeom>
          <a:ln w="0">
            <a:noFill/>
          </a:ln>
        </p:spPr>
      </p:pic>
      <p:sp>
        <p:nvSpPr>
          <p:cNvPr id="1" name="PlaceHolder 1"/>
          <p:cNvSpPr>
            <a:spLocks noGrp="1"/>
          </p:cNvSpPr>
          <p:nvPr>
            <p:ph type="title"/>
          </p:nvPr>
        </p:nvSpPr>
        <p:spPr>
          <a:xfrm>
            <a:off x="623880" y="2548080"/>
            <a:ext cx="10936440" cy="2387160"/>
          </a:xfrm>
          <a:prstGeom prst="rect">
            <a:avLst/>
          </a:prstGeom>
          <a:noFill/>
          <a:ln w="0">
            <a:noFill/>
          </a:ln>
        </p:spPr>
        <p:txBody>
          <a:bodyPr lIns="90000" rIns="90000" tIns="45000" bIns="45000" anchor="ctr">
            <a:noAutofit/>
          </a:bodyPr>
          <a:p>
            <a:pPr indent="0" algn="ctr" defTabSz="914400">
              <a:lnSpc>
                <a:spcPct val="90000"/>
              </a:lnSpc>
              <a:buNone/>
            </a:pPr>
            <a:r>
              <a:rPr b="1" lang="en-GB" sz="6000" spc="-1" strike="noStrike">
                <a:solidFill>
                  <a:schemeClr val="dk2"/>
                </a:solidFill>
                <a:latin typeface="Calibri bold"/>
              </a:rPr>
              <a:t>Klik om de stijl van de </a:t>
            </a:r>
            <a:r>
              <a:rPr b="1" lang="en-GB" sz="6000" spc="-1" strike="noStrike">
                <a:solidFill>
                  <a:schemeClr val="dk2"/>
                </a:solidFill>
                <a:latin typeface="Calibri bold"/>
              </a:rPr>
              <a:t>mastertitel te bewerken</a:t>
            </a:r>
            <a:endParaRPr b="0" lang="nl-NL" sz="6000" spc="-1" strike="noStrike">
              <a:solidFill>
                <a:schemeClr val="dk1"/>
              </a:solidFill>
              <a:latin typeface="Calibri"/>
            </a:endParaRPr>
          </a:p>
        </p:txBody>
      </p:sp>
      <p:sp>
        <p:nvSpPr>
          <p:cNvPr id="2" name="PlaceHolder 2"/>
          <p:cNvSpPr>
            <a:spLocks noGrp="1"/>
          </p:cNvSpPr>
          <p:nvPr>
            <p:ph type="sldNum" idx="1"/>
          </p:nvPr>
        </p:nvSpPr>
        <p:spPr>
          <a:xfrm>
            <a:off x="8817480" y="6356520"/>
            <a:ext cx="2742840" cy="364680"/>
          </a:xfrm>
          <a:prstGeom prst="rect">
            <a:avLst/>
          </a:prstGeom>
          <a:noFill/>
          <a:ln w="0">
            <a:noFill/>
          </a:ln>
        </p:spPr>
        <p:txBody>
          <a:bodyPr lIns="90000" rIns="90000" tIns="45000" bIns="45000" anchor="t">
            <a:noAutofit/>
          </a:bodyPr>
          <a:lstStyle>
            <a:lvl1pPr indent="0" defTabSz="914400">
              <a:lnSpc>
                <a:spcPct val="100000"/>
              </a:lnSpc>
              <a:buNone/>
              <a:tabLst>
                <a:tab algn="l" pos="0"/>
              </a:tabLst>
              <a:defRPr b="0" lang="nl-BE" sz="1800" spc="-1" strike="noStrike">
                <a:solidFill>
                  <a:srgbClr val="002e65"/>
                </a:solidFill>
                <a:latin typeface="Calibri"/>
              </a:defRPr>
            </a:lvl1pPr>
          </a:lstStyle>
          <a:p>
            <a:pPr indent="0" defTabSz="914400">
              <a:lnSpc>
                <a:spcPct val="100000"/>
              </a:lnSpc>
              <a:buNone/>
              <a:tabLst>
                <a:tab algn="l" pos="0"/>
              </a:tabLst>
            </a:pPr>
            <a:fld id="{2FDCFADD-2C17-49A3-93B3-84145768C875}" type="slidenum">
              <a:rPr b="0" lang="nl-BE" sz="1800" spc="-1" strike="noStrike">
                <a:solidFill>
                  <a:srgbClr val="002e65"/>
                </a:solidFill>
                <a:latin typeface="Calibri"/>
              </a:rPr>
              <a:t>&lt;number&gt;</a:t>
            </a:fld>
            <a:endParaRPr b="0" lang="en-US" sz="1800" spc="-1" strike="noStrike">
              <a:solidFill>
                <a:srgbClr val="000000"/>
              </a:solidFill>
              <a:latin typeface="Times New Roman"/>
            </a:endParaRPr>
          </a:p>
        </p:txBody>
      </p:sp>
      <p:sp>
        <p:nvSpPr>
          <p:cNvPr id="3"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1" lang="nl-NL" sz="2800" spc="-1" strike="noStrike">
                <a:solidFill>
                  <a:schemeClr val="dk2"/>
                </a:solidFill>
                <a:latin typeface="Calibri"/>
              </a:rPr>
              <a:t>Click to edit the outline text format</a:t>
            </a:r>
            <a:endParaRPr b="1" lang="nl-NL" sz="2800" spc="-1" strike="noStrike">
              <a:solidFill>
                <a:schemeClr val="dk2"/>
              </a:solidFill>
              <a:latin typeface="Calibri"/>
            </a:endParaRPr>
          </a:p>
          <a:p>
            <a:pPr lvl="1" marL="864000" indent="-324000">
              <a:lnSpc>
                <a:spcPct val="90000"/>
              </a:lnSpc>
              <a:spcBef>
                <a:spcPts val="1134"/>
              </a:spcBef>
              <a:buClr>
                <a:srgbClr val="000000"/>
              </a:buClr>
              <a:buSzPct val="75000"/>
              <a:buFont typeface="Symbol" charset="2"/>
              <a:buChar char=""/>
            </a:pPr>
            <a:r>
              <a:rPr b="0" lang="nl-NL" sz="2000" spc="-1" strike="noStrike">
                <a:solidFill>
                  <a:schemeClr val="dk2"/>
                </a:solidFill>
                <a:latin typeface="Calibri"/>
              </a:rPr>
              <a:t>Second Outline Level</a:t>
            </a:r>
            <a:endParaRPr b="0" lang="nl-NL" sz="2000" spc="-1" strike="noStrike">
              <a:solidFill>
                <a:schemeClr val="dk2"/>
              </a:solidFill>
              <a:latin typeface="Calibri"/>
            </a:endParaRPr>
          </a:p>
          <a:p>
            <a:pPr lvl="2" marL="1296000" indent="-288000">
              <a:lnSpc>
                <a:spcPct val="90000"/>
              </a:lnSpc>
              <a:spcBef>
                <a:spcPts val="850"/>
              </a:spcBef>
              <a:buClr>
                <a:srgbClr val="000000"/>
              </a:buClr>
              <a:buSzPct val="45000"/>
              <a:buFont typeface="Wingdings" charset="2"/>
              <a:buChar char=""/>
            </a:pPr>
            <a:r>
              <a:rPr b="0" lang="nl-NL" sz="1800" spc="-1" strike="noStrike">
                <a:solidFill>
                  <a:schemeClr val="dk2"/>
                </a:solidFill>
                <a:latin typeface="Calibri"/>
              </a:rPr>
              <a:t>Third Outline Level</a:t>
            </a:r>
            <a:endParaRPr b="0" lang="nl-NL" sz="1800" spc="-1" strike="noStrike">
              <a:solidFill>
                <a:schemeClr val="dk2"/>
              </a:solidFill>
              <a:latin typeface="Calibri"/>
            </a:endParaRPr>
          </a:p>
          <a:p>
            <a:pPr lvl="3" marL="1728000" indent="-216000">
              <a:lnSpc>
                <a:spcPct val="90000"/>
              </a:lnSpc>
              <a:spcBef>
                <a:spcPts val="567"/>
              </a:spcBef>
              <a:buClr>
                <a:srgbClr val="000000"/>
              </a:buClr>
              <a:buSzPct val="75000"/>
              <a:buFont typeface="Symbol" charset="2"/>
              <a:buChar char=""/>
            </a:pPr>
            <a:r>
              <a:rPr b="0" lang="nl-NL" sz="1800" spc="-1" strike="noStrike">
                <a:solidFill>
                  <a:schemeClr val="dk2"/>
                </a:solidFill>
                <a:latin typeface="Calibri"/>
              </a:rPr>
              <a:t>Fourth Outline Level</a:t>
            </a:r>
            <a:endParaRPr b="0" lang="nl-NL" sz="1800" spc="-1" strike="noStrike">
              <a:solidFill>
                <a:schemeClr val="dk2"/>
              </a:solidFill>
              <a:latin typeface="Calibri"/>
            </a:endParaRPr>
          </a:p>
          <a:p>
            <a:pPr lvl="4" marL="2160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Fifth Outline Level</a:t>
            </a:r>
            <a:endParaRPr b="0" lang="nl-NL" sz="2000" spc="-1" strike="noStrike">
              <a:solidFill>
                <a:schemeClr val="dk2"/>
              </a:solidFill>
              <a:latin typeface="Calibri"/>
            </a:endParaRPr>
          </a:p>
          <a:p>
            <a:pPr lvl="5" marL="2592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Sixth Outline Level</a:t>
            </a:r>
            <a:endParaRPr b="0" lang="nl-NL" sz="2000" spc="-1" strike="noStrike">
              <a:solidFill>
                <a:schemeClr val="dk2"/>
              </a:solidFill>
              <a:latin typeface="Calibri"/>
            </a:endParaRPr>
          </a:p>
          <a:p>
            <a:pPr lvl="6" marL="3024000" indent="-216000">
              <a:lnSpc>
                <a:spcPct val="90000"/>
              </a:lnSpc>
              <a:spcBef>
                <a:spcPts val="283"/>
              </a:spcBef>
              <a:buClr>
                <a:srgbClr val="000000"/>
              </a:buClr>
              <a:buSzPct val="45000"/>
              <a:buFont typeface="Wingdings" charset="2"/>
              <a:buChar char=""/>
            </a:pPr>
            <a:r>
              <a:rPr b="0" lang="nl-NL" sz="2000" spc="-1" strike="noStrike">
                <a:solidFill>
                  <a:schemeClr val="dk2"/>
                </a:solidFill>
                <a:latin typeface="Calibri"/>
              </a:rPr>
              <a:t>Seventh Outline Level</a:t>
            </a:r>
            <a:endParaRPr b="0"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6" name="Afbeelding 4" descr=""/>
          <p:cNvPicPr/>
          <p:nvPr/>
        </p:nvPicPr>
        <p:blipFill>
          <a:blip r:embed="rId2"/>
          <a:stretch/>
        </p:blipFill>
        <p:spPr>
          <a:xfrm>
            <a:off x="623880" y="6429960"/>
            <a:ext cx="794160" cy="223560"/>
          </a:xfrm>
          <a:prstGeom prst="rect">
            <a:avLst/>
          </a:prstGeom>
          <a:ln w="0">
            <a:noFill/>
          </a:ln>
        </p:spPr>
      </p:pic>
      <p:sp>
        <p:nvSpPr>
          <p:cNvPr id="37" name="PlaceHolder 1"/>
          <p:cNvSpPr>
            <a:spLocks noGrp="1"/>
          </p:cNvSpPr>
          <p:nvPr>
            <p:ph type="title"/>
          </p:nvPr>
        </p:nvSpPr>
        <p:spPr>
          <a:xfrm>
            <a:off x="3822120" y="620640"/>
            <a:ext cx="773604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stijl van de mastertitel te bewerken</a:t>
            </a:r>
            <a:endParaRPr b="0" lang="nl-NL" sz="3200" spc="-1" strike="noStrike">
              <a:solidFill>
                <a:schemeClr val="dk1"/>
              </a:solidFill>
              <a:latin typeface="Calibri"/>
            </a:endParaRPr>
          </a:p>
        </p:txBody>
      </p:sp>
      <p:sp>
        <p:nvSpPr>
          <p:cNvPr id="38" name="PlaceHolder 2"/>
          <p:cNvSpPr>
            <a:spLocks noGrp="1"/>
          </p:cNvSpPr>
          <p:nvPr>
            <p:ph type="body"/>
          </p:nvPr>
        </p:nvSpPr>
        <p:spPr>
          <a:xfrm>
            <a:off x="3822120" y="2057400"/>
            <a:ext cx="7736040" cy="417960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39" name="PlaceHolder 3"/>
          <p:cNvSpPr>
            <a:spLocks noGrp="1"/>
          </p:cNvSpPr>
          <p:nvPr>
            <p:ph type="sldNum" idx="1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C4860B4-C890-41FD-BF54-564870DAB472}"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40" name="PlaceHolder 4"/>
          <p:cNvSpPr>
            <a:spLocks noGrp="1"/>
          </p:cNvSpPr>
          <p:nvPr>
            <p:ph type="body"/>
          </p:nvPr>
        </p:nvSpPr>
        <p:spPr>
          <a:xfrm>
            <a:off x="623880" y="620640"/>
            <a:ext cx="2596320" cy="561636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Afbeelding 4" descr=""/>
          <p:cNvPicPr/>
          <p:nvPr/>
        </p:nvPicPr>
        <p:blipFill>
          <a:blip r:embed="rId2"/>
          <a:stretch/>
        </p:blipFill>
        <p:spPr>
          <a:xfrm>
            <a:off x="623880" y="6429960"/>
            <a:ext cx="794160" cy="223560"/>
          </a:xfrm>
          <a:prstGeom prst="rect">
            <a:avLst/>
          </a:prstGeom>
          <a:ln w="0">
            <a:noFill/>
          </a:ln>
        </p:spPr>
      </p:pic>
      <p:sp>
        <p:nvSpPr>
          <p:cNvPr id="42" name="PlaceHolder 1"/>
          <p:cNvSpPr>
            <a:spLocks noGrp="1"/>
          </p:cNvSpPr>
          <p:nvPr>
            <p:ph type="title"/>
          </p:nvPr>
        </p:nvSpPr>
        <p:spPr>
          <a:xfrm>
            <a:off x="623880" y="4141800"/>
            <a:ext cx="10934280" cy="656280"/>
          </a:xfrm>
          <a:prstGeom prst="rect">
            <a:avLst/>
          </a:prstGeom>
          <a:noFill/>
          <a:ln w="0">
            <a:noFill/>
          </a:ln>
        </p:spPr>
        <p:txBody>
          <a:bodyPr lIns="91440" rIns="91440" tIns="45720" bIns="45720" anchor="t">
            <a:noAutofit/>
          </a:bodyPr>
          <a:p>
            <a:pPr indent="0" defTabSz="914400">
              <a:lnSpc>
                <a:spcPct val="90000"/>
              </a:lnSpc>
              <a:buNone/>
            </a:pPr>
            <a:r>
              <a:rPr b="1" lang="nl-NL" sz="4500" spc="-1" strike="noStrike">
                <a:solidFill>
                  <a:schemeClr val="dk2"/>
                </a:solidFill>
                <a:latin typeface="Calibri bold"/>
              </a:rPr>
              <a:t>Klik om de stijl van de mastertitel te bewerken</a:t>
            </a:r>
            <a:endParaRPr b="0" lang="nl-NL" sz="4500" spc="-1" strike="noStrike">
              <a:solidFill>
                <a:schemeClr val="dk1"/>
              </a:solidFill>
              <a:latin typeface="Calibri"/>
            </a:endParaRPr>
          </a:p>
        </p:txBody>
      </p:sp>
      <p:sp>
        <p:nvSpPr>
          <p:cNvPr id="43" name="PlaceHolder 2"/>
          <p:cNvSpPr>
            <a:spLocks noGrp="1"/>
          </p:cNvSpPr>
          <p:nvPr>
            <p:ph type="body"/>
          </p:nvPr>
        </p:nvSpPr>
        <p:spPr>
          <a:xfrm>
            <a:off x="623880" y="5169600"/>
            <a:ext cx="10934280" cy="106740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44" name="PlaceHolder 3"/>
          <p:cNvSpPr>
            <a:spLocks noGrp="1"/>
          </p:cNvSpPr>
          <p:nvPr>
            <p:ph type="sldNum" idx="1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69FE971-ABC3-4515-AE09-C54DD7AC531D}"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45" name="PlaceHolder 4"/>
          <p:cNvSpPr>
            <a:spLocks noGrp="1"/>
          </p:cNvSpPr>
          <p:nvPr>
            <p:ph type="body"/>
          </p:nvPr>
        </p:nvSpPr>
        <p:spPr>
          <a:xfrm>
            <a:off x="623880" y="620640"/>
            <a:ext cx="10934280" cy="314964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 name="Afbeelding 4" descr=""/>
          <p:cNvPicPr/>
          <p:nvPr/>
        </p:nvPicPr>
        <p:blipFill>
          <a:blip r:embed="rId2"/>
          <a:stretch/>
        </p:blipFill>
        <p:spPr>
          <a:xfrm>
            <a:off x="623880" y="6429960"/>
            <a:ext cx="794160" cy="223560"/>
          </a:xfrm>
          <a:prstGeom prst="rect">
            <a:avLst/>
          </a:prstGeom>
          <a:ln w="0">
            <a:noFill/>
          </a:ln>
        </p:spPr>
      </p:pic>
      <p:sp>
        <p:nvSpPr>
          <p:cNvPr id="4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48" name="PlaceHolder 2"/>
          <p:cNvSpPr>
            <a:spLocks noGrp="1"/>
          </p:cNvSpPr>
          <p:nvPr>
            <p:ph type="body"/>
          </p:nvPr>
        </p:nvSpPr>
        <p:spPr>
          <a:xfrm>
            <a:off x="623880" y="1912680"/>
            <a:ext cx="10936440" cy="4324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1" lang="en-GB" sz="3200" spc="-1" strike="noStrike">
                <a:solidFill>
                  <a:schemeClr val="dk2"/>
                </a:solidFill>
                <a:latin typeface="Calibri"/>
              </a:rPr>
              <a:t>Klik om tekststijl te bewerken</a:t>
            </a:r>
            <a:endParaRPr b="1" lang="nl-NL" sz="3200" spc="-1" strike="noStrike">
              <a:solidFill>
                <a:schemeClr val="dk2"/>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GB" sz="3200" spc="-1" strike="noStrike">
                <a:solidFill>
                  <a:schemeClr val="dk2"/>
                </a:solidFill>
                <a:latin typeface="Calibri"/>
              </a:rPr>
              <a:t>Tweede niveau</a:t>
            </a:r>
            <a:endParaRPr b="0" lang="nl-NL" sz="3200" spc="-1" strike="noStrike">
              <a:solidFill>
                <a:schemeClr val="dk2"/>
              </a:solidFill>
              <a:latin typeface="Calibri"/>
            </a:endParaRPr>
          </a:p>
        </p:txBody>
      </p:sp>
      <p:sp>
        <p:nvSpPr>
          <p:cNvPr id="49" name="PlaceHolder 3"/>
          <p:cNvSpPr>
            <a:spLocks noGrp="1"/>
          </p:cNvSpPr>
          <p:nvPr>
            <p:ph type="sldNum" idx="1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EF18E63-001F-4027-AD57-A9269D8A8D28}"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Afbeelding 4" descr=""/>
          <p:cNvPicPr/>
          <p:nvPr/>
        </p:nvPicPr>
        <p:blipFill>
          <a:blip r:embed="rId2"/>
          <a:stretch/>
        </p:blipFill>
        <p:spPr>
          <a:xfrm>
            <a:off x="623880" y="6429960"/>
            <a:ext cx="794160" cy="223560"/>
          </a:xfrm>
          <a:prstGeom prst="rect">
            <a:avLst/>
          </a:prstGeom>
          <a:ln w="0">
            <a:noFill/>
          </a:ln>
        </p:spPr>
      </p:pic>
      <p:sp>
        <p:nvSpPr>
          <p:cNvPr id="5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52" name="PlaceHolder 2"/>
          <p:cNvSpPr>
            <a:spLocks noGrp="1"/>
          </p:cNvSpPr>
          <p:nvPr>
            <p:ph type="body"/>
          </p:nvPr>
        </p:nvSpPr>
        <p:spPr>
          <a:xfrm>
            <a:off x="623880" y="2576160"/>
            <a:ext cx="10936440" cy="366084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1" lang="en-GB" sz="3200" spc="-1" strike="noStrike">
                <a:solidFill>
                  <a:schemeClr val="dk2"/>
                </a:solidFill>
                <a:latin typeface="Calibri"/>
              </a:rPr>
              <a:t>Eerste niveau</a:t>
            </a:r>
            <a:endParaRPr b="1" lang="nl-NL" sz="3200" spc="-1" strike="noStrike">
              <a:solidFill>
                <a:schemeClr val="dk2"/>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GB" sz="3200" spc="-1" strike="noStrike">
                <a:solidFill>
                  <a:schemeClr val="dk2"/>
                </a:solidFill>
                <a:latin typeface="Calibri"/>
              </a:rPr>
              <a:t>Tweede niveau</a:t>
            </a:r>
            <a:endParaRPr b="0" lang="nl-NL" sz="3200" spc="-1" strike="noStrike">
              <a:solidFill>
                <a:schemeClr val="dk2"/>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53" name="PlaceHolder 3"/>
          <p:cNvSpPr>
            <a:spLocks noGrp="1"/>
          </p:cNvSpPr>
          <p:nvPr>
            <p:ph type="sldNum" idx="1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4425422-9142-4256-8FFD-707CCBF3B0EB}"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54" name="PlaceHolder 4"/>
          <p:cNvSpPr>
            <a:spLocks noGrp="1"/>
          </p:cNvSpPr>
          <p:nvPr>
            <p:ph type="body"/>
          </p:nvPr>
        </p:nvSpPr>
        <p:spPr>
          <a:xfrm>
            <a:off x="623880" y="1931400"/>
            <a:ext cx="10936080" cy="64476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en-GB" sz="2800" spc="-1" strike="noStrike">
                <a:solidFill>
                  <a:schemeClr val="dk2"/>
                </a:solidFill>
                <a:latin typeface="Calibri"/>
              </a:rPr>
              <a:t>Klik om tekststijl te bewerken</a:t>
            </a:r>
            <a:endParaRPr b="1" lang="nl-NL" sz="2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5" name="Afbeelding 4" descr=""/>
          <p:cNvPicPr/>
          <p:nvPr/>
        </p:nvPicPr>
        <p:blipFill>
          <a:blip r:embed="rId2"/>
          <a:stretch/>
        </p:blipFill>
        <p:spPr>
          <a:xfrm>
            <a:off x="623880" y="6429960"/>
            <a:ext cx="794160" cy="223560"/>
          </a:xfrm>
          <a:prstGeom prst="rect">
            <a:avLst/>
          </a:prstGeom>
          <a:ln w="0">
            <a:noFill/>
          </a:ln>
        </p:spPr>
      </p:pic>
      <p:sp>
        <p:nvSpPr>
          <p:cNvPr id="5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57" name="PlaceHolder 2"/>
          <p:cNvSpPr>
            <a:spLocks noGrp="1"/>
          </p:cNvSpPr>
          <p:nvPr>
            <p:ph type="body"/>
          </p:nvPr>
        </p:nvSpPr>
        <p:spPr>
          <a:xfrm>
            <a:off x="623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en-GB" sz="2400" spc="-1" strike="noStrike">
                <a:solidFill>
                  <a:schemeClr val="dk2"/>
                </a:solidFill>
                <a:latin typeface="Calibri"/>
              </a:rPr>
              <a:t>Klik om tekststijl te bewerken</a:t>
            </a:r>
            <a:endParaRPr b="1" lang="nl-NL" sz="2400" spc="-1" strike="noStrike">
              <a:solidFill>
                <a:schemeClr val="dk2"/>
              </a:solidFill>
              <a:latin typeface="Calibri"/>
            </a:endParaRPr>
          </a:p>
        </p:txBody>
      </p:sp>
      <p:sp>
        <p:nvSpPr>
          <p:cNvPr id="58" name="PlaceHolder 3"/>
          <p:cNvSpPr>
            <a:spLocks noGrp="1"/>
          </p:cNvSpPr>
          <p:nvPr>
            <p:ph type="body"/>
          </p:nvPr>
        </p:nvSpPr>
        <p:spPr>
          <a:xfrm>
            <a:off x="623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59" name="PlaceHolder 4"/>
          <p:cNvSpPr>
            <a:spLocks noGrp="1"/>
          </p:cNvSpPr>
          <p:nvPr>
            <p:ph type="body"/>
          </p:nvPr>
        </p:nvSpPr>
        <p:spPr>
          <a:xfrm>
            <a:off x="638496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GB" sz="2400" spc="-1" strike="noStrike">
                <a:solidFill>
                  <a:schemeClr val="dk2"/>
                </a:solidFill>
                <a:latin typeface="Calibri"/>
              </a:rPr>
              <a:t>Klik om tekststijl te bewerken</a:t>
            </a:r>
            <a:endParaRPr b="1" lang="nl-NL" sz="2400" spc="-1" strike="noStrike">
              <a:solidFill>
                <a:schemeClr val="dk2"/>
              </a:solidFill>
              <a:latin typeface="Calibri"/>
            </a:endParaRPr>
          </a:p>
        </p:txBody>
      </p:sp>
      <p:sp>
        <p:nvSpPr>
          <p:cNvPr id="60" name="PlaceHolder 5"/>
          <p:cNvSpPr>
            <a:spLocks noGrp="1"/>
          </p:cNvSpPr>
          <p:nvPr>
            <p:ph type="body"/>
          </p:nvPr>
        </p:nvSpPr>
        <p:spPr>
          <a:xfrm>
            <a:off x="638496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143000" indent="-228600" defTabSz="914400">
              <a:lnSpc>
                <a:spcPct val="90000"/>
              </a:lnSpc>
              <a:spcBef>
                <a:spcPts val="499"/>
              </a:spcBef>
              <a:buClr>
                <a:srgbClr val="002e65"/>
              </a:buClr>
              <a:buFont typeface="Arial"/>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1" name="PlaceHolder 6"/>
          <p:cNvSpPr>
            <a:spLocks noGrp="1"/>
          </p:cNvSpPr>
          <p:nvPr>
            <p:ph type="sldNum" idx="1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6316166-2683-43FE-9C6C-9743D4415CA3}"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2" name="Afbeelding 4" descr=""/>
          <p:cNvPicPr/>
          <p:nvPr/>
        </p:nvPicPr>
        <p:blipFill>
          <a:blip r:embed="rId2"/>
          <a:stretch/>
        </p:blipFill>
        <p:spPr>
          <a:xfrm>
            <a:off x="623880" y="6429960"/>
            <a:ext cx="794160" cy="223560"/>
          </a:xfrm>
          <a:prstGeom prst="rect">
            <a:avLst/>
          </a:prstGeom>
          <a:ln w="0">
            <a:noFill/>
          </a:ln>
        </p:spPr>
      </p:pic>
      <p:sp>
        <p:nvSpPr>
          <p:cNvPr id="6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
        <p:nvSpPr>
          <p:cNvPr id="64" name="PlaceHolder 2"/>
          <p:cNvSpPr>
            <a:spLocks noGrp="1"/>
          </p:cNvSpPr>
          <p:nvPr>
            <p:ph type="body"/>
          </p:nvPr>
        </p:nvSpPr>
        <p:spPr>
          <a:xfrm>
            <a:off x="6238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864000" indent="-324000" defTabSz="914400">
              <a:lnSpc>
                <a:spcPct val="90000"/>
              </a:lnSpc>
              <a:spcBef>
                <a:spcPts val="499"/>
              </a:spcBef>
              <a:buClr>
                <a:srgbClr val="000000"/>
              </a:buClr>
              <a:buSzPct val="75000"/>
              <a:buFont typeface="Symbol"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lvl="2" marL="1296000" indent="-288000" defTabSz="914400">
              <a:lnSpc>
                <a:spcPct val="90000"/>
              </a:lnSpc>
              <a:spcBef>
                <a:spcPts val="499"/>
              </a:spcBef>
              <a:buClr>
                <a:srgbClr val="000000"/>
              </a:buClr>
              <a:buSzPct val="45000"/>
              <a:buFont typeface="Wingdings" charset="2"/>
              <a:buChar char=""/>
            </a:pPr>
            <a:r>
              <a:rPr b="0" lang="en-GB" sz="2000" spc="-1" strike="noStrike">
                <a:solidFill>
                  <a:schemeClr val="dk2"/>
                </a:solidFill>
                <a:latin typeface="Calibri"/>
              </a:rPr>
              <a:t>Derde niveau</a:t>
            </a:r>
            <a:endParaRPr b="0" lang="nl-NL" sz="2000" spc="-1" strike="noStrike">
              <a:solidFill>
                <a:schemeClr val="dk2"/>
              </a:solidFill>
              <a:latin typeface="Calibri"/>
            </a:endParaRPr>
          </a:p>
        </p:txBody>
      </p:sp>
      <p:sp>
        <p:nvSpPr>
          <p:cNvPr id="65" name="PlaceHolder 3"/>
          <p:cNvSpPr>
            <a:spLocks noGrp="1"/>
          </p:cNvSpPr>
          <p:nvPr>
            <p:ph type="body"/>
          </p:nvPr>
        </p:nvSpPr>
        <p:spPr>
          <a:xfrm>
            <a:off x="63864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marL="1143000" indent="-228600" defTabSz="914400">
              <a:lnSpc>
                <a:spcPct val="90000"/>
              </a:lnSpc>
              <a:spcBef>
                <a:spcPts val="499"/>
              </a:spcBef>
              <a:buNone/>
              <a:tabLst>
                <a:tab algn="l" pos="0"/>
              </a:tabLst>
            </a:pPr>
            <a:r>
              <a:rPr b="0" lang="en-GB" sz="2000" spc="-1" strike="noStrike">
                <a:solidFill>
                  <a:schemeClr val="dk2"/>
                </a:solidFill>
                <a:latin typeface="Calibri"/>
              </a:rPr>
              <a:t>Derde niveau</a:t>
            </a:r>
            <a:endParaRPr b="1" lang="nl-NL" sz="2000" spc="-1" strike="noStrike">
              <a:solidFill>
                <a:schemeClr val="dk2"/>
              </a:solidFill>
              <a:latin typeface="Calibri"/>
            </a:endParaRPr>
          </a:p>
        </p:txBody>
      </p:sp>
      <p:sp>
        <p:nvSpPr>
          <p:cNvPr id="66" name="PlaceHolder 4"/>
          <p:cNvSpPr>
            <a:spLocks noGrp="1"/>
          </p:cNvSpPr>
          <p:nvPr>
            <p:ph type="sldNum" idx="1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779375C-6E21-416C-A00A-53ED22965C93}"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 name="Afbeelding 4" descr=""/>
          <p:cNvPicPr/>
          <p:nvPr/>
        </p:nvPicPr>
        <p:blipFill>
          <a:blip r:embed="rId2"/>
          <a:stretch/>
        </p:blipFill>
        <p:spPr>
          <a:xfrm>
            <a:off x="623880" y="6429960"/>
            <a:ext cx="794160" cy="223560"/>
          </a:xfrm>
          <a:prstGeom prst="rect">
            <a:avLst/>
          </a:prstGeom>
          <a:ln w="0">
            <a:noFill/>
          </a:ln>
        </p:spPr>
      </p:pic>
      <p:sp>
        <p:nvSpPr>
          <p:cNvPr id="7" name="PlaceHolder 1"/>
          <p:cNvSpPr>
            <a:spLocks noGrp="1"/>
          </p:cNvSpPr>
          <p:nvPr>
            <p:ph type="title"/>
          </p:nvPr>
        </p:nvSpPr>
        <p:spPr>
          <a:xfrm>
            <a:off x="623880" y="1122480"/>
            <a:ext cx="10936440" cy="2387160"/>
          </a:xfrm>
          <a:prstGeom prst="rect">
            <a:avLst/>
          </a:prstGeom>
          <a:noFill/>
          <a:ln w="0">
            <a:noFill/>
          </a:ln>
        </p:spPr>
        <p:txBody>
          <a:bodyPr lIns="91440" rIns="91440" tIns="45720" bIns="45720" anchor="b">
            <a:noAutofit/>
          </a:bodyPr>
          <a:p>
            <a:pPr indent="0" algn="ctr" defTabSz="914400">
              <a:lnSpc>
                <a:spcPct val="90000"/>
              </a:lnSpc>
              <a:buNone/>
            </a:pPr>
            <a:r>
              <a:rPr b="1" lang="en-GB" sz="6000" spc="-1" strike="noStrike">
                <a:solidFill>
                  <a:schemeClr val="dk2"/>
                </a:solidFill>
                <a:latin typeface="Calibri bold"/>
              </a:rPr>
              <a:t>Klik </a:t>
            </a:r>
            <a:r>
              <a:rPr b="1" lang="en-GB" sz="6000" spc="-1" strike="noStrike">
                <a:solidFill>
                  <a:schemeClr val="dk2"/>
                </a:solidFill>
                <a:latin typeface="Calibri bold"/>
              </a:rPr>
              <a:t>om de </a:t>
            </a:r>
            <a:r>
              <a:rPr b="1" lang="en-GB" sz="6000" spc="-1" strike="noStrike">
                <a:solidFill>
                  <a:schemeClr val="dk2"/>
                </a:solidFill>
                <a:latin typeface="Calibri bold"/>
              </a:rPr>
              <a:t>stijl </a:t>
            </a:r>
            <a:r>
              <a:rPr b="1" lang="en-GB" sz="6000" spc="-1" strike="noStrike">
                <a:solidFill>
                  <a:schemeClr val="dk2"/>
                </a:solidFill>
                <a:latin typeface="Calibri bold"/>
              </a:rPr>
              <a:t>van de </a:t>
            </a:r>
            <a:r>
              <a:rPr b="1" lang="en-GB" sz="6000" spc="-1" strike="noStrike">
                <a:solidFill>
                  <a:schemeClr val="dk2"/>
                </a:solidFill>
                <a:latin typeface="Calibri bold"/>
              </a:rPr>
              <a:t>master</a:t>
            </a:r>
            <a:r>
              <a:rPr b="1" lang="en-GB" sz="6000" spc="-1" strike="noStrike">
                <a:solidFill>
                  <a:schemeClr val="dk2"/>
                </a:solidFill>
                <a:latin typeface="Calibri bold"/>
              </a:rPr>
              <a:t>titel te </a:t>
            </a:r>
            <a:r>
              <a:rPr b="1" lang="en-GB" sz="6000" spc="-1" strike="noStrike">
                <a:solidFill>
                  <a:schemeClr val="dk2"/>
                </a:solidFill>
                <a:latin typeface="Calibri bold"/>
              </a:rPr>
              <a:t>bewerk</a:t>
            </a:r>
            <a:r>
              <a:rPr b="1" lang="en-GB" sz="6000" spc="-1" strike="noStrike">
                <a:solidFill>
                  <a:schemeClr val="dk2"/>
                </a:solidFill>
                <a:latin typeface="Calibri bold"/>
              </a:rPr>
              <a:t>en</a:t>
            </a:r>
            <a:endParaRPr b="0" lang="nl-NL" sz="6000" spc="-1" strike="noStrike">
              <a:solidFill>
                <a:schemeClr val="dk1"/>
              </a:solidFill>
              <a:latin typeface="Calibri"/>
            </a:endParaRPr>
          </a:p>
        </p:txBody>
      </p:sp>
      <p:sp>
        <p:nvSpPr>
          <p:cNvPr id="8" name="PlaceHolder 2"/>
          <p:cNvSpPr>
            <a:spLocks noGrp="1"/>
          </p:cNvSpPr>
          <p:nvPr>
            <p:ph type="sldNum" idx="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51BCBCC-9C90-4D82-A0AF-EC86111A5C25}"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alpha val="47000"/>
          </a:srgbClr>
        </a:solidFill>
      </p:bgPr>
    </p:bg>
    <p:spTree>
      <p:nvGrpSpPr>
        <p:cNvPr id="1" name=""/>
        <p:cNvGrpSpPr/>
        <p:nvPr/>
      </p:nvGrpSpPr>
      <p:grpSpPr>
        <a:xfrm>
          <a:off x="0" y="0"/>
          <a:ext cx="0" cy="0"/>
          <a:chOff x="0" y="0"/>
          <a:chExt cx="0" cy="0"/>
        </a:xfrm>
      </p:grpSpPr>
      <p:pic>
        <p:nvPicPr>
          <p:cNvPr id="9" name="Afbeelding 4" descr=""/>
          <p:cNvPicPr/>
          <p:nvPr/>
        </p:nvPicPr>
        <p:blipFill>
          <a:blip r:embed="rId2"/>
          <a:stretch/>
        </p:blipFill>
        <p:spPr>
          <a:xfrm>
            <a:off x="623880" y="6429960"/>
            <a:ext cx="794160" cy="223560"/>
          </a:xfrm>
          <a:prstGeom prst="rect">
            <a:avLst/>
          </a:prstGeom>
          <a:ln w="0">
            <a:noFill/>
          </a:ln>
        </p:spPr>
      </p:pic>
      <p:sp>
        <p:nvSpPr>
          <p:cNvPr id="10" name="PlaceHolder 1"/>
          <p:cNvSpPr>
            <a:spLocks noGrp="1"/>
          </p:cNvSpPr>
          <p:nvPr>
            <p:ph type="title"/>
          </p:nvPr>
        </p:nvSpPr>
        <p:spPr>
          <a:xfrm>
            <a:off x="623880" y="620640"/>
            <a:ext cx="414792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a:t>
            </a:r>
            <a:r>
              <a:rPr b="1" lang="nl-NL" sz="3200" spc="-1" strike="noStrike">
                <a:solidFill>
                  <a:schemeClr val="dk2"/>
                </a:solidFill>
                <a:latin typeface="Calibri bold"/>
              </a:rPr>
              <a:t>stijl van de </a:t>
            </a:r>
            <a:r>
              <a:rPr b="1" lang="nl-NL" sz="3200" spc="-1" strike="noStrike">
                <a:solidFill>
                  <a:schemeClr val="dk2"/>
                </a:solidFill>
                <a:latin typeface="Calibri bold"/>
              </a:rPr>
              <a:t>mastertitel te </a:t>
            </a:r>
            <a:r>
              <a:rPr b="1" lang="nl-NL" sz="3200" spc="-1" strike="noStrike">
                <a:solidFill>
                  <a:schemeClr val="dk2"/>
                </a:solidFill>
                <a:latin typeface="Calibri bold"/>
              </a:rPr>
              <a:t>bewerken</a:t>
            </a:r>
            <a:endParaRPr b="0" lang="nl-NL" sz="3200" spc="-1" strike="noStrike">
              <a:solidFill>
                <a:schemeClr val="dk1"/>
              </a:solidFill>
              <a:latin typeface="Calibri"/>
            </a:endParaRPr>
          </a:p>
        </p:txBody>
      </p:sp>
      <p:sp>
        <p:nvSpPr>
          <p:cNvPr id="11" name="PlaceHolder 2"/>
          <p:cNvSpPr>
            <a:spLocks noGrp="1"/>
          </p:cNvSpPr>
          <p:nvPr>
            <p:ph type="body"/>
          </p:nvPr>
        </p:nvSpPr>
        <p:spPr>
          <a:xfrm>
            <a:off x="623880" y="2057400"/>
            <a:ext cx="4147920" cy="417960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12" name="PlaceHolder 3"/>
          <p:cNvSpPr>
            <a:spLocks noGrp="1"/>
          </p:cNvSpPr>
          <p:nvPr>
            <p:ph type="sldNum" idx="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320B853-75CF-476D-928F-26EA339FA3DB}"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13" name="PlaceHolder 4"/>
          <p:cNvSpPr>
            <a:spLocks noGrp="1"/>
          </p:cNvSpPr>
          <p:nvPr>
            <p:ph type="body"/>
          </p:nvPr>
        </p:nvSpPr>
        <p:spPr>
          <a:xfrm>
            <a:off x="5183280" y="620640"/>
            <a:ext cx="6377040" cy="56163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en-GB" sz="2800" spc="-1" strike="noStrike">
                <a:solidFill>
                  <a:schemeClr val="dk2"/>
                </a:solidFill>
                <a:latin typeface="Calibri"/>
              </a:rPr>
              <a:t>Eerste niveau</a:t>
            </a:r>
            <a:endParaRPr b="1" lang="nl-NL" sz="28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pPr>
            <a:r>
              <a:rPr b="0" lang="en-GB" sz="2400" spc="-1" strike="noStrike">
                <a:solidFill>
                  <a:schemeClr val="dk2"/>
                </a:solidFill>
                <a:latin typeface="Calibri"/>
              </a:rPr>
              <a:t>Tweede niveau</a:t>
            </a:r>
            <a:endParaRPr b="0" lang="nl-NL" sz="2400" spc="-1" strike="noStrike">
              <a:solidFill>
                <a:schemeClr val="dk2"/>
              </a:solidFill>
              <a:latin typeface="Calibri"/>
            </a:endParaRPr>
          </a:p>
          <a:p>
            <a:pPr marL="1143000" indent="-228600" defTabSz="914400">
              <a:lnSpc>
                <a:spcPct val="90000"/>
              </a:lnSpc>
              <a:spcBef>
                <a:spcPts val="499"/>
              </a:spcBef>
              <a:buNone/>
              <a:tabLst>
                <a:tab algn="l" pos="0"/>
              </a:tabLst>
            </a:pPr>
            <a:r>
              <a:rPr b="0" lang="en-GB" sz="2000" spc="-1" strike="noStrike">
                <a:solidFill>
                  <a:schemeClr val="dk2"/>
                </a:solidFill>
                <a:latin typeface="Calibri"/>
              </a:rPr>
              <a:t>Derde niveau</a:t>
            </a:r>
            <a:endParaRPr b="1"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54"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 name="Afbeelding 4" descr=""/>
          <p:cNvPicPr/>
          <p:nvPr/>
        </p:nvPicPr>
        <p:blipFill>
          <a:blip r:embed="rId2"/>
          <a:stretch/>
        </p:blipFill>
        <p:spPr>
          <a:xfrm>
            <a:off x="623880" y="6429960"/>
            <a:ext cx="794160" cy="223560"/>
          </a:xfrm>
          <a:prstGeom prst="rect">
            <a:avLst/>
          </a:prstGeom>
          <a:ln w="0">
            <a:noFill/>
          </a:ln>
        </p:spPr>
      </p:pic>
      <p:sp>
        <p:nvSpPr>
          <p:cNvPr id="1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en-GB" sz="4400" spc="-1" strike="noStrike">
                <a:solidFill>
                  <a:schemeClr val="dk2"/>
                </a:solidFill>
                <a:latin typeface="Calibri bold"/>
              </a:rPr>
              <a:t>Klik om </a:t>
            </a:r>
            <a:r>
              <a:rPr b="1" lang="en-GB" sz="4400" spc="-1" strike="noStrike">
                <a:solidFill>
                  <a:schemeClr val="dk2"/>
                </a:solidFill>
                <a:latin typeface="Calibri bold"/>
              </a:rPr>
              <a:t>de stijl </a:t>
            </a:r>
            <a:r>
              <a:rPr b="1" lang="en-GB" sz="4400" spc="-1" strike="noStrike">
                <a:solidFill>
                  <a:schemeClr val="dk2"/>
                </a:solidFill>
                <a:latin typeface="Calibri bold"/>
              </a:rPr>
              <a:t>van de </a:t>
            </a:r>
            <a:r>
              <a:rPr b="1" lang="en-GB" sz="4400" spc="-1" strike="noStrike">
                <a:solidFill>
                  <a:schemeClr val="dk2"/>
                </a:solidFill>
                <a:latin typeface="Calibri bold"/>
              </a:rPr>
              <a:t>mastertit</a:t>
            </a:r>
            <a:r>
              <a:rPr b="1" lang="en-GB" sz="4400" spc="-1" strike="noStrike">
                <a:solidFill>
                  <a:schemeClr val="dk2"/>
                </a:solidFill>
                <a:latin typeface="Calibri bold"/>
              </a:rPr>
              <a:t>el te </a:t>
            </a:r>
            <a:r>
              <a:rPr b="1" lang="en-GB" sz="4400" spc="-1" strike="noStrike">
                <a:solidFill>
                  <a:schemeClr val="dk2"/>
                </a:solidFill>
                <a:latin typeface="Calibri bold"/>
              </a:rPr>
              <a:t>bewerken</a:t>
            </a:r>
            <a:endParaRPr b="0" lang="nl-NL" sz="4400" spc="-1" strike="noStrike">
              <a:solidFill>
                <a:schemeClr val="dk1"/>
              </a:solidFill>
              <a:latin typeface="Calibri"/>
            </a:endParaRPr>
          </a:p>
        </p:txBody>
      </p:sp>
      <p:sp>
        <p:nvSpPr>
          <p:cNvPr id="16" name="PlaceHolder 2"/>
          <p:cNvSpPr>
            <a:spLocks noGrp="1"/>
          </p:cNvSpPr>
          <p:nvPr>
            <p:ph type="sldNum" idx="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23DF5E5-2022-41EA-BFA8-A06BA8465C1F}"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6"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 name="Afbeelding 4" descr=""/>
          <p:cNvPicPr/>
          <p:nvPr/>
        </p:nvPicPr>
        <p:blipFill>
          <a:blip r:embed="rId2"/>
          <a:stretch/>
        </p:blipFill>
        <p:spPr>
          <a:xfrm>
            <a:off x="623880" y="6429960"/>
            <a:ext cx="794160" cy="223560"/>
          </a:xfrm>
          <a:prstGeom prst="rect">
            <a:avLst/>
          </a:prstGeom>
          <a:ln w="0">
            <a:noFill/>
          </a:ln>
        </p:spPr>
      </p:pic>
      <p:sp>
        <p:nvSpPr>
          <p:cNvPr id="18" name="PlaceHolder 1"/>
          <p:cNvSpPr>
            <a:spLocks noGrp="1"/>
          </p:cNvSpPr>
          <p:nvPr>
            <p:ph type="sldNum" idx="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5F1221E-4D7E-4D96-BD4B-63769DF274E5}"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8"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 name="Afbeelding 4" descr=""/>
          <p:cNvPicPr/>
          <p:nvPr/>
        </p:nvPicPr>
        <p:blipFill>
          <a:blip r:embed="rId2"/>
          <a:stretch/>
        </p:blipFill>
        <p:spPr>
          <a:xfrm>
            <a:off x="623880" y="6429960"/>
            <a:ext cx="794160" cy="223560"/>
          </a:xfrm>
          <a:prstGeom prst="rect">
            <a:avLst/>
          </a:prstGeom>
          <a:ln w="0">
            <a:noFill/>
          </a:ln>
        </p:spPr>
      </p:pic>
      <p:sp>
        <p:nvSpPr>
          <p:cNvPr id="20"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NL" sz="4000" spc="-1" strike="noStrike" cap="all">
                <a:solidFill>
                  <a:schemeClr val="dk2"/>
                </a:solidFill>
                <a:latin typeface="Calibri bold"/>
              </a:rPr>
              <a:t>Klik om </a:t>
            </a:r>
            <a:r>
              <a:rPr b="1" lang="nl-NL" sz="4000" spc="-1" strike="noStrike" cap="all">
                <a:solidFill>
                  <a:schemeClr val="dk2"/>
                </a:solidFill>
                <a:latin typeface="Calibri bold"/>
              </a:rPr>
              <a:t>de stijl te </a:t>
            </a:r>
            <a:r>
              <a:rPr b="1" lang="nl-NL" sz="4000" spc="-1" strike="noStrike" cap="all">
                <a:solidFill>
                  <a:schemeClr val="dk2"/>
                </a:solidFill>
                <a:latin typeface="Calibri bold"/>
              </a:rPr>
              <a:t>bewerken</a:t>
            </a:r>
            <a:endParaRPr b="0" lang="nl-NL" sz="4000" spc="-1" strike="noStrike">
              <a:solidFill>
                <a:schemeClr val="dk1"/>
              </a:solidFill>
              <a:latin typeface="Calibri"/>
            </a:endParaRPr>
          </a:p>
        </p:txBody>
      </p:sp>
      <p:sp>
        <p:nvSpPr>
          <p:cNvPr id="21" name="PlaceHolder 2"/>
          <p:cNvSpPr>
            <a:spLocks noGrp="1"/>
          </p:cNvSpPr>
          <p:nvPr>
            <p:ph type="body"/>
          </p:nvPr>
        </p:nvSpPr>
        <p:spPr>
          <a:xfrm>
            <a:off x="963000" y="2906640"/>
            <a:ext cx="10362960" cy="149976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nl-NL" sz="2000" spc="-1" strike="noStrike">
                <a:solidFill>
                  <a:schemeClr val="dk2"/>
                </a:solidFill>
                <a:latin typeface="Calibri"/>
              </a:rPr>
              <a:t>Klik om de modelstijlen te bewerken</a:t>
            </a:r>
            <a:endParaRPr b="1" lang="nl-NL" sz="20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LayoutId id="2147483660" r:id="rId3"/>
    <p:sldLayoutId id="2147483661"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 name="Afbeelding 4" descr=""/>
          <p:cNvPicPr/>
          <p:nvPr/>
        </p:nvPicPr>
        <p:blipFill>
          <a:blip r:embed="rId2"/>
          <a:stretch/>
        </p:blipFill>
        <p:spPr>
          <a:xfrm>
            <a:off x="623880" y="6429960"/>
            <a:ext cx="794160" cy="223560"/>
          </a:xfrm>
          <a:prstGeom prst="rect">
            <a:avLst/>
          </a:prstGeom>
          <a:ln w="0">
            <a:noFill/>
          </a:ln>
        </p:spPr>
      </p:pic>
      <p:sp>
        <p:nvSpPr>
          <p:cNvPr id="23" name="PlaceHolder 1"/>
          <p:cNvSpPr>
            <a:spLocks noGrp="1"/>
          </p:cNvSpPr>
          <p:nvPr>
            <p:ph type="body"/>
          </p:nvPr>
        </p:nvSpPr>
        <p:spPr>
          <a:xfrm>
            <a:off x="609480" y="277920"/>
            <a:ext cx="10972440" cy="5847840"/>
          </a:xfrm>
          <a:prstGeom prst="rect">
            <a:avLst/>
          </a:prstGeom>
          <a:noFill/>
          <a:ln w="0">
            <a:noFill/>
          </a:ln>
        </p:spPr>
        <p:txBody>
          <a:bodyPr lIns="91440" rIns="91440" tIns="45720" bIns="45720" anchor="t">
            <a:noAutofit/>
          </a:bodyPr>
          <a:p>
            <a:pPr marL="432000" indent="-324000" defTabSz="457200">
              <a:lnSpc>
                <a:spcPct val="100000"/>
              </a:lnSpc>
              <a:buClr>
                <a:srgbClr val="000000"/>
              </a:buClr>
              <a:buSzPct val="45000"/>
              <a:buFont typeface="Wingdings" charset="2"/>
              <a:buChar char=""/>
            </a:pPr>
            <a:r>
              <a:rPr b="0" lang="en-US" sz="1800" spc="-1" strike="noStrike">
                <a:solidFill>
                  <a:schemeClr val="dk1"/>
                </a:solidFill>
                <a:latin typeface="Calibri"/>
              </a:rPr>
              <a:t>Click to edit Master text styles</a:t>
            </a:r>
            <a:endParaRPr b="1" lang="nl-NL" sz="1800" spc="-1" strike="noStrike">
              <a:solidFill>
                <a:schemeClr val="dk2"/>
              </a:solidFill>
              <a:latin typeface="Calibri"/>
            </a:endParaRPr>
          </a:p>
          <a:p>
            <a:pPr lvl="1" marL="457200" defTabSz="457200">
              <a:lnSpc>
                <a:spcPct val="90000"/>
              </a:lnSpc>
              <a:spcBef>
                <a:spcPts val="1134"/>
              </a:spcBef>
              <a:buClr>
                <a:srgbClr val="000000"/>
              </a:buClr>
              <a:buSzPct val="75000"/>
              <a:buFont typeface="Symbol" charset="2"/>
              <a:buChar char=""/>
            </a:pPr>
            <a:r>
              <a:rPr b="0" lang="en-US" sz="1800" spc="-1" strike="noStrike">
                <a:solidFill>
                  <a:schemeClr val="dk1"/>
                </a:solidFill>
                <a:latin typeface="Calibri"/>
              </a:rPr>
              <a:t>Second level</a:t>
            </a:r>
            <a:endParaRPr b="0" lang="nl-NL" sz="1800" spc="-1" strike="noStrike">
              <a:solidFill>
                <a:schemeClr val="dk2"/>
              </a:solidFill>
              <a:latin typeface="Calibri"/>
            </a:endParaRPr>
          </a:p>
          <a:p>
            <a:pPr lvl="2" marL="914400" defTabSz="4572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level</a:t>
            </a:r>
            <a:endParaRPr b="0" lang="nl-NL" sz="1800" spc="-1" strike="noStrike">
              <a:solidFill>
                <a:schemeClr val="dk2"/>
              </a:solidFill>
              <a:latin typeface="Calibri"/>
            </a:endParaRPr>
          </a:p>
          <a:p>
            <a:pPr lvl="3" marL="1371600" defTabSz="4572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level</a:t>
            </a:r>
            <a:endParaRPr b="0" lang="nl-NL" sz="1800" spc="-1" strike="noStrike">
              <a:solidFill>
                <a:schemeClr val="dk2"/>
              </a:solidFill>
              <a:latin typeface="Calibri"/>
            </a:endParaRPr>
          </a:p>
          <a:p>
            <a:pPr lvl="4" marL="1828800" defTabSz="457200">
              <a:lnSpc>
                <a:spcPct val="90000"/>
              </a:lnSpc>
              <a:spcBef>
                <a:spcPts val="283"/>
              </a:spcBef>
              <a:buClr>
                <a:srgbClr val="000000"/>
              </a:buClr>
              <a:buSzPct val="45000"/>
              <a:buFont typeface="Wingdings" charset="2"/>
              <a:buChar char=""/>
            </a:pPr>
            <a:r>
              <a:rPr b="0" lang="en-US" sz="1800" spc="-1" strike="noStrike">
                <a:solidFill>
                  <a:schemeClr val="dk1"/>
                </a:solidFill>
                <a:latin typeface="Calibri"/>
              </a:rPr>
              <a:t>Fifth level</a:t>
            </a:r>
            <a:endParaRPr b="0" lang="nl-NL" sz="1800" spc="-1" strike="noStrike">
              <a:solidFill>
                <a:schemeClr val="dk2"/>
              </a:solidFill>
              <a:latin typeface="Calibri"/>
            </a:endParaRPr>
          </a:p>
        </p:txBody>
      </p:sp>
      <p:sp>
        <p:nvSpPr>
          <p:cNvPr id="24" name="PlaceHolder 2"/>
          <p:cNvSpPr>
            <a:spLocks noGrp="1"/>
          </p:cNvSpPr>
          <p:nvPr>
            <p:ph type="dt" idx="6"/>
          </p:nvPr>
        </p:nvSpPr>
        <p:spPr>
          <a:xfrm>
            <a:off x="609480" y="6245280"/>
            <a:ext cx="2844360" cy="475920"/>
          </a:xfrm>
          <a:prstGeom prst="rect">
            <a:avLst/>
          </a:prstGeom>
          <a:noFill/>
          <a:ln w="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5" name="PlaceHolder 3"/>
          <p:cNvSpPr>
            <a:spLocks noGrp="1"/>
          </p:cNvSpPr>
          <p:nvPr>
            <p:ph type="ftr" idx="7"/>
          </p:nvPr>
        </p:nvSpPr>
        <p:spPr>
          <a:xfrm>
            <a:off x="4165560" y="6245280"/>
            <a:ext cx="3860280" cy="475920"/>
          </a:xfrm>
          <a:prstGeom prst="rect">
            <a:avLst/>
          </a:prstGeom>
          <a:noFill/>
          <a:ln w="0">
            <a:noFill/>
          </a:ln>
        </p:spPr>
        <p:txBody>
          <a:bodyPr lIns="90000" rIns="90000" tIns="45000" bIns="4500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4"/>
          <p:cNvSpPr>
            <a:spLocks noGrp="1"/>
          </p:cNvSpPr>
          <p:nvPr>
            <p:ph type="sldNum" idx="8"/>
          </p:nvPr>
        </p:nvSpPr>
        <p:spPr>
          <a:xfrm>
            <a:off x="8737560" y="6245280"/>
            <a:ext cx="2844360" cy="475920"/>
          </a:xfrm>
          <a:prstGeom prst="rect">
            <a:avLst/>
          </a:prstGeom>
          <a:noFill/>
          <a:ln w="0">
            <a:noFill/>
          </a:ln>
        </p:spPr>
        <p:txBody>
          <a:bodyPr lIns="91440" rIns="91440" tIns="45720" bIns="45720" anchor="ctr">
            <a:noAutofit/>
          </a:bodyPr>
          <a:lstStyle>
            <a:lvl1pPr indent="0" algn="r" defTabSz="457200">
              <a:lnSpc>
                <a:spcPct val="100000"/>
              </a:lnSpc>
              <a:buNone/>
              <a:defRPr b="0" lang="en-GB" sz="1200" spc="-1" strike="noStrike">
                <a:solidFill>
                  <a:schemeClr val="dk2"/>
                </a:solidFill>
                <a:latin typeface="Calibri"/>
              </a:defRPr>
            </a:lvl1pPr>
          </a:lstStyle>
          <a:p>
            <a:pPr indent="0" algn="r" defTabSz="457200">
              <a:lnSpc>
                <a:spcPct val="100000"/>
              </a:lnSpc>
              <a:buNone/>
            </a:pPr>
            <a:fld id="{CA357C78-A1CF-40E2-B376-CB99B7E4DE3E}" type="slidenum">
              <a:rPr b="0" lang="en-GB" sz="1200" spc="-1" strike="noStrike">
                <a:solidFill>
                  <a:schemeClr val="dk2"/>
                </a:solidFill>
                <a:latin typeface="Calibri"/>
              </a:rPr>
              <a:t>&lt;number&gt;</a:t>
            </a:fld>
            <a:endParaRPr b="0" lang="en-US" sz="1200" spc="-1" strike="noStrike">
              <a:solidFill>
                <a:srgbClr val="000000"/>
              </a:solidFill>
              <a:latin typeface="Times New Roman"/>
            </a:endParaRPr>
          </a:p>
        </p:txBody>
      </p:sp>
      <p:sp>
        <p:nvSpPr>
          <p:cNvPr id="27" name="PlaceHolder 5"/>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nl-NL" sz="1800" spc="-1" strike="noStrike">
                <a:solidFill>
                  <a:schemeClr val="dk1"/>
                </a:solidFill>
                <a:latin typeface="Calibri"/>
              </a:rPr>
              <a:t>Click to edit the title text format</a:t>
            </a:r>
            <a:endParaRPr b="0" lang="nl-NL" sz="18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 name="Afbeelding 4" descr=""/>
          <p:cNvPicPr/>
          <p:nvPr/>
        </p:nvPicPr>
        <p:blipFill>
          <a:blip r:embed="rId2"/>
          <a:stretch/>
        </p:blipFill>
        <p:spPr>
          <a:xfrm>
            <a:off x="623880" y="6429960"/>
            <a:ext cx="794160" cy="223560"/>
          </a:xfrm>
          <a:prstGeom prst="rect">
            <a:avLst/>
          </a:prstGeom>
          <a:ln w="0">
            <a:noFill/>
          </a:ln>
        </p:spPr>
      </p:pic>
      <p:sp>
        <p:nvSpPr>
          <p:cNvPr id="29" name="PlaceHolder 1"/>
          <p:cNvSpPr>
            <a:spLocks noGrp="1"/>
          </p:cNvSpPr>
          <p:nvPr>
            <p:ph type="sldNum" idx="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AFB940C-4046-4CDE-8A68-0930E15FF574}"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30" name="PlaceHolder 2"/>
          <p:cNvSpPr>
            <a:spLocks noGrp="1"/>
          </p:cNvSpPr>
          <p:nvPr>
            <p:ph type="title"/>
          </p:nvPr>
        </p:nvSpPr>
        <p:spPr>
          <a:xfrm>
            <a:off x="623880" y="2685240"/>
            <a:ext cx="10944000" cy="1325160"/>
          </a:xfrm>
          <a:prstGeom prst="rect">
            <a:avLst/>
          </a:prstGeom>
          <a:noFill/>
          <a:ln w="0">
            <a:noFill/>
          </a:ln>
        </p:spPr>
        <p:txBody>
          <a:bodyPr lIns="91440" rIns="91440" tIns="45720" bIns="45720" anchor="ctr">
            <a:normAutofit/>
          </a:bodyPr>
          <a:p>
            <a:pPr indent="0" algn="ctr" defTabSz="914400">
              <a:lnSpc>
                <a:spcPct val="90000"/>
              </a:lnSpc>
              <a:buNone/>
            </a:pPr>
            <a:r>
              <a:rPr b="1" lang="en-GB" sz="4400" spc="-1" strike="noStrike">
                <a:solidFill>
                  <a:schemeClr val="dk2"/>
                </a:solidFill>
                <a:latin typeface="Calibri bold"/>
              </a:rPr>
              <a:t>Klik om de stijl van de mastertitel te bewerken</a:t>
            </a:r>
            <a:endParaRPr b="0" lang="nl-NL" sz="44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 name="Afbeelding 4" descr=""/>
          <p:cNvPicPr/>
          <p:nvPr/>
        </p:nvPicPr>
        <p:blipFill>
          <a:blip r:embed="rId2"/>
          <a:stretch/>
        </p:blipFill>
        <p:spPr>
          <a:xfrm>
            <a:off x="623880" y="6429960"/>
            <a:ext cx="794160" cy="223560"/>
          </a:xfrm>
          <a:prstGeom prst="rect">
            <a:avLst/>
          </a:prstGeom>
          <a:ln w="0">
            <a:noFill/>
          </a:ln>
        </p:spPr>
      </p:pic>
      <p:sp>
        <p:nvSpPr>
          <p:cNvPr id="32" name="PlaceHolder 1"/>
          <p:cNvSpPr>
            <a:spLocks noGrp="1"/>
          </p:cNvSpPr>
          <p:nvPr>
            <p:ph type="title"/>
          </p:nvPr>
        </p:nvSpPr>
        <p:spPr>
          <a:xfrm>
            <a:off x="6393600" y="620640"/>
            <a:ext cx="5164560" cy="1436400"/>
          </a:xfrm>
          <a:prstGeom prst="rect">
            <a:avLst/>
          </a:prstGeom>
          <a:noFill/>
          <a:ln w="0">
            <a:noFill/>
          </a:ln>
        </p:spPr>
        <p:txBody>
          <a:bodyPr lIns="91440" rIns="91440" tIns="45720" bIns="45720" anchor="t">
            <a:noAutofit/>
          </a:bodyPr>
          <a:p>
            <a:pPr indent="0" defTabSz="914400">
              <a:lnSpc>
                <a:spcPct val="90000"/>
              </a:lnSpc>
              <a:buNone/>
            </a:pPr>
            <a:r>
              <a:rPr b="1" lang="nl-NL" sz="3200" spc="-1" strike="noStrike">
                <a:solidFill>
                  <a:schemeClr val="dk2"/>
                </a:solidFill>
                <a:latin typeface="Calibri bold"/>
              </a:rPr>
              <a:t>Klik om de stijl van de mastertitel te bewerken</a:t>
            </a:r>
            <a:endParaRPr b="0" lang="nl-NL" sz="3200" spc="-1" strike="noStrike">
              <a:solidFill>
                <a:schemeClr val="dk1"/>
              </a:solidFill>
              <a:latin typeface="Calibri"/>
            </a:endParaRPr>
          </a:p>
        </p:txBody>
      </p:sp>
      <p:sp>
        <p:nvSpPr>
          <p:cNvPr id="33" name="PlaceHolder 2"/>
          <p:cNvSpPr>
            <a:spLocks noGrp="1"/>
          </p:cNvSpPr>
          <p:nvPr>
            <p:ph type="body"/>
          </p:nvPr>
        </p:nvSpPr>
        <p:spPr>
          <a:xfrm>
            <a:off x="6393600" y="2057400"/>
            <a:ext cx="5164560" cy="417960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en-GB" sz="1600" spc="-1" strike="noStrike">
                <a:solidFill>
                  <a:schemeClr val="dk2"/>
                </a:solidFill>
                <a:latin typeface="Calibri"/>
              </a:rPr>
              <a:t>Klik om tekststijl te bewerken</a:t>
            </a:r>
            <a:endParaRPr b="1" lang="nl-NL" sz="1600" spc="-1" strike="noStrike">
              <a:solidFill>
                <a:schemeClr val="dk2"/>
              </a:solidFill>
              <a:latin typeface="Calibri"/>
            </a:endParaRPr>
          </a:p>
        </p:txBody>
      </p:sp>
      <p:sp>
        <p:nvSpPr>
          <p:cNvPr id="34" name="PlaceHolder 3"/>
          <p:cNvSpPr>
            <a:spLocks noGrp="1"/>
          </p:cNvSpPr>
          <p:nvPr>
            <p:ph type="sldNum" idx="1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6A78DE3-B0F5-44B4-880C-668D77434598}"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
        <p:nvSpPr>
          <p:cNvPr id="35" name="PlaceHolder 4"/>
          <p:cNvSpPr>
            <a:spLocks noGrp="1"/>
          </p:cNvSpPr>
          <p:nvPr>
            <p:ph type="body"/>
          </p:nvPr>
        </p:nvSpPr>
        <p:spPr>
          <a:xfrm>
            <a:off x="623880" y="620640"/>
            <a:ext cx="5144760" cy="5616360"/>
          </a:xfrm>
          <a:prstGeom prst="rect">
            <a:avLst/>
          </a:prstGeom>
          <a:solidFill>
            <a:schemeClr val="lt2"/>
          </a:solidFill>
          <a:ln w="0">
            <a:noFill/>
          </a:ln>
        </p:spPr>
        <p:txBody>
          <a:bodyPr lIns="90000" rIns="90000" tIns="45000" bIns="45000" anchor="t">
            <a:noAutofit/>
          </a:bodyPr>
          <a:p>
            <a:pPr indent="0" defTabSz="914400">
              <a:lnSpc>
                <a:spcPct val="90000"/>
              </a:lnSpc>
              <a:spcBef>
                <a:spcPts val="1001"/>
              </a:spcBef>
              <a:buNone/>
              <a:tabLst>
                <a:tab algn="l" pos="0"/>
              </a:tabLst>
            </a:pPr>
            <a:r>
              <a:rPr b="0" lang="nl-NL" sz="1800" spc="-1" strike="noStrike">
                <a:solidFill>
                  <a:schemeClr val="dk1"/>
                </a:solidFill>
                <a:latin typeface="Calibri"/>
              </a:rPr>
              <a:t>Klik op het pictogram om een afbeelding wilt toevoegen</a:t>
            </a:r>
            <a:endParaRPr b="1" lang="nl-NL" sz="1800" spc="-1" strike="noStrike">
              <a:solidFill>
                <a:schemeClr val="dk2"/>
              </a:solidFill>
              <a:latin typeface="Calibri"/>
            </a:endParaRPr>
          </a:p>
        </p:txBody>
      </p:sp>
    </p:spTree>
  </p:cSld>
  <p:clrMap bg1="lt1" bg2="lt2" tx1="dk1"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0.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0.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10.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0.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0.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wmf"/><Relationship Id="rId3" Type="http://schemas.openxmlformats.org/officeDocument/2006/relationships/slideLayout" Target="../slideLayouts/slideLayout10.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0.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3.wmf"/><Relationship Id="rId3" Type="http://schemas.openxmlformats.org/officeDocument/2006/relationships/slideLayout" Target="../slideLayouts/slideLayout10.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0.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5.wmf"/><Relationship Id="rId3" Type="http://schemas.openxmlformats.org/officeDocument/2006/relationships/slideLayout" Target="../slideLayouts/slideLayout10.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0.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10.xml"/><Relationship Id="rId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0.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10.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2.wmf"/><Relationship Id="rId2" Type="http://schemas.openxmlformats.org/officeDocument/2006/relationships/slideLayout" Target="../slideLayouts/slideLayout10.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3.wmf"/><Relationship Id="rId3" Type="http://schemas.openxmlformats.org/officeDocument/2006/relationships/slideLayout" Target="../slideLayouts/slideLayout10.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0.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5.wmf"/><Relationship Id="rId3" Type="http://schemas.openxmlformats.org/officeDocument/2006/relationships/slideLayout" Target="../slideLayouts/slideLayout10.xml"/><Relationship Id="rId4"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0.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0.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png"/><Relationship Id="rId3" Type="http://schemas.openxmlformats.org/officeDocument/2006/relationships/slideLayout" Target="../slideLayouts/slideLayout10.xml"/><Relationship Id="rId4"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0.xml"/><Relationship Id="rId3"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0.xml"/><Relationship Id="rId3"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0.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33.wmf"/><Relationship Id="rId2" Type="http://schemas.openxmlformats.org/officeDocument/2006/relationships/slideLayout" Target="../slideLayouts/slideLayout10.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0.xml"/><Relationship Id="rId4"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0.xml"/><Relationship Id="rId4"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slideLayout" Target="../slideLayouts/slideLayout10.xml"/><Relationship Id="rId4"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image" Target="../media/image41.png"/><Relationship Id="rId3" Type="http://schemas.openxmlformats.org/officeDocument/2006/relationships/slideLayout" Target="../slideLayouts/slideLayout10.xml"/><Relationship Id="rId4"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0.xml"/><Relationship Id="rId3"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0.xml"/><Relationship Id="rId3"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0.xml"/><Relationship Id="rId3"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0.xml"/><Relationship Id="rId4"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slideLayout" Target="../slideLayouts/slideLayout10.xml"/><Relationship Id="rId4"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image" Target="../media/image49.wmf"/><Relationship Id="rId2" Type="http://schemas.openxmlformats.org/officeDocument/2006/relationships/slideLayout" Target="../slideLayouts/slideLayout10.xml"/><Relationship Id="rId3"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0.wmf"/><Relationship Id="rId3" Type="http://schemas.openxmlformats.org/officeDocument/2006/relationships/slideLayout" Target="../slideLayouts/slideLayout10.xml"/><Relationship Id="rId4"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image" Target="../media/image51.wmf"/><Relationship Id="rId2" Type="http://schemas.openxmlformats.org/officeDocument/2006/relationships/slideLayout" Target="../slideLayouts/slideLayout10.xml"/><Relationship Id="rId3"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0.xml"/><Relationship Id="rId3"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slideLayout" Target="../slideLayouts/slideLayout10.xml"/><Relationship Id="rId4"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slideLayout" Target="../slideLayouts/slideLayout10.xml"/><Relationship Id="rId3"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slideLayout" Target="../slideLayouts/slideLayout10.xml"/><Relationship Id="rId4"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8.wmf"/><Relationship Id="rId3" Type="http://schemas.openxmlformats.org/officeDocument/2006/relationships/slideLayout" Target="../slideLayouts/slideLayout10.xml"/><Relationship Id="rId4"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9.wmf"/><Relationship Id="rId3" Type="http://schemas.openxmlformats.org/officeDocument/2006/relationships/slideLayout" Target="../slideLayouts/slideLayout10.xml"/><Relationship Id="rId4" Type="http://schemas.openxmlformats.org/officeDocument/2006/relationships/notesSlide" Target="../notesSlides/notesSlide76.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0.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39200" y="942840"/>
            <a:ext cx="10936440" cy="2286360"/>
          </a:xfrm>
          <a:prstGeom prst="rect">
            <a:avLst/>
          </a:prstGeom>
          <a:noFill/>
          <a:ln w="0">
            <a:noFill/>
          </a:ln>
        </p:spPr>
        <p:txBody>
          <a:bodyPr lIns="90000" rIns="90000" tIns="45000" bIns="45000" anchor="ctr">
            <a:noAutofit/>
          </a:bodyPr>
          <a:p>
            <a:pPr indent="0" algn="ctr" defTabSz="914400">
              <a:lnSpc>
                <a:spcPct val="90000"/>
              </a:lnSpc>
              <a:buNone/>
            </a:pPr>
            <a:br>
              <a:rPr sz="6000"/>
            </a:br>
            <a:br>
              <a:rPr sz="6000"/>
            </a:br>
            <a:br>
              <a:rPr sz="6000"/>
            </a:br>
            <a:br>
              <a:rPr sz="6000"/>
            </a:br>
            <a:br>
              <a:rPr sz="6000"/>
            </a:br>
            <a:br>
              <a:rPr sz="6000"/>
            </a:br>
            <a:br>
              <a:rPr sz="6000"/>
            </a:br>
            <a:r>
              <a:rPr b="1" lang="nl-NL" sz="4800" spc="-1" strike="noStrike">
                <a:solidFill>
                  <a:schemeClr val="dk2"/>
                </a:solidFill>
                <a:latin typeface="Calibri bold"/>
              </a:rPr>
              <a:t>Financiële Analyse</a:t>
            </a:r>
            <a:br>
              <a:rPr sz="5400"/>
            </a:br>
            <a:br>
              <a:rPr sz="5400"/>
            </a:br>
            <a:r>
              <a:rPr b="1" lang="nl-NL" sz="4000" spc="-1" strike="noStrike">
                <a:solidFill>
                  <a:schemeClr val="dk2"/>
                </a:solidFill>
                <a:latin typeface="Calibri bold"/>
              </a:rPr>
              <a:t>Hoofdstuk 3</a:t>
            </a:r>
            <a:r>
              <a:rPr b="1" lang="nl-NL" sz="3200" spc="-1" strike="noStrike">
                <a:solidFill>
                  <a:schemeClr val="dk2"/>
                </a:solidFill>
                <a:latin typeface="Calibri bold"/>
              </a:rPr>
              <a:t> </a:t>
            </a:r>
            <a:br>
              <a:rPr sz="3200"/>
            </a:br>
            <a:br>
              <a:rPr sz="2400"/>
            </a:br>
            <a:r>
              <a:rPr b="1" i="1" lang="nl-NL" sz="2400" spc="-1" strike="noStrike">
                <a:solidFill>
                  <a:schemeClr val="dk2"/>
                </a:solidFill>
                <a:latin typeface="Calibri bold"/>
              </a:rPr>
              <a:t>Eddy Laveren, Sven Damen &amp; Peter-Jan Engelen, </a:t>
            </a:r>
            <a:br>
              <a:rPr sz="2400"/>
            </a:br>
            <a:r>
              <a:rPr b="1" lang="nl-NL" sz="2400" spc="-1" strike="noStrike">
                <a:solidFill>
                  <a:schemeClr val="dk2"/>
                </a:solidFill>
                <a:latin typeface="Calibri bold"/>
              </a:rPr>
              <a:t>Financieel Beheer voor KMO’s,</a:t>
            </a:r>
            <a:br>
              <a:rPr sz="2400"/>
            </a:br>
            <a:r>
              <a:rPr b="1" lang="nl-NL" sz="2400" spc="-1" strike="noStrike">
                <a:solidFill>
                  <a:schemeClr val="dk2"/>
                </a:solidFill>
                <a:latin typeface="Calibri bold"/>
              </a:rPr>
              <a:t>Intersentia, Antwerpen, Derde editie.</a:t>
            </a:r>
            <a:br>
              <a:rPr sz="2400"/>
            </a:br>
            <a:br>
              <a:rPr sz="6000"/>
            </a:br>
            <a:endParaRPr b="0" lang="nl-NL" sz="2400" spc="-1" strike="noStrike">
              <a:solidFill>
                <a:schemeClr val="dk1"/>
              </a:solidFill>
              <a:latin typeface="Calibri"/>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Horizontale analyse van de balans </a:t>
            </a:r>
            <a:br>
              <a:rPr sz="2400"/>
            </a:br>
            <a:r>
              <a:rPr b="1" lang="nl-BE" sz="2400" spc="-1" strike="noStrike">
                <a:solidFill>
                  <a:schemeClr val="dk2"/>
                </a:solidFill>
                <a:latin typeface="Calibri bold"/>
              </a:rPr>
              <a:t>van Zitmeubel NV</a:t>
            </a:r>
            <a:endParaRPr b="0" lang="nl-NL" sz="2400" spc="-1" strike="noStrike">
              <a:solidFill>
                <a:schemeClr val="dk1"/>
              </a:solidFill>
              <a:latin typeface="Calibri"/>
            </a:endParaRPr>
          </a:p>
        </p:txBody>
      </p:sp>
      <p:graphicFrame>
        <p:nvGraphicFramePr>
          <p:cNvPr id="101" name="Group 424"/>
          <p:cNvGraphicFramePr/>
          <p:nvPr/>
        </p:nvGraphicFramePr>
        <p:xfrm>
          <a:off x="2157480" y="1700280"/>
          <a:ext cx="7869600" cy="4533480"/>
        </p:xfrm>
        <a:graphic>
          <a:graphicData uri="http://schemas.openxmlformats.org/drawingml/2006/table">
            <a:tbl>
              <a:tblPr/>
              <a:tblGrid>
                <a:gridCol w="5491440"/>
                <a:gridCol w="907920"/>
                <a:gridCol w="763920"/>
                <a:gridCol w="706680"/>
              </a:tblGrid>
              <a:tr h="284040">
                <a:tc>
                  <a:txBody>
                    <a:bodyPr lIns="99720" rIns="99720" anchor="t">
                      <a:noAutofit/>
                    </a:bodyPr>
                    <a:p>
                      <a:pPr defTabSz="914400">
                        <a:lnSpc>
                          <a:spcPct val="100000"/>
                        </a:lnSpc>
                        <a:tabLst>
                          <a:tab algn="l" pos="0"/>
                        </a:tabLst>
                      </a:pPr>
                      <a:r>
                        <a:rPr b="0" lang="en-US" sz="1200" spc="-1" strike="noStrike" u="sng">
                          <a:solidFill>
                            <a:srgbClr val="000000"/>
                          </a:solidFill>
                          <a:uFillTx/>
                          <a:latin typeface="Times New Roman"/>
                        </a:rPr>
                        <a:t>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en-US" sz="1200" spc="-1" strike="noStrike" u="sng">
                          <a:solidFill>
                            <a:srgbClr val="000000"/>
                          </a:solidFill>
                          <a:uFillTx/>
                          <a:latin typeface="Times New Roman"/>
                        </a:rPr>
                        <a:t>20X2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en-US" sz="1200" spc="-1" strike="noStrike" u="sng">
                          <a:solidFill>
                            <a:srgbClr val="000000"/>
                          </a:solidFill>
                          <a:uFillTx/>
                          <a:latin typeface="Times New Roman"/>
                        </a:rPr>
                        <a:t>20X1</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u="sng">
                          <a:solidFill>
                            <a:srgbClr val="000000"/>
                          </a:solidFill>
                          <a:uFillTx/>
                          <a:latin typeface="Times New Roman"/>
                        </a:rPr>
                        <a:t>20X0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1224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1" lang="nl-NL" sz="1200" spc="-1" strike="noStrike">
                          <a:solidFill>
                            <a:srgbClr val="000000"/>
                          </a:solidFill>
                          <a:latin typeface="Times New Roman"/>
                        </a:rPr>
                        <a:t>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75,7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70,3</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Oprichtingskosten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1475,9</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49,0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Immateriële 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Materiële 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50,7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70,0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Financiële vaste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78,0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77,7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1" lang="nl-NL" sz="1200" spc="-1" strike="noStrike">
                          <a:solidFill>
                            <a:srgbClr val="000000"/>
                          </a:solidFill>
                          <a:latin typeface="Times New Roman"/>
                        </a:rPr>
                        <a:t>Vlottende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85,0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84,7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Vorderingen op meer dan één jaar</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Voorraden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79,2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79,4</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Vorderingen op ten hoogste één jaar</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98,5</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89,5</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Handelsvorderingen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72,9</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89,0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Overige vorderingen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453,0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95,8</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Geldbeleggingen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Liquide middelen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31,2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47,1</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2240">
                <a:tc>
                  <a:txBody>
                    <a:bodyPr lIns="99720" rIns="99720" anchor="t">
                      <a:noAutofit/>
                    </a:bodyPr>
                    <a:p>
                      <a:pPr algn="just" defTabSz="914400">
                        <a:lnSpc>
                          <a:spcPct val="100000"/>
                        </a:lnSpc>
                        <a:tabLst>
                          <a:tab algn="l" pos="0"/>
                        </a:tabLst>
                      </a:pPr>
                      <a:r>
                        <a:rPr b="0" lang="nl-NL" sz="1200" spc="-1" strike="noStrike">
                          <a:solidFill>
                            <a:srgbClr val="000000"/>
                          </a:solidFill>
                          <a:latin typeface="Times New Roman"/>
                        </a:rPr>
                        <a:t>Overlopende rekeningen</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105,2</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238,0</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284040">
                <a:tc>
                  <a:txBody>
                    <a:bodyPr lIns="99720" rIns="99720" anchor="t">
                      <a:noAutofit/>
                    </a:bodyPr>
                    <a:p>
                      <a:pPr algn="just" defTabSz="914400">
                        <a:lnSpc>
                          <a:spcPct val="100000"/>
                        </a:lnSpc>
                        <a:tabLst>
                          <a:tab algn="l" pos="0"/>
                        </a:tabLst>
                      </a:pPr>
                      <a:r>
                        <a:rPr b="1" lang="nl-NL" sz="1200" spc="-1" strike="noStrike">
                          <a:solidFill>
                            <a:srgbClr val="000000"/>
                          </a:solidFill>
                          <a:latin typeface="Times New Roman"/>
                        </a:rPr>
                        <a:t>Totaal der activa</a:t>
                      </a:r>
                      <a:endParaRPr b="0" lang="en-US" sz="1200" spc="-1" strike="noStrike">
                        <a:solidFill>
                          <a:srgbClr val="000000"/>
                        </a:solidFill>
                        <a:latin typeface="Arial"/>
                      </a:endParaRPr>
                    </a:p>
                  </a:txBody>
                  <a:tcPr anchor="t" marL="99720" marR="99720">
                    <a:lnL w="1224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84,4</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83,7</a:t>
                      </a:r>
                      <a:endParaRPr b="0" lang="en-US" sz="1200" spc="-1" strike="noStrike">
                        <a:solidFill>
                          <a:srgbClr val="000000"/>
                        </a:solidFill>
                        <a:latin typeface="Arial"/>
                      </a:endParaRPr>
                    </a:p>
                  </a:txBody>
                  <a:tcPr anchor="t" marL="99720" marR="9972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lIns="99720" rIns="99720" anchor="t">
                      <a:noAutofit/>
                    </a:bodyPr>
                    <a:p>
                      <a:pPr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9720" marR="99720">
                    <a:lnL w="9360">
                      <a:solidFill>
                        <a:srgbClr val="000000"/>
                      </a:solidFill>
                      <a:prstDash val="solid"/>
                    </a:lnL>
                    <a:lnR w="12240">
                      <a:solidFill>
                        <a:srgbClr val="000000"/>
                      </a:solidFill>
                      <a:prstDash val="solid"/>
                    </a:lnR>
                    <a:lnT w="9360">
                      <a:solidFill>
                        <a:srgbClr val="000000"/>
                      </a:solidFill>
                      <a:prstDash val="solid"/>
                    </a:lnT>
                    <a:lnB w="12240">
                      <a:solidFill>
                        <a:srgbClr val="000000"/>
                      </a:solidFill>
                      <a:prstDash val="solid"/>
                    </a:lnB>
                    <a:solidFill>
                      <a:srgbClr val="e5e5e5"/>
                    </a:solidFill>
                  </a:tcPr>
                </a:tc>
              </a:tr>
            </a:tbl>
          </a:graphicData>
        </a:graphic>
      </p:graphicFrame>
      <p:sp>
        <p:nvSpPr>
          <p:cNvPr id="102" name="PlaceHolder 2"/>
          <p:cNvSpPr>
            <a:spLocks noGrp="1"/>
          </p:cNvSpPr>
          <p:nvPr>
            <p:ph/>
          </p:nvPr>
        </p:nvSpPr>
        <p:spPr>
          <a:xfrm>
            <a:off x="1954080" y="1412640"/>
            <a:ext cx="8713440" cy="47131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1600" spc="-1" strike="noStrike">
                <a:solidFill>
                  <a:schemeClr val="dk2"/>
                </a:solidFill>
                <a:latin typeface="Calibri"/>
              </a:rPr>
              <a:t>Basisjaar: 20X0 </a:t>
            </a:r>
            <a:r>
              <a:rPr b="1" lang="nl-BE" sz="1600" spc="-1" strike="noStrike">
                <a:solidFill>
                  <a:schemeClr val="dk2"/>
                </a:solidFill>
                <a:latin typeface="Wingdings"/>
              </a:rPr>
              <a:t></a:t>
            </a:r>
            <a:r>
              <a:rPr b="1" lang="nl-BE" sz="1600" spc="-1" strike="noStrike">
                <a:solidFill>
                  <a:schemeClr val="dk2"/>
                </a:solidFill>
                <a:latin typeface="Calibri"/>
              </a:rPr>
              <a:t> Alle balansposten in jaar 20X0 werden gelijkgesteld aan 100</a:t>
            </a:r>
            <a:endParaRPr b="1" lang="nl-NL" sz="1600" spc="-1" strike="noStrike">
              <a:solidFill>
                <a:schemeClr val="dk2"/>
              </a:solidFill>
              <a:latin typeface="Calibri"/>
            </a:endParaRPr>
          </a:p>
        </p:txBody>
      </p:sp>
      <p:sp>
        <p:nvSpPr>
          <p:cNvPr id="103" name="PlaceHolder 3"/>
          <p:cNvSpPr>
            <a:spLocks noGrp="1"/>
          </p:cNvSpPr>
          <p:nvPr>
            <p:ph type="sldNum" idx="2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D58492C-0CBC-4986-8952-5DA3E0193890}" type="slidenum">
              <a:rPr b="0" lang="nl-BE" sz="1200" spc="-1" strike="noStrike">
                <a:solidFill>
                  <a:srgbClr val="002e65"/>
                </a:solidFill>
                <a:latin typeface="Calibri"/>
              </a:rPr>
              <a:t>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04" name="Group 450"/>
          <p:cNvGraphicFramePr/>
          <p:nvPr/>
        </p:nvGraphicFramePr>
        <p:xfrm>
          <a:off x="1981080" y="277920"/>
          <a:ext cx="8228880" cy="5845320"/>
        </p:xfrm>
        <a:graphic>
          <a:graphicData uri="http://schemas.openxmlformats.org/drawingml/2006/table">
            <a:tbl>
              <a:tblPr/>
              <a:tblGrid>
                <a:gridCol w="4541760"/>
                <a:gridCol w="1407960"/>
                <a:gridCol w="1182600"/>
                <a:gridCol w="1096920"/>
              </a:tblGrid>
              <a:tr h="331560">
                <a:tc>
                  <a:txBody>
                    <a:bodyPr anchor="t">
                      <a:noAutofit/>
                    </a:bodyPr>
                    <a:p>
                      <a:pPr marL="343080" indent="-343080" algn="just" defTabSz="914400">
                        <a:lnSpc>
                          <a:spcPct val="100000"/>
                        </a:lnSpc>
                        <a:tabLst>
                          <a:tab algn="l" pos="0"/>
                        </a:tabLst>
                      </a:pPr>
                      <a:r>
                        <a:rPr b="0" lang="nl-NL" sz="1200" spc="-1" strike="noStrike" u="sng">
                          <a:solidFill>
                            <a:srgbClr val="000000"/>
                          </a:solidFill>
                          <a:uFillTx/>
                          <a:latin typeface="Times New Roman"/>
                        </a:rPr>
                        <a:t>Passiva</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u="sng">
                          <a:solidFill>
                            <a:srgbClr val="000000"/>
                          </a:solidFill>
                          <a:uFillTx/>
                          <a:latin typeface="Times New Roman"/>
                        </a:rPr>
                        <a:t>20X2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u="sng">
                          <a:solidFill>
                            <a:srgbClr val="000000"/>
                          </a:solidFill>
                          <a:uFillTx/>
                          <a:latin typeface="Times New Roman"/>
                        </a:rPr>
                        <a:t>20X1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1224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u="sng">
                          <a:solidFill>
                            <a:srgbClr val="000000"/>
                          </a:solidFill>
                          <a:uFillTx/>
                          <a:latin typeface="Times New Roman"/>
                        </a:rPr>
                        <a:t>20X0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1224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Eigen vermogen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51,6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94,4</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Kapitaal</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Uitgiftepremies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Herwaarderingsmeerwaarden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Reserves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Overgedragen winst of verlies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-298,3</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-123,0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Kapitaalsubsidies</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552240">
                <a:tc>
                  <a:txBody>
                    <a:bodyPr anchor="t">
                      <a:noAutofit/>
                    </a:bodyPr>
                    <a:p>
                      <a:pPr marL="343080" indent="-343080" defTabSz="914400">
                        <a:lnSpc>
                          <a:spcPct val="100000"/>
                        </a:lnSpc>
                        <a:tabLst>
                          <a:tab algn="l" pos="0"/>
                        </a:tabLst>
                      </a:pPr>
                      <a:r>
                        <a:rPr b="1" lang="nl-NL" sz="1200" spc="-1" strike="noStrike">
                          <a:solidFill>
                            <a:srgbClr val="000000"/>
                          </a:solidFill>
                          <a:latin typeface="Times New Roman"/>
                        </a:rPr>
                        <a:t>Voorzieningen en uitgestelde belastingen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727,9</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144,6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Schulden op meer dan één jaar</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40,1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66,1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Schulden op ten hoogste één jaar</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104,6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77,1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Schulden die binnen het jaar vervallen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102,6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84,2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Financiële schulden </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99,5</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61,6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Handelsschulden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121,2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88,6</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Schuld belast., bezold. &amp; soc.lasten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79,0</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89,2</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0120">
                <a:tc>
                  <a:txBody>
                    <a:bodyPr anchor="t">
                      <a:noAutofit/>
                    </a:bodyPr>
                    <a:p>
                      <a:pPr marL="343080" indent="-343080" algn="just" defTabSz="914400">
                        <a:lnSpc>
                          <a:spcPct val="100000"/>
                        </a:lnSpc>
                        <a:tabLst>
                          <a:tab algn="l" pos="0"/>
                        </a:tabLst>
                      </a:pPr>
                      <a:r>
                        <a:rPr b="0" lang="nl-NL" sz="1200" spc="-1" strike="noStrike">
                          <a:solidFill>
                            <a:srgbClr val="000000"/>
                          </a:solidFill>
                          <a:latin typeface="Times New Roman"/>
                        </a:rPr>
                        <a:t>Overlopende rekeningen</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66,9</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74,1</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936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0"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9360">
                      <a:solidFill>
                        <a:srgbClr val="000000"/>
                      </a:solidFill>
                      <a:prstDash val="solid"/>
                    </a:lnB>
                    <a:solidFill>
                      <a:srgbClr val="e5e5e5"/>
                    </a:solidFill>
                  </a:tcPr>
                </a:tc>
              </a:tr>
              <a:tr h="331560">
                <a:tc>
                  <a:txBody>
                    <a:bodyPr anchor="t">
                      <a:noAutofit/>
                    </a:bodyPr>
                    <a:p>
                      <a:pPr marL="343080" indent="-343080" algn="just" defTabSz="914400">
                        <a:lnSpc>
                          <a:spcPct val="100000"/>
                        </a:lnSpc>
                        <a:tabLst>
                          <a:tab algn="l" pos="0"/>
                        </a:tabLst>
                      </a:pPr>
                      <a:r>
                        <a:rPr b="1" lang="nl-NL" sz="1200" spc="-1" strike="noStrike">
                          <a:solidFill>
                            <a:srgbClr val="000000"/>
                          </a:solidFill>
                          <a:latin typeface="Times New Roman"/>
                        </a:rPr>
                        <a:t>Totaal der passiva</a:t>
                      </a:r>
                      <a:endParaRPr b="0" lang="en-US" sz="1200" spc="-1" strike="noStrike">
                        <a:solidFill>
                          <a:srgbClr val="000000"/>
                        </a:solidFill>
                        <a:latin typeface="Arial"/>
                      </a:endParaRPr>
                    </a:p>
                  </a:txBody>
                  <a:tcPr anchor="t" marL="91440" marR="91440">
                    <a:lnL w="1224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84,4</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83,7</a:t>
                      </a:r>
                      <a:endParaRPr b="0" lang="en-US" sz="1200" spc="-1" strike="noStrike">
                        <a:solidFill>
                          <a:srgbClr val="000000"/>
                        </a:solidFill>
                        <a:latin typeface="Arial"/>
                      </a:endParaRPr>
                    </a:p>
                  </a:txBody>
                  <a:tcPr anchor="t" marL="91440" marR="91440">
                    <a:lnL w="9360">
                      <a:solidFill>
                        <a:srgbClr val="000000"/>
                      </a:solidFill>
                      <a:prstDash val="solid"/>
                    </a:lnL>
                    <a:lnR w="9360">
                      <a:solidFill>
                        <a:srgbClr val="000000"/>
                      </a:solidFill>
                      <a:prstDash val="solid"/>
                    </a:lnR>
                    <a:lnT w="9360">
                      <a:solidFill>
                        <a:srgbClr val="000000"/>
                      </a:solidFill>
                      <a:prstDash val="solid"/>
                    </a:lnT>
                    <a:lnB w="12240">
                      <a:solidFill>
                        <a:srgbClr val="000000"/>
                      </a:solidFill>
                      <a:prstDash val="solid"/>
                    </a:lnB>
                    <a:solidFill>
                      <a:srgbClr val="e5e5e5"/>
                    </a:solidFill>
                  </a:tcPr>
                </a:tc>
                <a:tc>
                  <a:txBody>
                    <a:bodyPr anchor="t">
                      <a:noAutofit/>
                    </a:bodyPr>
                    <a:p>
                      <a:pPr marL="343080" indent="-343080" algn="r" defTabSz="914400">
                        <a:lnSpc>
                          <a:spcPct val="100000"/>
                        </a:lnSpc>
                        <a:tabLst>
                          <a:tab algn="l" pos="0"/>
                        </a:tabLst>
                      </a:pPr>
                      <a:r>
                        <a:rPr b="1" lang="nl-NL" sz="1200" spc="-1" strike="noStrike">
                          <a:solidFill>
                            <a:srgbClr val="000000"/>
                          </a:solidFill>
                          <a:latin typeface="Times New Roman"/>
                        </a:rPr>
                        <a:t>100</a:t>
                      </a:r>
                      <a:endParaRPr b="0" lang="en-US" sz="1200" spc="-1" strike="noStrike">
                        <a:solidFill>
                          <a:srgbClr val="000000"/>
                        </a:solidFill>
                        <a:latin typeface="Arial"/>
                      </a:endParaRPr>
                    </a:p>
                  </a:txBody>
                  <a:tcPr anchor="t" marL="91440" marR="91440">
                    <a:lnL w="9360">
                      <a:solidFill>
                        <a:srgbClr val="000000"/>
                      </a:solidFill>
                      <a:prstDash val="solid"/>
                    </a:lnL>
                    <a:lnR w="12240">
                      <a:solidFill>
                        <a:srgbClr val="000000"/>
                      </a:solidFill>
                      <a:prstDash val="solid"/>
                    </a:lnR>
                    <a:lnT w="9360">
                      <a:solidFill>
                        <a:srgbClr val="000000"/>
                      </a:solidFill>
                      <a:prstDash val="solid"/>
                    </a:lnT>
                    <a:lnB w="12240">
                      <a:solidFill>
                        <a:srgbClr val="000000"/>
                      </a:solidFill>
                      <a:prstDash val="solid"/>
                    </a:lnB>
                    <a:solidFill>
                      <a:srgbClr val="e5e5e5"/>
                    </a:solidFill>
                  </a:tcPr>
                </a:tc>
              </a:tr>
            </a:tbl>
          </a:graphicData>
        </a:graphic>
      </p:graphicFrame>
      <p:sp>
        <p:nvSpPr>
          <p:cNvPr id="105" name="PlaceHolder 1"/>
          <p:cNvSpPr>
            <a:spLocks noGrp="1"/>
          </p:cNvSpPr>
          <p:nvPr>
            <p:ph type="sldNum" idx="26"/>
          </p:nvPr>
        </p:nvSpPr>
        <p:spPr>
          <a:xfrm>
            <a:off x="8737560" y="6245280"/>
            <a:ext cx="2844360" cy="475920"/>
          </a:xfrm>
          <a:prstGeom prst="rect">
            <a:avLst/>
          </a:prstGeom>
          <a:noFill/>
          <a:ln w="0">
            <a:noFill/>
          </a:ln>
        </p:spPr>
        <p:txBody>
          <a:bodyPr lIns="91440" rIns="91440" tIns="45720" bIns="45720" anchor="ctr">
            <a:noAutofit/>
          </a:bodyPr>
          <a:lstStyle>
            <a:lvl1pPr indent="0" algn="r" defTabSz="457200">
              <a:lnSpc>
                <a:spcPct val="100000"/>
              </a:lnSpc>
              <a:buNone/>
              <a:defRPr b="0" lang="en-GB" sz="1200" spc="-1" strike="noStrike">
                <a:solidFill>
                  <a:schemeClr val="dk2"/>
                </a:solidFill>
                <a:latin typeface="Calibri"/>
              </a:defRPr>
            </a:lvl1pPr>
          </a:lstStyle>
          <a:p>
            <a:pPr indent="0" algn="r" defTabSz="457200">
              <a:lnSpc>
                <a:spcPct val="100000"/>
              </a:lnSpc>
              <a:buNone/>
            </a:pPr>
            <a:fld id="{DF334AC3-F378-4082-86BA-A5A32F04E188}" type="slidenum">
              <a:rPr b="0" lang="en-GB" sz="1200" spc="-1" strike="noStrike">
                <a:solidFill>
                  <a:schemeClr val="dk2"/>
                </a:solidFill>
                <a:latin typeface="Calibri"/>
              </a:rPr>
              <a:t>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rmAutofit fontScale="93422"/>
          </a:bodyPr>
          <a:p>
            <a:pPr indent="0" defTabSz="914400">
              <a:lnSpc>
                <a:spcPct val="90000"/>
              </a:lnSpc>
              <a:buNone/>
            </a:pPr>
            <a:r>
              <a:rPr b="1" lang="nl-BE" sz="3600" spc="-1" strike="noStrike">
                <a:solidFill>
                  <a:schemeClr val="dk2"/>
                </a:solidFill>
                <a:latin typeface="Calibri bold"/>
              </a:rPr>
              <a:t>Procentuele analyse</a:t>
            </a:r>
            <a:br>
              <a:rPr sz="3600"/>
            </a:br>
            <a:endParaRPr b="0" lang="nl-NL" sz="3600" spc="-1" strike="noStrike">
              <a:solidFill>
                <a:schemeClr val="dk1"/>
              </a:solidFill>
              <a:latin typeface="Calibri"/>
            </a:endParaRPr>
          </a:p>
        </p:txBody>
      </p:sp>
      <p:sp>
        <p:nvSpPr>
          <p:cNvPr id="107"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800" spc="-1" strike="noStrike">
                <a:solidFill>
                  <a:schemeClr val="dk2"/>
                </a:solidFill>
                <a:latin typeface="Calibri"/>
              </a:rPr>
              <a:t>Verticale of structuuranalyse</a:t>
            </a: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u="sng">
                <a:solidFill>
                  <a:schemeClr val="dk2"/>
                </a:solidFill>
                <a:uFillTx/>
                <a:latin typeface="Calibri"/>
              </a:rPr>
              <a:t>Methode:</a:t>
            </a:r>
            <a:r>
              <a:rPr b="1" lang="nl-BE" sz="2000" spc="-1" strike="noStrike">
                <a:solidFill>
                  <a:schemeClr val="dk2"/>
                </a:solidFill>
                <a:latin typeface="Calibri"/>
              </a:rPr>
              <a:t> </a:t>
            </a:r>
            <a:r>
              <a:rPr b="1" lang="nl-NL" sz="2000" spc="-1" strike="noStrike">
                <a:solidFill>
                  <a:schemeClr val="dk2"/>
                </a:solidFill>
                <a:latin typeface="Calibri"/>
              </a:rPr>
              <a:t>Voor elke bestudeerde jaarrekening wordt het totaal der activa, het totaal der passiva en de netto-omzet aan 100 gelijkgesteld. </a:t>
            </a: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NL" sz="2000" spc="-1" strike="noStrike">
                <a:solidFill>
                  <a:schemeClr val="dk2"/>
                </a:solidFill>
                <a:latin typeface="Calibri"/>
              </a:rPr>
              <a:t>Daarna worden alle bestanddelen die de respectievelijke totalen samenstellen, uitgedrukt in verhouding tot deze totalen.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800" spc="-1" strike="noStrike">
              <a:solidFill>
                <a:schemeClr val="dk2"/>
              </a:solidFill>
              <a:latin typeface="Calibri"/>
            </a:endParaRPr>
          </a:p>
        </p:txBody>
      </p:sp>
      <p:sp>
        <p:nvSpPr>
          <p:cNvPr id="108" name="Rectangle 4"/>
          <p:cNvSpPr/>
          <p:nvPr/>
        </p:nvSpPr>
        <p:spPr>
          <a:xfrm>
            <a:off x="1992240" y="2413080"/>
            <a:ext cx="7848360" cy="1828080"/>
          </a:xfrm>
          <a:prstGeom prst="rect">
            <a:avLst/>
          </a:prstGeom>
          <a:noFill/>
          <a:ln w="9360">
            <a:noFill/>
          </a:ln>
        </p:spPr>
        <p:style>
          <a:lnRef idx="0"/>
          <a:fillRef idx="0"/>
          <a:effectRef idx="0"/>
          <a:fontRef idx="minor"/>
        </p:style>
        <p:txBody>
          <a:bodyPr lIns="90000" rIns="90000" tIns="45000" bIns="45000" anchor="ctr">
            <a:spAutoFit/>
          </a:bodyPr>
          <a:p>
            <a:pPr defTabSz="457200">
              <a:lnSpc>
                <a:spcPct val="100000"/>
              </a:lnSpc>
            </a:pPr>
            <a:endParaRPr b="0" lang="en-US" sz="2400" spc="-1" strike="noStrike">
              <a:solidFill>
                <a:srgbClr val="000000"/>
              </a:solidFill>
              <a:latin typeface="Arial"/>
            </a:endParaRPr>
          </a:p>
          <a:p>
            <a:pPr defTabSz="457200">
              <a:lnSpc>
                <a:spcPct val="100000"/>
              </a:lnSpc>
            </a:pPr>
            <a:endParaRPr b="0" lang="en-US" sz="2400" spc="-1" strike="noStrike">
              <a:solidFill>
                <a:srgbClr val="000000"/>
              </a:solidFill>
              <a:latin typeface="Arial"/>
            </a:endParaRPr>
          </a:p>
          <a:p>
            <a:pPr defTabSz="457200">
              <a:lnSpc>
                <a:spcPct val="100000"/>
              </a:lnSpc>
            </a:pPr>
            <a:endParaRPr b="0" lang="en-US" sz="2400" spc="-1" strike="noStrike">
              <a:solidFill>
                <a:srgbClr val="000000"/>
              </a:solidFill>
              <a:latin typeface="Arial"/>
            </a:endParaRPr>
          </a:p>
          <a:p>
            <a:pPr defTabSz="457200">
              <a:lnSpc>
                <a:spcPct val="100000"/>
              </a:lnSpc>
            </a:pPr>
            <a:endParaRPr b="0" lang="en-US" sz="24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sp>
        <p:nvSpPr>
          <p:cNvPr id="109" name="PlaceHolder 3"/>
          <p:cNvSpPr>
            <a:spLocks noGrp="1"/>
          </p:cNvSpPr>
          <p:nvPr>
            <p:ph type="sldNum" idx="2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2254A46-36EC-43F8-BD75-5190C75EDA99}" type="slidenum">
              <a:rPr b="0" lang="nl-BE" sz="1200" spc="-1" strike="noStrike">
                <a:solidFill>
                  <a:srgbClr val="002e65"/>
                </a:solidFill>
                <a:latin typeface="Calibri"/>
              </a:rPr>
              <a:t>12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Verticale analyse</a:t>
            </a:r>
            <a:endParaRPr b="0" lang="nl-NL" sz="4400" spc="-1" strike="noStrike">
              <a:solidFill>
                <a:schemeClr val="dk1"/>
              </a:solidFill>
              <a:latin typeface="Calibri"/>
            </a:endParaRPr>
          </a:p>
        </p:txBody>
      </p:sp>
      <p:sp>
        <p:nvSpPr>
          <p:cNvPr id="111" name="PlaceHolder 2"/>
          <p:cNvSpPr>
            <a:spLocks noGrp="1"/>
          </p:cNvSpPr>
          <p:nvPr>
            <p:ph/>
          </p:nvPr>
        </p:nvSpPr>
        <p:spPr>
          <a:xfrm>
            <a:off x="2157480" y="4077000"/>
            <a:ext cx="7870320" cy="1888560"/>
          </a:xfrm>
          <a:prstGeom prst="rect">
            <a:avLst/>
          </a:prstGeom>
          <a:noFill/>
          <a:ln w="0">
            <a:noFill/>
          </a:ln>
        </p:spPr>
        <p:txBody>
          <a:bodyPr lIns="91440" rIns="91440" tIns="45720" bIns="45720" anchor="t">
            <a:normAutofit fontScale="87491" lnSpcReduction="10000"/>
          </a:bodyPr>
          <a:p>
            <a:pPr marL="228600" indent="-228600" defTabSz="914400">
              <a:lnSpc>
                <a:spcPct val="80000"/>
              </a:lnSpc>
              <a:spcBef>
                <a:spcPts val="1001"/>
              </a:spcBef>
              <a:buClr>
                <a:srgbClr val="ea2c38"/>
              </a:buClr>
              <a:buSzPct val="75000"/>
              <a:buFont typeface="Wingdings" charset="2"/>
              <a:buChar char=""/>
            </a:pPr>
            <a:r>
              <a:rPr b="1" lang="nl-BE" sz="2000" spc="-1" strike="noStrike">
                <a:solidFill>
                  <a:schemeClr val="dk2"/>
                </a:solidFill>
                <a:latin typeface="Calibri"/>
              </a:rPr>
              <a:t>Inzicht in belang van activabestanddelen in het totaal der activa alsook van passivabestanddelen in het totaal der passiva binnen eenzelfde boekjaar</a:t>
            </a:r>
            <a:endParaRPr b="1" lang="nl-NL" sz="2000" spc="-1" strike="noStrike">
              <a:solidFill>
                <a:schemeClr val="dk2"/>
              </a:solidFill>
              <a:latin typeface="Calibri"/>
            </a:endParaRPr>
          </a:p>
          <a:p>
            <a:pPr indent="0" defTabSz="914400">
              <a:lnSpc>
                <a:spcPct val="80000"/>
              </a:lnSpc>
              <a:spcBef>
                <a:spcPts val="1001"/>
              </a:spcBef>
              <a:buNone/>
            </a:pPr>
            <a:endParaRPr b="1" lang="nl-NL" sz="2000" spc="-1" strike="noStrike">
              <a:solidFill>
                <a:schemeClr val="dk2"/>
              </a:solidFill>
              <a:latin typeface="Calibri"/>
            </a:endParaRPr>
          </a:p>
          <a:p>
            <a:pPr indent="0" defTabSz="914400">
              <a:lnSpc>
                <a:spcPct val="80000"/>
              </a:lnSpc>
              <a:spcBef>
                <a:spcPts val="1001"/>
              </a:spcBef>
              <a:buNone/>
              <a:tabLst>
                <a:tab algn="l" pos="0"/>
              </a:tabLst>
            </a:pPr>
            <a:r>
              <a:rPr b="1" lang="nl-BE" sz="2000" spc="-1" strike="noStrike" u="sng">
                <a:solidFill>
                  <a:schemeClr val="dk2"/>
                </a:solidFill>
                <a:uFillTx/>
                <a:latin typeface="Calibri"/>
              </a:rPr>
              <a:t>Belangrijke aandachtpunten</a:t>
            </a:r>
            <a:endParaRPr b="1" lang="nl-NL" sz="20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Geen zicht op het globale volume van de diverse posten in vergelijking met andere jaren</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200" spc="-1" strike="noStrike">
                <a:solidFill>
                  <a:schemeClr val="dk2"/>
                </a:solidFill>
                <a:latin typeface="Calibri"/>
              </a:rPr>
              <a:t>	</a:t>
            </a:r>
            <a:r>
              <a:rPr b="1" lang="nl-BE" sz="2200" spc="-1" strike="noStrike">
                <a:solidFill>
                  <a:schemeClr val="dk2"/>
                </a:solidFill>
                <a:latin typeface="Calibri"/>
              </a:rPr>
              <a:t>	</a:t>
            </a:r>
            <a:endParaRPr b="1" lang="nl-NL" sz="2200" spc="-1" strike="noStrike">
              <a:solidFill>
                <a:schemeClr val="dk2"/>
              </a:solidFill>
              <a:latin typeface="Calibri"/>
            </a:endParaRPr>
          </a:p>
        </p:txBody>
      </p:sp>
      <p:sp>
        <p:nvSpPr>
          <p:cNvPr id="112" name="Tekstvak 2"/>
          <p:cNvSpPr/>
          <p:nvPr/>
        </p:nvSpPr>
        <p:spPr>
          <a:xfrm>
            <a:off x="2107440" y="1908000"/>
            <a:ext cx="7920360" cy="22852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80000"/>
              </a:lnSpc>
            </a:pPr>
            <a:r>
              <a:rPr b="0" lang="nl-BE" sz="1800" spc="-1" strike="noStrike">
                <a:solidFill>
                  <a:schemeClr val="dk1"/>
                </a:solidFill>
                <a:latin typeface="Calibri"/>
              </a:rPr>
              <a:t>Eenzelfde procentuele verticale analyse moet ook gemaakt worden voor de passivazijde van de balans, alsook voor de resultatenrekening. Hierbij wordt de omzet telkens gelijkgesteld aan 100 en worden de diverse resultaten-rekeningposten uitgedrukt als een percentage van de omzet. </a:t>
            </a:r>
            <a:endParaRPr b="0" lang="en-US" sz="1800" spc="-1" strike="noStrike">
              <a:solidFill>
                <a:srgbClr val="000000"/>
              </a:solidFill>
              <a:latin typeface="Arial"/>
            </a:endParaRPr>
          </a:p>
          <a:p>
            <a:pPr defTabSz="457200">
              <a:lnSpc>
                <a:spcPct val="80000"/>
              </a:lnSpc>
            </a:pPr>
            <a:endParaRPr b="0" lang="en-US" sz="1800" spc="-1" strike="noStrike">
              <a:solidFill>
                <a:srgbClr val="000000"/>
              </a:solidFill>
              <a:latin typeface="Arial"/>
            </a:endParaRPr>
          </a:p>
        </p:txBody>
      </p:sp>
      <p:pic>
        <p:nvPicPr>
          <p:cNvPr id="113" name="Picture 2" descr=""/>
          <p:cNvPicPr/>
          <p:nvPr/>
        </p:nvPicPr>
        <p:blipFill>
          <a:blip r:embed="rId1"/>
          <a:stretch/>
        </p:blipFill>
        <p:spPr>
          <a:xfrm>
            <a:off x="3827880" y="1772640"/>
            <a:ext cx="4536000" cy="1126800"/>
          </a:xfrm>
          <a:prstGeom prst="rect">
            <a:avLst/>
          </a:prstGeom>
          <a:ln w="0">
            <a:noFill/>
          </a:ln>
        </p:spPr>
      </p:pic>
      <p:sp>
        <p:nvSpPr>
          <p:cNvPr id="114" name="PlaceHolder 3"/>
          <p:cNvSpPr>
            <a:spLocks noGrp="1"/>
          </p:cNvSpPr>
          <p:nvPr>
            <p:ph type="sldNum" idx="2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2D8042D-FEC6-49FE-A952-FE0C9476E0DA}"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Verticale analyse van de balans </a:t>
            </a:r>
            <a:br>
              <a:rPr sz="2400"/>
            </a:br>
            <a:r>
              <a:rPr b="1" lang="nl-BE" sz="2400" spc="-1" strike="noStrike">
                <a:solidFill>
                  <a:schemeClr val="dk2"/>
                </a:solidFill>
                <a:latin typeface="Calibri bold"/>
              </a:rPr>
              <a:t>van Zitmeubel NV</a:t>
            </a:r>
            <a:endParaRPr b="0" lang="nl-NL" sz="2400" spc="-1" strike="noStrike">
              <a:solidFill>
                <a:schemeClr val="dk1"/>
              </a:solidFill>
              <a:latin typeface="Calibri"/>
            </a:endParaRPr>
          </a:p>
        </p:txBody>
      </p:sp>
      <p:sp>
        <p:nvSpPr>
          <p:cNvPr id="116" name="PlaceHolder 2"/>
          <p:cNvSpPr>
            <a:spLocks noGrp="1"/>
          </p:cNvSpPr>
          <p:nvPr>
            <p:ph/>
          </p:nvPr>
        </p:nvSpPr>
        <p:spPr>
          <a:xfrm>
            <a:off x="1954080" y="1412640"/>
            <a:ext cx="8029800" cy="47131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1600" spc="-1" strike="noStrike">
                <a:solidFill>
                  <a:schemeClr val="dk2"/>
                </a:solidFill>
                <a:latin typeface="Calibri"/>
              </a:rPr>
              <a:t>Het totaal van het actief of het passief wordt gelijkgesteld aan 100 en de andere balansposten worden als een percentage daarvan uitgedrukt</a:t>
            </a:r>
            <a:endParaRPr b="1" lang="nl-NL" sz="1600" spc="-1" strike="noStrike">
              <a:solidFill>
                <a:schemeClr val="dk2"/>
              </a:solidFill>
              <a:latin typeface="Calibri"/>
            </a:endParaRPr>
          </a:p>
        </p:txBody>
      </p:sp>
      <p:pic>
        <p:nvPicPr>
          <p:cNvPr id="117" name="Picture 7" descr=""/>
          <p:cNvPicPr/>
          <p:nvPr/>
        </p:nvPicPr>
        <p:blipFill>
          <a:blip r:embed="rId1"/>
          <a:stretch/>
        </p:blipFill>
        <p:spPr>
          <a:xfrm>
            <a:off x="3971880" y="1989000"/>
            <a:ext cx="4248000" cy="4326120"/>
          </a:xfrm>
          <a:prstGeom prst="rect">
            <a:avLst/>
          </a:prstGeom>
          <a:ln w="0">
            <a:noFill/>
          </a:ln>
        </p:spPr>
      </p:pic>
      <p:sp>
        <p:nvSpPr>
          <p:cNvPr id="118" name="PlaceHolder 3"/>
          <p:cNvSpPr>
            <a:spLocks noGrp="1"/>
          </p:cNvSpPr>
          <p:nvPr>
            <p:ph type="sldNum" idx="2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5583C7A-E827-468C-9E42-80A16BEDBDE2}"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9" name="Picture 8" descr=""/>
          <p:cNvPicPr/>
          <p:nvPr/>
        </p:nvPicPr>
        <p:blipFill>
          <a:blip r:embed="rId1"/>
          <a:stretch/>
        </p:blipFill>
        <p:spPr>
          <a:xfrm>
            <a:off x="3368520" y="189000"/>
            <a:ext cx="5751360" cy="5976000"/>
          </a:xfrm>
          <a:prstGeom prst="rect">
            <a:avLst/>
          </a:prstGeom>
          <a:ln w="0">
            <a:noFill/>
          </a:ln>
        </p:spPr>
      </p:pic>
      <p:sp>
        <p:nvSpPr>
          <p:cNvPr id="120" name="PlaceHolder 1"/>
          <p:cNvSpPr>
            <a:spLocks noGrp="1"/>
          </p:cNvSpPr>
          <p:nvPr>
            <p:ph type="sldNum" idx="3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702F5AE-ECE0-41B7-A709-04E2836C28DE}"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Ratioanalyse</a:t>
            </a:r>
            <a:endParaRPr b="0" lang="nl-NL" sz="3200" spc="-1" strike="noStrike">
              <a:solidFill>
                <a:schemeClr val="dk1"/>
              </a:solidFill>
              <a:latin typeface="Calibri"/>
            </a:endParaRPr>
          </a:p>
        </p:txBody>
      </p:sp>
      <p:sp>
        <p:nvSpPr>
          <p:cNvPr id="122"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400" spc="-1" strike="noStrike">
                <a:solidFill>
                  <a:schemeClr val="dk2"/>
                </a:solidFill>
                <a:latin typeface="Calibri"/>
              </a:rPr>
              <a:t>Bouwt een beeld op van de financiële toestand van een onderneming op basis van een samenhangend geheel van </a:t>
            </a:r>
            <a:r>
              <a:rPr b="1" i="1" lang="nl-NL" sz="2400" spc="-1" strike="noStrike">
                <a:solidFill>
                  <a:schemeClr val="dk2"/>
                </a:solidFill>
                <a:latin typeface="Calibri"/>
              </a:rPr>
              <a:t>verhoudingsgetallen</a:t>
            </a:r>
            <a:r>
              <a:rPr b="1" lang="nl-NL" sz="2400" spc="-1" strike="noStrike">
                <a:solidFill>
                  <a:schemeClr val="dk2"/>
                </a:solidFill>
                <a:latin typeface="Calibri"/>
              </a:rPr>
              <a:t> tussen één of meerdere financiële basisgegevens.</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200" spc="-1" strike="noStrike">
              <a:solidFill>
                <a:schemeClr val="dk2"/>
              </a:solidFill>
              <a:latin typeface="Calibri"/>
            </a:endParaRPr>
          </a:p>
          <a:p>
            <a:pPr indent="0" defTabSz="914400">
              <a:lnSpc>
                <a:spcPct val="90000"/>
              </a:lnSpc>
              <a:spcBef>
                <a:spcPts val="1001"/>
              </a:spcBef>
              <a:buNone/>
              <a:tabLst>
                <a:tab algn="l" pos="0"/>
              </a:tabLst>
            </a:pPr>
            <a:r>
              <a:rPr b="1" lang="nl-NL" sz="2400" spc="-1" strike="noStrike" u="sng">
                <a:solidFill>
                  <a:schemeClr val="dk2"/>
                </a:solidFill>
                <a:uFillTx/>
                <a:latin typeface="Calibri"/>
              </a:rPr>
              <a:t>Soorten ratio’s</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rabicPeriod"/>
              <a:tabLst>
                <a:tab algn="l" pos="0"/>
              </a:tabLst>
            </a:pPr>
            <a:r>
              <a:rPr b="1" lang="nl-NL" sz="2000" spc="-1" strike="noStrike">
                <a:solidFill>
                  <a:schemeClr val="dk2"/>
                </a:solidFill>
                <a:latin typeface="Calibri"/>
              </a:rPr>
              <a:t>Liquiditeit</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rabicPeriod"/>
              <a:tabLst>
                <a:tab algn="l" pos="0"/>
              </a:tabLst>
            </a:pPr>
            <a:r>
              <a:rPr b="1" lang="nl-NL" sz="2000" spc="-1" strike="noStrike">
                <a:solidFill>
                  <a:schemeClr val="dk2"/>
                </a:solidFill>
                <a:latin typeface="Calibri"/>
              </a:rPr>
              <a:t>Solvabiliteit</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rabicPeriod"/>
              <a:tabLst>
                <a:tab algn="l" pos="0"/>
              </a:tabLst>
            </a:pPr>
            <a:r>
              <a:rPr b="1" lang="nl-NL" sz="2000" spc="-1" strike="noStrike">
                <a:solidFill>
                  <a:schemeClr val="dk2"/>
                </a:solidFill>
                <a:latin typeface="Calibri"/>
              </a:rPr>
              <a:t>Rendabiliteit</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rabicPeriod"/>
              <a:tabLst>
                <a:tab algn="l" pos="0"/>
              </a:tabLst>
            </a:pPr>
            <a:r>
              <a:rPr b="1" lang="nl-NL" sz="2000" spc="-1" strike="noStrike">
                <a:solidFill>
                  <a:schemeClr val="dk2"/>
                </a:solidFill>
                <a:latin typeface="Calibri"/>
              </a:rPr>
              <a:t>Toegevoegde waarde</a:t>
            </a:r>
            <a:endParaRPr b="1" lang="nl-NL" sz="20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rabicPeriod"/>
              <a:tabLst>
                <a:tab algn="l" pos="0"/>
              </a:tabLst>
            </a:pPr>
            <a:r>
              <a:rPr b="1" lang="nl-NL" sz="2000" spc="-1" strike="noStrike">
                <a:solidFill>
                  <a:schemeClr val="dk2"/>
                </a:solidFill>
                <a:latin typeface="Calibri"/>
              </a:rPr>
              <a:t>Beurs</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p:txBody>
      </p:sp>
      <p:sp>
        <p:nvSpPr>
          <p:cNvPr id="123" name="PlaceHolder 3"/>
          <p:cNvSpPr>
            <a:spLocks noGrp="1"/>
          </p:cNvSpPr>
          <p:nvPr>
            <p:ph type="sldNum" idx="3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512DC3C-E307-4373-88C9-B2F9845ED4D6}"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Ratioanalyse</a:t>
            </a:r>
            <a:endParaRPr b="0" lang="nl-NL" sz="3600" spc="-1" strike="noStrike">
              <a:solidFill>
                <a:schemeClr val="dk1"/>
              </a:solidFill>
              <a:latin typeface="Calibri"/>
            </a:endParaRPr>
          </a:p>
        </p:txBody>
      </p:sp>
      <p:sp>
        <p:nvSpPr>
          <p:cNvPr id="12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nl-NL" sz="2400" spc="-1" strike="noStrike" u="sng">
                <a:solidFill>
                  <a:schemeClr val="dk2"/>
                </a:solidFill>
                <a:uFillTx/>
                <a:latin typeface="Calibri"/>
              </a:rPr>
              <a:t>Hoe ratio’s beoordelen?</a:t>
            </a:r>
            <a:endParaRPr b="1" lang="nl-NL" sz="24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Algemeen gestelde normen</a:t>
            </a:r>
            <a:endParaRPr b="1" lang="nl-NL" sz="23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Evolutie in de tijd</a:t>
            </a:r>
            <a:endParaRPr b="1" lang="nl-NL" sz="23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Vergelijking met een aantal concurrenten</a:t>
            </a:r>
            <a:endParaRPr b="1" lang="nl-NL" sz="23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NL" sz="2300" spc="-1" strike="noStrike">
                <a:solidFill>
                  <a:schemeClr val="dk2"/>
                </a:solidFill>
                <a:latin typeface="Calibri"/>
              </a:rPr>
              <a:t>Vergelijking met ondernemingen in dezelfde sector</a:t>
            </a:r>
            <a:endParaRPr b="1" lang="nl-NL" sz="2300" spc="-1" strike="noStrike">
              <a:solidFill>
                <a:schemeClr val="dk2"/>
              </a:solidFill>
              <a:latin typeface="Calibri"/>
            </a:endParaRPr>
          </a:p>
        </p:txBody>
      </p:sp>
      <p:sp>
        <p:nvSpPr>
          <p:cNvPr id="126" name="PlaceHolder 3"/>
          <p:cNvSpPr>
            <a:spLocks noGrp="1"/>
          </p:cNvSpPr>
          <p:nvPr>
            <p:ph type="sldNum" idx="3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3B174F7-F58C-4CC9-AC16-BB132C237174}"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cap="all">
                <a:solidFill>
                  <a:schemeClr val="dk2"/>
                </a:solidFill>
                <a:latin typeface="Calibri bold"/>
              </a:rPr>
              <a:t>Liquiditeitratio’s</a:t>
            </a:r>
            <a:endParaRPr b="0" lang="nl-NL" sz="4400" spc="-1" strike="noStrike">
              <a:solidFill>
                <a:schemeClr val="dk1"/>
              </a:solidFill>
              <a:latin typeface="Calibri"/>
            </a:endParaRPr>
          </a:p>
        </p:txBody>
      </p:sp>
      <p:sp>
        <p:nvSpPr>
          <p:cNvPr id="128"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Liquiditeit</a:t>
            </a:r>
            <a:endParaRPr b="0" lang="nl-NL" sz="3600" spc="-1" strike="noStrike">
              <a:solidFill>
                <a:schemeClr val="dk1"/>
              </a:solidFill>
              <a:latin typeface="Calibri"/>
            </a:endParaRPr>
          </a:p>
        </p:txBody>
      </p:sp>
      <p:sp>
        <p:nvSpPr>
          <p:cNvPr id="13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000" spc="-1" strike="noStrike">
                <a:solidFill>
                  <a:schemeClr val="dk2"/>
                </a:solidFill>
                <a:latin typeface="Calibri"/>
              </a:rPr>
              <a:t>= De mate waarin de onderneming erin slaagt op korte termijn aan haar verplichtingen te voldoen.</a:t>
            </a:r>
            <a:r>
              <a:rPr b="1" lang="nl-BE" sz="2400" spc="-1" strike="noStrike">
                <a:solidFill>
                  <a:schemeClr val="dk2"/>
                </a:solidFill>
                <a:latin typeface="Calibri"/>
              </a:rPr>
              <a:t> </a:t>
            </a:r>
            <a:r>
              <a:rPr b="1" lang="en-GB" sz="2400" spc="-1" strike="noStrike">
                <a:solidFill>
                  <a:schemeClr val="dk2"/>
                </a:solidFill>
                <a:latin typeface="Calibri"/>
              </a:rPr>
              <a:t> </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u="sng">
                <a:solidFill>
                  <a:schemeClr val="dk2"/>
                </a:solidFill>
                <a:uFillTx/>
                <a:latin typeface="Calibri"/>
              </a:rPr>
              <a:t>Beïnvloed door:</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Uitzetting/inkrimping ondernemingsactiviteit</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Seizoenschommelingen</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Investeringen in duurzame activa dmv liquide middelen</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Leningen aan vennoten, personeelsleden,…</a:t>
            </a: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a:t>
            </a:r>
            <a:endParaRPr b="1" lang="nl-NL" sz="2000" spc="-1" strike="noStrike">
              <a:solidFill>
                <a:schemeClr val="dk2"/>
              </a:solidFill>
              <a:latin typeface="Calibri"/>
            </a:endParaRPr>
          </a:p>
        </p:txBody>
      </p:sp>
      <p:sp>
        <p:nvSpPr>
          <p:cNvPr id="131" name="PlaceHolder 3"/>
          <p:cNvSpPr>
            <a:spLocks noGrp="1"/>
          </p:cNvSpPr>
          <p:nvPr>
            <p:ph type="sldNum" idx="3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4FB79C9-9AA7-41B3-921F-FDFEC33372B8}" type="slidenum">
              <a:rPr b="0" lang="nl-BE" sz="1200" spc="-1" strike="noStrike">
                <a:solidFill>
                  <a:srgbClr val="002e65"/>
                </a:solidFill>
                <a:latin typeface="Calibri"/>
              </a:rPr>
              <a:t>13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Financiële analyse</a:t>
            </a:r>
            <a:endParaRPr b="0" lang="nl-NL" sz="4400" spc="-1" strike="noStrike">
              <a:solidFill>
                <a:schemeClr val="dk1"/>
              </a:solidFill>
              <a:latin typeface="Calibri"/>
            </a:endParaRPr>
          </a:p>
        </p:txBody>
      </p:sp>
      <p:sp>
        <p:nvSpPr>
          <p:cNvPr id="7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150000"/>
              </a:lnSpc>
              <a:spcBef>
                <a:spcPts val="1001"/>
              </a:spcBef>
              <a:buNone/>
            </a:pP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OpenSymbol"/>
              <a:buAutoNum type="arabicPeriod"/>
            </a:pPr>
            <a:r>
              <a:rPr b="1" lang="nl-BE" sz="2400" spc="-1" strike="noStrike">
                <a:solidFill>
                  <a:schemeClr val="dk2"/>
                </a:solidFill>
                <a:latin typeface="Calibri"/>
              </a:rPr>
              <a:t>De beschikbare informatie</a:t>
            </a: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OpenSymbol"/>
              <a:buAutoNum type="arabicPeriod"/>
            </a:pPr>
            <a:r>
              <a:rPr b="1" lang="nl-BE" sz="2400" spc="-1" strike="noStrike">
                <a:solidFill>
                  <a:schemeClr val="dk2"/>
                </a:solidFill>
                <a:latin typeface="Calibri"/>
              </a:rPr>
              <a:t>Verschillende analysetechnieken</a:t>
            </a: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OpenSymbol"/>
              <a:buAutoNum type="arabicPeriod"/>
            </a:pPr>
            <a:r>
              <a:rPr b="1" lang="nl-BE" sz="2400" spc="-1" strike="noStrike">
                <a:solidFill>
                  <a:schemeClr val="dk2"/>
                </a:solidFill>
                <a:latin typeface="Calibri"/>
              </a:rPr>
              <a:t>Statische analyse</a:t>
            </a:r>
            <a:endParaRPr b="1" lang="nl-NL" sz="2400" spc="-1" strike="noStrike">
              <a:solidFill>
                <a:schemeClr val="dk2"/>
              </a:solidFill>
              <a:latin typeface="Calibri"/>
            </a:endParaRPr>
          </a:p>
          <a:p>
            <a:pPr marL="609480" indent="-609480" defTabSz="914400">
              <a:lnSpc>
                <a:spcPct val="150000"/>
              </a:lnSpc>
              <a:spcBef>
                <a:spcPts val="1001"/>
              </a:spcBef>
              <a:buClr>
                <a:srgbClr val="ea2c38"/>
              </a:buClr>
              <a:buSzPct val="75000"/>
              <a:buFont typeface="OpenSymbol"/>
              <a:buAutoNum type="arabicPeriod"/>
            </a:pPr>
            <a:r>
              <a:rPr b="1" lang="nl-BE" sz="2400" spc="-1" strike="noStrike">
                <a:solidFill>
                  <a:schemeClr val="dk2"/>
                </a:solidFill>
                <a:latin typeface="Calibri"/>
              </a:rPr>
              <a:t>Dynamische analyse</a:t>
            </a:r>
            <a:endParaRPr b="1" lang="nl-NL" sz="2400" spc="-1" strike="noStrike">
              <a:solidFill>
                <a:schemeClr val="dk2"/>
              </a:solidFill>
              <a:latin typeface="Calibri"/>
            </a:endParaRPr>
          </a:p>
          <a:p>
            <a:pPr indent="0" defTabSz="914400">
              <a:lnSpc>
                <a:spcPct val="150000"/>
              </a:lnSpc>
              <a:spcBef>
                <a:spcPts val="1001"/>
              </a:spcBef>
              <a:buNone/>
            </a:pPr>
            <a:endParaRPr b="1" lang="nl-NL" sz="3200" spc="-1" strike="noStrike">
              <a:solidFill>
                <a:schemeClr val="dk2"/>
              </a:solidFill>
              <a:latin typeface="Calibri"/>
            </a:endParaRPr>
          </a:p>
        </p:txBody>
      </p:sp>
      <p:sp>
        <p:nvSpPr>
          <p:cNvPr id="76" name="PlaceHolder 3"/>
          <p:cNvSpPr>
            <a:spLocks noGrp="1"/>
          </p:cNvSpPr>
          <p:nvPr>
            <p:ph type="sldNum" idx="2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67FA9CF-19D6-4633-8B54-8122BFDF65B3}"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Liquiditeit</a:t>
            </a:r>
            <a:endParaRPr b="0" lang="nl-NL" sz="4400" spc="-1" strike="noStrike">
              <a:solidFill>
                <a:schemeClr val="dk1"/>
              </a:solidFill>
              <a:latin typeface="Calibri"/>
            </a:endParaRPr>
          </a:p>
        </p:txBody>
      </p:sp>
      <p:sp>
        <p:nvSpPr>
          <p:cNvPr id="133" name="PlaceHolder 2"/>
          <p:cNvSpPr>
            <a:spLocks noGrp="1"/>
          </p:cNvSpPr>
          <p:nvPr>
            <p:ph/>
          </p:nvPr>
        </p:nvSpPr>
        <p:spPr>
          <a:xfrm>
            <a:off x="631440" y="1381320"/>
            <a:ext cx="10928880" cy="5252400"/>
          </a:xfrm>
          <a:prstGeom prst="rect">
            <a:avLst/>
          </a:prstGeom>
          <a:noFill/>
          <a:ln w="0">
            <a:noFill/>
          </a:ln>
        </p:spPr>
        <p:txBody>
          <a:bodyPr lIns="91440" rIns="91440" tIns="45720" bIns="45720" anchor="t">
            <a:normAutofit fontScale="84366"/>
          </a:bodyPr>
          <a:p>
            <a:pPr indent="0" defTabSz="914400">
              <a:lnSpc>
                <a:spcPct val="80000"/>
              </a:lnSpc>
              <a:spcBef>
                <a:spcPts val="1001"/>
              </a:spcBef>
              <a:buNone/>
              <a:tabLst>
                <a:tab algn="l" pos="0"/>
              </a:tabLst>
            </a:pPr>
            <a:r>
              <a:rPr b="1" lang="nl-BE" sz="2200" spc="-1" strike="noStrike" u="sng">
                <a:solidFill>
                  <a:schemeClr val="dk2"/>
                </a:solidFill>
                <a:uFillTx/>
                <a:latin typeface="Calibri"/>
              </a:rPr>
              <a:t>Soorten:</a:t>
            </a:r>
            <a:endParaRPr b="1" lang="nl-NL" sz="2200" spc="-1" strike="noStrike">
              <a:solidFill>
                <a:schemeClr val="dk2"/>
              </a:solidFill>
              <a:latin typeface="Calibri"/>
            </a:endParaRPr>
          </a:p>
          <a:p>
            <a:pPr indent="0" defTabSz="914400">
              <a:lnSpc>
                <a:spcPct val="80000"/>
              </a:lnSpc>
              <a:spcBef>
                <a:spcPts val="499"/>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OpenSymbol"/>
              <a:buAutoNum type="alphaUcPeriod"/>
              <a:tabLst>
                <a:tab algn="l" pos="0"/>
              </a:tabLst>
            </a:pPr>
            <a:r>
              <a:rPr b="1" lang="nl-BE" sz="1900" spc="-1" strike="noStrike">
                <a:solidFill>
                  <a:schemeClr val="dk2"/>
                </a:solidFill>
                <a:latin typeface="Calibri"/>
              </a:rPr>
              <a:t>Liquiditeit in algemene of brede zin</a:t>
            </a:r>
            <a:endParaRPr b="1"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Current ratio</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Nettobedrijfskapitaal</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Behoefte aan bedrijfskapitaal</a:t>
            </a:r>
            <a:endParaRPr b="0" lang="nl-NL" sz="1900" spc="-1" strike="noStrike">
              <a:solidFill>
                <a:schemeClr val="dk2"/>
              </a:solidFill>
              <a:latin typeface="Calibri"/>
            </a:endParaRPr>
          </a:p>
          <a:p>
            <a:pPr indent="0" defTabSz="914400">
              <a:lnSpc>
                <a:spcPct val="80000"/>
              </a:lnSpc>
              <a:spcBef>
                <a:spcPts val="499"/>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OpenSymbol"/>
              <a:buAutoNum type="alphaUcPeriod"/>
              <a:tabLst>
                <a:tab algn="l" pos="0"/>
              </a:tabLst>
            </a:pPr>
            <a:r>
              <a:rPr b="1" lang="nl-BE" sz="1900" spc="-1" strike="noStrike">
                <a:solidFill>
                  <a:schemeClr val="dk2"/>
                </a:solidFill>
                <a:latin typeface="Calibri"/>
              </a:rPr>
              <a:t>Thesaurietoestand</a:t>
            </a:r>
            <a:endParaRPr b="1" lang="nl-NL" sz="1900" spc="-1" strike="noStrike">
              <a:solidFill>
                <a:schemeClr val="dk2"/>
              </a:solidFill>
              <a:latin typeface="Calibri"/>
            </a:endParaRPr>
          </a:p>
          <a:p>
            <a:pPr indent="0" defTabSz="914400">
              <a:lnSpc>
                <a:spcPct val="80000"/>
              </a:lnSpc>
              <a:spcBef>
                <a:spcPts val="1001"/>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OpenSymbol"/>
              <a:buAutoNum type="alphaUcPeriod"/>
              <a:tabLst>
                <a:tab algn="l" pos="0"/>
              </a:tabLst>
            </a:pPr>
            <a:r>
              <a:rPr b="1" lang="nl-BE" sz="1900" spc="-1" strike="noStrike">
                <a:solidFill>
                  <a:schemeClr val="dk2"/>
                </a:solidFill>
                <a:latin typeface="Calibri"/>
              </a:rPr>
              <a:t>Liquiditeit in enge zin</a:t>
            </a:r>
            <a:endParaRPr b="1" lang="nl-NL" sz="1900" spc="-1" strike="noStrike">
              <a:solidFill>
                <a:schemeClr val="dk2"/>
              </a:solidFill>
              <a:latin typeface="Calibri"/>
            </a:endParaRPr>
          </a:p>
          <a:p>
            <a:pPr indent="0" defTabSz="914400">
              <a:lnSpc>
                <a:spcPct val="80000"/>
              </a:lnSpc>
              <a:spcBef>
                <a:spcPts val="1001"/>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OpenSymbol"/>
              <a:buAutoNum type="alphaUcPeriod"/>
              <a:tabLst>
                <a:tab algn="l" pos="0"/>
              </a:tabLst>
            </a:pPr>
            <a:r>
              <a:rPr b="1" lang="nl-BE" sz="1900" spc="-1" strike="noStrike">
                <a:solidFill>
                  <a:schemeClr val="dk2"/>
                </a:solidFill>
                <a:latin typeface="Calibri"/>
              </a:rPr>
              <a:t>Omloopsnelheden</a:t>
            </a:r>
            <a:endParaRPr b="1"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Rotatie voorraden en bestellingen in uitvoering</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Aantal dagen voorraad</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Aantal dagen klantenkrediet</a:t>
            </a:r>
            <a:endParaRPr b="0" lang="nl-NL" sz="1900" spc="-1" strike="noStrike">
              <a:solidFill>
                <a:schemeClr val="dk2"/>
              </a:solidFill>
              <a:latin typeface="Calibri"/>
            </a:endParaRPr>
          </a:p>
          <a:p>
            <a:pPr lvl="1" marL="895320" indent="-380880" defTabSz="914400">
              <a:lnSpc>
                <a:spcPct val="80000"/>
              </a:lnSpc>
              <a:spcBef>
                <a:spcPts val="499"/>
              </a:spcBef>
              <a:buClr>
                <a:srgbClr val="002e65"/>
              </a:buClr>
              <a:buSzPct val="75000"/>
              <a:buFont typeface="OpenSymbol"/>
              <a:buAutoNum type="arabicPeriod"/>
              <a:tabLst>
                <a:tab algn="l" pos="0"/>
              </a:tabLst>
            </a:pPr>
            <a:r>
              <a:rPr b="0" lang="nl-BE" sz="1900" spc="-1" strike="noStrike">
                <a:solidFill>
                  <a:schemeClr val="dk2"/>
                </a:solidFill>
                <a:latin typeface="Calibri"/>
              </a:rPr>
              <a:t>Aantal dagen leverancierskrediet</a:t>
            </a:r>
            <a:endParaRPr b="0" lang="nl-NL" sz="1900" spc="-1" strike="noStrike">
              <a:solidFill>
                <a:schemeClr val="dk2"/>
              </a:solidFill>
              <a:latin typeface="Calibri"/>
            </a:endParaRPr>
          </a:p>
          <a:p>
            <a:pPr indent="0" defTabSz="914400">
              <a:lnSpc>
                <a:spcPct val="80000"/>
              </a:lnSpc>
              <a:spcBef>
                <a:spcPts val="499"/>
              </a:spcBef>
              <a:buNone/>
              <a:tabLst>
                <a:tab algn="l" pos="0"/>
              </a:tabLst>
            </a:pPr>
            <a:endParaRPr b="1" lang="nl-NL" sz="1900" spc="-1" strike="noStrike">
              <a:solidFill>
                <a:schemeClr val="dk2"/>
              </a:solidFill>
              <a:latin typeface="Calibri"/>
            </a:endParaRPr>
          </a:p>
          <a:p>
            <a:pPr marL="514440" indent="-457200" defTabSz="914400">
              <a:lnSpc>
                <a:spcPct val="80000"/>
              </a:lnSpc>
              <a:spcBef>
                <a:spcPts val="1001"/>
              </a:spcBef>
              <a:buClr>
                <a:srgbClr val="002e65"/>
              </a:buClr>
              <a:buSzPct val="75000"/>
              <a:buFont typeface="OpenSymbol"/>
              <a:buAutoNum type="alphaUcPeriod"/>
              <a:tabLst>
                <a:tab algn="l" pos="0"/>
              </a:tabLst>
            </a:pPr>
            <a:r>
              <a:rPr b="1" lang="nl-BE" sz="1900" spc="-1" strike="noStrike">
                <a:solidFill>
                  <a:schemeClr val="dk2"/>
                </a:solidFill>
                <a:latin typeface="Calibri"/>
              </a:rPr>
              <a:t>Te financieren periode</a:t>
            </a:r>
            <a:endParaRPr b="1" lang="nl-NL" sz="1900" spc="-1" strike="noStrike">
              <a:solidFill>
                <a:schemeClr val="dk2"/>
              </a:solidFill>
              <a:latin typeface="Calibri"/>
            </a:endParaRPr>
          </a:p>
          <a:p>
            <a:pPr indent="0" defTabSz="914400">
              <a:lnSpc>
                <a:spcPct val="80000"/>
              </a:lnSpc>
              <a:spcBef>
                <a:spcPts val="1001"/>
              </a:spcBef>
              <a:buNone/>
              <a:tabLst>
                <a:tab algn="l" pos="0"/>
              </a:tabLst>
            </a:pPr>
            <a:endParaRPr b="1" lang="nl-NL" sz="2000" spc="-1" strike="noStrike">
              <a:solidFill>
                <a:schemeClr val="dk2"/>
              </a:solidFill>
              <a:latin typeface="Calibri"/>
            </a:endParaRPr>
          </a:p>
        </p:txBody>
      </p:sp>
      <p:sp>
        <p:nvSpPr>
          <p:cNvPr id="134" name="PlaceHolder 3"/>
          <p:cNvSpPr>
            <a:spLocks noGrp="1"/>
          </p:cNvSpPr>
          <p:nvPr>
            <p:ph type="sldNum" idx="3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40AE19FC-58FD-4C81-A0CB-186C5E397FD7}" type="slidenum">
              <a:rPr b="0" lang="nl-BE" sz="1200" spc="-1" strike="noStrike">
                <a:solidFill>
                  <a:srgbClr val="002e65"/>
                </a:solidFill>
                <a:latin typeface="Calibri"/>
              </a:rPr>
              <a:t>20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Liquiditeit</a:t>
            </a:r>
            <a:endParaRPr b="0" lang="nl-NL" sz="4400" spc="-1" strike="noStrike">
              <a:solidFill>
                <a:schemeClr val="dk1"/>
              </a:solidFill>
              <a:latin typeface="Calibri"/>
            </a:endParaRPr>
          </a:p>
        </p:txBody>
      </p:sp>
      <p:sp>
        <p:nvSpPr>
          <p:cNvPr id="136"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71867"/>
          </a:bodyPr>
          <a:p>
            <a:pPr indent="0" defTabSz="914400">
              <a:lnSpc>
                <a:spcPct val="80000"/>
              </a:lnSpc>
              <a:spcBef>
                <a:spcPts val="1001"/>
              </a:spcBef>
              <a:buNone/>
              <a:tabLst>
                <a:tab algn="l" pos="0"/>
              </a:tabLst>
            </a:pPr>
            <a:r>
              <a:rPr b="1" lang="nl-BE" sz="2400" spc="-1" strike="noStrike" u="sng">
                <a:solidFill>
                  <a:schemeClr val="dk2"/>
                </a:solidFill>
                <a:uFillTx/>
                <a:latin typeface="Calibri"/>
              </a:rPr>
              <a:t>Aanpassing van de balans:</a:t>
            </a:r>
            <a:endParaRPr b="1" lang="nl-NL" sz="24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Balans:  </a:t>
            </a:r>
            <a:r>
              <a:rPr b="1" lang="nl-BE" sz="2000" spc="-1" strike="noStrike">
                <a:solidFill>
                  <a:schemeClr val="dk2"/>
                </a:solidFill>
                <a:latin typeface="Calibri"/>
              </a:rPr>
              <a:t>	</a:t>
            </a:r>
            <a:r>
              <a:rPr b="1" lang="nl-BE" sz="2000" spc="-1" strike="noStrike">
                <a:solidFill>
                  <a:schemeClr val="dk2"/>
                </a:solidFill>
                <a:latin typeface="Calibri"/>
              </a:rPr>
              <a:t>Vaste activa</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i="1" lang="nl-BE" sz="2000" spc="-1" strike="noStrike">
                <a:solidFill>
                  <a:schemeClr val="dk2"/>
                </a:solidFill>
                <a:latin typeface="Calibri"/>
              </a:rPr>
              <a:t>Vlottende activa</a:t>
            </a:r>
            <a:r>
              <a:rPr b="1" lang="nl-BE"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Vorderingen op meer dan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Voorraden</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Vorderingen op hoogstens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Geldbeleggingen en liq. Middelen</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i="1" lang="nl-BE" sz="2000" spc="-1" strike="noStrike">
                <a:solidFill>
                  <a:schemeClr val="dk2"/>
                </a:solidFill>
                <a:latin typeface="Calibri"/>
              </a:rPr>
              <a:t>Beperkte vlottende activa</a:t>
            </a:r>
            <a:r>
              <a:rPr b="1" lang="nl-BE" sz="2000" spc="-1" strike="noStrike">
                <a:solidFill>
                  <a:schemeClr val="dk2"/>
                </a:solidFill>
                <a:latin typeface="Calibri"/>
              </a:rPr>
              <a:t> =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Vlottende activa  –  vorderingen op meer dan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i="1" lang="nl-BE" sz="2000" spc="-1" strike="noStrike">
                <a:solidFill>
                  <a:schemeClr val="dk2"/>
                </a:solidFill>
                <a:latin typeface="Calibri"/>
              </a:rPr>
              <a:t>Uitgebreide vaste activa</a:t>
            </a:r>
            <a:r>
              <a:rPr b="1" lang="nl-BE"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Vaste activa  +  vorderingen op meer dan 1 jaar</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p:txBody>
      </p:sp>
      <p:sp>
        <p:nvSpPr>
          <p:cNvPr id="137" name="PlaceHolder 3"/>
          <p:cNvSpPr>
            <a:spLocks noGrp="1"/>
          </p:cNvSpPr>
          <p:nvPr>
            <p:ph type="sldNum" idx="3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86DC737-D2E0-49F4-999F-57C234EA4B16}"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A. Liquiditeit in de algemene of brede zin</a:t>
            </a:r>
            <a:endParaRPr b="0" lang="nl-NL" sz="2800" spc="-1" strike="noStrike">
              <a:solidFill>
                <a:schemeClr val="dk1"/>
              </a:solidFill>
              <a:latin typeface="Calibri"/>
            </a:endParaRPr>
          </a:p>
        </p:txBody>
      </p:sp>
      <p:sp>
        <p:nvSpPr>
          <p:cNvPr id="13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Clr>
                <a:srgbClr val="002e65"/>
              </a:buClr>
              <a:buSzPct val="75000"/>
              <a:buFont typeface="OpenSymbol"/>
              <a:buAutoNum type="arabicPeriod"/>
            </a:pPr>
            <a:r>
              <a:rPr b="1" lang="nl-BE" sz="2400" spc="-1" strike="noStrike" u="sng">
                <a:solidFill>
                  <a:schemeClr val="dk2"/>
                </a:solidFill>
                <a:uFillTx/>
                <a:latin typeface="Calibri"/>
              </a:rPr>
              <a:t>Current ratio</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3200" spc="-1" strike="noStrike">
                <a:solidFill>
                  <a:schemeClr val="dk2"/>
                </a:solidFill>
                <a:latin typeface="Calibri"/>
              </a:rPr>
              <a:t>	</a:t>
            </a:r>
            <a:r>
              <a:rPr b="1" lang="nl-BE" sz="3200" spc="-1" strike="noStrike">
                <a:solidFill>
                  <a:schemeClr val="dk2"/>
                </a:solidFill>
                <a:latin typeface="Calibri"/>
              </a:rPr>
              <a:t>	</a:t>
            </a:r>
            <a:r>
              <a:rPr b="1" lang="nl-BE" sz="32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Current ratio &gt; 1 </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Wingdings"/>
              </a:rPr>
              <a:t></a:t>
            </a:r>
            <a:r>
              <a:rPr b="1" lang="nl-BE" sz="2000" spc="-1" strike="noStrike">
                <a:solidFill>
                  <a:schemeClr val="dk2"/>
                </a:solidFill>
                <a:latin typeface="Calibri"/>
              </a:rPr>
              <a:t> </a:t>
            </a:r>
            <a:r>
              <a:rPr b="1" lang="nl-BE" sz="2000" spc="-1" strike="noStrike">
                <a:solidFill>
                  <a:schemeClr val="dk2"/>
                </a:solidFill>
                <a:latin typeface="Calibri"/>
              </a:rPr>
              <a:t>De onderneming kan met de aanwezige vlottende activa voldoen aan de schulden die op korte termijn vervallen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p:txBody>
      </p:sp>
      <p:sp>
        <p:nvSpPr>
          <p:cNvPr id="140" name="Tekstvak 4"/>
          <p:cNvSpPr/>
          <p:nvPr/>
        </p:nvSpPr>
        <p:spPr>
          <a:xfrm>
            <a:off x="1381320" y="2858760"/>
            <a:ext cx="9795240" cy="8895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41" name="PlaceHolder 3"/>
          <p:cNvSpPr>
            <a:spLocks noGrp="1"/>
          </p:cNvSpPr>
          <p:nvPr>
            <p:ph type="sldNum" idx="3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8DB28DD-E05D-43C1-B161-2A97695FE713}"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A. Liquiditeit in de algemene of brede zin</a:t>
            </a:r>
            <a:endParaRPr b="0" lang="nl-NL" sz="2800" spc="-1" strike="noStrike">
              <a:solidFill>
                <a:schemeClr val="dk1"/>
              </a:solidFill>
              <a:latin typeface="Calibri"/>
            </a:endParaRPr>
          </a:p>
        </p:txBody>
      </p:sp>
      <p:sp>
        <p:nvSpPr>
          <p:cNvPr id="143" name="PlaceHolder 2"/>
          <p:cNvSpPr>
            <a:spLocks noGrp="1"/>
          </p:cNvSpPr>
          <p:nvPr>
            <p:ph/>
          </p:nvPr>
        </p:nvSpPr>
        <p:spPr>
          <a:xfrm>
            <a:off x="946800" y="1350360"/>
            <a:ext cx="9480960" cy="5137560"/>
          </a:xfrm>
          <a:prstGeom prst="rect">
            <a:avLst/>
          </a:prstGeom>
          <a:blipFill rotWithShape="0">
            <a:blip r:embed="rId1"/>
            <a:stretch>
              <a:fillRect l="-964" t="-238"/>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alpha val="1000"/>
                  </a:schemeClr>
                </a:solidFill>
                <a:latin typeface="Calibri"/>
              </a:rPr>
              <a:t> </a:t>
            </a:r>
            <a:endParaRPr b="1" lang="nl-NL" sz="3200" spc="-1" strike="noStrike">
              <a:solidFill>
                <a:schemeClr val="dk2"/>
              </a:solidFill>
              <a:latin typeface="Calibri"/>
            </a:endParaRPr>
          </a:p>
        </p:txBody>
      </p:sp>
      <p:sp>
        <p:nvSpPr>
          <p:cNvPr id="144" name="Tekstvak 3"/>
          <p:cNvSpPr/>
          <p:nvPr/>
        </p:nvSpPr>
        <p:spPr>
          <a:xfrm>
            <a:off x="1666800" y="2657880"/>
            <a:ext cx="6156360" cy="101520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45" name="PlaceHolder 3"/>
          <p:cNvSpPr>
            <a:spLocks noGrp="1"/>
          </p:cNvSpPr>
          <p:nvPr>
            <p:ph type="sldNum" idx="3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4B4235B-84C5-4AA5-90D3-9B67C9F85ED1}"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Cijfervoorbeeld  NBK</a:t>
            </a:r>
            <a:endParaRPr b="0" lang="nl-NL" sz="2400" spc="-1" strike="noStrike">
              <a:solidFill>
                <a:schemeClr val="dk1"/>
              </a:solidFill>
              <a:latin typeface="Calibri"/>
            </a:endParaRPr>
          </a:p>
        </p:txBody>
      </p:sp>
      <p:graphicFrame>
        <p:nvGraphicFramePr>
          <p:cNvPr id="147" name="Object 3"/>
          <p:cNvGraphicFramePr/>
          <p:nvPr/>
        </p:nvGraphicFramePr>
        <p:xfrm>
          <a:off x="2135520" y="1401480"/>
          <a:ext cx="7848360" cy="4979520"/>
        </p:xfrm>
        <a:graphic>
          <a:graphicData uri="http://schemas.openxmlformats.org/presentationml/2006/ole">
            <p:oleObj r:id="rId1" spid="">
              <p:embed/>
              <p:pic>
                <p:nvPicPr>
                  <p:cNvPr id="148" name="Object 3" descr=""/>
                  <p:cNvPicPr/>
                  <p:nvPr/>
                </p:nvPicPr>
                <p:blipFill>
                  <a:blip r:embed="rId2"/>
                  <a:stretch/>
                </p:blipFill>
                <p:spPr>
                  <a:xfrm>
                    <a:off x="2135520" y="1401480"/>
                    <a:ext cx="7848360" cy="4979520"/>
                  </a:xfrm>
                  <a:prstGeom prst="rect">
                    <a:avLst/>
                  </a:prstGeom>
                  <a:ln w="0">
                    <a:noFill/>
                  </a:ln>
                </p:spPr>
              </p:pic>
            </p:oleObj>
          </a:graphicData>
        </a:graphic>
      </p:graphicFrame>
      <p:sp>
        <p:nvSpPr>
          <p:cNvPr id="149" name="PlaceHolder 2"/>
          <p:cNvSpPr>
            <a:spLocks noGrp="1"/>
          </p:cNvSpPr>
          <p:nvPr>
            <p:ph type="sldNum" idx="3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5DFB7C0-074B-4824-A6A3-9B304D05F112}"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A. Liquiditeit in de algemene of brede zin</a:t>
            </a:r>
            <a:endParaRPr b="0" lang="nl-NL" sz="2800" spc="-1" strike="noStrike">
              <a:solidFill>
                <a:schemeClr val="dk1"/>
              </a:solidFill>
              <a:latin typeface="Calibri"/>
            </a:endParaRPr>
          </a:p>
        </p:txBody>
      </p:sp>
      <p:sp>
        <p:nvSpPr>
          <p:cNvPr id="15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None/>
              <a:tabLst>
                <a:tab algn="l" pos="0"/>
              </a:tabLst>
            </a:pPr>
            <a:r>
              <a:rPr b="1" lang="nl-BE" sz="2400" spc="-1" strike="noStrike">
                <a:solidFill>
                  <a:schemeClr val="dk2"/>
                </a:solidFill>
                <a:latin typeface="Calibri"/>
              </a:rPr>
              <a:t>3.</a:t>
            </a:r>
            <a:r>
              <a:rPr b="1" lang="nl-BE" sz="2400" spc="-1" strike="noStrike">
                <a:solidFill>
                  <a:schemeClr val="dk2"/>
                </a:solidFill>
                <a:latin typeface="Calibri"/>
              </a:rPr>
              <a:t>	</a:t>
            </a:r>
            <a:r>
              <a:rPr b="1" lang="nl-BE" sz="2400" spc="-1" strike="noStrike" u="sng">
                <a:solidFill>
                  <a:schemeClr val="dk2"/>
                </a:solidFill>
                <a:uFillTx/>
                <a:latin typeface="Calibri"/>
              </a:rPr>
              <a:t>Behoefte aan bedrijfskapitaal</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3500" spc="-1" strike="noStrike">
                <a:solidFill>
                  <a:schemeClr val="dk2"/>
                </a:solidFill>
                <a:latin typeface="Calibri"/>
              </a:rPr>
              <a:t>	</a:t>
            </a: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35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400" spc="-1" strike="noStrike">
                <a:solidFill>
                  <a:schemeClr val="dk2"/>
                </a:solidFill>
                <a:latin typeface="Calibri"/>
              </a:rPr>
              <a:t>De behoefte aan bedrijfskapitaal geeft de externe financieringsbehoefte weer die ontstaat als gevolg van de exploitatiecyclus. </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p:txBody>
      </p:sp>
      <p:sp>
        <p:nvSpPr>
          <p:cNvPr id="152" name="Tekstvak 3"/>
          <p:cNvSpPr/>
          <p:nvPr/>
        </p:nvSpPr>
        <p:spPr>
          <a:xfrm>
            <a:off x="2235240" y="2582640"/>
            <a:ext cx="8114760" cy="21232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53" name="PlaceHolder 3"/>
          <p:cNvSpPr>
            <a:spLocks noGrp="1"/>
          </p:cNvSpPr>
          <p:nvPr>
            <p:ph type="sldNum" idx="3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971E59E-3A71-4D0C-8A1C-74E7A630ECE7}"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Cijfervoorbeeld BKB</a:t>
            </a:r>
            <a:endParaRPr b="0" lang="nl-NL" sz="2400" spc="-1" strike="noStrike">
              <a:solidFill>
                <a:schemeClr val="dk1"/>
              </a:solidFill>
              <a:latin typeface="Calibri"/>
            </a:endParaRPr>
          </a:p>
        </p:txBody>
      </p:sp>
      <p:graphicFrame>
        <p:nvGraphicFramePr>
          <p:cNvPr id="155" name="Object 3"/>
          <p:cNvGraphicFramePr/>
          <p:nvPr/>
        </p:nvGraphicFramePr>
        <p:xfrm>
          <a:off x="2135520" y="1484640"/>
          <a:ext cx="7836120" cy="4968360"/>
        </p:xfrm>
        <a:graphic>
          <a:graphicData uri="http://schemas.openxmlformats.org/presentationml/2006/ole">
            <p:oleObj r:id="rId1" spid="">
              <p:embed/>
              <p:pic>
                <p:nvPicPr>
                  <p:cNvPr id="156" name="Object 3" descr=""/>
                  <p:cNvPicPr/>
                  <p:nvPr/>
                </p:nvPicPr>
                <p:blipFill>
                  <a:blip r:embed="rId2"/>
                  <a:stretch/>
                </p:blipFill>
                <p:spPr>
                  <a:xfrm>
                    <a:off x="2135520" y="1484640"/>
                    <a:ext cx="7836120" cy="4968360"/>
                  </a:xfrm>
                  <a:prstGeom prst="rect">
                    <a:avLst/>
                  </a:prstGeom>
                  <a:ln w="0">
                    <a:noFill/>
                  </a:ln>
                </p:spPr>
              </p:pic>
            </p:oleObj>
          </a:graphicData>
        </a:graphic>
      </p:graphicFrame>
      <p:sp>
        <p:nvSpPr>
          <p:cNvPr id="157" name="PlaceHolder 2"/>
          <p:cNvSpPr>
            <a:spLocks noGrp="1"/>
          </p:cNvSpPr>
          <p:nvPr>
            <p:ph type="sldNum" idx="4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042EC1F-5C58-4B8A-8928-39E528E90E66}" type="slidenum">
              <a:rPr b="0" lang="nl-BE" sz="1200" spc="-1" strike="noStrike">
                <a:solidFill>
                  <a:srgbClr val="002e65"/>
                </a:solidFill>
                <a:latin typeface="Calibri"/>
              </a:rPr>
              <a:t>21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marL="838080" indent="-838080" defTabSz="914400">
              <a:lnSpc>
                <a:spcPct val="90000"/>
              </a:lnSpc>
              <a:buNone/>
              <a:tabLst>
                <a:tab algn="l" pos="0"/>
              </a:tabLst>
            </a:pPr>
            <a:r>
              <a:rPr b="1" lang="en-GB" sz="3200" spc="-1" strike="noStrike">
                <a:solidFill>
                  <a:schemeClr val="dk2"/>
                </a:solidFill>
                <a:latin typeface="Calibri bold"/>
              </a:rPr>
              <a:t>B. Netto-thesaurie</a:t>
            </a:r>
            <a:endParaRPr b="0" lang="nl-NL" sz="3200" spc="-1" strike="noStrike">
              <a:solidFill>
                <a:schemeClr val="dk1"/>
              </a:solidFill>
              <a:latin typeface="Calibri"/>
            </a:endParaRPr>
          </a:p>
        </p:txBody>
      </p:sp>
      <p:sp>
        <p:nvSpPr>
          <p:cNvPr id="159" name="PlaceHolder 2"/>
          <p:cNvSpPr>
            <a:spLocks noGrp="1"/>
          </p:cNvSpPr>
          <p:nvPr>
            <p:ph/>
          </p:nvPr>
        </p:nvSpPr>
        <p:spPr>
          <a:xfrm>
            <a:off x="1050480" y="1340640"/>
            <a:ext cx="8977320" cy="4624560"/>
          </a:xfrm>
          <a:prstGeom prst="rect">
            <a:avLst/>
          </a:prstGeom>
          <a:noFill/>
          <a:ln w="0">
            <a:noFill/>
          </a:ln>
        </p:spPr>
        <p:txBody>
          <a:bodyPr lIns="91440" rIns="91440" tIns="45720" bIns="45720" anchor="t">
            <a:normAutofit fontScale="87491"/>
          </a:bodyPr>
          <a:p>
            <a:pPr indent="0" defTabSz="914400">
              <a:lnSpc>
                <a:spcPct val="90000"/>
              </a:lnSpc>
              <a:spcBef>
                <a:spcPts val="499"/>
              </a:spcBef>
              <a:buNone/>
              <a:tabLst>
                <a:tab algn="l" pos="0"/>
              </a:tabLst>
            </a:pPr>
            <a:r>
              <a:rPr b="0" lang="nl-BE" sz="2400" spc="-1" strike="noStrike" u="sng">
                <a:solidFill>
                  <a:schemeClr val="dk2"/>
                </a:solidFill>
                <a:uFillTx/>
                <a:latin typeface="Calibri"/>
              </a:rPr>
              <a:t>Netto-thesaurie</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3500" spc="-1" strike="noStrike">
                <a:solidFill>
                  <a:schemeClr val="dk2"/>
                </a:solidFill>
                <a:latin typeface="Calibri"/>
              </a:rPr>
              <a:t>	</a:t>
            </a:r>
            <a:r>
              <a:rPr b="1" lang="nl-BE" sz="2000" spc="-1" strike="noStrike">
                <a:solidFill>
                  <a:schemeClr val="dk2"/>
                </a:solidFill>
                <a:latin typeface="Calibri"/>
              </a:rPr>
              <a:t>= het verschil tussen het nettobedrijfskapitaal (NBK) en de behoefte aan bedrijfskapitaal (BBK)</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Bij de analyse van de balans kunnen zich op het niveau van de Netto-thesaurie de volgende situaties voordoen:</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Goed of minder goed is afhankelijk van netto-thesaurie (+ of -)</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endParaRPr b="1" lang="nl-NL" sz="2000" spc="-1" strike="noStrike">
              <a:solidFill>
                <a:schemeClr val="dk2"/>
              </a:solidFill>
              <a:latin typeface="Calibri"/>
            </a:endParaRPr>
          </a:p>
        </p:txBody>
      </p:sp>
      <p:pic>
        <p:nvPicPr>
          <p:cNvPr id="160" name="Picture 3" descr=""/>
          <p:cNvPicPr/>
          <p:nvPr/>
        </p:nvPicPr>
        <p:blipFill>
          <a:blip r:embed="rId1"/>
          <a:stretch/>
        </p:blipFill>
        <p:spPr>
          <a:xfrm>
            <a:off x="1510920" y="3119760"/>
            <a:ext cx="8280720" cy="1800000"/>
          </a:xfrm>
          <a:prstGeom prst="rect">
            <a:avLst/>
          </a:prstGeom>
          <a:ln w="0">
            <a:noFill/>
          </a:ln>
        </p:spPr>
      </p:pic>
      <p:sp>
        <p:nvSpPr>
          <p:cNvPr id="161" name="PlaceHolder 3"/>
          <p:cNvSpPr>
            <a:spLocks noGrp="1"/>
          </p:cNvSpPr>
          <p:nvPr>
            <p:ph type="sldNum" idx="4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1DEB47E-619A-45AE-B556-4CDCEE05FC7A}"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Cijfervoorbeeld Liquiditeit</a:t>
            </a:r>
            <a:endParaRPr b="0" lang="nl-NL" sz="2400" spc="-1" strike="noStrike">
              <a:solidFill>
                <a:schemeClr val="dk1"/>
              </a:solidFill>
              <a:latin typeface="Calibri"/>
            </a:endParaRPr>
          </a:p>
        </p:txBody>
      </p:sp>
      <p:graphicFrame>
        <p:nvGraphicFramePr>
          <p:cNvPr id="163" name="Object 3"/>
          <p:cNvGraphicFramePr/>
          <p:nvPr/>
        </p:nvGraphicFramePr>
        <p:xfrm>
          <a:off x="2459520" y="1484640"/>
          <a:ext cx="7272360" cy="4617360"/>
        </p:xfrm>
        <a:graphic>
          <a:graphicData uri="http://schemas.openxmlformats.org/presentationml/2006/ole">
            <p:oleObj r:id="rId1" spid="">
              <p:embed/>
              <p:pic>
                <p:nvPicPr>
                  <p:cNvPr id="164" name="Object 3" descr=""/>
                  <p:cNvPicPr/>
                  <p:nvPr/>
                </p:nvPicPr>
                <p:blipFill>
                  <a:blip r:embed="rId2"/>
                  <a:stretch/>
                </p:blipFill>
                <p:spPr>
                  <a:xfrm>
                    <a:off x="2459520" y="1484640"/>
                    <a:ext cx="7272360" cy="4617360"/>
                  </a:xfrm>
                  <a:prstGeom prst="rect">
                    <a:avLst/>
                  </a:prstGeom>
                  <a:ln w="0">
                    <a:noFill/>
                  </a:ln>
                </p:spPr>
              </p:pic>
            </p:oleObj>
          </a:graphicData>
        </a:graphic>
      </p:graphicFrame>
      <p:sp>
        <p:nvSpPr>
          <p:cNvPr id="165" name="PlaceHolder 2"/>
          <p:cNvSpPr>
            <a:spLocks noGrp="1"/>
          </p:cNvSpPr>
          <p:nvPr>
            <p:ph type="sldNum" idx="4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0817307-EE04-47EA-8C32-8C42E696FCDD}"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Liquiditeit in enge zin</a:t>
            </a:r>
            <a:endParaRPr b="0" lang="nl-NL" sz="3200" spc="-1" strike="noStrike">
              <a:solidFill>
                <a:schemeClr val="dk1"/>
              </a:solidFill>
              <a:latin typeface="Calibri"/>
            </a:endParaRPr>
          </a:p>
        </p:txBody>
      </p:sp>
      <p:sp>
        <p:nvSpPr>
          <p:cNvPr id="167"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499"/>
              </a:spcBef>
              <a:buNone/>
              <a:tabLst>
                <a:tab algn="l" pos="0"/>
              </a:tabLst>
            </a:pPr>
            <a:r>
              <a:rPr b="0" lang="nl-BE" sz="2400" spc="-1" strike="noStrike" u="sng">
                <a:solidFill>
                  <a:schemeClr val="dk2"/>
                </a:solidFill>
                <a:uFillTx/>
                <a:latin typeface="Calibri"/>
              </a:rPr>
              <a:t>Quick ratio:</a:t>
            </a:r>
            <a:endParaRPr b="1" lang="nl-NL" sz="2400" spc="-1" strike="noStrike">
              <a:solidFill>
                <a:schemeClr val="dk2"/>
              </a:solidFill>
              <a:latin typeface="Calibri"/>
            </a:endParaRPr>
          </a:p>
          <a:p>
            <a:pPr marL="457200" indent="-457200" defTabSz="914400">
              <a:lnSpc>
                <a:spcPct val="90000"/>
              </a:lnSpc>
              <a:spcBef>
                <a:spcPts val="1001"/>
              </a:spcBef>
              <a:buNone/>
              <a:tabLst>
                <a:tab algn="l" pos="0"/>
              </a:tabLst>
            </a:pPr>
            <a:r>
              <a:rPr b="1" lang="nl-BE" sz="1600" spc="-1" strike="noStrike">
                <a:solidFill>
                  <a:schemeClr val="dk2"/>
                </a:solidFill>
                <a:latin typeface="Calibri"/>
              </a:rPr>
              <a:t>De liquiditeit in enge zin wordt vaak voorgesteld door de </a:t>
            </a:r>
            <a:r>
              <a:rPr b="1" lang="nl-BE" sz="1600" spc="-1" strike="noStrike" u="sng">
                <a:solidFill>
                  <a:schemeClr val="dk2"/>
                </a:solidFill>
                <a:uFillTx/>
                <a:latin typeface="Calibri"/>
              </a:rPr>
              <a:t>quick ratio</a:t>
            </a:r>
            <a:r>
              <a:rPr b="1" lang="nl-BE" sz="1600" spc="-1" strike="noStrike">
                <a:solidFill>
                  <a:schemeClr val="dk2"/>
                </a:solidFill>
                <a:latin typeface="Calibri"/>
              </a:rPr>
              <a:t>:</a:t>
            </a:r>
            <a:endParaRPr b="1" lang="nl-NL" sz="16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438120" indent="-380880" defTabSz="914400">
              <a:lnSpc>
                <a:spcPct val="90000"/>
              </a:lnSpc>
              <a:spcBef>
                <a:spcPts val="1001"/>
              </a:spcBef>
              <a:buClr>
                <a:srgbClr val="ea2c38"/>
              </a:buClr>
              <a:buSzPct val="75000"/>
              <a:buFont typeface="Wingdings" charset="2"/>
              <a:buChar char=""/>
              <a:tabLst>
                <a:tab algn="l" pos="0"/>
              </a:tabLst>
            </a:pPr>
            <a:r>
              <a:rPr b="1" lang="nl-BE" sz="1800" spc="-1" strike="noStrike">
                <a:solidFill>
                  <a:schemeClr val="dk2"/>
                </a:solidFill>
                <a:latin typeface="Calibri"/>
              </a:rPr>
              <a:t>Deze ratio is strenger dan de liquiditeit in ruime zin </a:t>
            </a:r>
            <a:br>
              <a:rPr sz="1800"/>
            </a:br>
            <a:r>
              <a:rPr b="1" lang="nl-BE" sz="1800" spc="-1" strike="noStrike">
                <a:solidFill>
                  <a:schemeClr val="dk2"/>
                </a:solidFill>
                <a:latin typeface="Wingdings"/>
              </a:rPr>
              <a:t></a:t>
            </a:r>
            <a:r>
              <a:rPr b="1" lang="nl-BE" sz="1800" spc="-1" strike="noStrike">
                <a:solidFill>
                  <a:schemeClr val="dk2"/>
                </a:solidFill>
                <a:latin typeface="Calibri"/>
              </a:rPr>
              <a:t> voorraden &amp; overlopende rekeningen worden niet meegerekend</a:t>
            </a:r>
            <a:endParaRPr b="1" lang="nl-NL" sz="1800" spc="-1" strike="noStrike">
              <a:solidFill>
                <a:schemeClr val="dk2"/>
              </a:solidFill>
              <a:latin typeface="Calibri"/>
            </a:endParaRPr>
          </a:p>
          <a:p>
            <a:pPr marL="57240" indent="0" defTabSz="914400">
              <a:lnSpc>
                <a:spcPct val="90000"/>
              </a:lnSpc>
              <a:spcBef>
                <a:spcPts val="1001"/>
              </a:spcBef>
              <a:buNone/>
              <a:tabLst>
                <a:tab algn="l" pos="0"/>
              </a:tabLst>
            </a:pPr>
            <a:endParaRPr b="1" lang="nl-NL" sz="1800" spc="-1" strike="noStrike">
              <a:solidFill>
                <a:schemeClr val="dk2"/>
              </a:solidFill>
              <a:latin typeface="Calibri"/>
            </a:endParaRPr>
          </a:p>
          <a:p>
            <a:pPr marL="438120" indent="-380880" defTabSz="914400">
              <a:lnSpc>
                <a:spcPct val="90000"/>
              </a:lnSpc>
              <a:spcBef>
                <a:spcPts val="1001"/>
              </a:spcBef>
              <a:buClr>
                <a:srgbClr val="ea2c38"/>
              </a:buClr>
              <a:buSzPct val="75000"/>
              <a:buFont typeface="Wingdings" charset="2"/>
              <a:buChar char=""/>
              <a:tabLst>
                <a:tab algn="l" pos="0"/>
              </a:tabLst>
            </a:pPr>
            <a:r>
              <a:rPr b="1" lang="nl-BE" sz="1800" spc="-1" strike="noStrike">
                <a:solidFill>
                  <a:schemeClr val="dk2"/>
                </a:solidFill>
                <a:latin typeface="Calibri"/>
              </a:rPr>
              <a:t>De evolutie van deze ratio in de tijd belangrijker dan het absolute cijfer van één periode.</a:t>
            </a:r>
            <a:r>
              <a:rPr b="1" lang="nl-BE" sz="2000" spc="-1" strike="noStrike">
                <a:solidFill>
                  <a:schemeClr val="dk2"/>
                </a:solidFill>
                <a:latin typeface="Calibri"/>
              </a:rPr>
              <a:t> </a:t>
            </a:r>
            <a:endParaRPr b="1" lang="nl-NL" sz="2000" spc="-1" strike="noStrike">
              <a:solidFill>
                <a:schemeClr val="dk2"/>
              </a:solidFill>
              <a:latin typeface="Calibri"/>
            </a:endParaRPr>
          </a:p>
          <a:p>
            <a:pPr marL="438120" indent="-38088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Indien QR lager is dan 66%, dan de waarde van de voorraden evalueren. </a:t>
            </a:r>
            <a:endParaRPr b="1" lang="nl-NL" sz="2000" spc="-1" strike="noStrike">
              <a:solidFill>
                <a:schemeClr val="dk2"/>
              </a:solidFill>
              <a:latin typeface="Calibri"/>
            </a:endParaRPr>
          </a:p>
        </p:txBody>
      </p:sp>
      <p:sp>
        <p:nvSpPr>
          <p:cNvPr id="168" name="Tekstvak 4"/>
          <p:cNvSpPr/>
          <p:nvPr/>
        </p:nvSpPr>
        <p:spPr>
          <a:xfrm>
            <a:off x="885240" y="2888280"/>
            <a:ext cx="10524960" cy="690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69" name="PlaceHolder 3"/>
          <p:cNvSpPr>
            <a:spLocks noGrp="1"/>
          </p:cNvSpPr>
          <p:nvPr>
            <p:ph type="sldNum" idx="4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B803553-2027-4879-BA71-55325E5E9B51}"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De beschikbare informatie</a:t>
            </a:r>
            <a:endParaRPr b="0" lang="nl-NL" sz="4000" spc="-1" strike="noStrike">
              <a:solidFill>
                <a:schemeClr val="dk1"/>
              </a:solidFill>
              <a:latin typeface="Calibri"/>
            </a:endParaRPr>
          </a:p>
        </p:txBody>
      </p:sp>
      <p:sp>
        <p:nvSpPr>
          <p:cNvPr id="78"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Omloopsnelheden / Rotaties</a:t>
            </a:r>
            <a:endParaRPr b="0" lang="nl-NL" sz="3200" spc="-1" strike="noStrike">
              <a:solidFill>
                <a:schemeClr val="dk1"/>
              </a:solidFill>
              <a:latin typeface="Calibri"/>
            </a:endParaRPr>
          </a:p>
        </p:txBody>
      </p:sp>
      <p:sp>
        <p:nvSpPr>
          <p:cNvPr id="17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80000"/>
              </a:lnSpc>
              <a:spcBef>
                <a:spcPts val="1001"/>
              </a:spcBef>
              <a:buClr>
                <a:srgbClr val="002e65"/>
              </a:buClr>
              <a:buSzPct val="75000"/>
              <a:buFont typeface="OpenSymbol"/>
              <a:buAutoNum type="arabicPeriod"/>
            </a:pPr>
            <a:r>
              <a:rPr b="1" lang="nl-BE" sz="2400" spc="-1" strike="noStrike" u="sng">
                <a:solidFill>
                  <a:schemeClr val="dk2"/>
                </a:solidFill>
                <a:uFillTx/>
                <a:latin typeface="Calibri"/>
              </a:rPr>
              <a:t>Rotatie voorraden en bestellingen in uitvoering</a:t>
            </a:r>
            <a:endParaRPr b="1" lang="nl-NL" sz="2400" spc="-1" strike="noStrike">
              <a:solidFill>
                <a:schemeClr val="dk2"/>
              </a:solidFill>
              <a:latin typeface="Calibri"/>
            </a:endParaRPr>
          </a:p>
          <a:p>
            <a:pPr marL="609480" indent="-609480" defTabSz="914400">
              <a:lnSpc>
                <a:spcPct val="80000"/>
              </a:lnSpc>
              <a:spcBef>
                <a:spcPts val="1001"/>
              </a:spcBef>
              <a:buNone/>
              <a:tabLst>
                <a:tab algn="l" pos="0"/>
              </a:tabLst>
            </a:pPr>
            <a:endParaRPr b="1" lang="nl-NL" sz="2400" spc="-1" strike="noStrike">
              <a:solidFill>
                <a:schemeClr val="dk2"/>
              </a:solidFill>
              <a:latin typeface="Calibri"/>
            </a:endParaRPr>
          </a:p>
          <a:p>
            <a:pPr indent="0" defTabSz="914400">
              <a:lnSpc>
                <a:spcPct val="80000"/>
              </a:lnSpc>
              <a:spcBef>
                <a:spcPts val="1001"/>
              </a:spcBef>
              <a:buNone/>
              <a:tabLst>
                <a:tab algn="l" pos="0"/>
              </a:tabLst>
            </a:pPr>
            <a:endParaRPr b="1" lang="nl-NL" sz="2400" spc="-1" strike="noStrike">
              <a:solidFill>
                <a:schemeClr val="dk2"/>
              </a:solidFill>
              <a:latin typeface="Calibri"/>
            </a:endParaRPr>
          </a:p>
          <a:p>
            <a:pPr indent="0" defTabSz="914400">
              <a:lnSpc>
                <a:spcPct val="8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80000"/>
              </a:lnSpc>
              <a:spcBef>
                <a:spcPts val="1001"/>
              </a:spcBef>
              <a:buNone/>
              <a:tabLst>
                <a:tab algn="l" pos="0"/>
              </a:tabLst>
            </a:pPr>
            <a:r>
              <a:rPr b="1" lang="nl-BE" sz="2400" spc="-1" strike="noStrike">
                <a:solidFill>
                  <a:schemeClr val="dk2"/>
                </a:solidFill>
                <a:latin typeface="Calibri"/>
              </a:rPr>
              <a:t>2.</a:t>
            </a:r>
            <a:r>
              <a:rPr b="1" lang="nl-BE" sz="2400" spc="-1" strike="noStrike">
                <a:solidFill>
                  <a:schemeClr val="dk2"/>
                </a:solidFill>
                <a:latin typeface="Calibri"/>
              </a:rPr>
              <a:t>	</a:t>
            </a:r>
            <a:r>
              <a:rPr b="1" lang="nl-BE" sz="2400" spc="-1" strike="noStrike" u="sng">
                <a:solidFill>
                  <a:schemeClr val="dk2"/>
                </a:solidFill>
                <a:uFillTx/>
                <a:latin typeface="Calibri"/>
              </a:rPr>
              <a:t>Aantal dagen voorraad </a:t>
            </a:r>
            <a:endParaRPr b="1" lang="nl-NL" sz="2400" spc="-1" strike="noStrike">
              <a:solidFill>
                <a:schemeClr val="dk2"/>
              </a:solidFill>
              <a:latin typeface="Calibri"/>
            </a:endParaRPr>
          </a:p>
          <a:p>
            <a:pPr marL="609480" indent="-609480" defTabSz="914400">
              <a:lnSpc>
                <a:spcPct val="150000"/>
              </a:lnSpc>
              <a:spcBef>
                <a:spcPts val="1001"/>
              </a:spcBef>
              <a:buNone/>
              <a:tabLst>
                <a:tab algn="l" pos="0"/>
              </a:tabLst>
            </a:pPr>
            <a:endParaRPr b="1" lang="nl-NL" sz="2000" spc="-1" strike="noStrike">
              <a:solidFill>
                <a:schemeClr val="dk2"/>
              </a:solidFill>
              <a:latin typeface="Calibri"/>
            </a:endParaRPr>
          </a:p>
        </p:txBody>
      </p:sp>
      <p:sp>
        <p:nvSpPr>
          <p:cNvPr id="172"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173" name="Rectangle 7"/>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174" name="Tekstvak 7"/>
          <p:cNvSpPr/>
          <p:nvPr/>
        </p:nvSpPr>
        <p:spPr>
          <a:xfrm>
            <a:off x="3023280" y="2555280"/>
            <a:ext cx="7676640" cy="6843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75" name="Tekstvak 8"/>
          <p:cNvSpPr/>
          <p:nvPr/>
        </p:nvSpPr>
        <p:spPr>
          <a:xfrm>
            <a:off x="2207520" y="4016880"/>
            <a:ext cx="7056360" cy="146952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76" name="Rechthoek 2"/>
          <p:cNvSpPr/>
          <p:nvPr/>
        </p:nvSpPr>
        <p:spPr>
          <a:xfrm>
            <a:off x="2207520" y="5416200"/>
            <a:ext cx="8028000" cy="639000"/>
          </a:xfrm>
          <a:prstGeom prst="rect">
            <a:avLst/>
          </a:prstGeom>
          <a:noFill/>
          <a:ln w="0">
            <a:solidFill>
              <a:srgbClr val="808080"/>
            </a:solidFill>
          </a:ln>
        </p:spPr>
        <p:style>
          <a:lnRef idx="0"/>
          <a:fillRef idx="0"/>
          <a:effectRef idx="0"/>
          <a:fontRef idx="minor"/>
        </p:style>
        <p:txBody>
          <a:bodyPr lIns="90000" rIns="90000" tIns="45000" bIns="45000" anchor="t">
            <a:spAutoFit/>
          </a:bodyPr>
          <a:p>
            <a:pPr defTabSz="457200">
              <a:lnSpc>
                <a:spcPct val="100000"/>
              </a:lnSpc>
            </a:pPr>
            <a:r>
              <a:rPr b="0" lang="nl-BE" sz="1800" spc="-1" strike="noStrike">
                <a:solidFill>
                  <a:schemeClr val="dk1"/>
                </a:solidFill>
                <a:latin typeface="Calibri"/>
              </a:rPr>
              <a:t>Opgelet:  Het begrip  Verkopen is niet gelijk aan het begrip Omzet</a:t>
            </a:r>
            <a:br>
              <a:rPr sz="1800"/>
            </a:br>
            <a:r>
              <a:rPr b="0" lang="nl-BE" sz="1800" spc="-1" strike="noStrike">
                <a:solidFill>
                  <a:schemeClr val="dk1"/>
                </a:solidFill>
                <a:latin typeface="Calibri"/>
              </a:rPr>
              <a:t>verkopen =  omzet + andere bedrijfsopbrengsten = 70 + 74</a:t>
            </a:r>
            <a:endParaRPr b="0" lang="en-US" sz="1800" spc="-1" strike="noStrike">
              <a:solidFill>
                <a:srgbClr val="000000"/>
              </a:solidFill>
              <a:latin typeface="Arial"/>
            </a:endParaRPr>
          </a:p>
        </p:txBody>
      </p:sp>
      <p:sp>
        <p:nvSpPr>
          <p:cNvPr id="177" name="PlaceHolder 3"/>
          <p:cNvSpPr>
            <a:spLocks noGrp="1"/>
          </p:cNvSpPr>
          <p:nvPr>
            <p:ph type="sldNum" idx="4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6718B4B-6F28-41AA-A9D1-9786F15AFD15}"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D. Omloopsnelheden / Rotaties</a:t>
            </a:r>
            <a:endParaRPr b="0" lang="nl-NL" sz="3600" spc="-1" strike="noStrike">
              <a:solidFill>
                <a:schemeClr val="dk1"/>
              </a:solidFill>
              <a:latin typeface="Calibri"/>
            </a:endParaRPr>
          </a:p>
        </p:txBody>
      </p:sp>
      <p:sp>
        <p:nvSpPr>
          <p:cNvPr id="179" name="PlaceHolder 2"/>
          <p:cNvSpPr>
            <a:spLocks noGrp="1"/>
          </p:cNvSpPr>
          <p:nvPr>
            <p:ph/>
          </p:nvPr>
        </p:nvSpPr>
        <p:spPr>
          <a:xfrm>
            <a:off x="1624680" y="1628640"/>
            <a:ext cx="8503560" cy="4518720"/>
          </a:xfrm>
          <a:prstGeom prst="rect">
            <a:avLst/>
          </a:prstGeom>
          <a:noFill/>
          <a:ln w="0">
            <a:noFill/>
          </a:ln>
        </p:spPr>
        <p:txBody>
          <a:bodyPr lIns="91440" rIns="91440" tIns="45720" bIns="45720" anchor="t">
            <a:noAutofit/>
          </a:bodyPr>
          <a:p>
            <a:pPr marL="609480" indent="-609480" defTabSz="914400">
              <a:lnSpc>
                <a:spcPct val="90000"/>
              </a:lnSpc>
              <a:spcBef>
                <a:spcPts val="1001"/>
              </a:spcBef>
              <a:buNone/>
              <a:tabLst>
                <a:tab algn="l" pos="0"/>
              </a:tabLst>
            </a:pPr>
            <a:r>
              <a:rPr b="1" lang="nl-BE" sz="2400" spc="-1" strike="noStrike">
                <a:solidFill>
                  <a:schemeClr val="dk2"/>
                </a:solidFill>
                <a:latin typeface="Calibri"/>
              </a:rPr>
              <a:t>3.</a:t>
            </a:r>
            <a:r>
              <a:rPr b="1" lang="nl-BE" sz="2400" spc="-1" strike="noStrike">
                <a:solidFill>
                  <a:schemeClr val="dk2"/>
                </a:solidFill>
                <a:latin typeface="Calibri"/>
              </a:rPr>
              <a:t>	</a:t>
            </a:r>
            <a:r>
              <a:rPr b="1" lang="nl-BE" sz="2400" spc="-1" strike="noStrike" u="sng">
                <a:solidFill>
                  <a:schemeClr val="dk2"/>
                </a:solidFill>
                <a:uFillTx/>
                <a:latin typeface="Calibri"/>
              </a:rPr>
              <a:t>Aantal dagen Klantenkrediet</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400" spc="-1" strike="noStrike">
                <a:solidFill>
                  <a:schemeClr val="dk2"/>
                </a:solidFill>
                <a:latin typeface="Calibri"/>
              </a:rPr>
              <a:t>4.     </a:t>
            </a:r>
            <a:r>
              <a:rPr b="1" lang="nl-BE" sz="2400" spc="-1" strike="noStrike" u="sng">
                <a:solidFill>
                  <a:schemeClr val="dk2"/>
                </a:solidFill>
                <a:uFillTx/>
                <a:latin typeface="Calibri"/>
              </a:rPr>
              <a:t>Aantal dagen Leverancierskrediet</a:t>
            </a:r>
            <a:endParaRPr b="1" lang="nl-NL" sz="24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a:solidFill>
                  <a:schemeClr val="dk2"/>
                </a:solidFill>
                <a:latin typeface="Calibri"/>
              </a:rPr>
              <a:t>(Aankopen = aankopen van handelsgoederen (post 60 en diensten &amp; diverse goederen (post 61))</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180" name="Rectangle 4"/>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181" name="Rectangle 6"/>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182" name="Tekstvak 2"/>
          <p:cNvSpPr/>
          <p:nvPr/>
        </p:nvSpPr>
        <p:spPr>
          <a:xfrm>
            <a:off x="6134040" y="2971800"/>
            <a:ext cx="184320" cy="399600"/>
          </a:xfrm>
          <a:prstGeom prst="rect">
            <a:avLst/>
          </a:prstGeom>
          <a:noFill/>
          <a:ln w="0">
            <a:noFill/>
          </a:ln>
        </p:spPr>
        <p:style>
          <a:lnRef idx="0"/>
          <a:fillRef idx="0"/>
          <a:effectRef idx="0"/>
          <a:fontRef idx="minor"/>
        </p:style>
        <p:txBody>
          <a:bodyPr wrap="none" lIns="90000" rIns="90000" tIns="45000" bIns="45000" anchor="t">
            <a:spAutoFit/>
          </a:bodyPr>
          <a:p>
            <a:endParaRPr b="0" lang="nl-BE" sz="1800" spc="-1" strike="noStrike">
              <a:solidFill>
                <a:schemeClr val="dk1"/>
              </a:solidFill>
              <a:latin typeface="Calibri"/>
            </a:endParaRPr>
          </a:p>
        </p:txBody>
      </p:sp>
      <p:sp>
        <p:nvSpPr>
          <p:cNvPr id="183" name="Tekstvak 9"/>
          <p:cNvSpPr/>
          <p:nvPr/>
        </p:nvSpPr>
        <p:spPr>
          <a:xfrm>
            <a:off x="1624680" y="2464920"/>
            <a:ext cx="7733160" cy="67680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84" name="Tekstvak 10"/>
          <p:cNvSpPr/>
          <p:nvPr/>
        </p:nvSpPr>
        <p:spPr>
          <a:xfrm>
            <a:off x="911520" y="5229360"/>
            <a:ext cx="9723240" cy="86040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185" name="PlaceHolder 3"/>
          <p:cNvSpPr>
            <a:spLocks noGrp="1"/>
          </p:cNvSpPr>
          <p:nvPr>
            <p:ph type="sldNum" idx="4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0F076ED-C418-4CFE-8BCD-8B1D0A2DE7DD}"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Berekening van </a:t>
            </a:r>
            <a:r>
              <a:rPr b="1" lang="nl-BE" sz="2800" spc="-1" strike="noStrike">
                <a:solidFill>
                  <a:schemeClr val="dk2"/>
                </a:solidFill>
                <a:latin typeface="Calibri bold"/>
              </a:rPr>
              <a:t>de </a:t>
            </a:r>
            <a:r>
              <a:rPr b="1" lang="nl-BE" sz="2800" spc="-1" strike="noStrike">
                <a:solidFill>
                  <a:schemeClr val="dk2"/>
                </a:solidFill>
                <a:latin typeface="Calibri bold"/>
              </a:rPr>
              <a:t>omloopsnelhed</a:t>
            </a:r>
            <a:r>
              <a:rPr b="1" lang="nl-BE" sz="2800" spc="-1" strike="noStrike">
                <a:solidFill>
                  <a:schemeClr val="dk2"/>
                </a:solidFill>
                <a:latin typeface="Calibri bold"/>
              </a:rPr>
              <a:t>en </a:t>
            </a:r>
            <a:br>
              <a:rPr sz="2800"/>
            </a:br>
            <a:r>
              <a:rPr b="1" lang="nl-BE" sz="2800" spc="-1" strike="noStrike">
                <a:solidFill>
                  <a:schemeClr val="dk2"/>
                </a:solidFill>
                <a:latin typeface="Calibri bold"/>
              </a:rPr>
              <a:t>voor Zitmeubel </a:t>
            </a:r>
            <a:r>
              <a:rPr b="1" lang="nl-BE" sz="2800" spc="-1" strike="noStrike">
                <a:solidFill>
                  <a:schemeClr val="dk2"/>
                </a:solidFill>
                <a:latin typeface="Calibri bold"/>
              </a:rPr>
              <a:t>voor het jaar </a:t>
            </a:r>
            <a:r>
              <a:rPr b="1" lang="nl-BE" sz="2800" spc="-1" strike="noStrike">
                <a:solidFill>
                  <a:schemeClr val="dk2"/>
                </a:solidFill>
                <a:latin typeface="Calibri bold"/>
              </a:rPr>
              <a:t>20X2</a:t>
            </a:r>
            <a:endParaRPr b="0" lang="nl-NL" sz="2800" spc="-1" strike="noStrike">
              <a:solidFill>
                <a:schemeClr val="dk1"/>
              </a:solidFill>
              <a:latin typeface="Calibri"/>
            </a:endParaRPr>
          </a:p>
        </p:txBody>
      </p:sp>
      <p:pic>
        <p:nvPicPr>
          <p:cNvPr id="187" name="Picture 9" descr=""/>
          <p:cNvPicPr/>
          <p:nvPr/>
        </p:nvPicPr>
        <p:blipFill>
          <a:blip r:embed="rId1"/>
          <a:stretch/>
        </p:blipFill>
        <p:spPr>
          <a:xfrm>
            <a:off x="2711520" y="1556640"/>
            <a:ext cx="6768360" cy="4519440"/>
          </a:xfrm>
          <a:prstGeom prst="rect">
            <a:avLst/>
          </a:prstGeom>
          <a:ln w="0">
            <a:noFill/>
          </a:ln>
        </p:spPr>
      </p:pic>
      <p:sp>
        <p:nvSpPr>
          <p:cNvPr id="188" name="PlaceHolder 2"/>
          <p:cNvSpPr>
            <a:spLocks noGrp="1"/>
          </p:cNvSpPr>
          <p:nvPr>
            <p:ph type="sldNum" idx="4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220044F-AEBF-46F9-8E8B-EB2495E1783C}" type="slidenum">
              <a:rPr b="0" lang="nl-BE" sz="1200" spc="-1" strike="noStrike">
                <a:solidFill>
                  <a:srgbClr val="002e65"/>
                </a:solidFill>
                <a:latin typeface="Calibri"/>
              </a:rPr>
              <a:t>27</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Liquiditeitsratio’s voor Zitmeubel NV</a:t>
            </a:r>
            <a:endParaRPr b="0" lang="nl-NL" sz="2800" spc="-1" strike="noStrike">
              <a:solidFill>
                <a:schemeClr val="dk1"/>
              </a:solidFill>
              <a:latin typeface="Calibri"/>
            </a:endParaRPr>
          </a:p>
        </p:txBody>
      </p:sp>
      <p:pic>
        <p:nvPicPr>
          <p:cNvPr id="190" name="Picture 8" descr=""/>
          <p:cNvPicPr/>
          <p:nvPr/>
        </p:nvPicPr>
        <p:blipFill>
          <a:blip r:embed="rId1"/>
          <a:stretch/>
        </p:blipFill>
        <p:spPr>
          <a:xfrm>
            <a:off x="3087360" y="1628640"/>
            <a:ext cx="6017040" cy="2808000"/>
          </a:xfrm>
          <a:prstGeom prst="rect">
            <a:avLst/>
          </a:prstGeom>
          <a:ln w="0">
            <a:noFill/>
          </a:ln>
        </p:spPr>
      </p:pic>
      <p:sp>
        <p:nvSpPr>
          <p:cNvPr id="191" name="PlaceHolder 2"/>
          <p:cNvSpPr>
            <a:spLocks noGrp="1"/>
          </p:cNvSpPr>
          <p:nvPr>
            <p:ph/>
          </p:nvPr>
        </p:nvSpPr>
        <p:spPr>
          <a:xfrm>
            <a:off x="1566000" y="4653000"/>
            <a:ext cx="8849880" cy="1583640"/>
          </a:xfrm>
          <a:prstGeom prst="rect">
            <a:avLst/>
          </a:prstGeom>
          <a:noFill/>
          <a:ln w="0">
            <a:noFill/>
          </a:ln>
        </p:spPr>
        <p:txBody>
          <a:bodyPr lIns="91440" rIns="91440" tIns="45720" bIns="45720" anchor="t">
            <a:normAutofit fontScale="98192" lnSpcReduction="20000"/>
          </a:bodyPr>
          <a:p>
            <a:pPr marL="228600" indent="-228600" defTabSz="914400">
              <a:lnSpc>
                <a:spcPct val="80000"/>
              </a:lnSpc>
              <a:spcBef>
                <a:spcPts val="1001"/>
              </a:spcBef>
              <a:buNone/>
              <a:tabLst>
                <a:tab algn="l" pos="0"/>
              </a:tabLst>
            </a:pPr>
            <a:r>
              <a:rPr b="1" lang="nl-BE" sz="2000" spc="-1" strike="noStrike">
                <a:solidFill>
                  <a:schemeClr val="dk2"/>
                </a:solidFill>
                <a:latin typeface="Times New Roman"/>
              </a:rPr>
              <a:t>Wanneer we de liquiditeitsratio’s van Zitmeubel NV bekijken, dan laten zowel de current als de quick ratio een gevoelige verslechtering van de liquiditeitspositie van de onderneming zien. Tevens nemen het NBK en de BBK af. </a:t>
            </a:r>
            <a:br>
              <a:rPr sz="2000"/>
            </a:br>
            <a:r>
              <a:rPr b="1" lang="nl-BE" sz="2000" spc="-1" strike="noStrike">
                <a:solidFill>
                  <a:schemeClr val="dk2"/>
                </a:solidFill>
                <a:latin typeface="Times New Roman"/>
              </a:rPr>
              <a:t>Verder merken we dat het aantal dagen klantenkrediet van 56 tot 59 dagen stijgt, terwijl het aantal dagen leverancierskrediet van 37 tot 62 dagen toeneemt.</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p:txBody>
      </p:sp>
      <p:sp>
        <p:nvSpPr>
          <p:cNvPr id="192" name="PlaceHolder 3"/>
          <p:cNvSpPr>
            <a:spLocks noGrp="1"/>
          </p:cNvSpPr>
          <p:nvPr>
            <p:ph type="sldNum" idx="4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41D5347-FC19-41F8-9889-555A2D97FB78}"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E.  Te financieren periode</a:t>
            </a:r>
            <a:endParaRPr b="0" lang="nl-NL" sz="3200" spc="-1" strike="noStrike">
              <a:solidFill>
                <a:schemeClr val="dk1"/>
              </a:solidFill>
              <a:latin typeface="Calibri"/>
            </a:endParaRPr>
          </a:p>
        </p:txBody>
      </p:sp>
      <p:sp>
        <p:nvSpPr>
          <p:cNvPr id="194" name="Rectangle 6"/>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195" name="Rectangle 8"/>
          <p:cNvSpPr/>
          <p:nvPr/>
        </p:nvSpPr>
        <p:spPr>
          <a:xfrm>
            <a:off x="1523880" y="17193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graphicFrame>
        <p:nvGraphicFramePr>
          <p:cNvPr id="196" name="Object 7"/>
          <p:cNvGraphicFramePr/>
          <p:nvPr/>
        </p:nvGraphicFramePr>
        <p:xfrm>
          <a:off x="2782800" y="1484640"/>
          <a:ext cx="6625800" cy="4863600"/>
        </p:xfrm>
        <a:graphic>
          <a:graphicData uri="http://schemas.openxmlformats.org/presentationml/2006/ole">
            <p:oleObj r:id="rId1" spid="">
              <p:embed/>
              <p:pic>
                <p:nvPicPr>
                  <p:cNvPr id="197" name="Object 7" descr=""/>
                  <p:cNvPicPr/>
                  <p:nvPr/>
                </p:nvPicPr>
                <p:blipFill>
                  <a:blip r:embed="rId2"/>
                  <a:stretch/>
                </p:blipFill>
                <p:spPr>
                  <a:xfrm>
                    <a:off x="2782800" y="1484640"/>
                    <a:ext cx="6625800" cy="4863600"/>
                  </a:xfrm>
                  <a:prstGeom prst="rect">
                    <a:avLst/>
                  </a:prstGeom>
                  <a:ln w="0">
                    <a:noFill/>
                  </a:ln>
                </p:spPr>
              </p:pic>
            </p:oleObj>
          </a:graphicData>
        </a:graphic>
      </p:graphicFrame>
      <p:sp>
        <p:nvSpPr>
          <p:cNvPr id="198" name="PlaceHolder 2"/>
          <p:cNvSpPr>
            <a:spLocks noGrp="1"/>
          </p:cNvSpPr>
          <p:nvPr>
            <p:ph type="sldNum" idx="4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E2C506C-DD3E-40B3-A55B-2C3CB94EC618}" type="slidenum">
              <a:rPr b="0" lang="nl-BE" sz="1200" spc="-1" strike="noStrike">
                <a:solidFill>
                  <a:srgbClr val="002e65"/>
                </a:solidFill>
                <a:latin typeface="Calibri"/>
              </a:rPr>
              <a:t>33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Te financieren periode</a:t>
            </a:r>
            <a:endParaRPr b="0" lang="nl-NL" sz="3600" spc="-1" strike="noStrike">
              <a:solidFill>
                <a:schemeClr val="dk1"/>
              </a:solidFill>
              <a:latin typeface="Calibri"/>
            </a:endParaRPr>
          </a:p>
        </p:txBody>
      </p:sp>
      <p:sp>
        <p:nvSpPr>
          <p:cNvPr id="200" name="PlaceHolder 2"/>
          <p:cNvSpPr>
            <a:spLocks noGrp="1"/>
          </p:cNvSpPr>
          <p:nvPr>
            <p:ph/>
          </p:nvPr>
        </p:nvSpPr>
        <p:spPr>
          <a:xfrm>
            <a:off x="2157480" y="1412640"/>
            <a:ext cx="8042760" cy="4552560"/>
          </a:xfrm>
          <a:prstGeom prst="rect">
            <a:avLst/>
          </a:prstGeom>
          <a:noFill/>
          <a:ln w="0">
            <a:noFill/>
          </a:ln>
        </p:spPr>
        <p:txBody>
          <a:bodyPr lIns="91440" rIns="91440" tIns="45720" bIns="45720" anchor="t">
            <a:normAutofit fontScale="93740" lnSpcReduction="10000"/>
          </a:bodyPr>
          <a:p>
            <a:pPr indent="0" defTabSz="914400">
              <a:lnSpc>
                <a:spcPct val="80000"/>
              </a:lnSpc>
              <a:spcBef>
                <a:spcPts val="1001"/>
              </a:spcBef>
              <a:buNone/>
              <a:tabLst>
                <a:tab algn="l" pos="0"/>
              </a:tabLst>
            </a:pPr>
            <a:r>
              <a:rPr b="1" lang="nl-BE" sz="2400" spc="-1" strike="noStrike" u="sng">
                <a:solidFill>
                  <a:schemeClr val="dk2"/>
                </a:solidFill>
                <a:uFillTx/>
                <a:latin typeface="Calibri"/>
              </a:rPr>
              <a:t>Te financieren periode</a:t>
            </a:r>
            <a:r>
              <a:rPr b="1" lang="nl-BE" sz="2400" spc="-1" strike="noStrike">
                <a:solidFill>
                  <a:schemeClr val="dk2"/>
                </a:solidFill>
                <a:latin typeface="Calibri"/>
              </a:rPr>
              <a:t>:</a:t>
            </a:r>
            <a:endParaRPr b="1" lang="nl-NL" sz="2400" spc="-1" strike="noStrike">
              <a:solidFill>
                <a:schemeClr val="dk2"/>
              </a:solidFill>
              <a:latin typeface="Calibri"/>
            </a:endParaRPr>
          </a:p>
          <a:p>
            <a:pPr marL="228600" indent="-228600" defTabSz="914400">
              <a:lnSpc>
                <a:spcPct val="80000"/>
              </a:lnSpc>
              <a:spcBef>
                <a:spcPts val="1001"/>
              </a:spcBef>
              <a:buNone/>
              <a:tabLst>
                <a:tab algn="l" pos="0"/>
              </a:tabLst>
            </a:pPr>
            <a:r>
              <a:rPr b="1" lang="nl-NL"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r>
              <a:rPr b="1" lang="nl-NL" sz="2000" spc="-1" strike="noStrike">
                <a:solidFill>
                  <a:schemeClr val="dk2"/>
                </a:solidFill>
                <a:latin typeface="Calibri"/>
              </a:rPr>
              <a:t>	</a:t>
            </a:r>
            <a:r>
              <a:rPr b="1" lang="en-GB" sz="2000" spc="-1" strike="noStrike">
                <a:solidFill>
                  <a:schemeClr val="dk2"/>
                </a:solidFill>
                <a:latin typeface="Calibri"/>
              </a:rPr>
              <a:t> </a:t>
            </a: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De te financieren periode is nauw verwant met de behoefte aan bedrijfskapitaal (BBK).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Waar de te financieren periode in aantal dagen wordt uitgedrukt, wordt de BBK in termen van geldhoeveelheid uitgedrukt.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Voor het berekenen van deze ratio dient men voor de noemer van de 3 ratio’s hetzelfde getal te nemen, nl. de omzet. </a:t>
            </a: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NL" sz="2000" spc="-1" strike="noStrike">
                <a:solidFill>
                  <a:schemeClr val="dk2"/>
                </a:solidFill>
                <a:latin typeface="Calibri"/>
              </a:rPr>
              <a:t>	</a:t>
            </a:r>
            <a:endParaRPr b="1" lang="nl-NL" sz="2000" spc="-1" strike="noStrike">
              <a:solidFill>
                <a:schemeClr val="dk2"/>
              </a:solidFill>
              <a:latin typeface="Calibri"/>
            </a:endParaRPr>
          </a:p>
        </p:txBody>
      </p:sp>
      <p:sp>
        <p:nvSpPr>
          <p:cNvPr id="201" name="Tekstvak 5"/>
          <p:cNvSpPr/>
          <p:nvPr/>
        </p:nvSpPr>
        <p:spPr>
          <a:xfrm>
            <a:off x="3863880" y="1917000"/>
            <a:ext cx="4536000" cy="91044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02" name="PlaceHolder 3"/>
          <p:cNvSpPr>
            <a:spLocks noGrp="1"/>
          </p:cNvSpPr>
          <p:nvPr>
            <p:ph type="sldNum" idx="4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977FB85-906D-448F-93C7-602C4E00288C}" type="slidenum">
              <a:rPr b="0" lang="nl-BE" sz="1200" spc="-1" strike="noStrike">
                <a:solidFill>
                  <a:srgbClr val="002e65"/>
                </a:solidFill>
                <a:latin typeface="Calibri"/>
              </a:rPr>
              <a:t>35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000" spc="-1" strike="noStrike">
                <a:solidFill>
                  <a:schemeClr val="dk2"/>
                </a:solidFill>
                <a:latin typeface="Calibri bold"/>
              </a:rPr>
              <a:t>Berekening van de te financieren periode van Zitmeubel </a:t>
            </a:r>
            <a:br>
              <a:rPr sz="2000"/>
            </a:br>
            <a:r>
              <a:rPr b="1" lang="nl-BE" sz="2000" spc="-1" strike="noStrike">
                <a:solidFill>
                  <a:schemeClr val="dk2"/>
                </a:solidFill>
                <a:latin typeface="Calibri bold"/>
              </a:rPr>
              <a:t>voor het jaar 20X2 uitgedrukt in # dagen omzet</a:t>
            </a:r>
            <a:endParaRPr b="0" lang="nl-NL" sz="2000" spc="-1" strike="noStrike">
              <a:solidFill>
                <a:schemeClr val="dk1"/>
              </a:solidFill>
              <a:latin typeface="Calibri"/>
            </a:endParaRPr>
          </a:p>
        </p:txBody>
      </p:sp>
      <p:graphicFrame>
        <p:nvGraphicFramePr>
          <p:cNvPr id="204" name="Object 9"/>
          <p:cNvGraphicFramePr/>
          <p:nvPr/>
        </p:nvGraphicFramePr>
        <p:xfrm>
          <a:off x="2986200" y="2044800"/>
          <a:ext cx="6211440" cy="3504960"/>
        </p:xfrm>
        <a:graphic>
          <a:graphicData uri="http://schemas.openxmlformats.org/presentationml/2006/ole">
            <p:oleObj r:id="rId1" spid="">
              <p:embed/>
              <p:pic>
                <p:nvPicPr>
                  <p:cNvPr id="205" name="Object 9" descr=""/>
                  <p:cNvPicPr/>
                  <p:nvPr/>
                </p:nvPicPr>
                <p:blipFill>
                  <a:blip r:embed="rId2"/>
                  <a:stretch/>
                </p:blipFill>
                <p:spPr>
                  <a:xfrm>
                    <a:off x="2986200" y="2044800"/>
                    <a:ext cx="6211440" cy="3504960"/>
                  </a:xfrm>
                  <a:prstGeom prst="rect">
                    <a:avLst/>
                  </a:prstGeom>
                  <a:ln w="0">
                    <a:noFill/>
                  </a:ln>
                </p:spPr>
              </p:pic>
            </p:oleObj>
          </a:graphicData>
        </a:graphic>
      </p:graphicFrame>
      <p:sp>
        <p:nvSpPr>
          <p:cNvPr id="206" name="PlaceHolder 2"/>
          <p:cNvSpPr>
            <a:spLocks noGrp="1"/>
          </p:cNvSpPr>
          <p:nvPr>
            <p:ph type="sldNum" idx="5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B4E37E4-703C-4F9F-B816-1CA314F70606}" type="slidenum">
              <a:rPr b="0" lang="nl-BE" sz="1200" spc="-1" strike="noStrike">
                <a:solidFill>
                  <a:srgbClr val="002e65"/>
                </a:solidFill>
                <a:latin typeface="Calibri"/>
              </a:rPr>
              <a:t>35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marL="1028880" indent="-1028880" defTabSz="914400">
              <a:lnSpc>
                <a:spcPct val="90000"/>
              </a:lnSpc>
              <a:buNone/>
              <a:tabLst>
                <a:tab algn="l" pos="0"/>
              </a:tabLst>
            </a:pPr>
            <a:r>
              <a:rPr b="1" lang="nl-BE" sz="4000" spc="-1" strike="noStrike" cap="all">
                <a:solidFill>
                  <a:schemeClr val="dk2"/>
                </a:solidFill>
                <a:latin typeface="Calibri bold"/>
              </a:rPr>
              <a:t>Solvabiliteitsratio’s</a:t>
            </a:r>
            <a:endParaRPr b="0" lang="nl-NL" sz="4000" spc="-1" strike="noStrike">
              <a:solidFill>
                <a:schemeClr val="dk1"/>
              </a:solidFill>
              <a:latin typeface="Calibri"/>
            </a:endParaRPr>
          </a:p>
        </p:txBody>
      </p:sp>
      <p:sp>
        <p:nvSpPr>
          <p:cNvPr id="208"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1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81866"/>
          </a:bodyPr>
          <a:p>
            <a:pPr marL="609480" indent="-609480" defTabSz="914400">
              <a:lnSpc>
                <a:spcPct val="80000"/>
              </a:lnSpc>
              <a:spcBef>
                <a:spcPts val="1001"/>
              </a:spcBef>
              <a:buNone/>
              <a:tabLst>
                <a:tab algn="l" pos="0"/>
              </a:tabLst>
            </a:pPr>
            <a:r>
              <a:rPr b="1" lang="nl-BE" sz="2400" spc="-1" strike="noStrike">
                <a:solidFill>
                  <a:schemeClr val="dk2"/>
                </a:solidFill>
                <a:latin typeface="Calibri"/>
              </a:rPr>
              <a:t>	</a:t>
            </a:r>
            <a:r>
              <a:rPr b="1" lang="nl-BE" sz="2000" spc="-1" strike="noStrike">
                <a:solidFill>
                  <a:schemeClr val="dk2"/>
                </a:solidFill>
                <a:latin typeface="Calibri"/>
              </a:rPr>
              <a:t>= de mate waarin de onderneming erin om op lange termijn aan haar verplichtingen te voldoen.</a:t>
            </a:r>
            <a:r>
              <a:rPr b="1" lang="nl-BE" sz="2400" spc="-1" strike="noStrike">
                <a:solidFill>
                  <a:schemeClr val="dk2"/>
                </a:solidFill>
                <a:latin typeface="Calibri"/>
              </a:rPr>
              <a:t> </a:t>
            </a:r>
            <a:endParaRPr b="1" lang="nl-NL" sz="2400" spc="-1" strike="noStrike">
              <a:solidFill>
                <a:schemeClr val="dk2"/>
              </a:solidFill>
              <a:latin typeface="Calibri"/>
            </a:endParaRPr>
          </a:p>
          <a:p>
            <a:pPr indent="0" defTabSz="914400">
              <a:lnSpc>
                <a:spcPct val="80000"/>
              </a:lnSpc>
              <a:spcBef>
                <a:spcPts val="1001"/>
              </a:spcBef>
              <a:buNone/>
              <a:tabLst>
                <a:tab algn="l" pos="0"/>
              </a:tabLst>
            </a:pPr>
            <a:endParaRPr b="1" lang="nl-NL" sz="1200" spc="-1" strike="noStrike">
              <a:solidFill>
                <a:schemeClr val="dk2"/>
              </a:solidFill>
              <a:latin typeface="Calibri"/>
            </a:endParaRPr>
          </a:p>
          <a:p>
            <a:pPr indent="0" defTabSz="914400">
              <a:lnSpc>
                <a:spcPct val="80000"/>
              </a:lnSpc>
              <a:spcBef>
                <a:spcPts val="1001"/>
              </a:spcBef>
              <a:buNone/>
              <a:tabLst>
                <a:tab algn="l" pos="0"/>
              </a:tabLst>
            </a:pPr>
            <a:r>
              <a:rPr b="1" lang="nl-BE" sz="2000" spc="-1" strike="noStrike" u="sng">
                <a:solidFill>
                  <a:schemeClr val="dk2"/>
                </a:solidFill>
                <a:uFillTx/>
                <a:latin typeface="Calibri"/>
              </a:rPr>
              <a:t>Beïnvloed door:</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Omzetting van obligaties in aandelen</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Uitgifte van obligatielening </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Mate waarin de onderneming winsten reserveert</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Toegang tot de kapitaalmarkt</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Wingdings" charset="2"/>
              <a:buChar char=""/>
              <a:tabLst>
                <a:tab algn="l" pos="0"/>
              </a:tabLst>
            </a:pPr>
            <a:r>
              <a:rPr b="1" lang="nl-BE" sz="2000" spc="-1" strike="noStrike">
                <a:solidFill>
                  <a:schemeClr val="dk2"/>
                </a:solidFill>
                <a:latin typeface="Calibri"/>
              </a:rPr>
              <a:t>Openstaande kredietlijn bij financiële instellingen</a:t>
            </a:r>
            <a:endParaRPr b="1" lang="nl-NL" sz="2000" spc="-1" strike="noStrike">
              <a:solidFill>
                <a:schemeClr val="dk2"/>
              </a:solidFill>
              <a:latin typeface="Calibri"/>
            </a:endParaRPr>
          </a:p>
          <a:p>
            <a:pPr marL="990720" indent="-533520" defTabSz="914400">
              <a:lnSpc>
                <a:spcPct val="80000"/>
              </a:lnSpc>
              <a:spcBef>
                <a:spcPts val="499"/>
              </a:spcBef>
              <a:buNone/>
              <a:tabLst>
                <a:tab algn="l" pos="0"/>
              </a:tabLst>
            </a:pPr>
            <a:endParaRPr b="1" lang="nl-NL" sz="1200" spc="-1" strike="noStrike">
              <a:solidFill>
                <a:schemeClr val="dk2"/>
              </a:solidFill>
              <a:latin typeface="Calibri"/>
            </a:endParaRPr>
          </a:p>
          <a:p>
            <a:pPr indent="0" defTabSz="914400">
              <a:lnSpc>
                <a:spcPct val="80000"/>
              </a:lnSpc>
              <a:spcBef>
                <a:spcPts val="1001"/>
              </a:spcBef>
              <a:buNone/>
              <a:tabLst>
                <a:tab algn="l" pos="0"/>
              </a:tabLst>
            </a:pPr>
            <a:r>
              <a:rPr b="1" lang="nl-BE" sz="2000" spc="-1" strike="noStrike" u="sng">
                <a:solidFill>
                  <a:schemeClr val="dk2"/>
                </a:solidFill>
                <a:uFillTx/>
                <a:latin typeface="Calibri"/>
              </a:rPr>
              <a:t>Soorten</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OpenSymbol"/>
              <a:buAutoNum type="arabicPeriod"/>
              <a:tabLst>
                <a:tab algn="l" pos="0"/>
              </a:tabLst>
            </a:pPr>
            <a:r>
              <a:rPr b="1" lang="nl-BE" sz="2000" spc="-1" strike="noStrike">
                <a:solidFill>
                  <a:schemeClr val="dk2"/>
                </a:solidFill>
                <a:latin typeface="Calibri"/>
              </a:rPr>
              <a:t>Algemene schuldgraad</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OpenSymbol"/>
              <a:buAutoNum type="arabicPeriod"/>
              <a:tabLst>
                <a:tab algn="l" pos="0"/>
              </a:tabLst>
            </a:pPr>
            <a:r>
              <a:rPr b="1" lang="nl-BE" sz="2000" spc="-1" strike="noStrike">
                <a:solidFill>
                  <a:schemeClr val="dk2"/>
                </a:solidFill>
                <a:latin typeface="Calibri"/>
              </a:rPr>
              <a:t>Graad van financiële onafhankelijkheid</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OpenSymbol"/>
              <a:buAutoNum type="arabicPeriod"/>
              <a:tabLst>
                <a:tab algn="l" pos="0"/>
              </a:tabLst>
            </a:pPr>
            <a:r>
              <a:rPr b="1" lang="nl-BE" sz="2000" spc="-1" strike="noStrike">
                <a:solidFill>
                  <a:schemeClr val="dk2"/>
                </a:solidFill>
                <a:latin typeface="Calibri"/>
              </a:rPr>
              <a:t>Dekkingsratio’s</a:t>
            </a:r>
            <a:endParaRPr b="1" lang="nl-NL" sz="2000" spc="-1" strike="noStrike">
              <a:solidFill>
                <a:schemeClr val="dk2"/>
              </a:solidFill>
              <a:latin typeface="Calibri"/>
            </a:endParaRPr>
          </a:p>
          <a:p>
            <a:pPr marL="571680" indent="-457200" defTabSz="914400">
              <a:lnSpc>
                <a:spcPct val="80000"/>
              </a:lnSpc>
              <a:spcBef>
                <a:spcPts val="1001"/>
              </a:spcBef>
              <a:buClr>
                <a:srgbClr val="002e65"/>
              </a:buClr>
              <a:buSzPct val="75000"/>
              <a:buFont typeface="OpenSymbol"/>
              <a:buAutoNum type="arabicPeriod"/>
              <a:tabLst>
                <a:tab algn="l" pos="0"/>
              </a:tabLst>
            </a:pPr>
            <a:r>
              <a:rPr b="1" lang="nl-BE" sz="2000" spc="-1" strike="noStrike">
                <a:solidFill>
                  <a:schemeClr val="dk2"/>
                </a:solidFill>
                <a:latin typeface="Calibri"/>
              </a:rPr>
              <a:t>Terugbetalingscapaciteit</a:t>
            </a:r>
            <a:endParaRPr b="1" lang="nl-NL" sz="2000" spc="-1" strike="noStrike">
              <a:solidFill>
                <a:schemeClr val="dk2"/>
              </a:solidFill>
              <a:latin typeface="Calibri"/>
            </a:endParaRPr>
          </a:p>
          <a:p>
            <a:pPr indent="0" defTabSz="914400">
              <a:lnSpc>
                <a:spcPct val="80000"/>
              </a:lnSpc>
              <a:spcBef>
                <a:spcPts val="1001"/>
              </a:spcBef>
              <a:buNone/>
              <a:tabLst>
                <a:tab algn="l" pos="0"/>
              </a:tabLst>
            </a:pPr>
            <a:endParaRPr b="1" lang="nl-NL" sz="2700" spc="-1" strike="noStrike">
              <a:solidFill>
                <a:schemeClr val="dk2"/>
              </a:solidFill>
              <a:latin typeface="Calibri"/>
            </a:endParaRPr>
          </a:p>
        </p:txBody>
      </p:sp>
      <p:sp>
        <p:nvSpPr>
          <p:cNvPr id="211" name="PlaceHolder 3"/>
          <p:cNvSpPr>
            <a:spLocks noGrp="1"/>
          </p:cNvSpPr>
          <p:nvPr>
            <p:ph type="sldNum" idx="5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A2F8F8F-58BA-442C-8F36-373DBFB6A3F6}" type="slidenum">
              <a:rPr b="0" lang="nl-BE" sz="1200" spc="-1" strike="noStrike">
                <a:solidFill>
                  <a:srgbClr val="002e65"/>
                </a:solidFill>
                <a:latin typeface="Calibri"/>
              </a:rPr>
              <a:t>38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1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Clr>
                <a:srgbClr val="002e65"/>
              </a:buClr>
              <a:buSzPct val="75000"/>
              <a:buFont typeface="OpenSymbol"/>
              <a:buAutoNum type="arabicPeriod"/>
            </a:pPr>
            <a:r>
              <a:rPr b="1" lang="nl-BE" sz="2400" spc="-1" strike="noStrike" u="sng">
                <a:solidFill>
                  <a:schemeClr val="dk2"/>
                </a:solidFill>
                <a:uFillTx/>
                <a:latin typeface="Calibri"/>
              </a:rPr>
              <a:t>Algemene schuldgraad</a:t>
            </a:r>
            <a:r>
              <a:rPr b="1" lang="nl-BE" sz="2800" spc="-1" strike="noStrike">
                <a:solidFill>
                  <a:schemeClr val="dk2"/>
                </a:solidFill>
                <a:latin typeface="Calibri"/>
              </a:rPr>
              <a:t>: </a:t>
            </a:r>
            <a:endParaRPr b="1" lang="nl-NL" sz="28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	</a:t>
            </a:r>
            <a:r>
              <a:rPr b="1" lang="nl-BE" sz="2000" spc="-1" strike="noStrike">
                <a:solidFill>
                  <a:schemeClr val="dk2"/>
                </a:solidFill>
                <a:latin typeface="Calibri"/>
              </a:rPr>
              <a:t>geeft weer in welke mate de onderneming voor de financiering een beroep heeft gedaan op vreemd kapitaal</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Hoe groter de schuldgraad…</a:t>
            </a:r>
            <a:endParaRPr b="1" lang="nl-NL" sz="20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hoe kleiner de bescherming van de schuldeisers</a:t>
            </a:r>
            <a:endParaRPr b="0" lang="nl-NL" sz="20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hoe groter het financiële risico van de onderneming</a:t>
            </a:r>
            <a:endParaRPr b="0"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	</a:t>
            </a:r>
            <a:endParaRPr b="1" lang="nl-NL" sz="28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8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800" spc="-1" strike="noStrike">
              <a:solidFill>
                <a:schemeClr val="dk2"/>
              </a:solidFill>
              <a:latin typeface="Calibri"/>
            </a:endParaRPr>
          </a:p>
        </p:txBody>
      </p:sp>
      <p:sp>
        <p:nvSpPr>
          <p:cNvPr id="214" name="Tekstvak 4"/>
          <p:cNvSpPr/>
          <p:nvPr/>
        </p:nvSpPr>
        <p:spPr>
          <a:xfrm>
            <a:off x="2227680" y="3338280"/>
            <a:ext cx="6172200" cy="6778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15" name="PlaceHolder 3"/>
          <p:cNvSpPr>
            <a:spLocks noGrp="1"/>
          </p:cNvSpPr>
          <p:nvPr>
            <p:ph type="sldNum" idx="5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AF8C0B8-70A1-4581-9307-5771CE7408F1}" type="slidenum">
              <a:rPr b="0" lang="nl-BE" sz="1200" spc="-1" strike="noStrike">
                <a:solidFill>
                  <a:srgbClr val="002e65"/>
                </a:solidFill>
                <a:latin typeface="Calibri"/>
              </a:rPr>
              <a:t>38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De beschikbare informatie</a:t>
            </a:r>
            <a:endParaRPr b="0" lang="nl-NL" sz="3200" spc="-1" strike="noStrike">
              <a:solidFill>
                <a:schemeClr val="dk1"/>
              </a:solidFill>
              <a:latin typeface="Calibri"/>
            </a:endParaRPr>
          </a:p>
        </p:txBody>
      </p:sp>
      <p:sp>
        <p:nvSpPr>
          <p:cNvPr id="80"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000" spc="-1" strike="noStrike">
                <a:solidFill>
                  <a:schemeClr val="dk2"/>
                </a:solidFill>
                <a:latin typeface="Calibri"/>
              </a:rPr>
              <a:t>De jaarrekening van de onderneming als basismateriaal:</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1.</a:t>
            </a:r>
            <a:r>
              <a:rPr b="1" lang="nl-BE" sz="2000" spc="-1" strike="noStrike">
                <a:solidFill>
                  <a:schemeClr val="dk2"/>
                </a:solidFill>
                <a:latin typeface="Calibri"/>
              </a:rPr>
              <a:t>	</a:t>
            </a:r>
            <a:r>
              <a:rPr b="1" lang="nl-BE" sz="2000" spc="-1" strike="noStrike">
                <a:solidFill>
                  <a:schemeClr val="dk2"/>
                </a:solidFill>
                <a:latin typeface="Calibri"/>
              </a:rPr>
              <a:t>De balans: momentopname van de aangetrokken financieringsmiddelen en de aanwending van deze financieringsmiddelen</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2.</a:t>
            </a:r>
            <a:r>
              <a:rPr b="1" lang="nl-BE" sz="2000" spc="-1" strike="noStrike">
                <a:solidFill>
                  <a:schemeClr val="dk2"/>
                </a:solidFill>
                <a:latin typeface="Calibri"/>
              </a:rPr>
              <a:t>	</a:t>
            </a:r>
            <a:r>
              <a:rPr b="1" lang="nl-BE" sz="2000" spc="-1" strike="noStrike">
                <a:solidFill>
                  <a:schemeClr val="dk2"/>
                </a:solidFill>
                <a:latin typeface="Calibri"/>
              </a:rPr>
              <a:t>De resultatenrekening: geeft de gerealiseerde winst of het overgelopen verlies over de voorbije periode weer, evenals de samenstellende elementen van dit resultaat:</a:t>
            </a: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	</a:t>
            </a:r>
            <a:r>
              <a:rPr b="1" lang="nl-BE" sz="1800" spc="-1" strike="noStrike">
                <a:solidFill>
                  <a:schemeClr val="dk2"/>
                </a:solidFill>
                <a:latin typeface="Calibri"/>
              </a:rPr>
              <a:t>(1) de bedrijfsresultaten</a:t>
            </a:r>
            <a:r>
              <a:rPr b="1" lang="nl-BE" sz="1800" spc="-1" strike="noStrike">
                <a:solidFill>
                  <a:schemeClr val="dk2"/>
                </a:solidFill>
                <a:latin typeface="Calibri"/>
              </a:rPr>
              <a:t>	</a:t>
            </a:r>
            <a:r>
              <a:rPr b="1" lang="nl-BE" sz="1800" spc="-1" strike="noStrike">
                <a:solidFill>
                  <a:schemeClr val="dk2"/>
                </a:solidFill>
                <a:latin typeface="Calibri"/>
              </a:rPr>
              <a:t>  (2) de financiële resultaten </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(3) de belastingen op het resultaat</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i="1" lang="nl-BE" sz="2000" spc="-1" strike="noStrike">
                <a:solidFill>
                  <a:schemeClr val="dk2"/>
                </a:solidFill>
                <a:latin typeface="Calibri"/>
              </a:rPr>
              <a:t>3.</a:t>
            </a:r>
            <a:r>
              <a:rPr b="1" i="1" lang="nl-BE" sz="2000" spc="-1" strike="noStrike">
                <a:solidFill>
                  <a:schemeClr val="dk2"/>
                </a:solidFill>
                <a:latin typeface="Calibri"/>
              </a:rPr>
              <a:t>	</a:t>
            </a:r>
            <a:r>
              <a:rPr b="1" i="1" lang="nl-BE" sz="2000" spc="-1" strike="noStrike">
                <a:solidFill>
                  <a:schemeClr val="dk2"/>
                </a:solidFill>
                <a:latin typeface="Calibri"/>
              </a:rPr>
              <a:t>De toelichting: </a:t>
            </a:r>
            <a:r>
              <a:rPr b="1" lang="nl-BE" sz="2000" spc="-1" strike="noStrike">
                <a:solidFill>
                  <a:schemeClr val="dk2"/>
                </a:solidFill>
                <a:latin typeface="Calibri"/>
              </a:rPr>
              <a:t>nauwkeuriger inzicht in bepaalde onderdelen van balans en resultatenrekening</a:t>
            </a:r>
            <a:endParaRPr b="1" lang="nl-NL" sz="2000" spc="-1" strike="noStrike">
              <a:solidFill>
                <a:schemeClr val="dk2"/>
              </a:solidFill>
              <a:latin typeface="Calibri"/>
            </a:endParaRPr>
          </a:p>
        </p:txBody>
      </p:sp>
      <p:sp>
        <p:nvSpPr>
          <p:cNvPr id="81" name="PlaceHolder 3"/>
          <p:cNvSpPr>
            <a:spLocks noGrp="1"/>
          </p:cNvSpPr>
          <p:nvPr>
            <p:ph type="sldNum" idx="2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223AAD8E-A71F-4BE4-9259-DD9ADA78A5D4}" type="slidenum">
              <a:rPr b="0" lang="nl-BE" sz="1200" spc="-1" strike="noStrike">
                <a:solidFill>
                  <a:srgbClr val="002e65"/>
                </a:solidFill>
                <a:latin typeface="Calibri"/>
              </a:rPr>
              <a:t>&lt;number&gt;</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Solvabiliteitsratio’s</a:t>
            </a:r>
            <a:endParaRPr b="0" lang="nl-NL" sz="3600" spc="-1" strike="noStrike">
              <a:solidFill>
                <a:schemeClr val="dk1"/>
              </a:solidFill>
              <a:latin typeface="Calibri"/>
            </a:endParaRPr>
          </a:p>
        </p:txBody>
      </p:sp>
      <p:sp>
        <p:nvSpPr>
          <p:cNvPr id="217"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r>
              <a:rPr b="1" lang="nl-BE" sz="2400" spc="-1" strike="noStrike">
                <a:solidFill>
                  <a:schemeClr val="dk2"/>
                </a:solidFill>
                <a:latin typeface="Calibri"/>
              </a:rPr>
              <a:t>2.</a:t>
            </a:r>
            <a:r>
              <a:rPr b="1" lang="nl-BE" sz="2400" spc="-1" strike="noStrike">
                <a:solidFill>
                  <a:schemeClr val="dk2"/>
                </a:solidFill>
                <a:latin typeface="Calibri"/>
              </a:rPr>
              <a:t>	</a:t>
            </a:r>
            <a:r>
              <a:rPr b="1" lang="nl-BE" sz="2400" spc="-1" strike="noStrike" u="sng">
                <a:solidFill>
                  <a:schemeClr val="dk2"/>
                </a:solidFill>
                <a:uFillTx/>
                <a:latin typeface="Calibri"/>
              </a:rPr>
              <a:t>Graad van financiële onafhankelijkheid</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algn="ctr"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algn="ctr"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algn="ctr" defTabSz="914400">
              <a:lnSpc>
                <a:spcPct val="90000"/>
              </a:lnSpc>
              <a:spcBef>
                <a:spcPts val="1001"/>
              </a:spcBef>
              <a:buNone/>
              <a:tabLst>
                <a:tab algn="l" pos="0"/>
              </a:tabLst>
            </a:pPr>
            <a:endParaRPr b="1" lang="nl-NL" sz="2200" spc="-1" strike="noStrike">
              <a:solidFill>
                <a:schemeClr val="dk2"/>
              </a:solidFill>
              <a:latin typeface="Calibri"/>
            </a:endParaRPr>
          </a:p>
          <a:p>
            <a:pPr marL="228600" indent="-228600" algn="ctr" defTabSz="914400">
              <a:lnSpc>
                <a:spcPct val="90000"/>
              </a:lnSpc>
              <a:spcBef>
                <a:spcPts val="1001"/>
              </a:spcBef>
              <a:buNone/>
              <a:tabLst>
                <a:tab algn="l" pos="0"/>
              </a:tabLst>
            </a:pPr>
            <a:r>
              <a:rPr b="1" lang="nl-BE" sz="2000" spc="-1" strike="noStrike">
                <a:solidFill>
                  <a:schemeClr val="dk2"/>
                </a:solidFill>
                <a:latin typeface="Calibri"/>
              </a:rPr>
              <a:t>&gt;50%: grote financiële onafhankelijkheid</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Calibri"/>
              </a:rPr>
              <a:t>	</a:t>
            </a: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218"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19" name="Rectangle 7"/>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20" name="PlaceHolder 3"/>
          <p:cNvSpPr>
            <a:spLocks noGrp="1"/>
          </p:cNvSpPr>
          <p:nvPr>
            <p:ph type="sldNum" idx="5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DD1BFDB-074D-42C9-AC25-038938337971}" type="slidenum">
              <a:rPr b="0" lang="nl-BE" sz="1200" spc="-1" strike="noStrike">
                <a:solidFill>
                  <a:srgbClr val="002e65"/>
                </a:solidFill>
                <a:latin typeface="Calibri"/>
              </a:rPr>
              <a:t>38</a:t>
            </a:fld>
            <a:endParaRPr b="0" lang="en-US" sz="1200" spc="-1" strike="noStrike">
              <a:solidFill>
                <a:srgbClr val="000000"/>
              </a:solidFill>
              <a:latin typeface="Times New Roman"/>
            </a:endParaRPr>
          </a:p>
        </p:txBody>
      </p:sp>
      <p:sp>
        <p:nvSpPr>
          <p:cNvPr id="221" name="Tekstvak 4"/>
          <p:cNvSpPr/>
          <p:nvPr/>
        </p:nvSpPr>
        <p:spPr>
          <a:xfrm>
            <a:off x="2032920" y="2869560"/>
            <a:ext cx="6366960" cy="67644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23" name="Rectangle 7"/>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2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2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98427" lnSpcReduction="10000"/>
          </a:bodyPr>
          <a:p>
            <a:pPr marL="228600" indent="-228600" defTabSz="914400">
              <a:lnSpc>
                <a:spcPct val="90000"/>
              </a:lnSpc>
              <a:spcBef>
                <a:spcPts val="1001"/>
              </a:spcBef>
              <a:buNone/>
              <a:tabLst>
                <a:tab algn="l" pos="0"/>
              </a:tabLst>
            </a:pPr>
            <a:r>
              <a:rPr b="1" lang="nl-BE" sz="2400" spc="-1" strike="noStrike">
                <a:solidFill>
                  <a:schemeClr val="dk2"/>
                </a:solidFill>
                <a:latin typeface="Arial"/>
              </a:rPr>
              <a:t>3.</a:t>
            </a:r>
            <a:r>
              <a:rPr b="1" lang="nl-BE" sz="2400" spc="-1" strike="noStrike">
                <a:solidFill>
                  <a:schemeClr val="dk2"/>
                </a:solidFill>
                <a:latin typeface="Arial"/>
              </a:rPr>
              <a:t>	</a:t>
            </a:r>
            <a:r>
              <a:rPr b="1" lang="nl-BE" sz="2400" spc="-1" strike="noStrike">
                <a:solidFill>
                  <a:schemeClr val="dk2"/>
                </a:solidFill>
                <a:latin typeface="Arial"/>
              </a:rPr>
              <a:t>Dekkingsratio’s:</a:t>
            </a: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Arial"/>
              </a:rPr>
              <a:t>	</a:t>
            </a:r>
            <a:r>
              <a:rPr b="1" lang="nl-BE" sz="2000" spc="-1" strike="noStrike">
                <a:solidFill>
                  <a:schemeClr val="dk2"/>
                </a:solidFill>
                <a:latin typeface="Arial"/>
              </a:rPr>
              <a:t>om na te gaan of de onderneming alle verplichtingen die met haar financiële structuur </a:t>
            </a:r>
            <a:r>
              <a:rPr b="1" lang="nl-BE" sz="2000" spc="-1" strike="noStrike">
                <a:solidFill>
                  <a:schemeClr val="dk2"/>
                </a:solidFill>
                <a:latin typeface="Arial"/>
              </a:rPr>
              <a:t>samenhangen kan voldoen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1800" spc="-1" strike="noStrike">
                <a:solidFill>
                  <a:schemeClr val="dk2"/>
                </a:solidFill>
                <a:latin typeface="Arial"/>
              </a:rPr>
              <a:t>Interestdekking: hoeveel maal de financiële kosten door de winst van het boekjaar gedekt zijn</a:t>
            </a:r>
            <a:endParaRPr b="0" lang="nl-NL" sz="18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Clr>
                <a:srgbClr val="006ca9"/>
              </a:buClr>
              <a:buSzPct val="80000"/>
              <a:buFont typeface="Wingdings" charset="2"/>
              <a:buChar char=""/>
              <a:tabLst>
                <a:tab algn="l" pos="0"/>
              </a:tabLst>
            </a:pPr>
            <a:r>
              <a:rPr b="1" lang="nl-BE" sz="1600" spc="-1" strike="noStrike">
                <a:solidFill>
                  <a:schemeClr val="dk2"/>
                </a:solidFill>
                <a:latin typeface="Arial"/>
              </a:rPr>
              <a:t>Cash coverage ratio:  hoeveel middelen een onderneming kan genereren om de interestverplichtingen te </a:t>
            </a:r>
            <a:r>
              <a:rPr b="1" lang="nl-BE" sz="1600" spc="-1" strike="noStrike">
                <a:solidFill>
                  <a:schemeClr val="dk2"/>
                </a:solidFill>
                <a:latin typeface="Arial"/>
              </a:rPr>
              <a:t>voldoen</a:t>
            </a:r>
            <a:endParaRPr b="1" lang="nl-NL" sz="16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200" spc="-1" strike="noStrike">
                <a:solidFill>
                  <a:schemeClr val="dk2"/>
                </a:solidFill>
                <a:latin typeface="Arial"/>
              </a:rPr>
              <a:t>	</a:t>
            </a: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3200" spc="-1" strike="noStrike">
              <a:solidFill>
                <a:schemeClr val="dk2"/>
              </a:solidFill>
              <a:latin typeface="Calibri"/>
            </a:endParaRPr>
          </a:p>
        </p:txBody>
      </p:sp>
      <p:sp>
        <p:nvSpPr>
          <p:cNvPr id="226" name="Tekstvak 8"/>
          <p:cNvSpPr/>
          <p:nvPr/>
        </p:nvSpPr>
        <p:spPr>
          <a:xfrm>
            <a:off x="1872000" y="3738960"/>
            <a:ext cx="9498960" cy="67140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27" name="Tekstvak 6"/>
          <p:cNvSpPr/>
          <p:nvPr/>
        </p:nvSpPr>
        <p:spPr>
          <a:xfrm>
            <a:off x="1523880" y="4888800"/>
            <a:ext cx="10333800" cy="183240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28" name="PlaceHolder 3"/>
          <p:cNvSpPr>
            <a:spLocks noGrp="1"/>
          </p:cNvSpPr>
          <p:nvPr>
            <p:ph type="sldNum" idx="5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AA4ADB3-FDF3-42A8-918B-E0BD973C3669}" type="slidenum">
              <a:rPr b="0" lang="nl-BE" sz="1200" spc="-1" strike="noStrike">
                <a:solidFill>
                  <a:srgbClr val="002e65"/>
                </a:solidFill>
                <a:latin typeface="Calibri"/>
              </a:rPr>
              <a:t>41</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30" name="Rectangle 7"/>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31" name="Rectangle 4"/>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3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600" spc="-1" strike="noStrike">
                <a:solidFill>
                  <a:schemeClr val="dk2"/>
                </a:solidFill>
                <a:latin typeface="Calibri bold"/>
              </a:rPr>
              <a:t>Solvabiliteitsratio’s</a:t>
            </a:r>
            <a:endParaRPr b="0" lang="nl-NL" sz="3600" spc="-1" strike="noStrike">
              <a:solidFill>
                <a:schemeClr val="dk1"/>
              </a:solidFill>
              <a:latin typeface="Calibri"/>
            </a:endParaRPr>
          </a:p>
        </p:txBody>
      </p:sp>
      <p:sp>
        <p:nvSpPr>
          <p:cNvPr id="23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85929"/>
          </a:bodyPr>
          <a:p>
            <a:pPr indent="0" defTabSz="914400">
              <a:lnSpc>
                <a:spcPct val="90000"/>
              </a:lnSpc>
              <a:spcBef>
                <a:spcPts val="1001"/>
              </a:spcBef>
              <a:buNone/>
              <a:tabLst>
                <a:tab algn="l" pos="0"/>
              </a:tabLst>
            </a:pPr>
            <a:endParaRPr b="1" lang="nl-NL" sz="24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3200" spc="-1" strike="noStrike">
                <a:solidFill>
                  <a:schemeClr val="dk2"/>
                </a:solidFill>
                <a:latin typeface="Arial"/>
              </a:rPr>
              <a:t>Omloopsnelheid totaal vermogen:</a:t>
            </a:r>
            <a:endParaRPr b="0"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3200" spc="-1" strike="noStrike">
                <a:solidFill>
                  <a:schemeClr val="dk2"/>
                </a:solidFill>
                <a:latin typeface="Arial"/>
              </a:rPr>
              <a:t>Industriële ondernemingen : ratio 1 à 3</a:t>
            </a:r>
            <a:endParaRPr b="0" lang="nl-NL" sz="3200" spc="-1" strike="noStrike">
              <a:solidFill>
                <a:schemeClr val="dk2"/>
              </a:solidFill>
              <a:latin typeface="Calibri"/>
            </a:endParaRPr>
          </a:p>
          <a:p>
            <a:pPr lvl="1" marL="685800" indent="-228600" defTabSz="914400">
              <a:lnSpc>
                <a:spcPct val="90000"/>
              </a:lnSpc>
              <a:spcBef>
                <a:spcPts val="499"/>
              </a:spcBef>
              <a:buClr>
                <a:srgbClr val="006ca9"/>
              </a:buClr>
              <a:buSzPct val="80000"/>
              <a:buFont typeface="Wingdings" charset="2"/>
              <a:buChar char=""/>
              <a:tabLst>
                <a:tab algn="l" pos="0"/>
              </a:tabLst>
            </a:pPr>
            <a:r>
              <a:rPr b="0" lang="nl-BE" sz="3200" spc="-1" strike="noStrike">
                <a:solidFill>
                  <a:schemeClr val="dk2"/>
                </a:solidFill>
                <a:latin typeface="Arial"/>
              </a:rPr>
              <a:t>Handelsondernemingen : ratio die veelal hoger ligt dan 3 </a:t>
            </a:r>
            <a:endParaRPr b="0" lang="nl-NL" sz="3200" spc="-1" strike="noStrike">
              <a:solidFill>
                <a:schemeClr val="dk2"/>
              </a:solidFill>
              <a:latin typeface="Calibri"/>
            </a:endParaRPr>
          </a:p>
          <a:p>
            <a:pPr marL="457200" indent="0" defTabSz="914400">
              <a:lnSpc>
                <a:spcPct val="90000"/>
              </a:lnSpc>
              <a:spcBef>
                <a:spcPts val="499"/>
              </a:spcBef>
              <a:buNone/>
              <a:tabLst>
                <a:tab algn="l" pos="0"/>
              </a:tabLst>
            </a:pPr>
            <a:r>
              <a:rPr b="0" lang="nl-BE" sz="3200" spc="-1" strike="noStrike">
                <a:solidFill>
                  <a:schemeClr val="dk2"/>
                </a:solidFill>
                <a:latin typeface="Arial"/>
              </a:rPr>
              <a:t>	</a:t>
            </a:r>
            <a:endParaRPr b="1" lang="nl-NL" sz="3200" spc="-1" strike="noStrike">
              <a:solidFill>
                <a:schemeClr val="dk2"/>
              </a:solidFill>
              <a:latin typeface="Calibri"/>
            </a:endParaRPr>
          </a:p>
        </p:txBody>
      </p:sp>
      <p:sp>
        <p:nvSpPr>
          <p:cNvPr id="234" name="Tekstvak 9"/>
          <p:cNvSpPr/>
          <p:nvPr/>
        </p:nvSpPr>
        <p:spPr>
          <a:xfrm>
            <a:off x="2042640" y="2997000"/>
            <a:ext cx="6964560" cy="67140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35" name="PlaceHolder 3"/>
          <p:cNvSpPr>
            <a:spLocks noGrp="1"/>
          </p:cNvSpPr>
          <p:nvPr>
            <p:ph type="sldNum" idx="5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1867C0B-86D9-4526-AAED-8F4840C9583E}"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37"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457200" indent="-457200" defTabSz="914400">
              <a:lnSpc>
                <a:spcPct val="90000"/>
              </a:lnSpc>
              <a:spcBef>
                <a:spcPts val="1001"/>
              </a:spcBef>
              <a:buNone/>
              <a:tabLst>
                <a:tab algn="l" pos="0"/>
              </a:tabLst>
            </a:pPr>
            <a:r>
              <a:rPr b="1" lang="nl-BE" sz="2800" spc="-1" strike="noStrike">
                <a:solidFill>
                  <a:schemeClr val="dk2"/>
                </a:solidFill>
                <a:latin typeface="Calibri"/>
              </a:rPr>
              <a:t>4.</a:t>
            </a:r>
            <a:r>
              <a:rPr b="1" lang="nl-BE" sz="2400" spc="-1" strike="noStrike">
                <a:solidFill>
                  <a:schemeClr val="dk2"/>
                </a:solidFill>
                <a:latin typeface="Calibri"/>
              </a:rPr>
              <a:t>	</a:t>
            </a:r>
            <a:r>
              <a:rPr b="1" lang="nl-BE" sz="2400" spc="-1" strike="noStrike" u="sng">
                <a:solidFill>
                  <a:schemeClr val="dk2"/>
                </a:solidFill>
                <a:uFillTx/>
                <a:latin typeface="Calibri"/>
              </a:rPr>
              <a:t>Terugbetalingcapaciteit</a:t>
            </a:r>
            <a:r>
              <a:rPr b="1" lang="nl-BE" sz="2400" spc="-1" strike="noStrike">
                <a:solidFill>
                  <a:schemeClr val="dk2"/>
                </a:solidFill>
                <a:latin typeface="Calibri"/>
              </a:rPr>
              <a:t>:</a:t>
            </a:r>
            <a:r>
              <a:rPr b="1" lang="nl-BE" sz="2800" spc="-1" strike="noStrike">
                <a:solidFill>
                  <a:schemeClr val="dk2"/>
                </a:solidFill>
                <a:latin typeface="Calibri"/>
              </a:rPr>
              <a:t> </a:t>
            </a:r>
            <a:endParaRPr b="1" lang="nl-NL" sz="2800" spc="-1" strike="noStrike">
              <a:solidFill>
                <a:schemeClr val="dk2"/>
              </a:solidFill>
              <a:latin typeface="Calibri"/>
            </a:endParaRPr>
          </a:p>
          <a:p>
            <a:pPr marL="457200" indent="-457200" defTabSz="914400">
              <a:lnSpc>
                <a:spcPct val="90000"/>
              </a:lnSpc>
              <a:spcBef>
                <a:spcPts val="1001"/>
              </a:spcBef>
              <a:buNone/>
              <a:tabLst>
                <a:tab algn="l" pos="0"/>
              </a:tabLst>
            </a:pPr>
            <a:r>
              <a:rPr b="1" lang="nl-BE" sz="3200" spc="-1" strike="noStrike">
                <a:solidFill>
                  <a:schemeClr val="dk2"/>
                </a:solidFill>
                <a:latin typeface="Calibri"/>
              </a:rPr>
              <a:t>	</a:t>
            </a:r>
            <a:r>
              <a:rPr b="1" lang="nl-BE" sz="2000" spc="-1" strike="noStrike">
                <a:solidFill>
                  <a:schemeClr val="dk2"/>
                </a:solidFill>
                <a:latin typeface="Calibri"/>
              </a:rPr>
              <a:t>na hoeveel jaar zal de schuld op basis van de huidige cashflow terugbetaald zijn</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1800" spc="-1" strike="noStrike">
                <a:solidFill>
                  <a:schemeClr val="dk2"/>
                </a:solidFill>
                <a:latin typeface="Calibri"/>
              </a:rPr>
              <a:t>netto Cash flow </a:t>
            </a:r>
            <a:r>
              <a:rPr b="1" lang="nl-BE" sz="1600" spc="-1" strike="noStrike">
                <a:solidFill>
                  <a:schemeClr val="dk2"/>
                </a:solidFill>
                <a:latin typeface="Calibri"/>
              </a:rPr>
              <a:t>= de som van de winst (of het verlies) van het boekjaar en de niet-kaskosten (afschrijvingen, waardeverminderingen en voorzieningen)</a:t>
            </a:r>
            <a:endParaRPr b="1" lang="nl-NL" sz="1600" spc="-1" strike="noStrike">
              <a:solidFill>
                <a:schemeClr val="dk2"/>
              </a:solidFill>
              <a:latin typeface="Calibri"/>
            </a:endParaRPr>
          </a:p>
        </p:txBody>
      </p:sp>
      <p:sp>
        <p:nvSpPr>
          <p:cNvPr id="238"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39" name="Rectangle 7"/>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40" name="Tekstvak 7"/>
          <p:cNvSpPr/>
          <p:nvPr/>
        </p:nvSpPr>
        <p:spPr>
          <a:xfrm>
            <a:off x="778320" y="3429000"/>
            <a:ext cx="11011320" cy="12499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41" name="PlaceHolder 3"/>
          <p:cNvSpPr>
            <a:spLocks noGrp="1"/>
          </p:cNvSpPr>
          <p:nvPr>
            <p:ph type="sldNum" idx="5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5202781-3C00-48F3-9517-F8483A948704}"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Solvabiliteitsratio’s</a:t>
            </a:r>
            <a:endParaRPr b="0" lang="nl-NL" sz="3200" spc="-1" strike="noStrike">
              <a:solidFill>
                <a:schemeClr val="dk1"/>
              </a:solidFill>
              <a:latin typeface="Calibri"/>
            </a:endParaRPr>
          </a:p>
        </p:txBody>
      </p:sp>
      <p:sp>
        <p:nvSpPr>
          <p:cNvPr id="243"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457200" indent="-457200" defTabSz="914400">
              <a:lnSpc>
                <a:spcPct val="90000"/>
              </a:lnSpc>
              <a:spcBef>
                <a:spcPts val="1001"/>
              </a:spcBef>
              <a:buNone/>
              <a:tabLst>
                <a:tab algn="l" pos="0"/>
              </a:tabLst>
            </a:pPr>
            <a:r>
              <a:rPr b="1" lang="nl-BE" sz="2800" spc="-1" strike="noStrike">
                <a:solidFill>
                  <a:schemeClr val="dk2"/>
                </a:solidFill>
                <a:latin typeface="Calibri"/>
              </a:rPr>
              <a:t>4.</a:t>
            </a:r>
            <a:r>
              <a:rPr b="1" lang="nl-BE" sz="2400" spc="-1" strike="noStrike">
                <a:solidFill>
                  <a:schemeClr val="dk2"/>
                </a:solidFill>
                <a:latin typeface="Calibri"/>
              </a:rPr>
              <a:t>	</a:t>
            </a:r>
            <a:r>
              <a:rPr b="1" lang="nl-BE" sz="2400" spc="-1" strike="noStrike" u="sng">
                <a:solidFill>
                  <a:schemeClr val="dk2"/>
                </a:solidFill>
                <a:uFillTx/>
                <a:latin typeface="Calibri"/>
              </a:rPr>
              <a:t>Terugbetalingcapaciteit</a:t>
            </a:r>
            <a:r>
              <a:rPr b="1" lang="nl-BE" sz="2400" spc="-1" strike="noStrike">
                <a:solidFill>
                  <a:schemeClr val="dk2"/>
                </a:solidFill>
                <a:latin typeface="Calibri"/>
              </a:rPr>
              <a:t>:</a:t>
            </a:r>
            <a:r>
              <a:rPr b="1" lang="nl-BE" sz="2800" spc="-1" strike="noStrike">
                <a:solidFill>
                  <a:schemeClr val="dk2"/>
                </a:solidFill>
                <a:latin typeface="Calibri"/>
              </a:rPr>
              <a:t> </a:t>
            </a:r>
            <a:endParaRPr b="1" lang="nl-NL" sz="2800" spc="-1" strike="noStrike">
              <a:solidFill>
                <a:schemeClr val="dk2"/>
              </a:solidFill>
              <a:latin typeface="Calibri"/>
            </a:endParaRPr>
          </a:p>
          <a:p>
            <a:pPr marL="457200" indent="-457200" defTabSz="914400">
              <a:lnSpc>
                <a:spcPct val="90000"/>
              </a:lnSpc>
              <a:spcBef>
                <a:spcPts val="1001"/>
              </a:spcBef>
              <a:buNone/>
              <a:tabLst>
                <a:tab algn="l" pos="0"/>
              </a:tabLst>
            </a:pPr>
            <a:r>
              <a:rPr b="1" lang="nl-BE" sz="3200" spc="-1" strike="noStrike">
                <a:solidFill>
                  <a:schemeClr val="dk2"/>
                </a:solidFill>
                <a:latin typeface="Calibri"/>
              </a:rPr>
              <a:t>	</a:t>
            </a:r>
            <a:r>
              <a:rPr b="1" lang="nl-BE" sz="2000" spc="-1" strike="noStrike">
                <a:solidFill>
                  <a:schemeClr val="dk2"/>
                </a:solidFill>
                <a:latin typeface="Calibri"/>
              </a:rPr>
              <a:t>Netto-schuld/EBITDA</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a:p>
            <a:pPr marL="457200" indent="-457200" defTabSz="914400">
              <a:lnSpc>
                <a:spcPct val="90000"/>
              </a:lnSpc>
              <a:spcBef>
                <a:spcPts val="1001"/>
              </a:spcBef>
              <a:buNone/>
              <a:tabLst>
                <a:tab algn="l" pos="0"/>
              </a:tabLst>
            </a:pPr>
            <a:r>
              <a:rPr b="1" lang="nl-BE" sz="2400" spc="-1" strike="noStrike">
                <a:solidFill>
                  <a:schemeClr val="dk2"/>
                </a:solidFill>
                <a:latin typeface="Calibri"/>
              </a:rPr>
              <a:t>Nettoschuld = financiële schuld – liquide middelen en belggingen</a:t>
            </a:r>
            <a:endParaRPr b="1" lang="nl-NL" sz="2400" spc="-1" strike="noStrike">
              <a:solidFill>
                <a:schemeClr val="dk2"/>
              </a:solidFill>
              <a:latin typeface="Calibri"/>
            </a:endParaRPr>
          </a:p>
          <a:p>
            <a:pPr marL="457200" indent="-457200" defTabSz="914400">
              <a:lnSpc>
                <a:spcPct val="90000"/>
              </a:lnSpc>
              <a:spcBef>
                <a:spcPts val="1001"/>
              </a:spcBef>
              <a:buNone/>
              <a:tabLst>
                <a:tab algn="l" pos="0"/>
              </a:tabLst>
            </a:pPr>
            <a:r>
              <a:rPr b="1" lang="nl-BE" sz="2400" spc="-1" strike="noStrike">
                <a:solidFill>
                  <a:schemeClr val="dk2"/>
                </a:solidFill>
                <a:latin typeface="Calibri"/>
              </a:rPr>
              <a:t>EBITDA= earnings before interest, taxes, depreciation and amortisation</a:t>
            </a:r>
            <a:endParaRPr b="1" lang="nl-NL" sz="2400" spc="-1" strike="noStrike">
              <a:solidFill>
                <a:schemeClr val="dk2"/>
              </a:solidFill>
              <a:latin typeface="Calibri"/>
            </a:endParaRPr>
          </a:p>
        </p:txBody>
      </p:sp>
      <p:sp>
        <p:nvSpPr>
          <p:cNvPr id="244"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45" name="Rectangle 7"/>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46" name="Tekstvak 7"/>
          <p:cNvSpPr/>
          <p:nvPr/>
        </p:nvSpPr>
        <p:spPr>
          <a:xfrm>
            <a:off x="1196640" y="3398400"/>
            <a:ext cx="5398560" cy="67644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47" name="PlaceHolder 3"/>
          <p:cNvSpPr>
            <a:spLocks noGrp="1"/>
          </p:cNvSpPr>
          <p:nvPr>
            <p:ph type="sldNum" idx="5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B70A487-4D43-4336-BDFC-E2C52E3EF47D}"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800" spc="-1" strike="noStrike">
                <a:solidFill>
                  <a:schemeClr val="dk2"/>
                </a:solidFill>
                <a:latin typeface="Calibri bold"/>
              </a:rPr>
              <a:t>Solvabiliteitsratio’s voor Zitmeubel NV</a:t>
            </a:r>
            <a:endParaRPr b="0" lang="nl-NL" sz="2800" spc="-1" strike="noStrike">
              <a:solidFill>
                <a:schemeClr val="dk1"/>
              </a:solidFill>
              <a:latin typeface="Calibri"/>
            </a:endParaRPr>
          </a:p>
        </p:txBody>
      </p:sp>
      <p:sp>
        <p:nvSpPr>
          <p:cNvPr id="24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buNone/>
              <a:tabLst>
                <a:tab algn="l" pos="0"/>
              </a:tabLst>
            </a:pPr>
            <a:r>
              <a:rPr b="1" lang="nl-BE" sz="2000" spc="-1" strike="noStrike">
                <a:solidFill>
                  <a:schemeClr val="dk2"/>
                </a:solidFill>
                <a:latin typeface="Calibri"/>
              </a:rPr>
              <a:t>De solvabiliteitssituatie van Zitmeubel NV kan aan de hand van enkele solvabiliteitsratio’s worden bekeken. </a:t>
            </a: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r>
              <a:rPr b="1" lang="nl-BE" sz="2000" spc="-1" strike="noStrike">
                <a:solidFill>
                  <a:schemeClr val="dk2"/>
                </a:solidFill>
                <a:latin typeface="Calibri"/>
              </a:rPr>
              <a:t>Hieruit blijkt dat de algemene schuldgraad is toegenomen en de graad van financiële autonomie is afgenomen. De intrestdekking is ontoereikend, evenals de terugbetalingscapaciteit</a:t>
            </a: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a:p>
            <a:pPr indent="0" defTabSz="914400">
              <a:lnSpc>
                <a:spcPct val="90000"/>
              </a:lnSpc>
              <a:buNone/>
              <a:tabLst>
                <a:tab algn="l" pos="0"/>
              </a:tabLst>
            </a:pPr>
            <a:endParaRPr b="1" lang="nl-NL" sz="2000" spc="-1" strike="noStrike">
              <a:solidFill>
                <a:schemeClr val="dk2"/>
              </a:solidFill>
              <a:latin typeface="Calibri"/>
            </a:endParaRPr>
          </a:p>
        </p:txBody>
      </p:sp>
      <p:pic>
        <p:nvPicPr>
          <p:cNvPr id="250" name="Picture 4" descr=""/>
          <p:cNvPicPr/>
          <p:nvPr/>
        </p:nvPicPr>
        <p:blipFill>
          <a:blip r:embed="rId1"/>
          <a:stretch/>
        </p:blipFill>
        <p:spPr>
          <a:xfrm>
            <a:off x="3287520" y="2349000"/>
            <a:ext cx="5606280" cy="1872000"/>
          </a:xfrm>
          <a:prstGeom prst="rect">
            <a:avLst/>
          </a:prstGeom>
          <a:ln w="0">
            <a:noFill/>
          </a:ln>
        </p:spPr>
      </p:pic>
      <p:sp>
        <p:nvSpPr>
          <p:cNvPr id="251" name="PlaceHolder 3"/>
          <p:cNvSpPr>
            <a:spLocks noGrp="1"/>
          </p:cNvSpPr>
          <p:nvPr>
            <p:ph type="sldNum" idx="5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47E1CA1-C970-4E00-A8C3-0C7F957E5627}"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Rendabiliteitsratio’s</a:t>
            </a:r>
            <a:endParaRPr b="0" lang="nl-NL" sz="4000" spc="-1" strike="noStrike">
              <a:solidFill>
                <a:schemeClr val="dk1"/>
              </a:solidFill>
              <a:latin typeface="Calibri"/>
            </a:endParaRPr>
          </a:p>
        </p:txBody>
      </p:sp>
      <p:sp>
        <p:nvSpPr>
          <p:cNvPr id="253"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Rendabiliteitsratio’s</a:t>
            </a:r>
            <a:endParaRPr b="0" lang="nl-NL" sz="3200" spc="-1" strike="noStrike">
              <a:solidFill>
                <a:schemeClr val="dk1"/>
              </a:solidFill>
              <a:latin typeface="Calibri"/>
            </a:endParaRPr>
          </a:p>
        </p:txBody>
      </p:sp>
      <p:sp>
        <p:nvSpPr>
          <p:cNvPr id="25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i="1" lang="nl-BE" sz="2400" spc="-1" strike="noStrike">
                <a:solidFill>
                  <a:schemeClr val="dk2"/>
                </a:solidFill>
                <a:latin typeface="Calibri"/>
              </a:rPr>
              <a:t>=</a:t>
            </a:r>
            <a:r>
              <a:rPr b="1" lang="nl-BE" sz="2400" spc="-1" strike="noStrike">
                <a:solidFill>
                  <a:schemeClr val="dk2"/>
                </a:solidFill>
                <a:latin typeface="Calibri"/>
              </a:rPr>
              <a:t> de mate waarin met de ingezette middelen winst (of verlies) wordt gehaald</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indent="0" defTabSz="914400">
              <a:lnSpc>
                <a:spcPct val="90000"/>
              </a:lnSpc>
              <a:spcBef>
                <a:spcPts val="1001"/>
              </a:spcBef>
              <a:buNone/>
              <a:tabLst>
                <a:tab algn="l" pos="0"/>
              </a:tabLst>
            </a:pPr>
            <a:r>
              <a:rPr b="1" lang="nl-BE" sz="2400" spc="-1" strike="noStrike" u="sng">
                <a:solidFill>
                  <a:schemeClr val="dk2"/>
                </a:solidFill>
                <a:uFillTx/>
                <a:latin typeface="Calibri"/>
              </a:rPr>
              <a:t>Soorten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10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lphaUcPeriod"/>
              <a:tabLst>
                <a:tab algn="l" pos="0"/>
              </a:tabLst>
            </a:pPr>
            <a:r>
              <a:rPr b="1" lang="nl-BE" sz="2400" spc="-1" strike="noStrike">
                <a:solidFill>
                  <a:schemeClr val="dk2"/>
                </a:solidFill>
                <a:latin typeface="Calibri"/>
              </a:rPr>
              <a:t>De rendabiliteit van de ondernemingsactiviteit</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lphaUcPeriod"/>
              <a:tabLst>
                <a:tab algn="l" pos="0"/>
              </a:tabLst>
            </a:pPr>
            <a:r>
              <a:rPr b="1" lang="nl-BE" sz="2400" spc="-1" strike="noStrike">
                <a:solidFill>
                  <a:schemeClr val="dk2"/>
                </a:solidFill>
                <a:latin typeface="Calibri"/>
              </a:rPr>
              <a:t>De rendabiliteit van het totaal der activa</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lphaUcPeriod"/>
              <a:tabLst>
                <a:tab algn="l" pos="0"/>
              </a:tabLst>
            </a:pPr>
            <a:r>
              <a:rPr b="1" lang="nl-BE" sz="2400" spc="-1" strike="noStrike">
                <a:solidFill>
                  <a:schemeClr val="dk2"/>
                </a:solidFill>
                <a:latin typeface="Calibri"/>
              </a:rPr>
              <a:t>De werking van de operationele hefboom</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lphaUcPeriod"/>
              <a:tabLst>
                <a:tab algn="l" pos="0"/>
              </a:tabLst>
            </a:pPr>
            <a:r>
              <a:rPr b="1" lang="nl-BE" sz="2400" spc="-1" strike="noStrike">
                <a:solidFill>
                  <a:schemeClr val="dk2"/>
                </a:solidFill>
                <a:latin typeface="Calibri"/>
              </a:rPr>
              <a:t>De rendabiliteit van het eigen vermogen </a:t>
            </a:r>
            <a:endParaRPr b="1" lang="nl-NL" sz="2400" spc="-1" strike="noStrike">
              <a:solidFill>
                <a:schemeClr val="dk2"/>
              </a:solidFill>
              <a:latin typeface="Calibri"/>
            </a:endParaRPr>
          </a:p>
          <a:p>
            <a:pPr marL="571680" indent="-457200" defTabSz="914400">
              <a:lnSpc>
                <a:spcPct val="90000"/>
              </a:lnSpc>
              <a:spcBef>
                <a:spcPts val="1001"/>
              </a:spcBef>
              <a:buClr>
                <a:srgbClr val="002e65"/>
              </a:buClr>
              <a:buSzPct val="75000"/>
              <a:buFont typeface="OpenSymbol"/>
              <a:buAutoNum type="alphaUcPeriod"/>
              <a:tabLst>
                <a:tab algn="l" pos="0"/>
              </a:tabLst>
            </a:pPr>
            <a:r>
              <a:rPr b="1" lang="nl-BE" sz="2400" spc="-1" strike="noStrike">
                <a:solidFill>
                  <a:schemeClr val="dk2"/>
                </a:solidFill>
                <a:latin typeface="Calibri"/>
              </a:rPr>
              <a:t>De werking van de financiële hefboom</a:t>
            </a:r>
            <a:endParaRPr b="1" lang="nl-NL" sz="2400" spc="-1" strike="noStrike">
              <a:solidFill>
                <a:schemeClr val="dk2"/>
              </a:solidFill>
              <a:latin typeface="Calibri"/>
            </a:endParaRPr>
          </a:p>
          <a:p>
            <a:pPr indent="0" defTabSz="914400">
              <a:lnSpc>
                <a:spcPct val="90000"/>
              </a:lnSpc>
              <a:spcBef>
                <a:spcPts val="499"/>
              </a:spcBef>
              <a:buNone/>
              <a:tabLst>
                <a:tab algn="l" pos="0"/>
              </a:tabLst>
            </a:pPr>
            <a:endParaRPr b="1" lang="nl-NL" sz="32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256" name="PlaceHolder 3"/>
          <p:cNvSpPr>
            <a:spLocks noGrp="1"/>
          </p:cNvSpPr>
          <p:nvPr>
            <p:ph type="sldNum" idx="5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70F367CC-39B9-4467-945D-08EC64977F96}" type="slidenum">
              <a:rPr b="0" lang="nl-BE" sz="1200" spc="-1" strike="noStrike">
                <a:solidFill>
                  <a:srgbClr val="002e65"/>
                </a:solidFill>
                <a:latin typeface="Calibri"/>
              </a:rPr>
              <a:t>42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A. De rendabiliteit van de ondernemingsactiviteit</a:t>
            </a:r>
            <a:endParaRPr b="0" lang="nl-NL" sz="3200" spc="-1" strike="noStrike">
              <a:solidFill>
                <a:schemeClr val="dk1"/>
              </a:solidFill>
              <a:latin typeface="Calibri"/>
            </a:endParaRPr>
          </a:p>
        </p:txBody>
      </p:sp>
      <p:sp>
        <p:nvSpPr>
          <p:cNvPr id="258" name="PlaceHolder 2"/>
          <p:cNvSpPr>
            <a:spLocks noGrp="1"/>
          </p:cNvSpPr>
          <p:nvPr>
            <p:ph/>
          </p:nvPr>
        </p:nvSpPr>
        <p:spPr>
          <a:xfrm>
            <a:off x="1919520" y="1628640"/>
            <a:ext cx="8352720" cy="4975920"/>
          </a:xfrm>
          <a:prstGeom prst="rect">
            <a:avLst/>
          </a:prstGeom>
          <a:noFill/>
          <a:ln w="0">
            <a:noFill/>
          </a:ln>
        </p:spPr>
        <p:txBody>
          <a:bodyPr lIns="91440" rIns="91440" tIns="45720" bIns="45720" anchor="t">
            <a:normAutofit fontScale="87491"/>
          </a:bodyPr>
          <a:p>
            <a:pPr marL="609480" indent="-609480" defTabSz="914400">
              <a:lnSpc>
                <a:spcPct val="90000"/>
              </a:lnSpc>
              <a:spcBef>
                <a:spcPts val="1001"/>
              </a:spcBef>
              <a:buClr>
                <a:srgbClr val="002e65"/>
              </a:buClr>
              <a:buSzPct val="75000"/>
              <a:buFont typeface="OpenSymbol"/>
              <a:buAutoNum type="arabicPeriod"/>
            </a:pPr>
            <a:r>
              <a:rPr b="1" lang="nl-BE" sz="2400" spc="-1" strike="noStrike" u="sng">
                <a:solidFill>
                  <a:schemeClr val="dk2"/>
                </a:solidFill>
                <a:uFillTx/>
                <a:latin typeface="Calibri"/>
              </a:rPr>
              <a:t>Brutoverkoopmarge</a:t>
            </a: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6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i="1" lang="nl-BE" sz="2400" spc="-1" strike="noStrike">
                <a:solidFill>
                  <a:schemeClr val="dk2"/>
                </a:solidFill>
                <a:latin typeface="Calibri"/>
              </a:rPr>
              <a:t>2.</a:t>
            </a:r>
            <a:r>
              <a:rPr b="1" i="1" lang="nl-BE" sz="2400" spc="-1" strike="noStrike">
                <a:solidFill>
                  <a:schemeClr val="dk2"/>
                </a:solidFill>
                <a:latin typeface="Calibri"/>
              </a:rPr>
              <a:t>	</a:t>
            </a:r>
            <a:r>
              <a:rPr b="1" lang="nl-BE" sz="2400" spc="-1" strike="noStrike" u="sng">
                <a:solidFill>
                  <a:schemeClr val="dk2"/>
                </a:solidFill>
                <a:uFillTx/>
                <a:latin typeface="Calibri"/>
              </a:rPr>
              <a:t>Nettoverkoopmarge</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600" spc="-1" strike="noStrike">
              <a:solidFill>
                <a:schemeClr val="dk2"/>
              </a:solidFill>
              <a:latin typeface="Calibri"/>
            </a:endParaRPr>
          </a:p>
          <a:p>
            <a:pPr indent="0" defTabSz="914400">
              <a:lnSpc>
                <a:spcPct val="90000"/>
              </a:lnSpc>
              <a:spcBef>
                <a:spcPts val="1001"/>
              </a:spcBef>
              <a:buNone/>
              <a:tabLst>
                <a:tab algn="l" pos="0"/>
              </a:tabLst>
            </a:pPr>
            <a:endParaRPr b="1" lang="nl-NL" sz="26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Bruto recurrent bedrijfsresultaat =</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recurrente  bedrijfsopbrengsten – recurrente bedrijfskosten (excl. afschrijvingen en waardeverminderingen)</a:t>
            </a:r>
            <a:endParaRPr b="1" lang="nl-NL" sz="1800" spc="-1" strike="noStrike">
              <a:solidFill>
                <a:schemeClr val="dk2"/>
              </a:solidFill>
              <a:latin typeface="Calibri"/>
            </a:endParaRPr>
          </a:p>
          <a:p>
            <a:pPr marL="609480" indent="-609480" defTabSz="914400">
              <a:lnSpc>
                <a:spcPct val="90000"/>
              </a:lnSpc>
              <a:spcBef>
                <a:spcPts val="1001"/>
              </a:spcBef>
              <a:buNone/>
              <a:tabLst>
                <a:tab algn="l" pos="0"/>
              </a:tabLst>
            </a:pPr>
            <a:r>
              <a:rPr b="1" lang="nl-BE" sz="1800" spc="-1" strike="noStrike">
                <a:solidFill>
                  <a:schemeClr val="dk2"/>
                </a:solidFill>
                <a:latin typeface="Calibri"/>
              </a:rPr>
              <a:t>of   netto recurrent bedrijfsresultaat + niet-kaskosten</a:t>
            </a:r>
            <a:endParaRPr b="1" lang="nl-NL" sz="1800" spc="-1" strike="noStrike">
              <a:solidFill>
                <a:schemeClr val="dk2"/>
              </a:solidFill>
              <a:latin typeface="Calibri"/>
            </a:endParaRPr>
          </a:p>
        </p:txBody>
      </p:sp>
      <p:sp>
        <p:nvSpPr>
          <p:cNvPr id="259"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60" name="Rectangle 7"/>
          <p:cNvSpPr/>
          <p:nvPr/>
        </p:nvSpPr>
        <p:spPr>
          <a:xfrm>
            <a:off x="1523880" y="301932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61" name="Tekstvak 7"/>
          <p:cNvSpPr/>
          <p:nvPr/>
        </p:nvSpPr>
        <p:spPr>
          <a:xfrm>
            <a:off x="1371600" y="2133000"/>
            <a:ext cx="8492040" cy="6699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62" name="Tekstvak 8"/>
          <p:cNvSpPr/>
          <p:nvPr/>
        </p:nvSpPr>
        <p:spPr>
          <a:xfrm>
            <a:off x="1872000" y="4240440"/>
            <a:ext cx="8245440" cy="6663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63" name="PlaceHolder 3"/>
          <p:cNvSpPr>
            <a:spLocks noGrp="1"/>
          </p:cNvSpPr>
          <p:nvPr>
            <p:ph type="sldNum" idx="6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A11088B-E686-49FC-90F4-C53CF2EEA9DE}" type="slidenum">
              <a:rPr b="0" lang="nl-BE" sz="1200" spc="-1" strike="noStrike">
                <a:solidFill>
                  <a:srgbClr val="002e65"/>
                </a:solidFill>
                <a:latin typeface="Calibri"/>
              </a:rPr>
              <a:t>48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 De rendabiliteit van </a:t>
            </a:r>
            <a:br>
              <a:rPr sz="3200"/>
            </a:br>
            <a:r>
              <a:rPr b="1" lang="nl-BE" sz="3200" spc="-1" strike="noStrike">
                <a:solidFill>
                  <a:schemeClr val="dk2"/>
                </a:solidFill>
                <a:latin typeface="Calibri bold"/>
              </a:rPr>
              <a:t>het totaal der activa</a:t>
            </a:r>
            <a:endParaRPr b="0" lang="nl-NL" sz="3200" spc="-1" strike="noStrike">
              <a:solidFill>
                <a:schemeClr val="dk1"/>
              </a:solidFill>
              <a:latin typeface="Calibri"/>
            </a:endParaRPr>
          </a:p>
        </p:txBody>
      </p:sp>
      <p:sp>
        <p:nvSpPr>
          <p:cNvPr id="265" name="PlaceHolder 2"/>
          <p:cNvSpPr>
            <a:spLocks noGrp="1"/>
          </p:cNvSpPr>
          <p:nvPr>
            <p:ph/>
          </p:nvPr>
        </p:nvSpPr>
        <p:spPr>
          <a:xfrm>
            <a:off x="623880" y="1912680"/>
            <a:ext cx="10936440" cy="4944960"/>
          </a:xfrm>
          <a:prstGeom prst="rect">
            <a:avLst/>
          </a:prstGeom>
          <a:noFill/>
          <a:ln w="0">
            <a:noFill/>
          </a:ln>
        </p:spPr>
        <p:txBody>
          <a:bodyPr lIns="91440" rIns="91440" tIns="45720" bIns="45720" anchor="t">
            <a:normAutofit fontScale="87491"/>
          </a:bodyPr>
          <a:p>
            <a:pPr marL="609480" indent="-609480" defTabSz="914400">
              <a:lnSpc>
                <a:spcPct val="90000"/>
              </a:lnSpc>
              <a:spcBef>
                <a:spcPts val="1001"/>
              </a:spcBef>
              <a:buNone/>
              <a:tabLst>
                <a:tab algn="l" pos="0"/>
              </a:tabLst>
            </a:pPr>
            <a:r>
              <a:rPr b="1" lang="nl-NL" sz="1600" spc="-1" strike="noStrike">
                <a:solidFill>
                  <a:schemeClr val="dk2"/>
                </a:solidFill>
                <a:latin typeface="Calibri"/>
              </a:rPr>
              <a:t>Deze ratio geeft het resultaat weer dat bekomen wordt per 100 EUR geïnvesteerd vermogen.</a:t>
            </a:r>
            <a:r>
              <a:rPr b="1" lang="en-GB" sz="1600" spc="-1" strike="noStrike">
                <a:solidFill>
                  <a:schemeClr val="dk2"/>
                </a:solidFill>
                <a:latin typeface="Calibri"/>
              </a:rPr>
              <a:t> Kan zowel bruto als netto berekend worden.</a:t>
            </a:r>
            <a:endParaRPr b="1" lang="nl-NL" sz="1600" spc="-1" strike="noStrike">
              <a:solidFill>
                <a:schemeClr val="dk2"/>
              </a:solidFill>
              <a:latin typeface="Calibri"/>
            </a:endParaRPr>
          </a:p>
          <a:p>
            <a:pPr indent="0" defTabSz="914400">
              <a:lnSpc>
                <a:spcPct val="90000"/>
              </a:lnSpc>
              <a:spcBef>
                <a:spcPts val="1001"/>
              </a:spcBef>
              <a:buNone/>
              <a:tabLst>
                <a:tab algn="l" pos="0"/>
              </a:tabLst>
            </a:pPr>
            <a:endParaRPr b="1" lang="nl-NL" sz="600" spc="-1" strike="noStrike">
              <a:solidFill>
                <a:schemeClr val="dk2"/>
              </a:solidFill>
              <a:latin typeface="Calibri"/>
            </a:endParaRPr>
          </a:p>
          <a:p>
            <a:pPr marL="609480" indent="-609480" defTabSz="914400">
              <a:lnSpc>
                <a:spcPct val="90000"/>
              </a:lnSpc>
              <a:spcBef>
                <a:spcPts val="1001"/>
              </a:spcBef>
              <a:buClr>
                <a:srgbClr val="002e65"/>
              </a:buClr>
              <a:buSzPct val="75000"/>
              <a:buFont typeface="OpenSymbol"/>
              <a:buAutoNum type="arabicPeriod"/>
              <a:tabLst>
                <a:tab algn="l" pos="0"/>
              </a:tabLst>
            </a:pPr>
            <a:r>
              <a:rPr b="1" lang="nl-BE" sz="2400" spc="-1" strike="noStrike" u="sng">
                <a:solidFill>
                  <a:schemeClr val="dk2"/>
                </a:solidFill>
                <a:uFillTx/>
                <a:latin typeface="Calibri"/>
              </a:rPr>
              <a:t>Brutorendabiliteit van totaal der activa voor belastingen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r>
              <a:rPr b="1" lang="nl-BE" sz="2000" spc="-1" strike="noStrike">
                <a:solidFill>
                  <a:schemeClr val="dk2"/>
                </a:solidFill>
                <a:latin typeface="Calibri"/>
              </a:rPr>
              <a:t>2.</a:t>
            </a:r>
            <a:r>
              <a:rPr b="1" lang="nl-BE" sz="2000" spc="-1" strike="noStrike">
                <a:solidFill>
                  <a:schemeClr val="dk2"/>
                </a:solidFill>
                <a:latin typeface="Calibri"/>
              </a:rPr>
              <a:t>	</a:t>
            </a:r>
            <a:r>
              <a:rPr b="1" lang="nl-BE" sz="2400" spc="-1" strike="noStrike" u="sng">
                <a:solidFill>
                  <a:schemeClr val="dk2"/>
                </a:solidFill>
                <a:uFillTx/>
                <a:latin typeface="Calibri"/>
              </a:rPr>
              <a:t>Nettorendabiliteit van totaal der activa voor belastingen</a:t>
            </a:r>
            <a:r>
              <a:rPr b="1" lang="nl-BE" sz="2000" spc="-1" strike="noStrike">
                <a:solidFill>
                  <a:schemeClr val="dk2"/>
                </a:solidFill>
                <a:latin typeface="Calibri"/>
              </a:rPr>
              <a:t>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2000" spc="-1" strike="noStrike">
              <a:solidFill>
                <a:schemeClr val="dk2"/>
              </a:solidFill>
              <a:latin typeface="Calibri"/>
            </a:endParaRPr>
          </a:p>
          <a:p>
            <a:pPr marL="609480" indent="-609480" defTabSz="914400">
              <a:lnSpc>
                <a:spcPct val="90000"/>
              </a:lnSpc>
              <a:spcBef>
                <a:spcPts val="1001"/>
              </a:spcBef>
              <a:buNone/>
              <a:tabLst>
                <a:tab algn="l" pos="0"/>
              </a:tabLst>
            </a:pPr>
            <a:endParaRPr b="1" lang="nl-NL" sz="1600" spc="-1" strike="noStrike">
              <a:solidFill>
                <a:schemeClr val="dk2"/>
              </a:solidFill>
              <a:latin typeface="Calibri"/>
            </a:endParaRPr>
          </a:p>
          <a:p>
            <a:pPr marL="609480" indent="-609480" defTabSz="914400">
              <a:lnSpc>
                <a:spcPct val="90000"/>
              </a:lnSpc>
              <a:spcBef>
                <a:spcPts val="1001"/>
              </a:spcBef>
              <a:buNone/>
              <a:tabLst>
                <a:tab algn="l" pos="0"/>
              </a:tabLst>
            </a:pPr>
            <a:r>
              <a:rPr b="1" lang="en-GB" sz="2000" spc="-1" strike="noStrike">
                <a:solidFill>
                  <a:schemeClr val="dk2"/>
                </a:solidFill>
                <a:latin typeface="Calibri"/>
              </a:rPr>
              <a:t>Nettoresultaat =  winst voor belastingen +  kosten van de schulden    </a:t>
            </a:r>
            <a:endParaRPr b="1" lang="nl-NL" sz="2000" spc="-1" strike="noStrike">
              <a:solidFill>
                <a:schemeClr val="dk2"/>
              </a:solidFill>
              <a:latin typeface="Calibri"/>
            </a:endParaRPr>
          </a:p>
        </p:txBody>
      </p:sp>
      <p:sp>
        <p:nvSpPr>
          <p:cNvPr id="266"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67" name="Rectangle 7"/>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68" name="Tekstvak 7"/>
          <p:cNvSpPr/>
          <p:nvPr/>
        </p:nvSpPr>
        <p:spPr>
          <a:xfrm>
            <a:off x="1001880" y="3014640"/>
            <a:ext cx="10778040" cy="1860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69" name="Tekstvak 8"/>
          <p:cNvSpPr/>
          <p:nvPr/>
        </p:nvSpPr>
        <p:spPr>
          <a:xfrm>
            <a:off x="3270240" y="5407560"/>
            <a:ext cx="5472360" cy="66672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0" name="PlaceHolder 3"/>
          <p:cNvSpPr>
            <a:spLocks noGrp="1"/>
          </p:cNvSpPr>
          <p:nvPr>
            <p:ph type="sldNum" idx="6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383F8DE-6CDB-432F-8BA4-694068F666CB}" type="slidenum">
              <a:rPr b="0" lang="nl-BE" sz="1200" spc="-1" strike="noStrike">
                <a:solidFill>
                  <a:srgbClr val="002e65"/>
                </a:solidFill>
                <a:latin typeface="Calibri"/>
              </a:rPr>
              <a:t>49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rmAutofit fontScale="59004"/>
          </a:bodyPr>
          <a:p>
            <a:pPr indent="0" defTabSz="914400">
              <a:lnSpc>
                <a:spcPct val="90000"/>
              </a:lnSpc>
              <a:buNone/>
            </a:pPr>
            <a:r>
              <a:rPr b="1" lang="nl-BE" sz="4000" spc="-1" strike="noStrike" cap="all">
                <a:solidFill>
                  <a:schemeClr val="dk2"/>
                </a:solidFill>
                <a:latin typeface="Calibri bold"/>
              </a:rPr>
              <a:t>Verschillende analysetechnieken</a:t>
            </a:r>
            <a:br>
              <a:rPr sz="4000"/>
            </a:br>
            <a:br>
              <a:rPr sz="4000"/>
            </a:br>
            <a:br>
              <a:rPr sz="3600"/>
            </a:br>
            <a:endParaRPr b="0" lang="nl-NL" sz="4000" spc="-1" strike="noStrike">
              <a:solidFill>
                <a:schemeClr val="dk1"/>
              </a:solidFill>
              <a:latin typeface="Calibri"/>
            </a:endParaRPr>
          </a:p>
        </p:txBody>
      </p:sp>
      <p:sp>
        <p:nvSpPr>
          <p:cNvPr id="83"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 De rendabiliteit van </a:t>
            </a:r>
            <a:br>
              <a:rPr sz="3200"/>
            </a:br>
            <a:r>
              <a:rPr b="1" lang="nl-BE" sz="3200" spc="-1" strike="noStrike">
                <a:solidFill>
                  <a:schemeClr val="dk2"/>
                </a:solidFill>
                <a:latin typeface="Calibri bold"/>
              </a:rPr>
              <a:t>het totaal der activa</a:t>
            </a:r>
            <a:endParaRPr b="0" lang="nl-NL" sz="3200" spc="-1" strike="noStrike">
              <a:solidFill>
                <a:schemeClr val="dk1"/>
              </a:solidFill>
              <a:latin typeface="Calibri"/>
            </a:endParaRPr>
          </a:p>
        </p:txBody>
      </p:sp>
      <p:sp>
        <p:nvSpPr>
          <p:cNvPr id="272" name="PlaceHolder 2"/>
          <p:cNvSpPr>
            <a:spLocks noGrp="1"/>
          </p:cNvSpPr>
          <p:nvPr>
            <p:ph/>
          </p:nvPr>
        </p:nvSpPr>
        <p:spPr>
          <a:xfrm>
            <a:off x="623880" y="1912680"/>
            <a:ext cx="11204640" cy="4701600"/>
          </a:xfrm>
          <a:prstGeom prst="rect">
            <a:avLst/>
          </a:prstGeom>
          <a:noFill/>
          <a:ln w="0">
            <a:noFill/>
          </a:ln>
        </p:spPr>
        <p:txBody>
          <a:bodyPr lIns="91440" rIns="91440" tIns="45720" bIns="45720" anchor="t">
            <a:normAutofit fontScale="93740" lnSpcReduction="10000"/>
          </a:bodyPr>
          <a:p>
            <a:pPr marL="457200" indent="-457200" defTabSz="914400">
              <a:lnSpc>
                <a:spcPct val="90000"/>
              </a:lnSpc>
              <a:spcBef>
                <a:spcPts val="1001"/>
              </a:spcBef>
              <a:buClr>
                <a:srgbClr val="ea2c38"/>
              </a:buClr>
              <a:buSzPct val="75000"/>
              <a:buFont typeface="OpenSymbol"/>
              <a:buAutoNum type="arabicPeriod" startAt="3"/>
            </a:pPr>
            <a:r>
              <a:rPr b="1" lang="nl-BE" sz="2400" spc="-1" strike="noStrike" u="sng">
                <a:solidFill>
                  <a:schemeClr val="dk2"/>
                </a:solidFill>
                <a:uFillTx/>
                <a:latin typeface="Calibri"/>
              </a:rPr>
              <a:t>Du pont formule (of uitsplitsing van RENTA):</a:t>
            </a:r>
            <a:r>
              <a:rPr b="1" lang="nl-BE" sz="1600" spc="-1" strike="noStrike">
                <a:solidFill>
                  <a:schemeClr val="dk2"/>
                </a:solidFill>
                <a:latin typeface="Calibri"/>
              </a:rPr>
              <a:t>	</a:t>
            </a:r>
            <a:endParaRPr b="1" lang="nl-NL" sz="1600" spc="-1" strike="noStrike">
              <a:solidFill>
                <a:schemeClr val="dk2"/>
              </a:solidFill>
              <a:latin typeface="Calibri"/>
            </a:endParaRPr>
          </a:p>
          <a:p>
            <a:pPr marL="228600" indent="-228600" defTabSz="914400">
              <a:lnSpc>
                <a:spcPct val="12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of</a:t>
            </a:r>
            <a:r>
              <a:rPr b="1" lang="nl-BE" sz="3200" spc="-1" strike="noStrike">
                <a:solidFill>
                  <a:schemeClr val="dk2"/>
                </a:solidFill>
                <a:latin typeface="Calibri"/>
              </a:rPr>
              <a:t>	</a:t>
            </a:r>
            <a:r>
              <a:rPr b="1" lang="nl-BE" sz="3200" spc="-1" strike="noStrike">
                <a:solidFill>
                  <a:schemeClr val="dk2"/>
                </a:solidFill>
                <a:latin typeface="Calibri"/>
              </a:rPr>
              <a:t>	</a:t>
            </a:r>
            <a:endParaRPr b="1" lang="nl-NL" sz="3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12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000" spc="-1" strike="noStrike">
                <a:solidFill>
                  <a:schemeClr val="dk2"/>
                </a:solidFill>
                <a:latin typeface="Calibri"/>
              </a:rPr>
              <a:t>Hieruit kan afgeleid worden dat een onderneming haar rendabiliteit op verschillende manieren kan verbeteren:</a:t>
            </a:r>
            <a:endParaRPr b="1" lang="nl-NL" sz="2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000" spc="-1" strike="noStrike">
                <a:solidFill>
                  <a:schemeClr val="dk2"/>
                </a:solidFill>
                <a:latin typeface="Calibri"/>
              </a:rPr>
              <a:t>Door verhoging van de (operationele)winstmarge</a:t>
            </a:r>
            <a:endParaRPr b="0" lang="nl-NL" sz="20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000" spc="-1" strike="noStrike">
                <a:solidFill>
                  <a:schemeClr val="dk2"/>
                </a:solidFill>
                <a:latin typeface="Calibri"/>
              </a:rPr>
              <a:t>Door versnelling van de rotatie van de activa</a:t>
            </a:r>
            <a:endParaRPr b="0"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000" spc="-1" strike="noStrike">
                <a:solidFill>
                  <a:schemeClr val="dk2"/>
                </a:solidFill>
                <a:latin typeface="Calibri"/>
              </a:rPr>
              <a:t>	</a:t>
            </a:r>
            <a:endParaRPr b="1" lang="nl-NL" sz="2000" spc="-1" strike="noStrike">
              <a:solidFill>
                <a:schemeClr val="dk2"/>
              </a:solidFill>
              <a:latin typeface="Calibri"/>
            </a:endParaRPr>
          </a:p>
        </p:txBody>
      </p:sp>
      <p:sp>
        <p:nvSpPr>
          <p:cNvPr id="273" name="Tekstvak 6"/>
          <p:cNvSpPr/>
          <p:nvPr/>
        </p:nvSpPr>
        <p:spPr>
          <a:xfrm>
            <a:off x="1991520" y="2449440"/>
            <a:ext cx="8352720" cy="618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4" name="Tekstvak 7"/>
          <p:cNvSpPr/>
          <p:nvPr/>
        </p:nvSpPr>
        <p:spPr>
          <a:xfrm>
            <a:off x="3283920" y="3604320"/>
            <a:ext cx="6768360" cy="6645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75" name="PlaceHolder 3"/>
          <p:cNvSpPr>
            <a:spLocks noGrp="1"/>
          </p:cNvSpPr>
          <p:nvPr>
            <p:ph type="sldNum" idx="6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E83D4B3-DE24-400E-8A2E-BCA0E657A73B}"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De werking van </a:t>
            </a:r>
            <a:br>
              <a:rPr sz="3200"/>
            </a:br>
            <a:r>
              <a:rPr b="1" lang="nl-BE" sz="3200" spc="-1" strike="noStrike">
                <a:solidFill>
                  <a:schemeClr val="dk2"/>
                </a:solidFill>
                <a:latin typeface="Calibri bold"/>
              </a:rPr>
              <a:t>de operationele hefboom</a:t>
            </a:r>
            <a:endParaRPr b="0" lang="nl-NL" sz="3200" spc="-1" strike="noStrike">
              <a:solidFill>
                <a:schemeClr val="dk1"/>
              </a:solidFill>
              <a:latin typeface="Calibri"/>
            </a:endParaRPr>
          </a:p>
        </p:txBody>
      </p:sp>
      <p:sp>
        <p:nvSpPr>
          <p:cNvPr id="277" name="Tekstvak 5"/>
          <p:cNvSpPr/>
          <p:nvPr/>
        </p:nvSpPr>
        <p:spPr>
          <a:xfrm>
            <a:off x="2135520" y="1556640"/>
            <a:ext cx="7920360" cy="39866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(p112)</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Onderstel dat een onderneming een bepaald product kan voortbrengen, hetzij volgens productiemethode A, hetzij volgens productiemethode B. De verkoopprijs van het product is 2 EUR per eenheid, de variabele kosten per eenheid bedragen:  </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A: 1,50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B: 1,00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De totale vaste kosten bedragen:</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A: 20.000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B: 60.000 EUR</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De meest waarschijnlijk geachte omzet bedraagt 110.000 stuks. Er wordt rekening gehouden met 2 andere omzetprognoses:</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 een pessimistische schatting: 60.000 stuks</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 een optimistisch schatting: 160.000 stuks</a:t>
            </a:r>
            <a:r>
              <a:rPr b="0" lang="nl-BE" sz="1800" spc="-1" strike="noStrike">
                <a:solidFill>
                  <a:srgbClr val="003d62"/>
                </a:solidFill>
                <a:latin typeface="Arial"/>
              </a:rPr>
              <a:t>	</a:t>
            </a:r>
            <a:endParaRPr b="0" lang="en-US" sz="1800" spc="-1" strike="noStrike">
              <a:solidFill>
                <a:srgbClr val="000000"/>
              </a:solidFill>
              <a:latin typeface="Arial"/>
            </a:endParaRPr>
          </a:p>
        </p:txBody>
      </p:sp>
      <p:sp>
        <p:nvSpPr>
          <p:cNvPr id="278" name="PlaceHolder 2"/>
          <p:cNvSpPr>
            <a:spLocks noGrp="1"/>
          </p:cNvSpPr>
          <p:nvPr>
            <p:ph type="sldNum" idx="6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57CDA60-3ED1-43E3-9D1E-DC93C70E8D06}"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De werking van </a:t>
            </a:r>
            <a:br>
              <a:rPr sz="3200"/>
            </a:br>
            <a:r>
              <a:rPr b="1" lang="nl-BE" sz="3200" spc="-1" strike="noStrike">
                <a:solidFill>
                  <a:schemeClr val="dk2"/>
                </a:solidFill>
                <a:latin typeface="Calibri bold"/>
              </a:rPr>
              <a:t>de operationele hefboom</a:t>
            </a:r>
            <a:endParaRPr b="0" lang="nl-NL" sz="3200" spc="-1" strike="noStrike">
              <a:solidFill>
                <a:schemeClr val="dk1"/>
              </a:solidFill>
              <a:latin typeface="Calibri"/>
            </a:endParaRPr>
          </a:p>
        </p:txBody>
      </p:sp>
      <p:sp>
        <p:nvSpPr>
          <p:cNvPr id="280" name="Tekstvak 5"/>
          <p:cNvSpPr/>
          <p:nvPr/>
        </p:nvSpPr>
        <p:spPr>
          <a:xfrm>
            <a:off x="1527120" y="1556640"/>
            <a:ext cx="8997840" cy="43678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(vervolg)</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BE" sz="1800" spc="-1" strike="noStrike">
                <a:solidFill>
                  <a:srgbClr val="003d62"/>
                </a:solidFill>
                <a:latin typeface="Arial"/>
              </a:rPr>
              <a:t>Bedijfswinst onder de verschillende kostenstructuren:</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tabLst>
                <a:tab algn="l" pos="0"/>
              </a:tabLst>
            </a:pP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Grotere gevoeligheid bedrijfswinst bij gebruik productiemethode B (met hogere vaste kosten) voor veranderingen in de omzet</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Graad van operationele hefboomwerking (GOH) van de onderneming hoger bij gebruik van methode B</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GOH = % </a:t>
            </a:r>
            <a:r>
              <a:rPr b="0" lang="el-GR" sz="1800" spc="-1" strike="noStrike">
                <a:solidFill>
                  <a:srgbClr val="003d62"/>
                </a:solidFill>
                <a:latin typeface="Arial"/>
              </a:rPr>
              <a:t>Δ</a:t>
            </a:r>
            <a:r>
              <a:rPr b="0" lang="nl-BE" sz="1800" spc="-1" strike="noStrike">
                <a:solidFill>
                  <a:srgbClr val="003d62"/>
                </a:solidFill>
                <a:latin typeface="Arial"/>
              </a:rPr>
              <a:t> bedrijfswinst / % </a:t>
            </a:r>
            <a:r>
              <a:rPr b="0" lang="el-GR" sz="1800" spc="-1" strike="noStrike">
                <a:solidFill>
                  <a:srgbClr val="003d62"/>
                </a:solidFill>
                <a:latin typeface="Arial"/>
              </a:rPr>
              <a:t>Δ</a:t>
            </a:r>
            <a:r>
              <a:rPr b="0" lang="nl-BE" sz="1800" spc="-1" strike="noStrike">
                <a:solidFill>
                  <a:srgbClr val="003d62"/>
                </a:solidFill>
                <a:latin typeface="Arial"/>
              </a:rPr>
              <a:t> omzet</a:t>
            </a:r>
            <a:endParaRPr b="0" lang="en-US" sz="1800" spc="-1" strike="noStrike">
              <a:solidFill>
                <a:srgbClr val="000000"/>
              </a:solidFill>
              <a:latin typeface="Arial"/>
            </a:endParaRPr>
          </a:p>
        </p:txBody>
      </p:sp>
      <p:graphicFrame>
        <p:nvGraphicFramePr>
          <p:cNvPr id="281" name="Table 6"/>
          <p:cNvGraphicFramePr/>
          <p:nvPr/>
        </p:nvGraphicFramePr>
        <p:xfrm>
          <a:off x="1739880" y="2189160"/>
          <a:ext cx="7713360" cy="2285280"/>
        </p:xfrm>
        <a:graphic>
          <a:graphicData uri="http://schemas.openxmlformats.org/drawingml/2006/table">
            <a:tbl>
              <a:tblPr/>
              <a:tblGrid>
                <a:gridCol w="1457280"/>
                <a:gridCol w="1114200"/>
                <a:gridCol w="1285560"/>
                <a:gridCol w="1285560"/>
                <a:gridCol w="1285560"/>
                <a:gridCol w="1285560"/>
              </a:tblGrid>
              <a:tr h="425880">
                <a:tc>
                  <a:txBody>
                    <a:bodyPr lIns="68400" rIns="68400" tIns="0" bIns="0" anchor="ctr">
                      <a:noAutofit/>
                    </a:bodyPr>
                    <a:p>
                      <a:endParaRPr b="0" lang="en-US" sz="1400" spc="-1" strike="noStrike">
                        <a:solidFill>
                          <a:schemeClr val="dk1"/>
                        </a:solidFill>
                        <a:latin typeface="Calibri"/>
                        <a:ea typeface="Calibri"/>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endParaRPr b="0" lang="en-US" sz="1400" spc="-1" strike="noStrike">
                        <a:solidFill>
                          <a:schemeClr val="dk1"/>
                        </a:solidFill>
                        <a:latin typeface="Calibri"/>
                        <a:ea typeface="Calibri"/>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gridSpan="2">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Productiemethode A</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gridSpan="2">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Productiemethode B</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82120">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Omzet eenheden</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Waarde</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Bedrijfskosten</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Bedrijfswinst</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Bedrijfskosten</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ctr">
                      <a:noAutofit/>
                    </a:bodyPr>
                    <a:p>
                      <a:pPr algn="ctr" defTabSz="914400">
                        <a:lnSpc>
                          <a:spcPct val="115000"/>
                        </a:lnSpc>
                      </a:pPr>
                      <a:r>
                        <a:rPr b="0" lang="en-US" sz="1400" spc="-1" strike="noStrike">
                          <a:solidFill>
                            <a:schemeClr val="dk1"/>
                          </a:solidFill>
                          <a:latin typeface="Calibri"/>
                          <a:ea typeface="Calibri"/>
                        </a:rPr>
                        <a:t>Bedrijfswinst</a:t>
                      </a:r>
                      <a:endParaRPr b="0" lang="en-US" sz="1400" spc="-1" strike="noStrike">
                        <a:solidFill>
                          <a:srgbClr val="000000"/>
                        </a:solidFill>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1277640">
                <a:tc>
                  <a:txBody>
                    <a:bodyPr lIns="68400" rIns="68400" tIns="0" bIns="0" anchor="t">
                      <a:noAutofit/>
                    </a:bodyPr>
                    <a:p>
                      <a:pPr algn="ctr" defTabSz="914400">
                        <a:lnSpc>
                          <a:spcPct val="115000"/>
                        </a:lnSpc>
                      </a:pPr>
                      <a:r>
                        <a:rPr b="0" lang="en-US" sz="1400" spc="-1" strike="noStrike">
                          <a:solidFill>
                            <a:schemeClr val="dk1"/>
                          </a:solidFill>
                          <a:latin typeface="Calibri"/>
                          <a:ea typeface="Calibri"/>
                        </a:rPr>
                        <a:t>  </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60.000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110.000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160.000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120.000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220.000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320.000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110.000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185.000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260.000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35.000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60.000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120.000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170.000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220.000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tIns="0" bIns="0" anchor="t">
                      <a:noAutofit/>
                    </a:bodyPr>
                    <a:p>
                      <a:pPr algn="ctr" defTabSz="914400">
                        <a:lnSpc>
                          <a:spcPct val="115000"/>
                        </a:lnSpc>
                      </a:pPr>
                      <a:r>
                        <a:rPr b="0" lang="en-US" sz="1400" spc="-1" strike="noStrike">
                          <a:solidFill>
                            <a:schemeClr val="dk1"/>
                          </a:solidFill>
                          <a:latin typeface="Calibri"/>
                          <a:ea typeface="Calibri"/>
                        </a:rPr>
                        <a:t>   </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  </a:t>
                      </a:r>
                      <a:r>
                        <a:rPr b="0" lang="en-US" sz="1400" spc="-1" strike="noStrike">
                          <a:solidFill>
                            <a:schemeClr val="dk1"/>
                          </a:solidFill>
                          <a:latin typeface="Calibri"/>
                          <a:ea typeface="Calibri"/>
                        </a:rPr>
                        <a:t>50.000</a:t>
                      </a:r>
                      <a:endParaRPr b="0" lang="en-US" sz="1400" spc="-1" strike="noStrike">
                        <a:solidFill>
                          <a:srgbClr val="000000"/>
                        </a:solidFill>
                        <a:latin typeface="Arial"/>
                      </a:endParaRPr>
                    </a:p>
                    <a:p>
                      <a:pPr algn="ctr" defTabSz="914400">
                        <a:lnSpc>
                          <a:spcPct val="115000"/>
                        </a:lnSpc>
                      </a:pPr>
                      <a:r>
                        <a:rPr b="0" lang="en-US" sz="1400" spc="-1" strike="noStrike">
                          <a:solidFill>
                            <a:schemeClr val="dk1"/>
                          </a:solidFill>
                          <a:latin typeface="Calibri"/>
                          <a:ea typeface="Calibri"/>
                        </a:rPr>
                        <a:t>100.000</a:t>
                      </a:r>
                      <a:endParaRPr b="0" lang="en-US" sz="1400" spc="-1" strike="noStrike">
                        <a:solidFill>
                          <a:srgbClr val="000000"/>
                        </a:solidFill>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282" name="PlaceHolder 2"/>
          <p:cNvSpPr>
            <a:spLocks noGrp="1"/>
          </p:cNvSpPr>
          <p:nvPr>
            <p:ph type="sldNum" idx="6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72D9BBF-7C75-4058-BD8F-16CB9C55BC4E}"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C. De werking van </a:t>
            </a:r>
            <a:br>
              <a:rPr sz="3200"/>
            </a:br>
            <a:r>
              <a:rPr b="1" lang="nl-BE" sz="3200" spc="-1" strike="noStrike">
                <a:solidFill>
                  <a:schemeClr val="dk2"/>
                </a:solidFill>
                <a:latin typeface="Calibri bold"/>
              </a:rPr>
              <a:t>de operationele hefboom</a:t>
            </a:r>
            <a:endParaRPr b="0" lang="nl-NL" sz="3200" spc="-1" strike="noStrike">
              <a:solidFill>
                <a:schemeClr val="dk1"/>
              </a:solidFill>
              <a:latin typeface="Calibri"/>
            </a:endParaRPr>
          </a:p>
        </p:txBody>
      </p:sp>
      <p:sp>
        <p:nvSpPr>
          <p:cNvPr id="284" name="Tekstvak 5"/>
          <p:cNvSpPr/>
          <p:nvPr/>
        </p:nvSpPr>
        <p:spPr>
          <a:xfrm>
            <a:off x="2135520" y="1556640"/>
            <a:ext cx="7920360" cy="340128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 (vervolg)</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pPr>
            <a:r>
              <a:rPr b="0" lang="nl-NL" sz="1800" spc="-1" strike="noStrike">
                <a:solidFill>
                  <a:srgbClr val="003d62"/>
                </a:solidFill>
                <a:latin typeface="Arial"/>
              </a:rPr>
              <a:t>GOH = contributie / (contributie – vaste bedrijfskosten)</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 </a:t>
            </a:r>
            <a:r>
              <a:rPr b="0" lang="nl-NL" sz="1800" spc="-1" strike="noStrike">
                <a:solidFill>
                  <a:srgbClr val="003d62"/>
                </a:solidFill>
                <a:latin typeface="Arial"/>
              </a:rPr>
              <a:t>met contribute = omzet – variabele bedrijfskosten</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Productiemethode A: GOH = 55.000/(55.000-20.000) = 1,57</a:t>
            </a:r>
            <a:endParaRPr b="0" lang="en-US" sz="1800" spc="-1" strike="noStrike">
              <a:solidFill>
                <a:srgbClr val="000000"/>
              </a:solidFill>
              <a:latin typeface="Arial"/>
            </a:endParaRPr>
          </a:p>
          <a:p>
            <a:pPr marL="343080" indent="-343080" defTabSz="457200">
              <a:lnSpc>
                <a:spcPct val="90000"/>
              </a:lnSpc>
              <a:spcBef>
                <a:spcPts val="360"/>
              </a:spcBef>
              <a:tabLst>
                <a:tab algn="l" pos="0"/>
              </a:tabLst>
            </a:pPr>
            <a:r>
              <a:rPr b="0" lang="nl-NL" sz="1800" spc="-1" strike="noStrike">
                <a:solidFill>
                  <a:srgbClr val="003d62"/>
                </a:solidFill>
                <a:latin typeface="Arial"/>
              </a:rPr>
              <a:t>	</a:t>
            </a:r>
            <a:r>
              <a:rPr b="0" lang="nl-NL" sz="1800" spc="-1" strike="noStrike">
                <a:solidFill>
                  <a:srgbClr val="003d62"/>
                </a:solidFill>
                <a:latin typeface="Arial"/>
              </a:rPr>
              <a:t>Productiemethode B: GOH = 110.000/(110.000-60.000) = 2,2</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Een GOH van 2,2 impliceert dat een verhoging (verlaging) van de omzet met x % zal resulteren in een toename (afname) de bedrijfswinst met 2,2 x %</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Hoe hoger de graad van operationele hefboomwerking, hoe groter de potentiële spreiding of variabiliteit van de bedrijfswinst voor een gegeven schommeling in de omzet</a:t>
            </a:r>
            <a:endParaRPr b="0" lang="en-US" sz="1800" spc="-1" strike="noStrike">
              <a:solidFill>
                <a:srgbClr val="000000"/>
              </a:solidFill>
              <a:latin typeface="Arial"/>
            </a:endParaRPr>
          </a:p>
          <a:p>
            <a:pPr marL="343080" indent="-343080" defTabSz="457200">
              <a:lnSpc>
                <a:spcPct val="90000"/>
              </a:lnSpc>
              <a:spcBef>
                <a:spcPts val="360"/>
              </a:spcBef>
              <a:buClr>
                <a:srgbClr val="006ca9"/>
              </a:buClr>
              <a:buSzPct val="80000"/>
              <a:buFont typeface="Wingdings" charset="2"/>
              <a:buChar char=""/>
              <a:tabLst>
                <a:tab algn="l" pos="0"/>
              </a:tabLst>
            </a:pPr>
            <a:r>
              <a:rPr b="0" lang="nl-NL" sz="1800" spc="-1" strike="noStrike">
                <a:solidFill>
                  <a:srgbClr val="003d62"/>
                </a:solidFill>
                <a:latin typeface="Arial"/>
              </a:rPr>
              <a:t>Een hoge operationele hefboom zal in een hoger bedrijfsrisico resulteren</a:t>
            </a:r>
            <a:endParaRPr b="0" lang="en-US" sz="1800" spc="-1" strike="noStrike">
              <a:solidFill>
                <a:srgbClr val="000000"/>
              </a:solidFill>
              <a:latin typeface="Arial"/>
            </a:endParaRPr>
          </a:p>
        </p:txBody>
      </p:sp>
      <p:sp>
        <p:nvSpPr>
          <p:cNvPr id="285" name="PlaceHolder 2"/>
          <p:cNvSpPr>
            <a:spLocks noGrp="1"/>
          </p:cNvSpPr>
          <p:nvPr>
            <p:ph type="sldNum" idx="6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D54F7DB-2A9C-4E14-ADB8-0DA1EA7F19F3}"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287"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000" spc="-1" strike="noStrike">
                <a:solidFill>
                  <a:schemeClr val="dk2"/>
                </a:solidFill>
                <a:latin typeface="Calibri"/>
              </a:rPr>
              <a:t>De rendabiliteit van het EV kan voor of na belastingen berekend worden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1.</a:t>
            </a:r>
            <a:r>
              <a:rPr b="1" lang="nl-BE" sz="2400" spc="-1" strike="noStrike">
                <a:solidFill>
                  <a:schemeClr val="dk2"/>
                </a:solidFill>
                <a:latin typeface="Calibri"/>
              </a:rPr>
              <a:t>	</a:t>
            </a:r>
            <a:r>
              <a:rPr b="1" lang="nl-BE" sz="2400" spc="-1" strike="noStrike" u="sng">
                <a:solidFill>
                  <a:schemeClr val="dk2"/>
                </a:solidFill>
                <a:uFillTx/>
                <a:latin typeface="Calibri"/>
              </a:rPr>
              <a:t>Rendabiliteit van het EV voor belastingen:</a:t>
            </a: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2.</a:t>
            </a:r>
            <a:r>
              <a:rPr b="1" lang="nl-BE" sz="2400" spc="-1" strike="noStrike">
                <a:solidFill>
                  <a:schemeClr val="dk2"/>
                </a:solidFill>
                <a:latin typeface="Calibri"/>
              </a:rPr>
              <a:t>	</a:t>
            </a:r>
            <a:r>
              <a:rPr b="1" lang="nl-BE" sz="2400" spc="-1" strike="noStrike" u="sng">
                <a:solidFill>
                  <a:schemeClr val="dk2"/>
                </a:solidFill>
                <a:uFillTx/>
                <a:latin typeface="Calibri"/>
              </a:rPr>
              <a:t>Rendabiliteit van het EV na belastingen:</a:t>
            </a:r>
            <a:r>
              <a:rPr b="1" lang="nl-BE" sz="2000" spc="-1" strike="noStrike">
                <a:solidFill>
                  <a:schemeClr val="dk2"/>
                </a:solidFill>
                <a:latin typeface="Calibri"/>
              </a:rPr>
              <a:t> </a:t>
            </a:r>
            <a:endParaRPr b="1" lang="nl-NL" sz="2000" spc="-1" strike="noStrike">
              <a:solidFill>
                <a:schemeClr val="dk2"/>
              </a:solidFill>
              <a:latin typeface="Calibri"/>
            </a:endParaRPr>
          </a:p>
        </p:txBody>
      </p:sp>
      <p:sp>
        <p:nvSpPr>
          <p:cNvPr id="288" name="Rectangle 5"/>
          <p:cNvSpPr/>
          <p:nvPr/>
        </p:nvSpPr>
        <p:spPr>
          <a:xfrm>
            <a:off x="1523880" y="301464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89" name="Rectangle 7"/>
          <p:cNvSpPr/>
          <p:nvPr/>
        </p:nvSpPr>
        <p:spPr>
          <a:xfrm>
            <a:off x="1523880" y="301464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290" name="Tekstvak 7"/>
          <p:cNvSpPr/>
          <p:nvPr/>
        </p:nvSpPr>
        <p:spPr>
          <a:xfrm>
            <a:off x="3359520" y="3268080"/>
            <a:ext cx="5472360" cy="5266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91" name="Tekstvak 8"/>
          <p:cNvSpPr/>
          <p:nvPr/>
        </p:nvSpPr>
        <p:spPr>
          <a:xfrm>
            <a:off x="3359520" y="4941000"/>
            <a:ext cx="5472360" cy="52668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292" name="PlaceHolder 3"/>
          <p:cNvSpPr>
            <a:spLocks noGrp="1"/>
          </p:cNvSpPr>
          <p:nvPr>
            <p:ph type="sldNum" idx="6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784E4D0-79F3-44F6-BD5A-051F1627CA6E}"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294"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200" spc="-1" strike="noStrike" u="sng">
                <a:solidFill>
                  <a:schemeClr val="dk2"/>
                </a:solidFill>
                <a:uFillTx/>
                <a:latin typeface="Calibri"/>
              </a:rPr>
              <a:t>Hoe groot moet de rendabiliteit van het eigen vermogen zijn</a:t>
            </a:r>
            <a:r>
              <a:rPr b="1" lang="nl-BE" sz="2000" spc="-1" strike="noStrike">
                <a:solidFill>
                  <a:schemeClr val="dk2"/>
                </a:solidFill>
                <a:latin typeface="Calibri"/>
              </a:rPr>
              <a:t>?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120000"/>
              </a:lnSpc>
              <a:spcBef>
                <a:spcPts val="1001"/>
              </a:spcBef>
              <a:buNone/>
              <a:tabLst>
                <a:tab algn="l" pos="0"/>
              </a:tabLst>
            </a:pPr>
            <a:r>
              <a:rPr b="1" lang="nl-BE" sz="2000" spc="-1" strike="noStrike">
                <a:solidFill>
                  <a:schemeClr val="dk2"/>
                </a:solidFill>
                <a:latin typeface="Calibri"/>
              </a:rPr>
              <a:t>R.E.V. moet groot genoeg zijn om:</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De groei van de onderneming te helpen financieren </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Dividenden uit te keren </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Inflatie op te vangen</a:t>
            </a:r>
            <a:endParaRPr b="1" lang="nl-NL" sz="2000" spc="-1" strike="noStrike">
              <a:solidFill>
                <a:schemeClr val="dk2"/>
              </a:solidFill>
              <a:latin typeface="Calibri"/>
            </a:endParaRPr>
          </a:p>
          <a:p>
            <a:pPr marL="228600" indent="-228600" defTabSz="914400">
              <a:lnSpc>
                <a:spcPct val="12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Voldoende immateriële en strategische investeringen uit te voeren om de overleving op lange termijn te verzekeren</a:t>
            </a:r>
            <a:endParaRPr b="1" lang="nl-NL" sz="2000" spc="-1" strike="noStrike">
              <a:solidFill>
                <a:schemeClr val="dk2"/>
              </a:solidFill>
              <a:latin typeface="Calibri"/>
            </a:endParaRPr>
          </a:p>
          <a:p>
            <a:pPr indent="0" defTabSz="914400">
              <a:lnSpc>
                <a:spcPct val="90000"/>
              </a:lnSpc>
              <a:spcBef>
                <a:spcPts val="499"/>
              </a:spcBef>
              <a:buNone/>
              <a:tabLst>
                <a:tab algn="l" pos="0"/>
              </a:tabLst>
            </a:pPr>
            <a:endParaRPr b="1" lang="nl-NL" sz="2000" spc="-1" strike="noStrike">
              <a:solidFill>
                <a:schemeClr val="dk2"/>
              </a:solidFill>
              <a:latin typeface="Calibri"/>
            </a:endParaRPr>
          </a:p>
        </p:txBody>
      </p:sp>
      <p:sp>
        <p:nvSpPr>
          <p:cNvPr id="295" name="PlaceHolder 3"/>
          <p:cNvSpPr>
            <a:spLocks noGrp="1"/>
          </p:cNvSpPr>
          <p:nvPr>
            <p:ph type="sldNum" idx="6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7B78C9F-21D0-4874-9F91-88A3CBF1EE89}"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Rectangle 5"/>
          <p:cNvSpPr/>
          <p:nvPr/>
        </p:nvSpPr>
        <p:spPr>
          <a:xfrm>
            <a:off x="1981080" y="1413000"/>
            <a:ext cx="8229240" cy="4606560"/>
          </a:xfrm>
          <a:prstGeom prst="rect">
            <a:avLst/>
          </a:prstGeom>
          <a:noFill/>
          <a:ln w="9360">
            <a:noFill/>
          </a:ln>
        </p:spPr>
        <p:style>
          <a:lnRef idx="0"/>
          <a:fillRef idx="0"/>
          <a:effectRef idx="0"/>
          <a:fontRef idx="minor"/>
        </p:style>
        <p:txBody>
          <a:bodyPr lIns="90000" rIns="90000" tIns="45000" bIns="45000" anchor="t">
            <a:noAutofit/>
          </a:bodyPr>
          <a:p>
            <a:endParaRPr b="0" lang="en-US" sz="2400" spc="-1" strike="noStrike">
              <a:solidFill>
                <a:schemeClr val="dk1"/>
              </a:solidFill>
              <a:latin typeface="Arial"/>
            </a:endParaRPr>
          </a:p>
        </p:txBody>
      </p:sp>
      <p:sp>
        <p:nvSpPr>
          <p:cNvPr id="29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298" name="Tekstvak 5"/>
          <p:cNvSpPr/>
          <p:nvPr/>
        </p:nvSpPr>
        <p:spPr>
          <a:xfrm>
            <a:off x="2135520" y="1500480"/>
            <a:ext cx="8895240" cy="47538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graphicFrame>
        <p:nvGraphicFramePr>
          <p:cNvPr id="299" name="Tabel 7"/>
          <p:cNvGraphicFramePr/>
          <p:nvPr/>
        </p:nvGraphicFramePr>
        <p:xfrm>
          <a:off x="2279520" y="1989000"/>
          <a:ext cx="3959280" cy="1112040"/>
        </p:xfrm>
        <a:graphic>
          <a:graphicData uri="http://schemas.openxmlformats.org/drawingml/2006/table">
            <a:tbl>
              <a:tblPr/>
              <a:tblGrid>
                <a:gridCol w="3031560"/>
                <a:gridCol w="928080"/>
              </a:tblGrid>
              <a:tr h="370800">
                <a:tc>
                  <a:txBody>
                    <a:bodyPr anchor="t">
                      <a:noAutofit/>
                    </a:bodyPr>
                    <a:p>
                      <a:pPr defTabSz="914400">
                        <a:lnSpc>
                          <a:spcPct val="100000"/>
                        </a:lnSpc>
                      </a:pPr>
                      <a:r>
                        <a:rPr b="0" lang="nl-BE" sz="1800" spc="-1" strike="noStrike">
                          <a:solidFill>
                            <a:srgbClr val="003d62"/>
                          </a:solidFill>
                          <a:latin typeface="Calibri"/>
                        </a:rPr>
                        <a:t>Vaste activa</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Eigen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Vreemd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graphicFrame>
        <p:nvGraphicFramePr>
          <p:cNvPr id="300" name="Tabel 9"/>
          <p:cNvGraphicFramePr/>
          <p:nvPr/>
        </p:nvGraphicFramePr>
        <p:xfrm>
          <a:off x="2279520" y="3213000"/>
          <a:ext cx="3959280" cy="2595240"/>
        </p:xfrm>
        <a:graphic>
          <a:graphicData uri="http://schemas.openxmlformats.org/drawingml/2006/table">
            <a:tbl>
              <a:tblPr/>
              <a:tblGrid>
                <a:gridCol w="3031920"/>
                <a:gridCol w="927720"/>
              </a:tblGrid>
              <a:tr h="370800">
                <a:tc>
                  <a:txBody>
                    <a:bodyPr anchor="t">
                      <a:noAutofit/>
                    </a:bodyPr>
                    <a:p>
                      <a:pPr defTabSz="914400">
                        <a:lnSpc>
                          <a:spcPct val="100000"/>
                        </a:lnSpc>
                      </a:pPr>
                      <a:r>
                        <a:rPr b="0" lang="nl-BE" sz="1800" spc="-1" strike="noStrike">
                          <a:solidFill>
                            <a:srgbClr val="003d62"/>
                          </a:solidFill>
                          <a:latin typeface="Calibri"/>
                        </a:rPr>
                        <a:t>Omzet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2000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Kosten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1900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Bedrijfswinst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Interesten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voor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Belastingen (30%)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30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na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70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sp>
        <p:nvSpPr>
          <p:cNvPr id="301" name="Tekstvak 3"/>
          <p:cNvSpPr/>
          <p:nvPr/>
        </p:nvSpPr>
        <p:spPr>
          <a:xfrm>
            <a:off x="6455880" y="3633120"/>
            <a:ext cx="3505680" cy="2171880"/>
          </a:xfrm>
          <a:prstGeom prst="rect">
            <a:avLst/>
          </a:prstGeom>
          <a:blipFill rotWithShape="0">
            <a:blip r:embed="rId1"/>
            <a:srcRect/>
            <a:stretch/>
          </a:blipFill>
          <a:ln w="0">
            <a:solidFill>
              <a:srgbClr val="80808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02" name="PlaceHolder 2"/>
          <p:cNvSpPr>
            <a:spLocks noGrp="1"/>
          </p:cNvSpPr>
          <p:nvPr>
            <p:ph type="sldNum" idx="6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7F58DE7-8BD8-4E64-9989-830674798CDC}"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Rectangle 5"/>
          <p:cNvSpPr/>
          <p:nvPr/>
        </p:nvSpPr>
        <p:spPr>
          <a:xfrm>
            <a:off x="1981080" y="1413000"/>
            <a:ext cx="8229240" cy="4606560"/>
          </a:xfrm>
          <a:prstGeom prst="rect">
            <a:avLst/>
          </a:prstGeom>
          <a:noFill/>
          <a:ln w="9360">
            <a:noFill/>
          </a:ln>
        </p:spPr>
        <p:style>
          <a:lnRef idx="0"/>
          <a:fillRef idx="0"/>
          <a:effectRef idx="0"/>
          <a:fontRef idx="minor"/>
        </p:style>
        <p:txBody>
          <a:bodyPr lIns="90000" rIns="90000" tIns="45000" bIns="45000" anchor="t">
            <a:noAutofit/>
          </a:bodyPr>
          <a:p>
            <a:endParaRPr b="0" lang="en-US" sz="2400" spc="-1" strike="noStrike">
              <a:solidFill>
                <a:schemeClr val="dk1"/>
              </a:solidFill>
              <a:latin typeface="Arial"/>
            </a:endParaRPr>
          </a:p>
        </p:txBody>
      </p:sp>
      <p:sp>
        <p:nvSpPr>
          <p:cNvPr id="30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 De rendabiliteit van </a:t>
            </a:r>
            <a:br>
              <a:rPr sz="3200"/>
            </a:br>
            <a:r>
              <a:rPr b="1" lang="nl-BE" sz="3200" spc="-1" strike="noStrike">
                <a:solidFill>
                  <a:schemeClr val="dk2"/>
                </a:solidFill>
                <a:latin typeface="Calibri bold"/>
              </a:rPr>
              <a:t>het eigen vermogen </a:t>
            </a:r>
            <a:endParaRPr b="0" lang="nl-NL" sz="3200" spc="-1" strike="noStrike">
              <a:solidFill>
                <a:schemeClr val="dk1"/>
              </a:solidFill>
              <a:latin typeface="Calibri"/>
            </a:endParaRPr>
          </a:p>
        </p:txBody>
      </p:sp>
      <p:sp>
        <p:nvSpPr>
          <p:cNvPr id="305" name="Tekstvak 5"/>
          <p:cNvSpPr/>
          <p:nvPr/>
        </p:nvSpPr>
        <p:spPr>
          <a:xfrm>
            <a:off x="2135520" y="1500480"/>
            <a:ext cx="7920360" cy="393084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Vb2</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p:txBody>
      </p:sp>
      <p:graphicFrame>
        <p:nvGraphicFramePr>
          <p:cNvPr id="306" name="Tabel 7"/>
          <p:cNvGraphicFramePr/>
          <p:nvPr/>
        </p:nvGraphicFramePr>
        <p:xfrm>
          <a:off x="2279520" y="1989000"/>
          <a:ext cx="3959280" cy="1112040"/>
        </p:xfrm>
        <a:graphic>
          <a:graphicData uri="http://schemas.openxmlformats.org/drawingml/2006/table">
            <a:tbl>
              <a:tblPr/>
              <a:tblGrid>
                <a:gridCol w="3031560"/>
                <a:gridCol w="928080"/>
              </a:tblGrid>
              <a:tr h="370800">
                <a:tc>
                  <a:txBody>
                    <a:bodyPr anchor="t">
                      <a:noAutofit/>
                    </a:bodyPr>
                    <a:p>
                      <a:pPr defTabSz="914400">
                        <a:lnSpc>
                          <a:spcPct val="100000"/>
                        </a:lnSpc>
                      </a:pPr>
                      <a:r>
                        <a:rPr b="0" lang="nl-BE" sz="1800" spc="-1" strike="noStrike">
                          <a:solidFill>
                            <a:srgbClr val="003d62"/>
                          </a:solidFill>
                          <a:latin typeface="Calibri"/>
                        </a:rPr>
                        <a:t>Vaste activa</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Eigen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400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Vreemd vermogen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600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graphicFrame>
        <p:nvGraphicFramePr>
          <p:cNvPr id="307" name="Tabel 9"/>
          <p:cNvGraphicFramePr/>
          <p:nvPr/>
        </p:nvGraphicFramePr>
        <p:xfrm>
          <a:off x="2279520" y="3213000"/>
          <a:ext cx="3959280" cy="2595240"/>
        </p:xfrm>
        <a:graphic>
          <a:graphicData uri="http://schemas.openxmlformats.org/drawingml/2006/table">
            <a:tbl>
              <a:tblPr/>
              <a:tblGrid>
                <a:gridCol w="3031920"/>
                <a:gridCol w="927720"/>
              </a:tblGrid>
              <a:tr h="370800">
                <a:tc>
                  <a:txBody>
                    <a:bodyPr anchor="t">
                      <a:noAutofit/>
                    </a:bodyPr>
                    <a:p>
                      <a:pPr defTabSz="914400">
                        <a:lnSpc>
                          <a:spcPct val="100000"/>
                        </a:lnSpc>
                      </a:pPr>
                      <a:r>
                        <a:rPr b="0" lang="nl-BE" sz="1800" spc="-1" strike="noStrike">
                          <a:solidFill>
                            <a:srgbClr val="003d62"/>
                          </a:solidFill>
                          <a:latin typeface="Calibri"/>
                        </a:rPr>
                        <a:t>Omzet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2000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Kosten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1900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Bedrijfswinst</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100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Interesten (8%)</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48</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voor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52</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r h="370800">
                <a:tc>
                  <a:txBody>
                    <a:bodyPr anchor="t">
                      <a:noAutofit/>
                    </a:bodyPr>
                    <a:p>
                      <a:pPr defTabSz="914400">
                        <a:lnSpc>
                          <a:spcPct val="100000"/>
                        </a:lnSpc>
                      </a:pPr>
                      <a:r>
                        <a:rPr b="0" lang="nl-BE" sz="1800" spc="-1" strike="noStrike">
                          <a:solidFill>
                            <a:srgbClr val="003d62"/>
                          </a:solidFill>
                          <a:latin typeface="Calibri"/>
                        </a:rPr>
                        <a:t>Belastingen (30%)</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c>
                  <a:txBody>
                    <a:bodyPr anchor="t">
                      <a:noAutofit/>
                    </a:bodyPr>
                    <a:p>
                      <a:pPr algn="r" defTabSz="914400">
                        <a:lnSpc>
                          <a:spcPct val="100000"/>
                        </a:lnSpc>
                      </a:pPr>
                      <a:r>
                        <a:rPr b="0" lang="nl-BE" sz="1800" spc="-1" strike="noStrike">
                          <a:solidFill>
                            <a:srgbClr val="003d62"/>
                          </a:solidFill>
                          <a:latin typeface="Calibri"/>
                        </a:rPr>
                        <a:t>15,6</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cccdd3"/>
                    </a:solidFill>
                  </a:tcPr>
                </a:tc>
              </a:tr>
              <a:tr h="370800">
                <a:tc>
                  <a:txBody>
                    <a:bodyPr anchor="t">
                      <a:noAutofit/>
                    </a:bodyPr>
                    <a:p>
                      <a:pPr defTabSz="914400">
                        <a:lnSpc>
                          <a:spcPct val="100000"/>
                        </a:lnSpc>
                      </a:pPr>
                      <a:r>
                        <a:rPr b="0" lang="nl-BE" sz="1800" spc="-1" strike="noStrike">
                          <a:solidFill>
                            <a:srgbClr val="003d62"/>
                          </a:solidFill>
                          <a:latin typeface="Calibri"/>
                        </a:rPr>
                        <a:t>Winst na belastingen</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c>
                  <a:txBody>
                    <a:bodyPr anchor="t">
                      <a:noAutofit/>
                    </a:bodyPr>
                    <a:p>
                      <a:pPr algn="r" defTabSz="914400">
                        <a:lnSpc>
                          <a:spcPct val="100000"/>
                        </a:lnSpc>
                      </a:pPr>
                      <a:r>
                        <a:rPr b="0" lang="nl-BE" sz="1800" spc="-1" strike="noStrike">
                          <a:solidFill>
                            <a:srgbClr val="003d62"/>
                          </a:solidFill>
                          <a:latin typeface="Calibri"/>
                        </a:rPr>
                        <a:t>36,4</a:t>
                      </a:r>
                      <a:endParaRPr b="0" lang="en-US" sz="1800" spc="-1" strike="noStrike">
                        <a:solidFill>
                          <a:srgbClr val="000000"/>
                        </a:solidFill>
                        <a:latin typeface="Arial"/>
                      </a:endParaRPr>
                    </a:p>
                  </a:txBody>
                  <a:tcPr anchor="t" marL="91440" marR="91440">
                    <a:lnL w="12240">
                      <a:solidFill>
                        <a:srgbClr val="002e65"/>
                      </a:solidFill>
                      <a:prstDash val="solid"/>
                    </a:lnL>
                    <a:lnR w="12240">
                      <a:solidFill>
                        <a:srgbClr val="002e65"/>
                      </a:solidFill>
                      <a:prstDash val="solid"/>
                    </a:lnR>
                    <a:lnT w="12240">
                      <a:solidFill>
                        <a:srgbClr val="002e65"/>
                      </a:solidFill>
                      <a:prstDash val="solid"/>
                    </a:lnT>
                    <a:lnB w="12240">
                      <a:solidFill>
                        <a:srgbClr val="002e65"/>
                      </a:solidFill>
                      <a:prstDash val="solid"/>
                    </a:lnB>
                    <a:solidFill>
                      <a:srgbClr val="e7e7ea"/>
                    </a:solidFill>
                  </a:tcPr>
                </a:tc>
              </a:tr>
            </a:tbl>
          </a:graphicData>
        </a:graphic>
      </p:graphicFrame>
      <p:sp>
        <p:nvSpPr>
          <p:cNvPr id="308" name="Tekstvak 3"/>
          <p:cNvSpPr/>
          <p:nvPr/>
        </p:nvSpPr>
        <p:spPr>
          <a:xfrm>
            <a:off x="6455880" y="3633120"/>
            <a:ext cx="3505680" cy="2171880"/>
          </a:xfrm>
          <a:prstGeom prst="rect">
            <a:avLst/>
          </a:prstGeom>
          <a:blipFill rotWithShape="0">
            <a:blip r:embed="rId1"/>
            <a:srcRect/>
            <a:stretch/>
          </a:blipFill>
          <a:ln w="0">
            <a:solidFill>
              <a:srgbClr val="80808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09" name="PlaceHolder 2"/>
          <p:cNvSpPr>
            <a:spLocks noGrp="1"/>
          </p:cNvSpPr>
          <p:nvPr>
            <p:ph type="sldNum" idx="6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612EE5C5-1D33-450A-A764-682C875981EA}"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Rectangle 4"/>
          <p:cNvSpPr/>
          <p:nvPr/>
        </p:nvSpPr>
        <p:spPr>
          <a:xfrm>
            <a:off x="1271520" y="549360"/>
            <a:ext cx="8229240" cy="1199880"/>
          </a:xfrm>
          <a:prstGeom prst="rect">
            <a:avLst/>
          </a:prstGeom>
          <a:noFill/>
          <a:ln w="9360">
            <a:noFill/>
          </a:ln>
        </p:spPr>
        <p:style>
          <a:lnRef idx="0"/>
          <a:fillRef idx="0"/>
          <a:effectRef idx="0"/>
          <a:fontRef idx="minor"/>
        </p:style>
        <p:txBody>
          <a:bodyPr lIns="90000" rIns="90000" tIns="45000" bIns="45000" anchor="ctr">
            <a:noAutofit/>
          </a:bodyPr>
          <a:p>
            <a:endParaRPr b="1" lang="en-US" sz="3200" spc="-1" strike="noStrike">
              <a:solidFill>
                <a:schemeClr val="dk2"/>
              </a:solidFill>
              <a:latin typeface="Arial"/>
            </a:endParaRPr>
          </a:p>
        </p:txBody>
      </p:sp>
      <p:sp>
        <p:nvSpPr>
          <p:cNvPr id="311"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12" name="PlaceHolder 2"/>
          <p:cNvSpPr>
            <a:spLocks noGrp="1"/>
          </p:cNvSpPr>
          <p:nvPr>
            <p:ph/>
          </p:nvPr>
        </p:nvSpPr>
        <p:spPr>
          <a:xfrm>
            <a:off x="623880" y="1912680"/>
            <a:ext cx="10936440" cy="432432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alpha val="1000"/>
                  </a:schemeClr>
                </a:solidFill>
                <a:latin typeface="Calibri"/>
              </a:rPr>
              <a:t> </a:t>
            </a:r>
            <a:endParaRPr b="1" lang="nl-NL" sz="3200" spc="-1" strike="noStrike">
              <a:solidFill>
                <a:schemeClr val="dk2"/>
              </a:solidFill>
              <a:latin typeface="Calibri"/>
            </a:endParaRPr>
          </a:p>
        </p:txBody>
      </p:sp>
      <p:sp>
        <p:nvSpPr>
          <p:cNvPr id="313" name="PlaceHolder 3"/>
          <p:cNvSpPr>
            <a:spLocks noGrp="1"/>
          </p:cNvSpPr>
          <p:nvPr>
            <p:ph type="sldNum" idx="7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0EB79C2-7A97-4CB3-98EA-4806271D754B}"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15" name="PlaceHolder 2"/>
          <p:cNvSpPr>
            <a:spLocks noGrp="1"/>
          </p:cNvSpPr>
          <p:nvPr>
            <p:ph/>
          </p:nvPr>
        </p:nvSpPr>
        <p:spPr>
          <a:xfrm>
            <a:off x="623880" y="1912680"/>
            <a:ext cx="10936440" cy="432432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alpha val="1000"/>
                  </a:schemeClr>
                </a:solidFill>
                <a:latin typeface="Calibri"/>
              </a:rPr>
              <a:t> </a:t>
            </a:r>
            <a:endParaRPr b="1" lang="nl-NL" sz="3200" spc="-1" strike="noStrike">
              <a:solidFill>
                <a:schemeClr val="dk2"/>
              </a:solidFill>
              <a:latin typeface="Calibri"/>
            </a:endParaRPr>
          </a:p>
        </p:txBody>
      </p:sp>
      <p:sp>
        <p:nvSpPr>
          <p:cNvPr id="316" name="Rectangle 5"/>
          <p:cNvSpPr/>
          <p:nvPr/>
        </p:nvSpPr>
        <p:spPr>
          <a:xfrm>
            <a:off x="1523880" y="282420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17" name="Rectangle 7"/>
          <p:cNvSpPr/>
          <p:nvPr/>
        </p:nvSpPr>
        <p:spPr>
          <a:xfrm>
            <a:off x="1523880" y="31575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18" name="Rechthoek 2"/>
          <p:cNvSpPr/>
          <p:nvPr/>
        </p:nvSpPr>
        <p:spPr>
          <a:xfrm>
            <a:off x="1872000" y="3112200"/>
            <a:ext cx="7704360" cy="6681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19" name="PlaceHolder 3"/>
          <p:cNvSpPr>
            <a:spLocks noGrp="1"/>
          </p:cNvSpPr>
          <p:nvPr>
            <p:ph type="sldNum" idx="7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EEFB1498-45CD-4943-8B40-DF57B7D0489F}"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Verschillende analysetechnieken</a:t>
            </a:r>
            <a:endParaRPr b="0" lang="nl-NL" sz="3200" spc="-1" strike="noStrike">
              <a:solidFill>
                <a:schemeClr val="dk1"/>
              </a:solidFill>
              <a:latin typeface="Calibri"/>
            </a:endParaRPr>
          </a:p>
        </p:txBody>
      </p:sp>
      <p:sp>
        <p:nvSpPr>
          <p:cNvPr id="8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609480" indent="-609480" defTabSz="914400">
              <a:lnSpc>
                <a:spcPct val="90000"/>
              </a:lnSpc>
              <a:spcBef>
                <a:spcPts val="1001"/>
              </a:spcBef>
              <a:buNone/>
              <a:tabLst>
                <a:tab algn="l" pos="0"/>
              </a:tabLst>
            </a:pPr>
            <a:r>
              <a:rPr b="1" lang="nl-BE" sz="2800" spc="-1" strike="noStrike">
                <a:solidFill>
                  <a:schemeClr val="dk2"/>
                </a:solidFill>
                <a:latin typeface="Calibri"/>
              </a:rPr>
              <a:t>Statische analyse</a:t>
            </a:r>
            <a:endParaRPr b="1" lang="nl-NL" sz="2800" spc="-1" strike="noStrike">
              <a:solidFill>
                <a:schemeClr val="dk2"/>
              </a:solidFill>
              <a:latin typeface="Calibri"/>
            </a:endParaRPr>
          </a:p>
          <a:p>
            <a:pPr lvl="1" marL="857160" indent="-457200" defTabSz="914400">
              <a:lnSpc>
                <a:spcPct val="90000"/>
              </a:lnSpc>
              <a:spcBef>
                <a:spcPts val="499"/>
              </a:spcBef>
              <a:buClr>
                <a:srgbClr val="002e65"/>
              </a:buClr>
              <a:buSzPct val="75000"/>
              <a:buFont typeface="OpenSymbol"/>
              <a:buAutoNum type="arabicPeriod"/>
              <a:tabLst>
                <a:tab algn="l" pos="0"/>
              </a:tabLst>
            </a:pPr>
            <a:r>
              <a:rPr b="0" lang="nl-BE" sz="2400" spc="-1" strike="noStrike">
                <a:solidFill>
                  <a:schemeClr val="dk2"/>
                </a:solidFill>
                <a:latin typeface="Calibri"/>
              </a:rPr>
              <a:t>Procentuele analyse</a:t>
            </a:r>
            <a:endParaRPr b="0" lang="nl-NL" sz="24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Horizontale analyse</a:t>
            </a:r>
            <a:endParaRPr b="0" lang="nl-NL" sz="2000" spc="-1" strike="noStrike">
              <a:solidFill>
                <a:schemeClr val="dk2"/>
              </a:solidFill>
              <a:latin typeface="Calibri"/>
            </a:endParaRPr>
          </a:p>
          <a:p>
            <a:pPr lvl="2" marL="1371600" indent="-457200" defTabSz="914400">
              <a:lnSpc>
                <a:spcPct val="90000"/>
              </a:lnSpc>
              <a:spcBef>
                <a:spcPts val="499"/>
              </a:spcBef>
              <a:buClr>
                <a:srgbClr val="002e65"/>
              </a:buClr>
              <a:buFont typeface="Arial"/>
              <a:buChar char="•"/>
              <a:tabLst>
                <a:tab algn="l" pos="0"/>
              </a:tabLst>
            </a:pPr>
            <a:r>
              <a:rPr b="0" lang="nl-BE" sz="2000" spc="-1" strike="noStrike">
                <a:solidFill>
                  <a:schemeClr val="dk2"/>
                </a:solidFill>
                <a:latin typeface="Calibri"/>
              </a:rPr>
              <a:t>Verticale analyse</a:t>
            </a:r>
            <a:endParaRPr b="0" lang="nl-NL" sz="2000" spc="-1" strike="noStrike">
              <a:solidFill>
                <a:schemeClr val="dk2"/>
              </a:solidFill>
              <a:latin typeface="Calibri"/>
            </a:endParaRPr>
          </a:p>
          <a:p>
            <a:pPr lvl="1" marL="1009800" indent="-609480" defTabSz="914400">
              <a:lnSpc>
                <a:spcPct val="90000"/>
              </a:lnSpc>
              <a:spcBef>
                <a:spcPts val="499"/>
              </a:spcBef>
              <a:buClr>
                <a:srgbClr val="002e65"/>
              </a:buClr>
              <a:buSzPct val="75000"/>
              <a:buFont typeface="OpenSymbol"/>
              <a:buAutoNum type="arabicPeriod"/>
              <a:tabLst>
                <a:tab algn="l" pos="0"/>
              </a:tabLst>
            </a:pPr>
            <a:r>
              <a:rPr b="0" lang="nl-BE" sz="2400" spc="-1" strike="noStrike">
                <a:solidFill>
                  <a:schemeClr val="dk2"/>
                </a:solidFill>
                <a:latin typeface="Calibri"/>
              </a:rPr>
              <a:t>Ratioanalyse</a:t>
            </a:r>
            <a:endParaRPr b="0"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Dynamische analyse</a:t>
            </a:r>
            <a:endParaRPr b="1" lang="nl-NL" sz="2800" spc="-1" strike="noStrike">
              <a:solidFill>
                <a:schemeClr val="dk2"/>
              </a:solidFill>
              <a:latin typeface="Calibri"/>
            </a:endParaRPr>
          </a:p>
          <a:p>
            <a:pPr marL="1009800" indent="-609480" defTabSz="914400">
              <a:lnSpc>
                <a:spcPct val="90000"/>
              </a:lnSpc>
              <a:spcBef>
                <a:spcPts val="499"/>
              </a:spcBef>
              <a:buNone/>
              <a:tabLst>
                <a:tab algn="l" pos="0"/>
              </a:tabLst>
            </a:pPr>
            <a:r>
              <a:rPr b="0" lang="nl-BE" sz="2400" spc="-1" strike="noStrike">
                <a:solidFill>
                  <a:schemeClr val="dk2"/>
                </a:solidFill>
                <a:latin typeface="Calibri"/>
              </a:rPr>
              <a:t>Mutatiebalans</a:t>
            </a:r>
            <a:endParaRPr b="1" lang="nl-NL" sz="2400" spc="-1" strike="noStrike">
              <a:solidFill>
                <a:schemeClr val="dk2"/>
              </a:solidFill>
              <a:latin typeface="Calibri"/>
            </a:endParaRPr>
          </a:p>
          <a:p>
            <a:pPr marL="1009800" indent="-609480" defTabSz="914400">
              <a:lnSpc>
                <a:spcPct val="90000"/>
              </a:lnSpc>
              <a:spcBef>
                <a:spcPts val="499"/>
              </a:spcBef>
              <a:buNone/>
              <a:tabLst>
                <a:tab algn="l" pos="0"/>
              </a:tabLst>
            </a:pPr>
            <a:endParaRPr b="1" lang="nl-NL" sz="2400" spc="-1" strike="noStrike">
              <a:solidFill>
                <a:schemeClr val="dk2"/>
              </a:solidFill>
              <a:latin typeface="Calibri"/>
            </a:endParaRPr>
          </a:p>
          <a:p>
            <a:pPr marL="609480" indent="-609480" defTabSz="914400">
              <a:lnSpc>
                <a:spcPct val="90000"/>
              </a:lnSpc>
              <a:spcBef>
                <a:spcPts val="1001"/>
              </a:spcBef>
              <a:buNone/>
              <a:tabLst>
                <a:tab algn="l" pos="0"/>
              </a:tabLst>
            </a:pPr>
            <a:r>
              <a:rPr b="1" lang="nl-BE" sz="2800" spc="-1" strike="noStrike">
                <a:solidFill>
                  <a:schemeClr val="dk2"/>
                </a:solidFill>
                <a:latin typeface="Calibri"/>
              </a:rPr>
              <a:t>	</a:t>
            </a:r>
            <a:endParaRPr b="1" lang="nl-NL" sz="2800" spc="-1" strike="noStrike">
              <a:solidFill>
                <a:schemeClr val="dk2"/>
              </a:solidFill>
              <a:latin typeface="Calibri"/>
            </a:endParaRPr>
          </a:p>
        </p:txBody>
      </p:sp>
      <p:sp>
        <p:nvSpPr>
          <p:cNvPr id="86" name="Rechthoek 1"/>
          <p:cNvSpPr/>
          <p:nvPr/>
        </p:nvSpPr>
        <p:spPr>
          <a:xfrm>
            <a:off x="5807880" y="5013000"/>
            <a:ext cx="4571640" cy="821880"/>
          </a:xfrm>
          <a:prstGeom prst="rect">
            <a:avLst/>
          </a:prstGeom>
          <a:noFill/>
          <a:ln w="0">
            <a:solidFill>
              <a:srgbClr val="808080"/>
            </a:solidFill>
          </a:ln>
        </p:spPr>
        <p:style>
          <a:lnRef idx="0"/>
          <a:fillRef idx="0"/>
          <a:effectRef idx="0"/>
          <a:fontRef idx="minor"/>
        </p:style>
        <p:txBody>
          <a:bodyPr lIns="90000" rIns="90000" tIns="45000" bIns="45000" anchor="t">
            <a:spAutoFit/>
          </a:bodyPr>
          <a:p>
            <a:pPr defTabSz="457200">
              <a:lnSpc>
                <a:spcPct val="100000"/>
              </a:lnSpc>
            </a:pPr>
            <a:r>
              <a:rPr b="0" lang="nl-BE" sz="2400" spc="-1" strike="noStrike">
                <a:solidFill>
                  <a:srgbClr val="003d62"/>
                </a:solidFill>
                <a:latin typeface="Calibri"/>
              </a:rPr>
              <a:t>Cijfervoorbeeld: NV Zitmeubel</a:t>
            </a:r>
            <a:br>
              <a:rPr sz="2400"/>
            </a:br>
            <a:r>
              <a:rPr b="0" lang="nl-BE" sz="2400" spc="-1" strike="noStrike">
                <a:solidFill>
                  <a:srgbClr val="003d62"/>
                </a:solidFill>
                <a:latin typeface="Calibri"/>
              </a:rPr>
              <a:t>(zie bijlage hoofdstuk 3)</a:t>
            </a:r>
            <a:endParaRPr b="0" lang="en-US" sz="2400" spc="-1" strike="noStrike">
              <a:solidFill>
                <a:srgbClr val="000000"/>
              </a:solidFill>
              <a:latin typeface="Arial"/>
            </a:endParaRPr>
          </a:p>
        </p:txBody>
      </p:sp>
      <p:sp>
        <p:nvSpPr>
          <p:cNvPr id="87" name="PlaceHolder 3"/>
          <p:cNvSpPr>
            <a:spLocks noGrp="1"/>
          </p:cNvSpPr>
          <p:nvPr>
            <p:ph type="sldNum" idx="2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E33F283-0354-4050-9976-270D1ACF9FDC}" type="slidenum">
              <a:rPr b="0" lang="nl-BE" sz="1200" spc="-1" strike="noStrike">
                <a:solidFill>
                  <a:srgbClr val="002e65"/>
                </a:solidFill>
                <a:latin typeface="Calibri"/>
              </a:rPr>
              <a:t>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21" name="PlaceHolder 2"/>
          <p:cNvSpPr>
            <a:spLocks noGrp="1"/>
          </p:cNvSpPr>
          <p:nvPr>
            <p:ph/>
          </p:nvPr>
        </p:nvSpPr>
        <p:spPr>
          <a:xfrm>
            <a:off x="623880" y="1690200"/>
            <a:ext cx="10936440" cy="4324320"/>
          </a:xfrm>
          <a:prstGeom prst="rect">
            <a:avLst/>
          </a:prstGeom>
          <a:blipFill rotWithShape="0">
            <a:blip r:embed="rId1"/>
            <a:stretch/>
          </a:blip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3200" spc="-1" strike="noStrike">
                <a:solidFill>
                  <a:schemeClr val="dk2">
                    <a:alpha val="1000"/>
                  </a:schemeClr>
                </a:solidFill>
                <a:latin typeface="Calibri"/>
              </a:rPr>
              <a:t> </a:t>
            </a:r>
            <a:endParaRPr b="1" lang="nl-NL" sz="3200" spc="-1" strike="noStrike">
              <a:solidFill>
                <a:schemeClr val="dk2"/>
              </a:solidFill>
              <a:latin typeface="Calibri"/>
            </a:endParaRPr>
          </a:p>
        </p:txBody>
      </p:sp>
      <p:sp>
        <p:nvSpPr>
          <p:cNvPr id="322" name="Rectangle 14"/>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23" name="Rechthoek 7"/>
          <p:cNvSpPr/>
          <p:nvPr/>
        </p:nvSpPr>
        <p:spPr>
          <a:xfrm>
            <a:off x="2286000" y="2534040"/>
            <a:ext cx="7704360" cy="6663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24" name="Rechteraccolade 3"/>
          <p:cNvSpPr/>
          <p:nvPr/>
        </p:nvSpPr>
        <p:spPr>
          <a:xfrm rot="5400000">
            <a:off x="3919680" y="2692440"/>
            <a:ext cx="359640" cy="1400400"/>
          </a:xfrm>
          <a:prstGeom prst="rightBrace">
            <a:avLst>
              <a:gd name="adj1" fmla="val 8333"/>
              <a:gd name="adj2" fmla="val 50000"/>
            </a:avLst>
          </a:prstGeom>
          <a:noFill/>
          <a:ln w="9360">
            <a:solidFill>
              <a:schemeClr val="dk1"/>
            </a:solidFill>
            <a:round/>
          </a:ln>
        </p:spPr>
        <p:style>
          <a:lnRef idx="0"/>
          <a:fillRef idx="0"/>
          <a:effectRef idx="0"/>
          <a:fontRef idx="minor"/>
        </p:style>
        <p:txBody>
          <a:bodyPr numCol="1" spcCol="0" anchor="t">
            <a:noAutofit/>
          </a:bodyPr>
          <a:p>
            <a:endParaRPr b="0" lang="nl-BE" sz="2400" spc="-1" strike="noStrike" baseline="-25000">
              <a:solidFill>
                <a:schemeClr val="dk1"/>
              </a:solidFill>
              <a:latin typeface="Times New Roman"/>
            </a:endParaRPr>
          </a:p>
        </p:txBody>
      </p:sp>
      <p:sp>
        <p:nvSpPr>
          <p:cNvPr id="325" name="Rechteraccolade 9"/>
          <p:cNvSpPr/>
          <p:nvPr/>
        </p:nvSpPr>
        <p:spPr>
          <a:xfrm rot="5400000">
            <a:off x="7320240" y="1124640"/>
            <a:ext cx="359640" cy="4536000"/>
          </a:xfrm>
          <a:prstGeom prst="rightBrace">
            <a:avLst>
              <a:gd name="adj1" fmla="val 8333"/>
              <a:gd name="adj2" fmla="val 50000"/>
            </a:avLst>
          </a:prstGeom>
          <a:noFill/>
          <a:ln w="9360">
            <a:solidFill>
              <a:schemeClr val="dk1"/>
            </a:solidFill>
            <a:round/>
          </a:ln>
        </p:spPr>
        <p:style>
          <a:lnRef idx="0"/>
          <a:fillRef idx="0"/>
          <a:effectRef idx="0"/>
          <a:fontRef idx="minor"/>
        </p:style>
        <p:txBody>
          <a:bodyPr numCol="1" spcCol="0" anchor="t">
            <a:noAutofit/>
          </a:bodyPr>
          <a:p>
            <a:endParaRPr b="0" lang="nl-BE" sz="2400" spc="-1" strike="noStrike" baseline="-25000">
              <a:solidFill>
                <a:schemeClr val="dk1"/>
              </a:solidFill>
              <a:latin typeface="Times New Roman"/>
            </a:endParaRPr>
          </a:p>
        </p:txBody>
      </p:sp>
      <p:sp>
        <p:nvSpPr>
          <p:cNvPr id="326" name="PlaceHolder 3"/>
          <p:cNvSpPr>
            <a:spLocks noGrp="1"/>
          </p:cNvSpPr>
          <p:nvPr>
            <p:ph type="sldNum" idx="7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BBF75670-93C9-46E2-8CD0-91550F0AC87B}"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E. Financiële hefboomwerking</a:t>
            </a:r>
            <a:endParaRPr b="0" lang="nl-NL" sz="3200" spc="-1" strike="noStrike">
              <a:solidFill>
                <a:schemeClr val="dk1"/>
              </a:solidFill>
              <a:latin typeface="Calibri"/>
            </a:endParaRPr>
          </a:p>
        </p:txBody>
      </p:sp>
      <p:sp>
        <p:nvSpPr>
          <p:cNvPr id="32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NL" sz="2000" spc="-1" strike="noStrike">
                <a:solidFill>
                  <a:schemeClr val="dk2"/>
                </a:solidFill>
                <a:latin typeface="Calibri"/>
              </a:rPr>
              <a:t>De financiële hefboom is een concept analoog aan de operationele hefboom:</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514440" indent="-457200" defTabSz="914400">
              <a:lnSpc>
                <a:spcPct val="90000"/>
              </a:lnSpc>
              <a:spcBef>
                <a:spcPts val="1001"/>
              </a:spcBef>
              <a:buClr>
                <a:srgbClr val="ea2c38"/>
              </a:buClr>
              <a:buSzPct val="75000"/>
              <a:buFont typeface="Wingdings" charset="2"/>
              <a:buChar char=""/>
              <a:tabLst>
                <a:tab algn="l" pos="0"/>
              </a:tabLst>
            </a:pPr>
            <a:r>
              <a:rPr b="1" lang="nl-NL" sz="2000" spc="-1" strike="noStrike">
                <a:solidFill>
                  <a:schemeClr val="dk2"/>
                </a:solidFill>
                <a:latin typeface="Calibri"/>
              </a:rPr>
              <a:t>De operationele hefboom heeft te maken met de vaste productiekost; de financiële hefboom heeft te maken met de vaste kost van de financiering (interest). </a:t>
            </a:r>
            <a:endParaRPr b="1" lang="nl-NL" sz="2000" spc="-1" strike="noStrike">
              <a:solidFill>
                <a:schemeClr val="dk2"/>
              </a:solidFill>
              <a:latin typeface="Calibri"/>
            </a:endParaRPr>
          </a:p>
          <a:p>
            <a:pPr marL="57240" indent="0" defTabSz="914400">
              <a:lnSpc>
                <a:spcPct val="90000"/>
              </a:lnSpc>
              <a:spcBef>
                <a:spcPts val="1001"/>
              </a:spcBef>
              <a:buNone/>
              <a:tabLst>
                <a:tab algn="l" pos="0"/>
              </a:tabLst>
            </a:pPr>
            <a:endParaRPr b="1" lang="nl-NL" sz="2000" spc="-1" strike="noStrike">
              <a:solidFill>
                <a:schemeClr val="dk2"/>
              </a:solidFill>
              <a:latin typeface="Calibri"/>
            </a:endParaRPr>
          </a:p>
          <a:p>
            <a:pPr marL="514440" indent="-457200" defTabSz="914400">
              <a:lnSpc>
                <a:spcPct val="90000"/>
              </a:lnSpc>
              <a:spcBef>
                <a:spcPts val="1001"/>
              </a:spcBef>
              <a:buClr>
                <a:srgbClr val="ea2c38"/>
              </a:buClr>
              <a:buSzPct val="75000"/>
              <a:buFont typeface="Wingdings" charset="2"/>
              <a:buChar char=""/>
              <a:tabLst>
                <a:tab algn="l" pos="0"/>
              </a:tabLst>
            </a:pPr>
            <a:r>
              <a:rPr b="1" lang="nl-NL" sz="2000" spc="-1" strike="noStrike">
                <a:solidFill>
                  <a:schemeClr val="dk2"/>
                </a:solidFill>
                <a:latin typeface="Calibri"/>
              </a:rPr>
              <a:t>Veranderingen in operationele</a:t>
            </a:r>
            <a:r>
              <a:rPr b="1" i="1" lang="nl-NL" sz="2000" spc="-1" strike="noStrike">
                <a:solidFill>
                  <a:schemeClr val="dk2"/>
                </a:solidFill>
                <a:latin typeface="Calibri"/>
              </a:rPr>
              <a:t> </a:t>
            </a:r>
            <a:r>
              <a:rPr b="1" lang="nl-NL" sz="2000" spc="-1" strike="noStrike">
                <a:solidFill>
                  <a:schemeClr val="dk2"/>
                </a:solidFill>
                <a:latin typeface="Calibri"/>
              </a:rPr>
              <a:t>hefboomwerking worden veroorzaakt door de activastructuur en dus de kostenstructuur; veranderingen in de financiële hefboom zijn een gevolg van veranderingen in de financieringsmix.</a:t>
            </a:r>
            <a:endParaRPr b="1" lang="nl-NL" sz="2000" spc="-1" strike="noStrike">
              <a:solidFill>
                <a:schemeClr val="dk2"/>
              </a:solidFill>
              <a:latin typeface="Calibri"/>
            </a:endParaRPr>
          </a:p>
          <a:p>
            <a:pPr marL="914400" indent="-457200" defTabSz="914400">
              <a:lnSpc>
                <a:spcPct val="90000"/>
              </a:lnSpc>
              <a:spcBef>
                <a:spcPts val="499"/>
              </a:spcBef>
              <a:buNone/>
              <a:tabLst>
                <a:tab algn="l" pos="0"/>
              </a:tabLst>
            </a:pPr>
            <a:endParaRPr b="1" lang="nl-NL" sz="3100" spc="-1" strike="noStrike">
              <a:solidFill>
                <a:schemeClr val="dk2"/>
              </a:solidFill>
              <a:latin typeface="Calibri"/>
            </a:endParaRPr>
          </a:p>
        </p:txBody>
      </p:sp>
      <p:sp>
        <p:nvSpPr>
          <p:cNvPr id="329" name="PlaceHolder 3"/>
          <p:cNvSpPr>
            <a:spLocks noGrp="1"/>
          </p:cNvSpPr>
          <p:nvPr>
            <p:ph type="sldNum" idx="7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87EC737-8AAD-44EB-A2A2-2BE203793F2E}"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Voorbeeld: rendement op EV en financieel risico</a:t>
            </a:r>
            <a:endParaRPr b="0" lang="nl-NL" sz="2400" spc="-1" strike="noStrike">
              <a:solidFill>
                <a:schemeClr val="dk1"/>
              </a:solidFill>
              <a:latin typeface="Calibri"/>
            </a:endParaRPr>
          </a:p>
        </p:txBody>
      </p:sp>
      <p:pic>
        <p:nvPicPr>
          <p:cNvPr id="331" name="Picture 10" descr=""/>
          <p:cNvPicPr/>
          <p:nvPr/>
        </p:nvPicPr>
        <p:blipFill>
          <a:blip r:embed="rId1"/>
          <a:stretch/>
        </p:blipFill>
        <p:spPr>
          <a:xfrm>
            <a:off x="2634840" y="1556640"/>
            <a:ext cx="6922080" cy="4392000"/>
          </a:xfrm>
          <a:prstGeom prst="rect">
            <a:avLst/>
          </a:prstGeom>
          <a:ln w="0">
            <a:noFill/>
          </a:ln>
        </p:spPr>
      </p:pic>
      <p:sp>
        <p:nvSpPr>
          <p:cNvPr id="332" name="PlaceHolder 2"/>
          <p:cNvSpPr>
            <a:spLocks noGrp="1"/>
          </p:cNvSpPr>
          <p:nvPr>
            <p:ph type="sldNum" idx="7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133BBC3-8EDC-44F9-96FA-6C4D05A5DF56}" type="slidenum">
              <a:rPr b="0" lang="nl-BE" sz="1200" spc="-1" strike="noStrike">
                <a:solidFill>
                  <a:srgbClr val="002e65"/>
                </a:solidFill>
                <a:latin typeface="Calibri"/>
              </a:rPr>
              <a:t>50</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marL="838080" indent="-838080" defTabSz="914400">
              <a:lnSpc>
                <a:spcPct val="90000"/>
              </a:lnSpc>
              <a:buNone/>
              <a:tabLst>
                <a:tab algn="l" pos="0"/>
              </a:tabLst>
            </a:pPr>
            <a:r>
              <a:rPr b="1" lang="nl-BE" sz="3200" spc="-1" strike="noStrike">
                <a:solidFill>
                  <a:schemeClr val="dk2"/>
                </a:solidFill>
                <a:latin typeface="Calibri bold"/>
              </a:rPr>
              <a:t>De financiële hefboomwerking</a:t>
            </a:r>
            <a:endParaRPr b="0" lang="nl-NL" sz="3200" spc="-1" strike="noStrike">
              <a:solidFill>
                <a:schemeClr val="dk1"/>
              </a:solidFill>
              <a:latin typeface="Calibri"/>
            </a:endParaRPr>
          </a:p>
        </p:txBody>
      </p:sp>
      <p:graphicFrame>
        <p:nvGraphicFramePr>
          <p:cNvPr id="334" name="Object 7"/>
          <p:cNvGraphicFramePr/>
          <p:nvPr/>
        </p:nvGraphicFramePr>
        <p:xfrm>
          <a:off x="3243240" y="2349000"/>
          <a:ext cx="5705280" cy="2476080"/>
        </p:xfrm>
        <a:graphic>
          <a:graphicData uri="http://schemas.openxmlformats.org/presentationml/2006/ole">
            <p:oleObj r:id="rId1" spid="">
              <p:embed/>
              <p:pic>
                <p:nvPicPr>
                  <p:cNvPr id="335" name="Object 7" descr=""/>
                  <p:cNvPicPr/>
                  <p:nvPr/>
                </p:nvPicPr>
                <p:blipFill>
                  <a:blip r:embed="rId2"/>
                  <a:stretch/>
                </p:blipFill>
                <p:spPr>
                  <a:xfrm>
                    <a:off x="3243240" y="2349000"/>
                    <a:ext cx="5705280" cy="2476080"/>
                  </a:xfrm>
                  <a:prstGeom prst="rect">
                    <a:avLst/>
                  </a:prstGeom>
                  <a:ln w="0">
                    <a:noFill/>
                  </a:ln>
                </p:spPr>
              </p:pic>
            </p:oleObj>
          </a:graphicData>
        </a:graphic>
      </p:graphicFrame>
      <p:sp>
        <p:nvSpPr>
          <p:cNvPr id="336" name="PlaceHolder 2"/>
          <p:cNvSpPr>
            <a:spLocks noGrp="1"/>
          </p:cNvSpPr>
          <p:nvPr>
            <p:ph/>
          </p:nvPr>
        </p:nvSpPr>
        <p:spPr>
          <a:xfrm>
            <a:off x="2207520" y="1717200"/>
            <a:ext cx="7848360" cy="4231800"/>
          </a:xfrm>
          <a:prstGeom prst="rect">
            <a:avLst/>
          </a:prstGeom>
          <a:noFill/>
          <a:ln w="0">
            <a:noFill/>
          </a:ln>
        </p:spPr>
        <p:txBody>
          <a:bodyPr lIns="91440" rIns="91440" tIns="45720" bIns="45720" anchor="t">
            <a:normAutofit fontScale="91765"/>
          </a:bodyPr>
          <a:p>
            <a:pPr indent="0" defTabSz="914400">
              <a:lnSpc>
                <a:spcPct val="90000"/>
              </a:lnSpc>
              <a:spcBef>
                <a:spcPts val="1001"/>
              </a:spcBef>
              <a:buNone/>
              <a:tabLst>
                <a:tab algn="l" pos="0"/>
              </a:tabLst>
            </a:pPr>
            <a:r>
              <a:rPr b="1" lang="nl-BE" sz="2000" spc="-1" strike="noStrike">
                <a:solidFill>
                  <a:schemeClr val="dk2"/>
                </a:solidFill>
                <a:latin typeface="Calibri"/>
              </a:rPr>
              <a:t>Invloed van financiële hefboomwerking op de REV bij twee verschillende kapitaalstructuren</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marL="228600" indent="-228600" defTabSz="914400">
              <a:lnSpc>
                <a:spcPct val="90000"/>
              </a:lnSpc>
              <a:spcBef>
                <a:spcPts val="1001"/>
              </a:spcBef>
              <a:buNone/>
              <a:tabLst>
                <a:tab algn="l" pos="0"/>
              </a:tabLst>
            </a:pPr>
            <a:r>
              <a:rPr b="1" i="1" lang="nl-NL" sz="1600" spc="-1" strike="noStrike">
                <a:solidFill>
                  <a:schemeClr val="dk2"/>
                </a:solidFill>
                <a:latin typeface="Calibri"/>
              </a:rPr>
              <a:t>	</a:t>
            </a:r>
            <a:r>
              <a:rPr b="1" i="1" lang="nl-NL" sz="1600" spc="-1" strike="noStrike">
                <a:solidFill>
                  <a:schemeClr val="dk2"/>
                </a:solidFill>
                <a:latin typeface="Calibri"/>
              </a:rPr>
              <a:t>REV = Rendement op Eigen Vermogen</a:t>
            </a:r>
            <a:endParaRPr b="1" lang="nl-NL" sz="1600" spc="-1" strike="noStrike">
              <a:solidFill>
                <a:schemeClr val="dk2"/>
              </a:solidFill>
              <a:latin typeface="Calibri"/>
            </a:endParaRPr>
          </a:p>
          <a:p>
            <a:pPr marL="228600" indent="-228600" defTabSz="914400">
              <a:lnSpc>
                <a:spcPct val="90000"/>
              </a:lnSpc>
              <a:spcBef>
                <a:spcPts val="1001"/>
              </a:spcBef>
              <a:buNone/>
              <a:tabLst>
                <a:tab algn="l" pos="0"/>
              </a:tabLst>
            </a:pPr>
            <a:r>
              <a:rPr b="1" i="1" lang="nl-NL" sz="1600" spc="-1" strike="noStrike">
                <a:solidFill>
                  <a:schemeClr val="dk2"/>
                </a:solidFill>
                <a:latin typeface="Calibri"/>
              </a:rPr>
              <a:t>	</a:t>
            </a:r>
            <a:r>
              <a:rPr b="1" i="1" lang="nl-NL" sz="1600" spc="-1" strike="noStrike">
                <a:solidFill>
                  <a:schemeClr val="dk2"/>
                </a:solidFill>
                <a:latin typeface="Calibri"/>
              </a:rPr>
              <a:t>RTA = Rendabiliteit van de Totale Activa</a:t>
            </a:r>
            <a:endParaRPr b="1" lang="nl-NL" sz="1600" spc="-1" strike="noStrike">
              <a:solidFill>
                <a:schemeClr val="dk2"/>
              </a:solidFill>
              <a:latin typeface="Calibri"/>
            </a:endParaRPr>
          </a:p>
          <a:p>
            <a:pPr marL="228600" indent="-228600" defTabSz="914400">
              <a:lnSpc>
                <a:spcPct val="90000"/>
              </a:lnSpc>
              <a:spcBef>
                <a:spcPts val="1001"/>
              </a:spcBef>
              <a:buNone/>
              <a:tabLst>
                <a:tab algn="l" pos="0"/>
              </a:tabLst>
            </a:pPr>
            <a:r>
              <a:rPr b="1" i="1" lang="nl-NL" sz="1600" spc="-1" strike="noStrike">
                <a:solidFill>
                  <a:schemeClr val="dk2"/>
                </a:solidFill>
                <a:latin typeface="Calibri"/>
              </a:rPr>
              <a:t>	</a:t>
            </a:r>
            <a:r>
              <a:rPr b="1" i="1" lang="nl-NL" sz="1600" spc="-1" strike="noStrike">
                <a:solidFill>
                  <a:schemeClr val="dk2"/>
                </a:solidFill>
                <a:latin typeface="Calibri"/>
              </a:rPr>
              <a:t>VV= bedrag aan schuld</a:t>
            </a:r>
            <a:endParaRPr b="1" lang="nl-NL" sz="1600" spc="-1" strike="noStrike">
              <a:solidFill>
                <a:schemeClr val="dk2"/>
              </a:solidFill>
              <a:latin typeface="Calibri"/>
            </a:endParaRPr>
          </a:p>
        </p:txBody>
      </p:sp>
      <p:sp>
        <p:nvSpPr>
          <p:cNvPr id="337" name="Rectangle 5"/>
          <p:cNvSpPr/>
          <p:nvPr/>
        </p:nvSpPr>
        <p:spPr>
          <a:xfrm>
            <a:off x="1523880" y="19335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38" name="PlaceHolder 3"/>
          <p:cNvSpPr>
            <a:spLocks noGrp="1"/>
          </p:cNvSpPr>
          <p:nvPr>
            <p:ph type="sldNum" idx="7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1CBCAE33-0846-4281-B6E8-3EBD1D002919}"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2400" spc="-1" strike="noStrike">
                <a:solidFill>
                  <a:schemeClr val="dk2"/>
                </a:solidFill>
                <a:latin typeface="Calibri bold"/>
              </a:rPr>
              <a:t>Rendabiliteitsratio’s voor Zitmeubel NV (in%)</a:t>
            </a:r>
            <a:endParaRPr b="0" lang="nl-NL" sz="2400" spc="-1" strike="noStrike">
              <a:solidFill>
                <a:schemeClr val="dk1"/>
              </a:solidFill>
              <a:latin typeface="Calibri"/>
            </a:endParaRPr>
          </a:p>
        </p:txBody>
      </p:sp>
      <p:pic>
        <p:nvPicPr>
          <p:cNvPr id="340" name="Picture 4" descr=""/>
          <p:cNvPicPr/>
          <p:nvPr/>
        </p:nvPicPr>
        <p:blipFill>
          <a:blip r:embed="rId1"/>
          <a:stretch/>
        </p:blipFill>
        <p:spPr>
          <a:xfrm>
            <a:off x="2777040" y="1556640"/>
            <a:ext cx="6637320" cy="2304000"/>
          </a:xfrm>
          <a:prstGeom prst="rect">
            <a:avLst/>
          </a:prstGeom>
          <a:ln w="0">
            <a:noFill/>
          </a:ln>
        </p:spPr>
      </p:pic>
      <p:sp>
        <p:nvSpPr>
          <p:cNvPr id="341" name="PlaceHolder 2"/>
          <p:cNvSpPr>
            <a:spLocks noGrp="1"/>
          </p:cNvSpPr>
          <p:nvPr>
            <p:ph/>
          </p:nvPr>
        </p:nvSpPr>
        <p:spPr>
          <a:xfrm>
            <a:off x="2135520" y="1412640"/>
            <a:ext cx="7992360" cy="4564800"/>
          </a:xfrm>
          <a:prstGeom prst="rect">
            <a:avLst/>
          </a:prstGeom>
          <a:noFill/>
          <a:ln w="0">
            <a:noFill/>
          </a:ln>
        </p:spPr>
        <p:txBody>
          <a:bodyPr lIns="91440" rIns="91440" tIns="45720" bIns="45720" anchor="t">
            <a:noAutofit/>
          </a:bodyPr>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1200" spc="-1" strike="noStrike">
              <a:solidFill>
                <a:schemeClr val="dk2"/>
              </a:solidFill>
              <a:latin typeface="Calibri"/>
            </a:endParaRPr>
          </a:p>
          <a:p>
            <a:pPr marL="228600" indent="-228600" defTabSz="914400">
              <a:lnSpc>
                <a:spcPct val="90000"/>
              </a:lnSpc>
              <a:spcBef>
                <a:spcPts val="1001"/>
              </a:spcBef>
              <a:buNone/>
              <a:tabLst>
                <a:tab algn="l" pos="0"/>
              </a:tabLst>
            </a:pPr>
            <a:r>
              <a:rPr b="1" lang="nl-BE" sz="1800" spc="-1" strike="noStrike">
                <a:solidFill>
                  <a:schemeClr val="dk2"/>
                </a:solidFill>
                <a:latin typeface="Calibri"/>
              </a:rPr>
              <a:t>     </a:t>
            </a:r>
            <a:endParaRPr b="1" lang="nl-NL" sz="1800" spc="-1" strike="noStrike">
              <a:solidFill>
                <a:schemeClr val="dk2"/>
              </a:solidFill>
              <a:latin typeface="Calibri"/>
            </a:endParaRPr>
          </a:p>
          <a:p>
            <a:pPr marL="228600" indent="-22860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Bekijken we de rendabiliteitsratio’s van Zitmeubel NV, dan merken we dat alle ratio’s uitwijzen dat deze in heel slechte zin evolueert. </a:t>
            </a:r>
            <a:endParaRPr b="1" lang="nl-NL" sz="1800" spc="-1" strike="noStrike">
              <a:solidFill>
                <a:schemeClr val="dk2"/>
              </a:solidFill>
              <a:latin typeface="Calibri"/>
            </a:endParaRPr>
          </a:p>
          <a:p>
            <a:pPr marL="228600" indent="-228600" defTabSz="914400">
              <a:lnSpc>
                <a:spcPct val="90000"/>
              </a:lnSpc>
              <a:spcBef>
                <a:spcPts val="1001"/>
              </a:spcBef>
              <a:buNone/>
              <a:tabLst>
                <a:tab algn="l" pos="0"/>
              </a:tabLst>
            </a:pPr>
            <a:r>
              <a:rPr b="1" lang="nl-BE" sz="1800" spc="-1" strike="noStrike">
                <a:solidFill>
                  <a:schemeClr val="dk2"/>
                </a:solidFill>
                <a:latin typeface="Calibri"/>
              </a:rPr>
              <a:t>	</a:t>
            </a:r>
            <a:r>
              <a:rPr b="1" lang="nl-BE" sz="1800" spc="-1" strike="noStrike">
                <a:solidFill>
                  <a:schemeClr val="dk2"/>
                </a:solidFill>
                <a:latin typeface="Calibri"/>
              </a:rPr>
              <a:t>Terwijl de nettorendabiliteit van het EV na belastingen in 20X0 al slecht was (0,13%), is deze in 20X1 negatief en is ze dramatisch slecht in 20X2 (-83%).  </a:t>
            </a:r>
            <a:br>
              <a:rPr sz="1800"/>
            </a:br>
            <a:r>
              <a:rPr b="1" lang="nl-BE" sz="1800" spc="-1" strike="noStrike">
                <a:solidFill>
                  <a:schemeClr val="dk2"/>
                </a:solidFill>
                <a:latin typeface="Calibri"/>
              </a:rPr>
              <a:t>Ook de verkoopmarge neemt af en wordt negatief in 20X2.</a:t>
            </a:r>
            <a:endParaRPr b="1" lang="nl-NL" sz="1800" spc="-1" strike="noStrike">
              <a:solidFill>
                <a:schemeClr val="dk2"/>
              </a:solidFill>
              <a:latin typeface="Calibri"/>
            </a:endParaRPr>
          </a:p>
        </p:txBody>
      </p:sp>
      <p:sp>
        <p:nvSpPr>
          <p:cNvPr id="342" name="PlaceHolder 3"/>
          <p:cNvSpPr>
            <a:spLocks noGrp="1"/>
          </p:cNvSpPr>
          <p:nvPr>
            <p:ph type="sldNum" idx="76"/>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F53C6BD7-56FB-4AD0-A840-5AB76C125FAA}"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cap="all">
                <a:solidFill>
                  <a:schemeClr val="dk2"/>
                </a:solidFill>
                <a:latin typeface="Calibri bold"/>
              </a:rPr>
              <a:t>Toegevoegde waarde</a:t>
            </a:r>
            <a:endParaRPr b="0" lang="nl-NL" sz="4400" spc="-1" strike="noStrike">
              <a:solidFill>
                <a:schemeClr val="dk1"/>
              </a:solidFill>
              <a:latin typeface="Calibri"/>
            </a:endParaRPr>
          </a:p>
        </p:txBody>
      </p:sp>
      <p:sp>
        <p:nvSpPr>
          <p:cNvPr id="344"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Toegevoegde waarde</a:t>
            </a:r>
            <a:endParaRPr b="0" lang="nl-NL" sz="3200" spc="-1" strike="noStrike">
              <a:solidFill>
                <a:schemeClr val="dk1"/>
              </a:solidFill>
              <a:latin typeface="Calibri"/>
            </a:endParaRPr>
          </a:p>
        </p:txBody>
      </p:sp>
      <p:sp>
        <p:nvSpPr>
          <p:cNvPr id="346" name="PlaceHolder 2"/>
          <p:cNvSpPr>
            <a:spLocks noGrp="1"/>
          </p:cNvSpPr>
          <p:nvPr>
            <p:ph/>
          </p:nvPr>
        </p:nvSpPr>
        <p:spPr>
          <a:xfrm>
            <a:off x="2157480" y="1628640"/>
            <a:ext cx="8114760" cy="4336560"/>
          </a:xfrm>
          <a:prstGeom prst="rect">
            <a:avLst/>
          </a:prstGeom>
          <a:noFill/>
          <a:ln w="0">
            <a:noFill/>
          </a:ln>
        </p:spPr>
        <p:txBody>
          <a:bodyPr lIns="91440" rIns="91440" tIns="45720" bIns="45720" anchor="t">
            <a:noAutofit/>
          </a:bodyPr>
          <a:p>
            <a:pPr marL="468000" indent="-457200" defTabSz="914400">
              <a:lnSpc>
                <a:spcPct val="90000"/>
              </a:lnSpc>
              <a:spcBef>
                <a:spcPts val="1001"/>
              </a:spcBef>
              <a:buNone/>
              <a:tabLst>
                <a:tab algn="l" pos="0"/>
              </a:tabLst>
            </a:pPr>
            <a:r>
              <a:rPr b="1" lang="nl-BE" sz="2000" spc="-1" strike="noStrike">
                <a:solidFill>
                  <a:schemeClr val="dk2"/>
                </a:solidFill>
                <a:latin typeface="Calibri"/>
              </a:rPr>
              <a:t>Recent gegroeid vanuit het perspectief dat niet alle ondernemingen een even grote bijdrage leveren tot de nationale welvaart.</a:t>
            </a:r>
            <a:endParaRPr b="1" lang="nl-NL" sz="2000" spc="-1" strike="noStrike">
              <a:solidFill>
                <a:schemeClr val="dk2"/>
              </a:solidFill>
              <a:latin typeface="Calibri"/>
            </a:endParaRPr>
          </a:p>
          <a:p>
            <a:pPr indent="0" defTabSz="914400">
              <a:lnSpc>
                <a:spcPct val="90000"/>
              </a:lnSpc>
              <a:spcBef>
                <a:spcPts val="1001"/>
              </a:spcBef>
              <a:spcAft>
                <a:spcPts val="601"/>
              </a:spcAft>
              <a:buNone/>
              <a:tabLst>
                <a:tab algn="l" pos="0"/>
              </a:tabLst>
            </a:pPr>
            <a:r>
              <a:rPr b="1" lang="nl-BE" sz="2000" spc="-1" strike="noStrike">
                <a:solidFill>
                  <a:schemeClr val="dk2"/>
                </a:solidFill>
                <a:latin typeface="Calibri"/>
              </a:rPr>
              <a:t>Kan vanuit 2 perspectieven benaderd worden:</a:t>
            </a:r>
            <a:endParaRPr b="1" lang="nl-NL" sz="2000" spc="-1" strike="noStrike">
              <a:solidFill>
                <a:schemeClr val="dk2"/>
              </a:solidFill>
              <a:latin typeface="Calibri"/>
            </a:endParaRPr>
          </a:p>
          <a:p>
            <a:pPr marL="590400" indent="-533520" defTabSz="914400">
              <a:lnSpc>
                <a:spcPct val="90000"/>
              </a:lnSpc>
              <a:spcBef>
                <a:spcPts val="1001"/>
              </a:spcBef>
              <a:buClr>
                <a:srgbClr val="002e65"/>
              </a:buClr>
              <a:buSzPct val="75000"/>
              <a:buFont typeface="OpenSymbol"/>
              <a:buAutoNum type="arabicPeriod"/>
              <a:tabLst>
                <a:tab algn="l" pos="0"/>
              </a:tabLst>
            </a:pPr>
            <a:r>
              <a:rPr b="1" lang="nl-BE" sz="2000" spc="-1" strike="noStrike" u="sng">
                <a:solidFill>
                  <a:schemeClr val="dk2"/>
                </a:solidFill>
                <a:uFillTx/>
                <a:latin typeface="Calibri"/>
              </a:rPr>
              <a:t>Vanuit haar samenstellende delen</a:t>
            </a:r>
            <a:r>
              <a:rPr b="1" lang="nl-BE" sz="2000" spc="-1" strike="noStrike">
                <a:solidFill>
                  <a:schemeClr val="dk2"/>
                </a:solidFill>
                <a:latin typeface="Calibri"/>
              </a:rPr>
              <a:t>:</a:t>
            </a:r>
            <a:endParaRPr b="1" lang="nl-NL" sz="2000" spc="-1" strike="noStrike">
              <a:solidFill>
                <a:schemeClr val="dk2"/>
              </a:solidFill>
              <a:latin typeface="Calibri"/>
            </a:endParaRPr>
          </a:p>
          <a:p>
            <a:pPr marL="57240" indent="0" defTabSz="914400">
              <a:lnSpc>
                <a:spcPct val="90000"/>
              </a:lnSpc>
              <a:spcBef>
                <a:spcPts val="1001"/>
              </a:spcBef>
              <a:buNone/>
              <a:tabLst>
                <a:tab algn="l" pos="0"/>
              </a:tabLst>
            </a:pPr>
            <a:r>
              <a:rPr b="1" lang="nl-BE" sz="2000" spc="-1" strike="noStrike">
                <a:solidFill>
                  <a:schemeClr val="dk2"/>
                </a:solidFill>
                <a:latin typeface="Calibri"/>
              </a:rPr>
              <a:t>Bruto toegevoegde waarde = niet-kaskosten </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+personeelskosten </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+financiële kosten van het VV</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+belastingen</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	</a:t>
            </a:r>
            <a:r>
              <a:rPr b="1" lang="nl-BE" sz="2000" spc="-1" strike="noStrike">
                <a:solidFill>
                  <a:schemeClr val="dk2"/>
                </a:solidFill>
                <a:latin typeface="Calibri"/>
              </a:rPr>
              <a:t>+netto (recurrente) winst</a:t>
            </a:r>
            <a:endParaRPr b="1" lang="nl-NL" sz="2000" spc="-1" strike="noStrike">
              <a:solidFill>
                <a:schemeClr val="dk2"/>
              </a:solidFill>
              <a:latin typeface="Calibri"/>
            </a:endParaRPr>
          </a:p>
          <a:p>
            <a:pPr marL="590400" indent="-533520" defTabSz="914400">
              <a:lnSpc>
                <a:spcPct val="90000"/>
              </a:lnSpc>
              <a:spcBef>
                <a:spcPts val="1001"/>
              </a:spcBef>
              <a:buNone/>
              <a:tabLst>
                <a:tab algn="l" pos="0"/>
              </a:tabLst>
            </a:pPr>
            <a:r>
              <a:rPr b="1" lang="nl-BE" sz="2000" spc="-1" strike="noStrike">
                <a:solidFill>
                  <a:schemeClr val="dk2"/>
                </a:solidFill>
                <a:latin typeface="Calibri"/>
              </a:rPr>
              <a:t>2.</a:t>
            </a:r>
            <a:r>
              <a:rPr b="1" lang="nl-BE" sz="2000" spc="-1" strike="noStrike">
                <a:solidFill>
                  <a:schemeClr val="dk2"/>
                </a:solidFill>
                <a:latin typeface="Calibri"/>
              </a:rPr>
              <a:t>	</a:t>
            </a:r>
            <a:r>
              <a:rPr b="1" lang="nl-BE" sz="2000" spc="-1" strike="noStrike" u="sng">
                <a:solidFill>
                  <a:schemeClr val="dk2"/>
                </a:solidFill>
                <a:uFillTx/>
                <a:latin typeface="Calibri"/>
              </a:rPr>
              <a:t>Als verschilpost:</a:t>
            </a:r>
            <a:r>
              <a:rPr b="1" lang="nl-BE" sz="2000" spc="-1" strike="noStrike">
                <a:solidFill>
                  <a:schemeClr val="dk2"/>
                </a:solidFill>
                <a:latin typeface="Calibri"/>
              </a:rPr>
              <a:t>	</a:t>
            </a:r>
            <a:r>
              <a:rPr b="1" lang="nl-BE" sz="2000" spc="-1" strike="noStrike">
                <a:solidFill>
                  <a:schemeClr val="dk2"/>
                </a:solidFill>
                <a:latin typeface="Calibri"/>
              </a:rPr>
              <a:t>Tussen de recurrente bedrijfsopbrengsten en de aankopen van een gegeven periode</a:t>
            </a:r>
            <a:endParaRPr b="1" lang="nl-NL" sz="2000" spc="-1" strike="noStrike">
              <a:solidFill>
                <a:schemeClr val="dk2"/>
              </a:solidFill>
              <a:latin typeface="Calibri"/>
            </a:endParaRPr>
          </a:p>
        </p:txBody>
      </p:sp>
      <p:sp>
        <p:nvSpPr>
          <p:cNvPr id="347" name="PlaceHolder 3"/>
          <p:cNvSpPr>
            <a:spLocks noGrp="1"/>
          </p:cNvSpPr>
          <p:nvPr>
            <p:ph type="sldNum" idx="77"/>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0526DE0A-C0DB-4998-8985-19A80DC72484}"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Toegevoegde waarde</a:t>
            </a:r>
            <a:endParaRPr b="0" lang="nl-NL" sz="3200" spc="-1" strike="noStrike">
              <a:solidFill>
                <a:schemeClr val="dk1"/>
              </a:solidFill>
              <a:latin typeface="Calibri"/>
            </a:endParaRPr>
          </a:p>
        </p:txBody>
      </p:sp>
      <p:sp>
        <p:nvSpPr>
          <p:cNvPr id="349"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Voor analysedoeleinden wordt er meestal gekozen om de toegevoegde waarde te benaderen vanuit haar samenstellende delen. Hierbij stelt men de bruto toegevoegde waarde gelijk aan 100 en drukt men alle elementen uit als een percentage van de totale bruto toegevoegde waarde. </a:t>
            </a:r>
            <a:endParaRPr b="1" lang="nl-NL" sz="2000" spc="-1" strike="noStrike">
              <a:solidFill>
                <a:schemeClr val="dk2"/>
              </a:solidFill>
              <a:latin typeface="Calibri"/>
            </a:endParaRPr>
          </a:p>
          <a:p>
            <a:pPr indent="0" defTabSz="914400">
              <a:lnSpc>
                <a:spcPct val="90000"/>
              </a:lnSpc>
              <a:spcBef>
                <a:spcPts val="1001"/>
              </a:spcBef>
              <a:buNone/>
            </a:pP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De netto toegevoegde waarde is dan het verschil tussen de bruto toegevoegde waarde en de niet-kaskosten. </a:t>
            </a:r>
            <a:endParaRPr b="1" lang="nl-NL" sz="2000" spc="-1" strike="noStrike">
              <a:solidFill>
                <a:schemeClr val="dk2"/>
              </a:solidFill>
              <a:latin typeface="Calibri"/>
            </a:endParaRPr>
          </a:p>
          <a:p>
            <a:pPr indent="0" defTabSz="914400">
              <a:lnSpc>
                <a:spcPct val="90000"/>
              </a:lnSpc>
              <a:spcBef>
                <a:spcPts val="1001"/>
              </a:spcBef>
              <a:buNone/>
            </a:pPr>
            <a:endParaRPr b="1" lang="nl-NL" sz="20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Wanneer de toegevoegde waarde door het personeelsbestand wordt gedeeld, geeft het een indicatie van de arbeidsproductiviteit. </a:t>
            </a:r>
            <a:endParaRPr b="1" lang="nl-NL" sz="2000" spc="-1" strike="noStrike">
              <a:solidFill>
                <a:schemeClr val="dk2"/>
              </a:solidFill>
              <a:latin typeface="Calibri"/>
            </a:endParaRPr>
          </a:p>
        </p:txBody>
      </p:sp>
      <p:sp>
        <p:nvSpPr>
          <p:cNvPr id="350" name="PlaceHolder 3"/>
          <p:cNvSpPr>
            <a:spLocks noGrp="1"/>
          </p:cNvSpPr>
          <p:nvPr>
            <p:ph type="sldNum" idx="78"/>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819AB308-F3F1-451A-B384-208905156593}" type="slidenum">
              <a:rPr b="0" lang="nl-BE" sz="1200" spc="-1" strike="noStrike">
                <a:solidFill>
                  <a:srgbClr val="002e65"/>
                </a:solidFill>
                <a:latin typeface="Calibri"/>
              </a:rPr>
              <a:t>63</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623880" y="620640"/>
            <a:ext cx="10936440" cy="653400"/>
          </a:xfrm>
          <a:prstGeom prst="rect">
            <a:avLst/>
          </a:prstGeom>
          <a:noFill/>
          <a:ln w="0">
            <a:noFill/>
          </a:ln>
        </p:spPr>
        <p:txBody>
          <a:bodyPr lIns="91440" rIns="91440" tIns="45720" bIns="45720" anchor="t">
            <a:normAutofit fontScale="62281"/>
          </a:bodyPr>
          <a:p>
            <a:pPr indent="0" defTabSz="914400">
              <a:lnSpc>
                <a:spcPct val="90000"/>
              </a:lnSpc>
              <a:buNone/>
            </a:pPr>
            <a:r>
              <a:rPr b="1" lang="nl-BE" sz="3200" spc="-1" strike="noStrike">
                <a:solidFill>
                  <a:schemeClr val="dk2"/>
                </a:solidFill>
                <a:latin typeface="Calibri bold"/>
              </a:rPr>
              <a:t>Belgische economie: enkele statistieken</a:t>
            </a:r>
            <a:br>
              <a:rPr sz="3200"/>
            </a:br>
            <a:endParaRPr b="0" lang="nl-NL" sz="3200" spc="-1" strike="noStrike">
              <a:solidFill>
                <a:schemeClr val="dk1"/>
              </a:solidFill>
              <a:latin typeface="Calibri"/>
            </a:endParaRPr>
          </a:p>
        </p:txBody>
      </p:sp>
      <p:sp>
        <p:nvSpPr>
          <p:cNvPr id="352" name="PlaceHolder 2"/>
          <p:cNvSpPr>
            <a:spLocks noGrp="1"/>
          </p:cNvSpPr>
          <p:nvPr>
            <p:ph/>
          </p:nvPr>
        </p:nvSpPr>
        <p:spPr>
          <a:xfrm>
            <a:off x="623880" y="1274400"/>
            <a:ext cx="10936440" cy="4962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800" spc="-1" strike="noStrike">
                <a:solidFill>
                  <a:schemeClr val="dk2"/>
                </a:solidFill>
                <a:latin typeface="Calibri"/>
              </a:rPr>
              <a:t>https://stat.nbb.be/?lang=nl</a:t>
            </a:r>
            <a:endParaRPr b="1" lang="nl-NL" sz="28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1000" spc="-1" strike="noStrike">
              <a:solidFill>
                <a:schemeClr val="dk2"/>
              </a:solidFill>
              <a:latin typeface="Calibri"/>
            </a:endParaRPr>
          </a:p>
        </p:txBody>
      </p:sp>
      <p:pic>
        <p:nvPicPr>
          <p:cNvPr id="353" name="Picture 1" descr=""/>
          <p:cNvPicPr/>
          <p:nvPr/>
        </p:nvPicPr>
        <p:blipFill>
          <a:blip r:embed="rId1"/>
          <a:stretch/>
        </p:blipFill>
        <p:spPr>
          <a:xfrm>
            <a:off x="2460960" y="1848240"/>
            <a:ext cx="8508240" cy="4785480"/>
          </a:xfrm>
          <a:prstGeom prst="rect">
            <a:avLst/>
          </a:prstGeom>
          <a:ln w="0">
            <a:noFill/>
          </a:ln>
        </p:spPr>
      </p:pic>
      <p:sp>
        <p:nvSpPr>
          <p:cNvPr id="354" name="PlaceHolder 3"/>
          <p:cNvSpPr>
            <a:spLocks noGrp="1"/>
          </p:cNvSpPr>
          <p:nvPr>
            <p:ph type="sldNum" idx="79"/>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98E468E9-D97C-4EE5-A30A-764138E2E769}" type="slidenum">
              <a:rPr b="0" lang="nl-BE" sz="1200" spc="-1" strike="noStrike">
                <a:solidFill>
                  <a:srgbClr val="002e65"/>
                </a:solidFill>
                <a:latin typeface="Calibri"/>
              </a:rPr>
              <a:t>68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cap="all">
                <a:solidFill>
                  <a:schemeClr val="dk2"/>
                </a:solidFill>
                <a:latin typeface="Calibri bold"/>
              </a:rPr>
              <a:t>Beurs</a:t>
            </a:r>
            <a:endParaRPr b="0" lang="nl-NL" sz="4400" spc="-1" strike="noStrike">
              <a:solidFill>
                <a:schemeClr val="dk1"/>
              </a:solidFill>
              <a:latin typeface="Calibri"/>
            </a:endParaRPr>
          </a:p>
        </p:txBody>
      </p:sp>
      <p:sp>
        <p:nvSpPr>
          <p:cNvPr id="356"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Ratio-analyse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000" spc="-1" strike="noStrike" cap="all">
                <a:solidFill>
                  <a:schemeClr val="dk2"/>
                </a:solidFill>
                <a:latin typeface="Calibri bold"/>
              </a:rPr>
              <a:t>Statische analyse</a:t>
            </a:r>
            <a:endParaRPr b="0" lang="nl-NL" sz="4000" spc="-1" strike="noStrike">
              <a:solidFill>
                <a:schemeClr val="dk1"/>
              </a:solidFill>
              <a:latin typeface="Calibri"/>
            </a:endParaRPr>
          </a:p>
        </p:txBody>
      </p:sp>
      <p:sp>
        <p:nvSpPr>
          <p:cNvPr id="89"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Beurs</a:t>
            </a:r>
            <a:endParaRPr b="0" lang="nl-NL" sz="3200" spc="-1" strike="noStrike">
              <a:solidFill>
                <a:schemeClr val="dk1"/>
              </a:solidFill>
              <a:latin typeface="Calibri"/>
            </a:endParaRPr>
          </a:p>
        </p:txBody>
      </p:sp>
      <p:sp>
        <p:nvSpPr>
          <p:cNvPr id="35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000" spc="-1" strike="noStrike">
                <a:solidFill>
                  <a:schemeClr val="dk2"/>
                </a:solidFill>
                <a:latin typeface="Calibri"/>
              </a:rPr>
              <a:t>Ratio om inzicht te verwerven in de dividendpolitiek van   de onderneming</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7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000" spc="-1" strike="noStrike">
                <a:solidFill>
                  <a:schemeClr val="dk2"/>
                </a:solidFill>
                <a:latin typeface="Calibri"/>
              </a:rPr>
              <a:t>Andere specifieke ratio’s die voor op de beurs genoteerde aandelen kunnen worden berekend:</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7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000" spc="-1" strike="noStrike">
                <a:solidFill>
                  <a:schemeClr val="dk2"/>
                </a:solidFill>
                <a:latin typeface="Calibri"/>
              </a:rPr>
              <a:t>Bruto (respectievelijk netto) rendement van een aandeel</a:t>
            </a:r>
            <a:endParaRPr b="0" lang="nl-NL" sz="2000" spc="-1" strike="noStrike">
              <a:solidFill>
                <a:schemeClr val="dk2"/>
              </a:solidFill>
              <a:latin typeface="Calibri"/>
            </a:endParaRPr>
          </a:p>
          <a:p>
            <a:pPr indent="0" defTabSz="914400">
              <a:lnSpc>
                <a:spcPct val="90000"/>
              </a:lnSpc>
              <a:spcBef>
                <a:spcPts val="499"/>
              </a:spcBef>
              <a:buNone/>
              <a:tabLst>
                <a:tab algn="l" pos="0"/>
              </a:tabLst>
            </a:pPr>
            <a:endParaRPr b="1" lang="nl-NL" sz="1800" spc="-1" strike="noStrike">
              <a:solidFill>
                <a:schemeClr val="dk2"/>
              </a:solidFill>
              <a:latin typeface="Calibri"/>
            </a:endParaRPr>
          </a:p>
          <a:p>
            <a:pPr marL="457200" indent="0" defTabSz="914400">
              <a:lnSpc>
                <a:spcPct val="90000"/>
              </a:lnSpc>
              <a:spcBef>
                <a:spcPts val="499"/>
              </a:spcBef>
              <a:buNone/>
              <a:tabLst>
                <a:tab algn="l" pos="0"/>
              </a:tabLst>
            </a:pPr>
            <a:endParaRPr b="1" lang="nl-NL" sz="1800" spc="-1" strike="noStrike">
              <a:solidFill>
                <a:schemeClr val="dk2"/>
              </a:solidFill>
              <a:latin typeface="Calibri"/>
            </a:endParaRPr>
          </a:p>
          <a:p>
            <a:pPr marL="685800" indent="-228600" defTabSz="914400">
              <a:lnSpc>
                <a:spcPct val="90000"/>
              </a:lnSpc>
              <a:spcBef>
                <a:spcPts val="499"/>
              </a:spcBef>
              <a:buNone/>
              <a:tabLst>
                <a:tab algn="l" pos="0"/>
              </a:tabLst>
            </a:pPr>
            <a:r>
              <a:rPr b="0" lang="nl-BE" sz="2000" spc="-1" strike="noStrike">
                <a:solidFill>
                  <a:schemeClr val="dk2"/>
                </a:solidFill>
                <a:latin typeface="Calibri"/>
              </a:rPr>
              <a:t>	</a:t>
            </a:r>
            <a:r>
              <a:rPr b="0" lang="nl-BE" sz="2000" spc="-1" strike="noStrike">
                <a:solidFill>
                  <a:schemeClr val="dk2"/>
                </a:solidFill>
                <a:latin typeface="Calibri"/>
              </a:rPr>
              <a:t>Deze ratio geeft het dividendrendement aan dat de aandeelhouders ervaren.</a:t>
            </a:r>
            <a:endParaRPr b="1" lang="nl-NL" sz="2000" spc="-1" strike="noStrike">
              <a:solidFill>
                <a:schemeClr val="dk2"/>
              </a:solidFill>
              <a:latin typeface="Calibri"/>
            </a:endParaRPr>
          </a:p>
        </p:txBody>
      </p:sp>
      <p:sp>
        <p:nvSpPr>
          <p:cNvPr id="359" name="Rectangle 8"/>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60" name="Rectangle 10"/>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61" name="Tekstvak 7"/>
          <p:cNvSpPr/>
          <p:nvPr/>
        </p:nvSpPr>
        <p:spPr>
          <a:xfrm>
            <a:off x="3143520" y="2349000"/>
            <a:ext cx="5472360" cy="61812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62" name="Tekstvak 8"/>
          <p:cNvSpPr/>
          <p:nvPr/>
        </p:nvSpPr>
        <p:spPr>
          <a:xfrm>
            <a:off x="2939400" y="5359320"/>
            <a:ext cx="5472360" cy="62964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63" name="PlaceHolder 3"/>
          <p:cNvSpPr>
            <a:spLocks noGrp="1"/>
          </p:cNvSpPr>
          <p:nvPr>
            <p:ph type="sldNum" idx="80"/>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584B3D5F-29B5-40D5-BC9A-E9336E4FC5EB}" type="slidenum">
              <a:rPr b="0" lang="nl-BE" sz="1200" spc="-1" strike="noStrike">
                <a:solidFill>
                  <a:srgbClr val="002e65"/>
                </a:solidFill>
                <a:latin typeface="Calibri"/>
              </a:rPr>
              <a:t>68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Beurs</a:t>
            </a:r>
            <a:endParaRPr b="0" lang="nl-NL" sz="3200" spc="-1" strike="noStrike">
              <a:solidFill>
                <a:schemeClr val="dk1"/>
              </a:solidFill>
              <a:latin typeface="Calibri"/>
            </a:endParaRPr>
          </a:p>
        </p:txBody>
      </p:sp>
      <p:sp>
        <p:nvSpPr>
          <p:cNvPr id="365"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ea2c38"/>
              </a:buClr>
              <a:buSzPct val="75000"/>
              <a:buFont typeface="Wingdings" charset="2"/>
              <a:buChar char=""/>
            </a:pPr>
            <a:r>
              <a:rPr b="1" lang="nl-BE" sz="2700" spc="-1" strike="noStrike" u="sng">
                <a:solidFill>
                  <a:schemeClr val="dk2"/>
                </a:solidFill>
                <a:uFillTx/>
                <a:latin typeface="Calibri"/>
              </a:rPr>
              <a:t>Koers-winst verhouding</a:t>
            </a:r>
            <a:endParaRPr b="1" lang="nl-NL" sz="2700" spc="-1" strike="noStrike">
              <a:solidFill>
                <a:schemeClr val="dk2"/>
              </a:solidFill>
              <a:latin typeface="Calibri"/>
            </a:endParaRPr>
          </a:p>
          <a:p>
            <a:pPr indent="0" defTabSz="914400">
              <a:lnSpc>
                <a:spcPct val="90000"/>
              </a:lnSpc>
              <a:spcBef>
                <a:spcPts val="1001"/>
              </a:spcBef>
              <a:buNone/>
              <a:tabLst>
                <a:tab algn="l" pos="0"/>
              </a:tabLst>
            </a:pPr>
            <a:endParaRPr b="1" lang="nl-NL" sz="2700" spc="-1" strike="noStrike">
              <a:solidFill>
                <a:schemeClr val="dk2"/>
              </a:solidFill>
              <a:latin typeface="Calibri"/>
            </a:endParaRPr>
          </a:p>
          <a:p>
            <a:pPr marL="685800" indent="-228600" defTabSz="914400">
              <a:lnSpc>
                <a:spcPct val="90000"/>
              </a:lnSpc>
              <a:spcBef>
                <a:spcPts val="499"/>
              </a:spcBef>
              <a:buNone/>
              <a:tabLst>
                <a:tab algn="l" pos="0"/>
              </a:tabLst>
            </a:pPr>
            <a:endParaRPr b="1" lang="nl-NL" sz="2400" spc="-1" strike="noStrike">
              <a:solidFill>
                <a:schemeClr val="dk2"/>
              </a:solidFill>
              <a:latin typeface="Calibri"/>
            </a:endParaRPr>
          </a:p>
          <a:p>
            <a:pPr marL="685800" indent="0" defTabSz="914400">
              <a:lnSpc>
                <a:spcPct val="90000"/>
              </a:lnSpc>
              <a:spcBef>
                <a:spcPts val="499"/>
              </a:spcBef>
              <a:buNone/>
              <a:tabLst>
                <a:tab algn="l" pos="0"/>
              </a:tabLst>
            </a:pPr>
            <a:endParaRPr b="1" lang="nl-NL" sz="2400" spc="-1" strike="noStrike">
              <a:solidFill>
                <a:schemeClr val="dk2"/>
              </a:solidFill>
              <a:latin typeface="Calibri"/>
            </a:endParaRPr>
          </a:p>
          <a:p>
            <a:pPr indent="0" defTabSz="914400">
              <a:lnSpc>
                <a:spcPct val="90000"/>
              </a:lnSpc>
              <a:spcBef>
                <a:spcPts val="499"/>
              </a:spcBef>
              <a:buNone/>
              <a:tabLst>
                <a:tab algn="l" pos="0"/>
              </a:tabLst>
            </a:pPr>
            <a:r>
              <a:rPr b="0" lang="nl-BE" sz="2000" spc="-1" strike="noStrike">
                <a:solidFill>
                  <a:schemeClr val="dk2"/>
                </a:solidFill>
                <a:latin typeface="Calibri"/>
              </a:rPr>
              <a:t>Deze ratio geeft weer hoeveel de belegger bereid is per euro huidige winst te betalen. Deze ratio wordt in grote mate beïnvloed door de toekomstige groeimogelijkheden van de onderneming: hoe hoger de geschatte groei, hoe hoger de ratio. </a:t>
            </a:r>
            <a:br>
              <a:rPr sz="2000"/>
            </a:br>
            <a:r>
              <a:rPr b="0" lang="nl-BE" sz="2000" spc="-1" strike="noStrike">
                <a:solidFill>
                  <a:schemeClr val="dk2"/>
                </a:solidFill>
                <a:latin typeface="Calibri"/>
              </a:rPr>
              <a:t>De koers-winst verhouding is dus een graadmeter van de belegger in een bepaald aandeel.</a:t>
            </a:r>
            <a:endParaRPr b="1" lang="nl-NL" sz="2000" spc="-1" strike="noStrike">
              <a:solidFill>
                <a:schemeClr val="dk2"/>
              </a:solidFill>
              <a:latin typeface="Calibri"/>
            </a:endParaRPr>
          </a:p>
        </p:txBody>
      </p:sp>
      <p:sp>
        <p:nvSpPr>
          <p:cNvPr id="366" name="Rectangle 5"/>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67" name="Rectangle 8"/>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368" name="Tekstvak 6"/>
          <p:cNvSpPr/>
          <p:nvPr/>
        </p:nvSpPr>
        <p:spPr>
          <a:xfrm>
            <a:off x="2628000" y="2764080"/>
            <a:ext cx="5472360" cy="6645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69" name="PlaceHolder 3"/>
          <p:cNvSpPr>
            <a:spLocks noGrp="1"/>
          </p:cNvSpPr>
          <p:nvPr>
            <p:ph type="sldNum" idx="81"/>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3D093CC1-F1B8-4E92-88BB-2D940EEC6AAC}" type="slidenum">
              <a:rPr b="0" lang="nl-BE" sz="1200" spc="-1" strike="noStrike">
                <a:solidFill>
                  <a:srgbClr val="002e65"/>
                </a:solidFill>
                <a:latin typeface="Calibri"/>
              </a:rPr>
              <a:t>68</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Beurs</a:t>
            </a:r>
            <a:endParaRPr b="0" lang="nl-NL" sz="3200" spc="-1" strike="noStrike">
              <a:solidFill>
                <a:schemeClr val="dk1"/>
              </a:solidFill>
              <a:latin typeface="Calibri"/>
            </a:endParaRPr>
          </a:p>
        </p:txBody>
      </p:sp>
      <p:sp>
        <p:nvSpPr>
          <p:cNvPr id="371" name="PlaceHolder 2"/>
          <p:cNvSpPr>
            <a:spLocks noGrp="1"/>
          </p:cNvSpPr>
          <p:nvPr>
            <p:ph/>
          </p:nvPr>
        </p:nvSpPr>
        <p:spPr>
          <a:xfrm>
            <a:off x="2207520" y="1586880"/>
            <a:ext cx="8317440" cy="4979160"/>
          </a:xfrm>
          <a:prstGeom prst="rect">
            <a:avLst/>
          </a:prstGeom>
          <a:noFill/>
          <a:ln w="0">
            <a:noFill/>
          </a:ln>
        </p:spPr>
        <p:txBody>
          <a:bodyPr lIns="91440" rIns="91440" tIns="45720" bIns="45720" anchor="t">
            <a:normAutofit/>
          </a:bodyPr>
          <a:p>
            <a:pPr marL="228600" indent="-228600" defTabSz="914400">
              <a:lnSpc>
                <a:spcPct val="80000"/>
              </a:lnSpc>
              <a:spcBef>
                <a:spcPts val="1001"/>
              </a:spcBef>
              <a:buClr>
                <a:srgbClr val="ea2c38"/>
              </a:buClr>
              <a:buSzPct val="75000"/>
              <a:buFont typeface="Wingdings" charset="2"/>
              <a:buChar char=""/>
            </a:pPr>
            <a:r>
              <a:rPr b="1" lang="nl-BE" sz="2400" spc="-1" strike="noStrike" u="sng">
                <a:solidFill>
                  <a:schemeClr val="dk2"/>
                </a:solidFill>
                <a:uFillTx/>
                <a:latin typeface="Calibri"/>
              </a:rPr>
              <a:t>Koers-cashflow verhouding</a:t>
            </a:r>
            <a:endParaRPr b="1" lang="nl-NL" sz="2400" spc="-1" strike="noStrike">
              <a:solidFill>
                <a:schemeClr val="dk2"/>
              </a:solidFill>
              <a:latin typeface="Calibri"/>
            </a:endParaRPr>
          </a:p>
          <a:p>
            <a:pPr indent="0" defTabSz="914400">
              <a:lnSpc>
                <a:spcPct val="80000"/>
              </a:lnSpc>
              <a:spcBef>
                <a:spcPts val="1001"/>
              </a:spcBef>
              <a:buNone/>
            </a:pPr>
            <a:endParaRPr b="1" lang="nl-NL" sz="2400" spc="-1" strike="noStrike">
              <a:solidFill>
                <a:schemeClr val="dk2"/>
              </a:solidFill>
              <a:latin typeface="Calibri"/>
            </a:endParaRPr>
          </a:p>
          <a:p>
            <a:pPr marL="457200" indent="0" defTabSz="914400">
              <a:lnSpc>
                <a:spcPct val="80000"/>
              </a:lnSpc>
              <a:spcBef>
                <a:spcPts val="499"/>
              </a:spcBef>
              <a:buNone/>
              <a:tabLst>
                <a:tab algn="l" pos="0"/>
              </a:tabLst>
            </a:pPr>
            <a:endParaRPr b="1" lang="nl-NL" sz="2000" spc="-1" strike="noStrike">
              <a:solidFill>
                <a:schemeClr val="dk2"/>
              </a:solidFill>
              <a:latin typeface="Calibri"/>
            </a:endParaRPr>
          </a:p>
          <a:p>
            <a:pPr marL="457200" indent="0" defTabSz="914400">
              <a:lnSpc>
                <a:spcPct val="80000"/>
              </a:lnSpc>
              <a:spcBef>
                <a:spcPts val="499"/>
              </a:spcBef>
              <a:buNone/>
              <a:tabLst>
                <a:tab algn="l" pos="0"/>
              </a:tabLst>
            </a:pPr>
            <a:endParaRPr b="1" lang="nl-NL" sz="12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Char char=""/>
              <a:tabLst>
                <a:tab algn="l" pos="0"/>
              </a:tabLst>
            </a:pPr>
            <a:r>
              <a:rPr b="1" lang="nl-BE" sz="2400" spc="-1" strike="noStrike" u="sng">
                <a:solidFill>
                  <a:schemeClr val="dk2"/>
                </a:solidFill>
                <a:uFillTx/>
                <a:latin typeface="Calibri"/>
              </a:rPr>
              <a:t>Koers-boekwaarde verhouding</a:t>
            </a:r>
            <a:endParaRPr b="1" lang="nl-NL" sz="2400" spc="-1" strike="noStrike">
              <a:solidFill>
                <a:schemeClr val="dk2"/>
              </a:solidFill>
              <a:latin typeface="Calibri"/>
            </a:endParaRPr>
          </a:p>
          <a:p>
            <a:pPr indent="0" defTabSz="914400">
              <a:lnSpc>
                <a:spcPct val="80000"/>
              </a:lnSpc>
              <a:spcBef>
                <a:spcPts val="499"/>
              </a:spcBef>
              <a:buNone/>
              <a:tabLst>
                <a:tab algn="l" pos="0"/>
              </a:tabLst>
            </a:pPr>
            <a:endParaRPr b="1" lang="nl-NL" sz="2400" spc="-1" strike="noStrike">
              <a:solidFill>
                <a:schemeClr val="dk2"/>
              </a:solidFill>
              <a:latin typeface="Calibri"/>
            </a:endParaRPr>
          </a:p>
          <a:p>
            <a:pPr indent="0" defTabSz="914400">
              <a:lnSpc>
                <a:spcPct val="80000"/>
              </a:lnSpc>
              <a:spcBef>
                <a:spcPts val="499"/>
              </a:spcBef>
              <a:buNone/>
              <a:tabLst>
                <a:tab algn="l" pos="0"/>
              </a:tabLst>
            </a:pPr>
            <a:endParaRPr b="1" lang="nl-NL" sz="2000" spc="-1" strike="noStrike">
              <a:solidFill>
                <a:schemeClr val="dk2"/>
              </a:solidFill>
              <a:latin typeface="Calibri"/>
            </a:endParaRPr>
          </a:p>
          <a:p>
            <a:pPr marL="457200" indent="0" defTabSz="914400">
              <a:lnSpc>
                <a:spcPct val="80000"/>
              </a:lnSpc>
              <a:spcBef>
                <a:spcPts val="499"/>
              </a:spcBef>
              <a:buNone/>
              <a:tabLst>
                <a:tab algn="l" pos="0"/>
              </a:tabLst>
            </a:pPr>
            <a:endParaRPr b="1" lang="nl-NL" sz="1200" spc="-1" strike="noStrike">
              <a:solidFill>
                <a:schemeClr val="dk2"/>
              </a:solidFill>
              <a:latin typeface="Calibri"/>
            </a:endParaRPr>
          </a:p>
          <a:p>
            <a:pPr indent="0" defTabSz="914400">
              <a:lnSpc>
                <a:spcPct val="80000"/>
              </a:lnSpc>
              <a:spcBef>
                <a:spcPts val="499"/>
              </a:spcBef>
              <a:buNone/>
              <a:tabLst>
                <a:tab algn="l" pos="0"/>
              </a:tabLst>
            </a:pPr>
            <a:r>
              <a:rPr b="0" lang="nl-BE" sz="2000" spc="-1" strike="noStrike">
                <a:solidFill>
                  <a:schemeClr val="dk2"/>
                </a:solidFill>
                <a:latin typeface="Calibri"/>
              </a:rPr>
              <a:t>Deze ratio geeft weer hoeveel aandeelhouders bereid zijn meer te betalen voor het aandeel dan de boekhoudkundige waarde. Deze verhouding ligt hoger wanneer aandeelhouders positieve verwachtingen hebben ten aanzien van toekomstige winsten.</a:t>
            </a:r>
            <a:endParaRPr b="1" lang="nl-NL" sz="2000" spc="-1" strike="noStrike">
              <a:solidFill>
                <a:schemeClr val="dk2"/>
              </a:solidFill>
              <a:latin typeface="Calibri"/>
            </a:endParaRPr>
          </a:p>
          <a:p>
            <a:pPr indent="0" defTabSz="914400">
              <a:lnSpc>
                <a:spcPct val="80000"/>
              </a:lnSpc>
              <a:spcBef>
                <a:spcPts val="499"/>
              </a:spcBef>
              <a:buNone/>
              <a:tabLst>
                <a:tab algn="l" pos="0"/>
              </a:tabLst>
            </a:pPr>
            <a:endParaRPr b="1" lang="nl-NL" sz="2000" spc="-1" strike="noStrike">
              <a:solidFill>
                <a:schemeClr val="dk2"/>
              </a:solidFill>
              <a:latin typeface="Calibri"/>
            </a:endParaRPr>
          </a:p>
          <a:p>
            <a:pPr indent="0" defTabSz="914400">
              <a:lnSpc>
                <a:spcPct val="80000"/>
              </a:lnSpc>
              <a:spcBef>
                <a:spcPts val="499"/>
              </a:spcBef>
              <a:buNone/>
              <a:tabLst>
                <a:tab algn="l" pos="0"/>
              </a:tabLst>
            </a:pPr>
            <a:r>
              <a:rPr b="0" i="1" lang="nl-BE" sz="1600" spc="-1" strike="noStrike">
                <a:solidFill>
                  <a:schemeClr val="dk2"/>
                </a:solidFill>
                <a:latin typeface="Calibri"/>
              </a:rPr>
              <a:t>In tabel 3.4 zijn de beursratio’s van 2006 voor 30 Belgische industriële ondernemingen terug te vinden.</a:t>
            </a:r>
            <a:r>
              <a:rPr b="0" i="1" lang="nl-BE" sz="1800" spc="-1" strike="noStrike">
                <a:solidFill>
                  <a:schemeClr val="dk2"/>
                </a:solidFill>
                <a:latin typeface="Calibri"/>
              </a:rPr>
              <a:t> </a:t>
            </a:r>
            <a:endParaRPr b="1" lang="nl-NL" sz="1800" spc="-1" strike="noStrike">
              <a:solidFill>
                <a:schemeClr val="dk2"/>
              </a:solidFill>
              <a:latin typeface="Calibri"/>
            </a:endParaRPr>
          </a:p>
        </p:txBody>
      </p:sp>
      <p:sp>
        <p:nvSpPr>
          <p:cNvPr id="372" name="Tekstvak 8"/>
          <p:cNvSpPr/>
          <p:nvPr/>
        </p:nvSpPr>
        <p:spPr>
          <a:xfrm>
            <a:off x="3143520" y="2115360"/>
            <a:ext cx="5472360" cy="66456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73" name="Tekstvak 9"/>
          <p:cNvSpPr/>
          <p:nvPr/>
        </p:nvSpPr>
        <p:spPr>
          <a:xfrm>
            <a:off x="3143520" y="3429000"/>
            <a:ext cx="5472360" cy="664560"/>
          </a:xfrm>
          <a:prstGeom prst="rect">
            <a:avLst/>
          </a:prstGeom>
          <a:blipFill rotWithShape="0">
            <a:blip r:embed="rId2"/>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374" name="PlaceHolder 3"/>
          <p:cNvSpPr>
            <a:spLocks noGrp="1"/>
          </p:cNvSpPr>
          <p:nvPr>
            <p:ph type="sldNum" idx="82"/>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72E02F5-6FBC-4DDB-AADB-BE3C97658EAE}" type="slidenum">
              <a:rPr b="0" lang="nl-BE" sz="1200" spc="-1" strike="noStrike">
                <a:solidFill>
                  <a:srgbClr val="002e65"/>
                </a:solidFill>
                <a:latin typeface="Calibri"/>
              </a:rPr>
              <a:t>72</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963000" y="4406760"/>
            <a:ext cx="10362960" cy="1361880"/>
          </a:xfrm>
          <a:prstGeom prst="rect">
            <a:avLst/>
          </a:prstGeom>
          <a:noFill/>
          <a:ln w="0">
            <a:noFill/>
          </a:ln>
        </p:spPr>
        <p:txBody>
          <a:bodyPr lIns="91440" rIns="91440" tIns="45720" bIns="45720" anchor="t">
            <a:noAutofit/>
          </a:bodyPr>
          <a:p>
            <a:pPr indent="0" defTabSz="914400">
              <a:lnSpc>
                <a:spcPct val="90000"/>
              </a:lnSpc>
              <a:buNone/>
            </a:pPr>
            <a:r>
              <a:rPr b="1" lang="nl-BE" sz="4800" spc="-1" strike="noStrike" cap="all">
                <a:solidFill>
                  <a:schemeClr val="dk2"/>
                </a:solidFill>
                <a:latin typeface="Calibri bold"/>
              </a:rPr>
              <a:t>Dynamische analyse</a:t>
            </a:r>
            <a:endParaRPr b="0" lang="nl-NL" sz="4800" spc="-1" strike="noStrike">
              <a:solidFill>
                <a:schemeClr val="dk1"/>
              </a:solidFill>
              <a:latin typeface="Calibri"/>
            </a:endParaRPr>
          </a:p>
        </p:txBody>
      </p:sp>
      <p:sp>
        <p:nvSpPr>
          <p:cNvPr id="376" name="PlaceHolder 2"/>
          <p:cNvSpPr>
            <a:spLocks noGrp="1"/>
          </p:cNvSpPr>
          <p:nvPr>
            <p:ph/>
          </p:nvPr>
        </p:nvSpPr>
        <p:spPr>
          <a:xfrm>
            <a:off x="963000" y="2906640"/>
            <a:ext cx="10362960" cy="149976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nl-BE" sz="2000" spc="-1" strike="noStrike">
                <a:solidFill>
                  <a:schemeClr val="dk2"/>
                </a:solidFill>
                <a:latin typeface="Calibri"/>
              </a:rPr>
              <a:t>Financiële analyse</a:t>
            </a:r>
            <a:endParaRPr b="1" lang="nl-NL" sz="2000" spc="-1" strike="noStrike">
              <a:solidFill>
                <a:schemeClr val="dk2"/>
              </a:solidFill>
              <a:latin typeface="Calibri"/>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Calibri bold"/>
              </a:rPr>
              <a:t>De mutatiebalans</a:t>
            </a:r>
            <a:endParaRPr b="0" lang="nl-NL" sz="3200" spc="-1" strike="noStrike">
              <a:solidFill>
                <a:schemeClr val="dk1"/>
              </a:solidFill>
              <a:latin typeface="Calibri"/>
            </a:endParaRPr>
          </a:p>
        </p:txBody>
      </p:sp>
      <p:sp>
        <p:nvSpPr>
          <p:cNvPr id="378" name="PlaceHolder 2"/>
          <p:cNvSpPr>
            <a:spLocks noGrp="1"/>
          </p:cNvSpPr>
          <p:nvPr>
            <p:ph/>
          </p:nvPr>
        </p:nvSpPr>
        <p:spPr>
          <a:xfrm>
            <a:off x="623880" y="1912680"/>
            <a:ext cx="10936440" cy="4324320"/>
          </a:xfrm>
          <a:prstGeom prst="rect">
            <a:avLst/>
          </a:prstGeom>
          <a:noFill/>
          <a:ln w="0">
            <a:noFill/>
          </a:ln>
        </p:spPr>
        <p:txBody>
          <a:bodyPr lIns="91440" rIns="91440" tIns="45720" bIns="45720" anchor="t">
            <a:normAutofit fontScale="93115"/>
          </a:bodyPr>
          <a:p>
            <a:pPr indent="0" defTabSz="914400">
              <a:lnSpc>
                <a:spcPct val="90000"/>
              </a:lnSpc>
              <a:spcBef>
                <a:spcPts val="1001"/>
              </a:spcBef>
              <a:buNone/>
              <a:tabLst>
                <a:tab algn="l" pos="0"/>
              </a:tabLst>
            </a:pPr>
            <a:r>
              <a:rPr b="1" lang="nl-BE" sz="2200" spc="-1" strike="noStrike">
                <a:solidFill>
                  <a:schemeClr val="dk2"/>
                </a:solidFill>
                <a:latin typeface="Calibri"/>
              </a:rPr>
              <a:t>In de mutatiebalans wordt een overzicht gegeven van de herkomst en de besteding van middelen. </a:t>
            </a:r>
            <a:endParaRPr b="1" lang="nl-NL" sz="2200" spc="-1" strike="noStrike">
              <a:solidFill>
                <a:schemeClr val="dk2"/>
              </a:solidFill>
              <a:latin typeface="Calibri"/>
            </a:endParaRPr>
          </a:p>
          <a:p>
            <a:pPr indent="0" defTabSz="914400">
              <a:lnSpc>
                <a:spcPct val="90000"/>
              </a:lnSpc>
              <a:spcBef>
                <a:spcPts val="1001"/>
              </a:spcBef>
              <a:buNone/>
              <a:tabLst>
                <a:tab algn="l" pos="0"/>
              </a:tabLst>
            </a:pPr>
            <a:endParaRPr b="1" lang="nl-NL" sz="700" spc="-1" strike="noStrike">
              <a:solidFill>
                <a:schemeClr val="dk2"/>
              </a:solidFill>
              <a:latin typeface="Calibri"/>
            </a:endParaRPr>
          </a:p>
          <a:p>
            <a:pPr indent="0" defTabSz="914400">
              <a:lnSpc>
                <a:spcPct val="90000"/>
              </a:lnSpc>
              <a:spcBef>
                <a:spcPts val="1001"/>
              </a:spcBef>
              <a:buNone/>
              <a:tabLst>
                <a:tab algn="l" pos="0"/>
              </a:tabLst>
            </a:pPr>
            <a:endParaRPr b="1" lang="nl-NL" sz="23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300" spc="-1" strike="noStrike">
                <a:solidFill>
                  <a:schemeClr val="dk2"/>
                </a:solidFill>
                <a:latin typeface="Calibri"/>
              </a:rPr>
              <a:t>Bronnen van vermogen:</a:t>
            </a:r>
            <a:endParaRPr b="1" lang="nl-NL" sz="23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Toename van passiefposten</a:t>
            </a:r>
            <a:endParaRPr b="0" lang="nl-NL" sz="24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Afname van actiefposten </a:t>
            </a:r>
            <a:endParaRPr b="0" lang="nl-NL" sz="2400" spc="-1" strike="noStrike">
              <a:solidFill>
                <a:schemeClr val="dk2"/>
              </a:solidFill>
              <a:latin typeface="Calibri"/>
            </a:endParaRPr>
          </a:p>
          <a:p>
            <a:pPr marL="228600" indent="-228600" defTabSz="914400">
              <a:lnSpc>
                <a:spcPct val="90000"/>
              </a:lnSpc>
              <a:spcBef>
                <a:spcPts val="1001"/>
              </a:spcBef>
              <a:buNone/>
              <a:tabLst>
                <a:tab algn="l" pos="0"/>
              </a:tabLst>
            </a:pPr>
            <a:endParaRPr b="1" lang="nl-NL" sz="2300" spc="-1" strike="noStrike">
              <a:solidFill>
                <a:schemeClr val="dk2"/>
              </a:solidFill>
              <a:latin typeface="Calibri"/>
            </a:endParaRPr>
          </a:p>
          <a:p>
            <a:pPr marL="228600" indent="-228600" defTabSz="914400">
              <a:lnSpc>
                <a:spcPct val="90000"/>
              </a:lnSpc>
              <a:spcBef>
                <a:spcPts val="1001"/>
              </a:spcBef>
              <a:buClr>
                <a:srgbClr val="ea2c38"/>
              </a:buClr>
              <a:buSzPct val="75000"/>
              <a:buFont typeface="Wingdings" charset="2"/>
              <a:buChar char=""/>
              <a:tabLst>
                <a:tab algn="l" pos="0"/>
              </a:tabLst>
            </a:pPr>
            <a:r>
              <a:rPr b="1" lang="nl-BE" sz="2300" spc="-1" strike="noStrike">
                <a:solidFill>
                  <a:schemeClr val="dk2"/>
                </a:solidFill>
                <a:latin typeface="Calibri"/>
              </a:rPr>
              <a:t>Aanwendingen van vermogen:</a:t>
            </a:r>
            <a:endParaRPr b="1" lang="nl-NL" sz="23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Afname van passiefposten</a:t>
            </a:r>
            <a:endParaRPr b="0" lang="nl-NL" sz="2400" spc="-1" strike="noStrike">
              <a:solidFill>
                <a:schemeClr val="dk2"/>
              </a:solidFill>
              <a:latin typeface="Calibri"/>
            </a:endParaRPr>
          </a:p>
          <a:p>
            <a:pPr lvl="1" marL="685800" indent="-228600" defTabSz="914400">
              <a:lnSpc>
                <a:spcPct val="90000"/>
              </a:lnSpc>
              <a:spcBef>
                <a:spcPts val="499"/>
              </a:spcBef>
              <a:buClr>
                <a:srgbClr val="002e65"/>
              </a:buClr>
              <a:buSzPct val="75000"/>
              <a:buFont typeface="Wingdings" charset="2"/>
              <a:buChar char=""/>
              <a:tabLst>
                <a:tab algn="l" pos="0"/>
              </a:tabLst>
            </a:pPr>
            <a:r>
              <a:rPr b="0" lang="nl-BE" sz="2400" spc="-1" strike="noStrike">
                <a:solidFill>
                  <a:schemeClr val="dk2"/>
                </a:solidFill>
                <a:latin typeface="Calibri"/>
              </a:rPr>
              <a:t>Toename van actiefposten</a:t>
            </a:r>
            <a:endParaRPr b="0" lang="nl-NL" sz="2400" spc="-1" strike="noStrike">
              <a:solidFill>
                <a:schemeClr val="dk2"/>
              </a:solidFill>
              <a:latin typeface="Calibri"/>
            </a:endParaRPr>
          </a:p>
          <a:p>
            <a:pPr marL="228600" indent="-228600" defTabSz="914400">
              <a:lnSpc>
                <a:spcPct val="90000"/>
              </a:lnSpc>
              <a:spcBef>
                <a:spcPts val="1001"/>
              </a:spcBef>
              <a:buNone/>
              <a:tabLst>
                <a:tab algn="l" pos="0"/>
              </a:tabLst>
            </a:pPr>
            <a:r>
              <a:rPr b="1" lang="nl-BE" sz="2400" spc="-1" strike="noStrike">
                <a:solidFill>
                  <a:schemeClr val="dk2"/>
                </a:solidFill>
                <a:latin typeface="Calibri"/>
              </a:rPr>
              <a:t>	</a:t>
            </a:r>
            <a:endParaRPr b="1" lang="nl-NL" sz="2400" spc="-1" strike="noStrike">
              <a:solidFill>
                <a:schemeClr val="dk2"/>
              </a:solidFill>
              <a:latin typeface="Calibri"/>
            </a:endParaRPr>
          </a:p>
        </p:txBody>
      </p:sp>
      <p:sp>
        <p:nvSpPr>
          <p:cNvPr id="379" name="PlaceHolder 3"/>
          <p:cNvSpPr>
            <a:spLocks noGrp="1"/>
          </p:cNvSpPr>
          <p:nvPr>
            <p:ph type="sldNum" idx="8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A565166A-C25F-41AB-881C-DA687D33786D}" type="slidenum">
              <a:rPr b="0" lang="nl-BE" sz="1200" spc="-1" strike="noStrike">
                <a:solidFill>
                  <a:srgbClr val="002e65"/>
                </a:solidFill>
                <a:latin typeface="Calibri"/>
              </a:rPr>
              <a:t>74</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Rectangle 4"/>
          <p:cNvSpPr/>
          <p:nvPr/>
        </p:nvSpPr>
        <p:spPr>
          <a:xfrm>
            <a:off x="1981080" y="1196640"/>
            <a:ext cx="8229240" cy="796680"/>
          </a:xfrm>
          <a:prstGeom prst="rect">
            <a:avLst/>
          </a:prstGeom>
          <a:noFill/>
          <a:ln w="9360">
            <a:noFill/>
          </a:ln>
        </p:spPr>
        <p:style>
          <a:lnRef idx="0"/>
          <a:fillRef idx="0"/>
          <a:effectRef idx="0"/>
          <a:fontRef idx="minor"/>
        </p:style>
        <p:txBody>
          <a:bodyPr lIns="90000" rIns="90000" tIns="45000" bIns="45000" anchor="ctr" anchorCtr="1">
            <a:noAutofit/>
          </a:bodyPr>
          <a:p>
            <a:endParaRPr b="0" lang="en-US" sz="2800" spc="-1" strike="noStrike">
              <a:solidFill>
                <a:schemeClr val="dk2"/>
              </a:solidFill>
              <a:latin typeface="Arial"/>
            </a:endParaRPr>
          </a:p>
        </p:txBody>
      </p:sp>
      <p:graphicFrame>
        <p:nvGraphicFramePr>
          <p:cNvPr id="381" name="Object 5"/>
          <p:cNvGraphicFramePr/>
          <p:nvPr/>
        </p:nvGraphicFramePr>
        <p:xfrm>
          <a:off x="2207520" y="1882080"/>
          <a:ext cx="7848360" cy="4088160"/>
        </p:xfrm>
        <a:graphic>
          <a:graphicData uri="http://schemas.openxmlformats.org/presentationml/2006/ole">
            <p:oleObj r:id="rId1" spid="">
              <p:embed/>
              <p:pic>
                <p:nvPicPr>
                  <p:cNvPr id="382" name="Object 5" descr=""/>
                  <p:cNvPicPr/>
                  <p:nvPr/>
                </p:nvPicPr>
                <p:blipFill>
                  <a:blip r:embed="rId2"/>
                  <a:stretch/>
                </p:blipFill>
                <p:spPr>
                  <a:xfrm>
                    <a:off x="2207520" y="1882080"/>
                    <a:ext cx="7848360" cy="4088160"/>
                  </a:xfrm>
                  <a:prstGeom prst="rect">
                    <a:avLst/>
                  </a:prstGeom>
                  <a:ln w="0">
                    <a:noFill/>
                  </a:ln>
                </p:spPr>
              </p:pic>
            </p:oleObj>
          </a:graphicData>
        </a:graphic>
      </p:graphicFrame>
      <p:sp>
        <p:nvSpPr>
          <p:cNvPr id="383"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Mutatiebalans voor Zitmeubel</a:t>
            </a:r>
            <a:r>
              <a:rPr b="1" lang="en-US" sz="3200" spc="-1" strike="noStrike">
                <a:solidFill>
                  <a:schemeClr val="dk2"/>
                </a:solidFill>
                <a:latin typeface="Arial"/>
              </a:rPr>
              <a:t> NV</a:t>
            </a:r>
            <a:endParaRPr b="0" lang="nl-NL" sz="3200" spc="-1" strike="noStrike">
              <a:solidFill>
                <a:schemeClr val="dk1"/>
              </a:solidFill>
              <a:latin typeface="Calibri"/>
            </a:endParaRPr>
          </a:p>
        </p:txBody>
      </p:sp>
      <p:sp>
        <p:nvSpPr>
          <p:cNvPr id="384" name="PlaceHolder 2"/>
          <p:cNvSpPr>
            <a:spLocks noGrp="1"/>
          </p:cNvSpPr>
          <p:nvPr>
            <p:ph type="sldNum" idx="8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C6D2A67-C5E5-4F57-9295-3637E406DB45}" type="slidenum">
              <a:rPr b="0" lang="nl-BE" sz="1200" spc="-1" strike="noStrike">
                <a:solidFill>
                  <a:srgbClr val="002e65"/>
                </a:solidFill>
                <a:latin typeface="Calibri"/>
              </a:rPr>
              <a:t>74</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85" name="Object 5"/>
          <p:cNvGraphicFramePr/>
          <p:nvPr/>
        </p:nvGraphicFramePr>
        <p:xfrm>
          <a:off x="2122560" y="1555920"/>
          <a:ext cx="8281800" cy="4371480"/>
        </p:xfrm>
        <a:graphic>
          <a:graphicData uri="http://schemas.openxmlformats.org/presentationml/2006/ole">
            <p:oleObj r:id="rId1" spid="">
              <p:embed/>
              <p:pic>
                <p:nvPicPr>
                  <p:cNvPr id="386" name="Object 5" descr=""/>
                  <p:cNvPicPr/>
                  <p:nvPr/>
                </p:nvPicPr>
                <p:blipFill>
                  <a:blip r:embed="rId2"/>
                  <a:stretch/>
                </p:blipFill>
                <p:spPr>
                  <a:xfrm>
                    <a:off x="2122560" y="1555920"/>
                    <a:ext cx="8281800" cy="4371480"/>
                  </a:xfrm>
                  <a:prstGeom prst="rect">
                    <a:avLst/>
                  </a:prstGeom>
                  <a:ln w="0">
                    <a:noFill/>
                  </a:ln>
                </p:spPr>
              </p:pic>
            </p:oleObj>
          </a:graphicData>
        </a:graphic>
      </p:graphicFrame>
      <p:sp>
        <p:nvSpPr>
          <p:cNvPr id="387"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3200" spc="-1" strike="noStrike">
                <a:solidFill>
                  <a:schemeClr val="dk2"/>
                </a:solidFill>
                <a:latin typeface="Arial"/>
              </a:rPr>
              <a:t>Mutatiebalans voor Zitmeubel</a:t>
            </a:r>
            <a:r>
              <a:rPr b="1" lang="en-US" sz="3200" spc="-1" strike="noStrike">
                <a:solidFill>
                  <a:schemeClr val="dk2"/>
                </a:solidFill>
                <a:latin typeface="Arial"/>
              </a:rPr>
              <a:t> NV</a:t>
            </a:r>
            <a:endParaRPr b="0" lang="nl-NL" sz="3200" spc="-1" strike="noStrike">
              <a:solidFill>
                <a:schemeClr val="dk1"/>
              </a:solidFill>
              <a:latin typeface="Calibri"/>
            </a:endParaRPr>
          </a:p>
        </p:txBody>
      </p:sp>
      <p:sp>
        <p:nvSpPr>
          <p:cNvPr id="388" name="PlaceHolder 2"/>
          <p:cNvSpPr>
            <a:spLocks noGrp="1"/>
          </p:cNvSpPr>
          <p:nvPr>
            <p:ph type="sldNum" idx="85"/>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B18D6E3-3EAD-4F19-8802-D43662333272}" type="slidenum">
              <a:rPr b="0" lang="nl-BE" sz="1200" spc="-1" strike="noStrike">
                <a:solidFill>
                  <a:srgbClr val="002e65"/>
                </a:solidFill>
                <a:latin typeface="Calibri"/>
              </a:rPr>
              <a:t>74</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algn="r" defTabSz="914400">
              <a:lnSpc>
                <a:spcPct val="90000"/>
              </a:lnSpc>
              <a:buNone/>
            </a:pPr>
            <a:r>
              <a:rPr b="1" lang="nl-BE" sz="3600" spc="-1" strike="noStrike">
                <a:solidFill>
                  <a:schemeClr val="dk2"/>
                </a:solidFill>
                <a:latin typeface="Calibri bold"/>
              </a:rPr>
              <a:t>Procentuele analyse</a:t>
            </a:r>
            <a:endParaRPr b="0" lang="nl-NL" sz="3600" spc="-1" strike="noStrike">
              <a:solidFill>
                <a:schemeClr val="dk1"/>
              </a:solidFill>
              <a:latin typeface="Calibri"/>
            </a:endParaRPr>
          </a:p>
        </p:txBody>
      </p:sp>
      <p:sp>
        <p:nvSpPr>
          <p:cNvPr id="91" name="PlaceHolder 2"/>
          <p:cNvSpPr>
            <a:spLocks noGrp="1"/>
          </p:cNvSpPr>
          <p:nvPr>
            <p:ph/>
          </p:nvPr>
        </p:nvSpPr>
        <p:spPr>
          <a:xfrm>
            <a:off x="623880" y="1912680"/>
            <a:ext cx="10936440" cy="4324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nl-BE" sz="2800" spc="-1" strike="noStrike">
                <a:solidFill>
                  <a:schemeClr val="dk2"/>
                </a:solidFill>
                <a:latin typeface="Calibri"/>
              </a:rPr>
              <a:t>Horizontale of tijdsanalyse</a:t>
            </a:r>
            <a:endParaRPr b="1" lang="nl-NL" sz="2800" spc="-1" strike="noStrike">
              <a:solidFill>
                <a:schemeClr val="dk2"/>
              </a:solidFill>
              <a:latin typeface="Calibri"/>
            </a:endParaRPr>
          </a:p>
          <a:p>
            <a:pPr indent="0" defTabSz="914400">
              <a:lnSpc>
                <a:spcPct val="90000"/>
              </a:lnSpc>
              <a:spcBef>
                <a:spcPts val="1001"/>
              </a:spcBef>
              <a:buNone/>
              <a:tabLst>
                <a:tab algn="l" pos="0"/>
              </a:tabLst>
            </a:pPr>
            <a:endParaRPr b="1" lang="nl-NL" sz="2000" spc="-1" strike="noStrike">
              <a:solidFill>
                <a:schemeClr val="dk2"/>
              </a:solidFill>
              <a:latin typeface="Calibri"/>
            </a:endParaRPr>
          </a:p>
          <a:p>
            <a:pPr indent="0" defTabSz="914400">
              <a:lnSpc>
                <a:spcPct val="90000"/>
              </a:lnSpc>
              <a:spcBef>
                <a:spcPts val="1001"/>
              </a:spcBef>
              <a:buNone/>
              <a:tabLst>
                <a:tab algn="l" pos="0"/>
              </a:tabLst>
            </a:pPr>
            <a:r>
              <a:rPr b="1" lang="nl-BE" sz="2000" spc="-1" strike="noStrike" u="sng">
                <a:solidFill>
                  <a:schemeClr val="dk2"/>
                </a:solidFill>
                <a:uFillTx/>
                <a:latin typeface="Calibri"/>
              </a:rPr>
              <a:t>Methode:</a:t>
            </a:r>
            <a:r>
              <a:rPr b="1" lang="nl-BE" sz="2000" spc="-1" strike="noStrike">
                <a:solidFill>
                  <a:schemeClr val="dk2"/>
                </a:solidFill>
                <a:latin typeface="Calibri"/>
              </a:rPr>
              <a:t> </a:t>
            </a:r>
            <a:r>
              <a:rPr b="1" lang="nl-NL" sz="2000" spc="-1" strike="noStrike">
                <a:solidFill>
                  <a:schemeClr val="dk2"/>
                </a:solidFill>
                <a:latin typeface="Arial"/>
              </a:rPr>
              <a:t>Men kiest een bepaalde jaarrekening als basisjaar en stelt elke post gelijk aan 100 (i.e. het basisindexcijfer). De posten van de jaarrekeningen van de overige jaren worden vervolgens vergeleken met de overeenkomstige post van het basisjaar en de globale waarde wordt omgezet in een verhoudingsgetal volgens de formule:</a:t>
            </a:r>
            <a:r>
              <a:rPr b="1" lang="en-GB" sz="2000" spc="-1" strike="noStrike">
                <a:solidFill>
                  <a:schemeClr val="dk2"/>
                </a:solidFill>
                <a:latin typeface="Arial"/>
              </a:rPr>
              <a:t> </a:t>
            </a:r>
            <a:endParaRPr b="1" lang="nl-NL" sz="20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a:p>
            <a:pPr indent="0" defTabSz="914400">
              <a:lnSpc>
                <a:spcPct val="90000"/>
              </a:lnSpc>
              <a:spcBef>
                <a:spcPts val="499"/>
              </a:spcBef>
              <a:buNone/>
              <a:tabLst>
                <a:tab algn="l" pos="0"/>
              </a:tabLst>
            </a:pPr>
            <a:endParaRPr b="1" lang="nl-NL" sz="2400" spc="-1" strike="noStrike">
              <a:solidFill>
                <a:schemeClr val="dk2"/>
              </a:solidFill>
              <a:latin typeface="Calibri"/>
            </a:endParaRPr>
          </a:p>
          <a:p>
            <a:pPr indent="0" defTabSz="914400">
              <a:lnSpc>
                <a:spcPct val="90000"/>
              </a:lnSpc>
              <a:spcBef>
                <a:spcPts val="1001"/>
              </a:spcBef>
              <a:buNone/>
              <a:tabLst>
                <a:tab algn="l" pos="0"/>
              </a:tabLst>
            </a:pPr>
            <a:endParaRPr b="1" lang="nl-NL" sz="2400" spc="-1" strike="noStrike">
              <a:solidFill>
                <a:schemeClr val="dk2"/>
              </a:solidFill>
              <a:latin typeface="Calibri"/>
            </a:endParaRPr>
          </a:p>
        </p:txBody>
      </p:sp>
      <p:sp>
        <p:nvSpPr>
          <p:cNvPr id="92" name="Rectangle 6"/>
          <p:cNvSpPr/>
          <p:nvPr/>
        </p:nvSpPr>
        <p:spPr>
          <a:xfrm>
            <a:off x="1523880" y="-200160"/>
            <a:ext cx="347760" cy="399600"/>
          </a:xfrm>
          <a:prstGeom prst="rect">
            <a:avLst/>
          </a:prstGeom>
          <a:noFill/>
          <a:ln w="9360">
            <a:noFill/>
          </a:ln>
        </p:spPr>
        <p:style>
          <a:lnRef idx="0"/>
          <a:fillRef idx="0"/>
          <a:effectRef idx="0"/>
          <a:fontRef idx="minor"/>
        </p:style>
        <p:txBody>
          <a:bodyPr wrap="none" lIns="90000" rIns="90000" tIns="45000" bIns="45000" anchor="ctr">
            <a:spAutoFit/>
          </a:bodyPr>
          <a:p>
            <a:endParaRPr b="0" lang="en-US" sz="1800" spc="-1" strike="noStrike">
              <a:solidFill>
                <a:schemeClr val="dk1"/>
              </a:solidFill>
              <a:latin typeface="Arial"/>
            </a:endParaRPr>
          </a:p>
        </p:txBody>
      </p:sp>
      <p:sp>
        <p:nvSpPr>
          <p:cNvPr id="93" name="Tekstvak 6"/>
          <p:cNvSpPr/>
          <p:nvPr/>
        </p:nvSpPr>
        <p:spPr>
          <a:xfrm>
            <a:off x="2711520" y="4315320"/>
            <a:ext cx="6768360" cy="857880"/>
          </a:xfrm>
          <a:prstGeom prst="rect">
            <a:avLst/>
          </a:prstGeom>
          <a:blipFill rotWithShape="0">
            <a:blip r:embed="rId1"/>
            <a:srcRect/>
            <a:stretch/>
          </a:blipFill>
          <a:ln w="0">
            <a:solidFill>
              <a:srgbClr val="ffc000"/>
            </a:solidFill>
          </a:ln>
        </p:spPr>
        <p:style>
          <a:lnRef idx="0"/>
          <a:fillRef idx="0"/>
          <a:effectRef idx="0"/>
          <a:fontRef idx="minor"/>
        </p:style>
        <p:txBody>
          <a:bodyPr lIns="90000" rIns="90000" tIns="45000" bIns="45000" anchor="t">
            <a:noAutofit/>
          </a:bodyPr>
          <a:p>
            <a:pPr defTabSz="457200">
              <a:lnSpc>
                <a:spcPct val="100000"/>
              </a:lnSpc>
            </a:pPr>
            <a:r>
              <a:rPr b="0" lang="nl-BE" sz="1800" spc="-1" strike="noStrike">
                <a:solidFill>
                  <a:srgbClr val="ffffff">
                    <a:alpha val="1000"/>
                  </a:srgbClr>
                </a:solidFill>
                <a:latin typeface="Calibri"/>
              </a:rPr>
              <a:t> </a:t>
            </a:r>
            <a:endParaRPr b="0" lang="en-US" sz="1800" spc="-1" strike="noStrike">
              <a:solidFill>
                <a:srgbClr val="000000"/>
              </a:solidFill>
              <a:latin typeface="Arial"/>
            </a:endParaRPr>
          </a:p>
        </p:txBody>
      </p:sp>
      <p:sp>
        <p:nvSpPr>
          <p:cNvPr id="94" name="PlaceHolder 3"/>
          <p:cNvSpPr>
            <a:spLocks noGrp="1"/>
          </p:cNvSpPr>
          <p:nvPr>
            <p:ph type="sldNum" idx="23"/>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CBAF67FD-B169-456F-82F8-0FAC02B862DA}" type="slidenum">
              <a:rPr b="0" lang="nl-BE" sz="1200" spc="-1" strike="noStrike">
                <a:solidFill>
                  <a:srgbClr val="002e65"/>
                </a:solidFill>
                <a:latin typeface="Calibri"/>
              </a:rPr>
              <a:t>5</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23880" y="620640"/>
            <a:ext cx="10936440" cy="1069560"/>
          </a:xfrm>
          <a:prstGeom prst="rect">
            <a:avLst/>
          </a:prstGeom>
          <a:noFill/>
          <a:ln w="0">
            <a:noFill/>
          </a:ln>
        </p:spPr>
        <p:txBody>
          <a:bodyPr lIns="91440" rIns="91440" tIns="45720" bIns="45720" anchor="t">
            <a:noAutofit/>
          </a:bodyPr>
          <a:p>
            <a:pPr indent="0" defTabSz="914400">
              <a:lnSpc>
                <a:spcPct val="90000"/>
              </a:lnSpc>
              <a:buNone/>
            </a:pPr>
            <a:r>
              <a:rPr b="1" lang="nl-BE" sz="4400" spc="-1" strike="noStrike">
                <a:solidFill>
                  <a:schemeClr val="dk2"/>
                </a:solidFill>
                <a:latin typeface="Calibri bold"/>
              </a:rPr>
              <a:t>Horizontale analyse</a:t>
            </a:r>
            <a:endParaRPr b="0" lang="nl-NL" sz="4400" spc="-1" strike="noStrike">
              <a:solidFill>
                <a:schemeClr val="dk1"/>
              </a:solidFill>
              <a:latin typeface="Calibri"/>
            </a:endParaRPr>
          </a:p>
        </p:txBody>
      </p:sp>
      <p:sp>
        <p:nvSpPr>
          <p:cNvPr id="96" name="PlaceHolder 2"/>
          <p:cNvSpPr>
            <a:spLocks noGrp="1"/>
          </p:cNvSpPr>
          <p:nvPr>
            <p:ph/>
          </p:nvPr>
        </p:nvSpPr>
        <p:spPr>
          <a:xfrm>
            <a:off x="2157480" y="3933000"/>
            <a:ext cx="8280000" cy="2448000"/>
          </a:xfrm>
          <a:prstGeom prst="rect">
            <a:avLst/>
          </a:prstGeom>
          <a:noFill/>
          <a:ln w="0">
            <a:noFill/>
          </a:ln>
        </p:spPr>
        <p:txBody>
          <a:bodyPr lIns="91440" rIns="91440" tIns="45720" bIns="45720" anchor="t">
            <a:normAutofit fontScale="34371"/>
          </a:bodyPr>
          <a:p>
            <a:pPr indent="0" defTabSz="914400">
              <a:lnSpc>
                <a:spcPct val="80000"/>
              </a:lnSpc>
              <a:spcBef>
                <a:spcPts val="1001"/>
              </a:spcBef>
              <a:buNone/>
            </a:pPr>
            <a:endParaRPr b="1" lang="nl-NL" sz="2000" spc="-1" strike="noStrike">
              <a:solidFill>
                <a:schemeClr val="dk2"/>
              </a:solidFill>
              <a:latin typeface="Calibri"/>
            </a:endParaRPr>
          </a:p>
          <a:p>
            <a:pPr marL="228600" indent="-228600" defTabSz="914400">
              <a:lnSpc>
                <a:spcPct val="80000"/>
              </a:lnSpc>
              <a:spcBef>
                <a:spcPts val="1001"/>
              </a:spcBef>
              <a:buClr>
                <a:srgbClr val="ea2c38"/>
              </a:buClr>
              <a:buSzPct val="75000"/>
              <a:buFont typeface="Wingdings" charset="2"/>
              <a:buChar char=""/>
            </a:pPr>
            <a:r>
              <a:rPr b="1" lang="nl-BE" sz="3500" spc="-1" strike="noStrike">
                <a:solidFill>
                  <a:schemeClr val="dk2"/>
                </a:solidFill>
                <a:latin typeface="Calibri"/>
              </a:rPr>
              <a:t>Evolutie van balans- en resultatenrekeningen die een logische band hebben met elkaar vergelijken</a:t>
            </a:r>
            <a:endParaRPr b="1" lang="nl-NL" sz="3500" spc="-1" strike="noStrike">
              <a:solidFill>
                <a:schemeClr val="dk2"/>
              </a:solidFill>
              <a:latin typeface="Calibri"/>
            </a:endParaRPr>
          </a:p>
          <a:p>
            <a:pPr indent="0" defTabSz="914400">
              <a:lnSpc>
                <a:spcPct val="80000"/>
              </a:lnSpc>
              <a:spcBef>
                <a:spcPts val="1001"/>
              </a:spcBef>
              <a:buNone/>
              <a:tabLst>
                <a:tab algn="l" pos="0"/>
              </a:tabLst>
            </a:pPr>
            <a:endParaRPr b="1" lang="nl-NL" sz="3500" spc="-1" strike="noStrike">
              <a:solidFill>
                <a:schemeClr val="dk2"/>
              </a:solidFill>
              <a:latin typeface="Calibri"/>
            </a:endParaRPr>
          </a:p>
          <a:p>
            <a:pPr indent="0" defTabSz="914400">
              <a:lnSpc>
                <a:spcPct val="80000"/>
              </a:lnSpc>
              <a:spcBef>
                <a:spcPts val="1001"/>
              </a:spcBef>
              <a:buNone/>
              <a:tabLst>
                <a:tab algn="l" pos="0"/>
              </a:tabLst>
            </a:pPr>
            <a:r>
              <a:rPr b="1" lang="nl-BE" sz="3500" spc="-1" strike="noStrike" u="sng">
                <a:solidFill>
                  <a:schemeClr val="dk2"/>
                </a:solidFill>
                <a:uFillTx/>
                <a:latin typeface="Calibri"/>
              </a:rPr>
              <a:t>Belangrijke aandachtpunten</a:t>
            </a:r>
            <a:endParaRPr b="1" lang="nl-NL" sz="3500" spc="-1" strike="noStrike">
              <a:solidFill>
                <a:schemeClr val="dk2"/>
              </a:solidFill>
              <a:latin typeface="Calibri"/>
            </a:endParaRPr>
          </a:p>
          <a:p>
            <a:pPr marL="457200" indent="-228600" defTabSz="914400">
              <a:lnSpc>
                <a:spcPct val="80000"/>
              </a:lnSpc>
              <a:spcBef>
                <a:spcPts val="1001"/>
              </a:spcBef>
              <a:buClr>
                <a:srgbClr val="002e65"/>
              </a:buClr>
              <a:buSzPct val="75000"/>
              <a:buFont typeface="Wingdings" charset="2"/>
              <a:buChar char=""/>
              <a:tabLst>
                <a:tab algn="l" pos="0"/>
              </a:tabLst>
            </a:pPr>
            <a:r>
              <a:rPr b="1" lang="nl-BE" sz="3500" spc="-1" strike="noStrike">
                <a:solidFill>
                  <a:schemeClr val="dk2"/>
                </a:solidFill>
                <a:latin typeface="Calibri"/>
              </a:rPr>
              <a:t>Keuze van het basisjaar : geen uitzonderlijke toestanden</a:t>
            </a:r>
            <a:endParaRPr b="1" lang="nl-NL" sz="3500" spc="-1" strike="noStrike">
              <a:solidFill>
                <a:schemeClr val="dk2"/>
              </a:solidFill>
              <a:latin typeface="Calibri"/>
            </a:endParaRPr>
          </a:p>
          <a:p>
            <a:pPr marL="457200" indent="-228600" defTabSz="914400">
              <a:lnSpc>
                <a:spcPct val="80000"/>
              </a:lnSpc>
              <a:spcBef>
                <a:spcPts val="1001"/>
              </a:spcBef>
              <a:buClr>
                <a:srgbClr val="002e65"/>
              </a:buClr>
              <a:buSzPct val="75000"/>
              <a:buFont typeface="Wingdings" charset="2"/>
              <a:buChar char=""/>
              <a:tabLst>
                <a:tab algn="l" pos="0"/>
              </a:tabLst>
            </a:pPr>
            <a:r>
              <a:rPr b="1" lang="nl-BE" sz="3500" spc="-1" strike="noStrike">
                <a:solidFill>
                  <a:schemeClr val="dk2"/>
                </a:solidFill>
                <a:latin typeface="Calibri"/>
              </a:rPr>
              <a:t>Tijdspanne niet te lang (max 5 jaar)</a:t>
            </a:r>
            <a:endParaRPr b="1" lang="nl-NL" sz="3500" spc="-1" strike="noStrike">
              <a:solidFill>
                <a:schemeClr val="dk2"/>
              </a:solidFill>
              <a:latin typeface="Calibri"/>
            </a:endParaRPr>
          </a:p>
          <a:p>
            <a:pPr marL="457200" indent="-228600" defTabSz="914400">
              <a:lnSpc>
                <a:spcPct val="80000"/>
              </a:lnSpc>
              <a:spcBef>
                <a:spcPts val="1001"/>
              </a:spcBef>
              <a:buClr>
                <a:srgbClr val="002e65"/>
              </a:buClr>
              <a:buSzPct val="75000"/>
              <a:buFont typeface="Wingdings" charset="2"/>
              <a:buChar char=""/>
              <a:tabLst>
                <a:tab algn="l" pos="0"/>
              </a:tabLst>
            </a:pPr>
            <a:r>
              <a:rPr b="1" lang="nl-BE" sz="3500" spc="-1" strike="noStrike">
                <a:solidFill>
                  <a:schemeClr val="dk2"/>
                </a:solidFill>
                <a:latin typeface="Calibri"/>
              </a:rPr>
              <a:t>Aandacht voor de absolute bedragen</a:t>
            </a:r>
            <a:endParaRPr b="1" lang="nl-NL" sz="3500" spc="-1" strike="noStrike">
              <a:solidFill>
                <a:schemeClr val="dk2"/>
              </a:solidFill>
              <a:latin typeface="Calibri"/>
            </a:endParaRPr>
          </a:p>
          <a:p>
            <a:pPr marL="228600" indent="-228600" defTabSz="914400">
              <a:lnSpc>
                <a:spcPct val="80000"/>
              </a:lnSpc>
              <a:spcBef>
                <a:spcPts val="1001"/>
              </a:spcBef>
              <a:buNone/>
              <a:tabLst>
                <a:tab algn="l" pos="0"/>
              </a:tabLst>
            </a:pPr>
            <a:endParaRPr b="1" lang="nl-NL" sz="3500" spc="-1" strike="noStrike">
              <a:solidFill>
                <a:schemeClr val="dk2"/>
              </a:solidFill>
              <a:latin typeface="Calibri"/>
            </a:endParaRPr>
          </a:p>
          <a:p>
            <a:pPr marL="228600" indent="-228600" defTabSz="914400">
              <a:lnSpc>
                <a:spcPct val="80000"/>
              </a:lnSpc>
              <a:spcBef>
                <a:spcPts val="1001"/>
              </a:spcBef>
              <a:buNone/>
              <a:tabLst>
                <a:tab algn="l" pos="0"/>
              </a:tabLst>
            </a:pPr>
            <a:r>
              <a:rPr b="1" lang="nl-BE" sz="3500" spc="-1" strike="noStrike">
                <a:solidFill>
                  <a:schemeClr val="dk2"/>
                </a:solidFill>
                <a:latin typeface="Calibri"/>
              </a:rPr>
              <a:t>	</a:t>
            </a:r>
            <a:r>
              <a:rPr b="1" lang="nl-BE" sz="3500" spc="-1" strike="noStrike">
                <a:solidFill>
                  <a:schemeClr val="dk2"/>
                </a:solidFill>
                <a:latin typeface="Calibri"/>
              </a:rPr>
              <a:t>	</a:t>
            </a:r>
            <a:endParaRPr b="1" lang="nl-NL" sz="3500" spc="-1" strike="noStrike">
              <a:solidFill>
                <a:schemeClr val="dk2"/>
              </a:solidFill>
              <a:latin typeface="Calibri"/>
            </a:endParaRPr>
          </a:p>
        </p:txBody>
      </p:sp>
      <p:sp>
        <p:nvSpPr>
          <p:cNvPr id="97" name="Tekstvak 2"/>
          <p:cNvSpPr/>
          <p:nvPr/>
        </p:nvSpPr>
        <p:spPr>
          <a:xfrm>
            <a:off x="2351520" y="1412640"/>
            <a:ext cx="7676280" cy="2120400"/>
          </a:xfrm>
          <a:prstGeom prst="rect">
            <a:avLst/>
          </a:prstGeom>
          <a:noFill/>
          <a:ln w="0">
            <a:solidFill>
              <a:srgbClr val="00b050"/>
            </a:solidFill>
            <a:prstDash val="dash"/>
          </a:ln>
        </p:spPr>
        <p:style>
          <a:lnRef idx="0"/>
          <a:fillRef idx="0"/>
          <a:effectRef idx="0"/>
          <a:fontRef idx="minor"/>
        </p:style>
        <p:txBody>
          <a:bodyPr lIns="90000" rIns="90000" tIns="45000" bIns="45000" anchor="t">
            <a:spAutoFit/>
          </a:bodyPr>
          <a:p>
            <a:pPr defTabSz="457200">
              <a:lnSpc>
                <a:spcPct val="100000"/>
              </a:lnSpc>
            </a:pPr>
            <a:r>
              <a:rPr b="0" i="1" lang="nl-BE" sz="1800" spc="-1" strike="noStrike">
                <a:solidFill>
                  <a:srgbClr val="003d62"/>
                </a:solidFill>
                <a:latin typeface="Calibri"/>
              </a:rPr>
              <a:t>Vb</a:t>
            </a: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100000"/>
              </a:lnSpc>
            </a:pPr>
            <a:endParaRPr b="0" lang="en-US" sz="1800" spc="-1" strike="noStrike">
              <a:solidFill>
                <a:srgbClr val="000000"/>
              </a:solidFill>
              <a:latin typeface="Arial"/>
            </a:endParaRPr>
          </a:p>
          <a:p>
            <a:pPr defTabSz="457200">
              <a:lnSpc>
                <a:spcPct val="80000"/>
              </a:lnSpc>
            </a:pPr>
            <a:endParaRPr b="0" lang="en-US" sz="1800" spc="-1" strike="noStrike">
              <a:solidFill>
                <a:srgbClr val="000000"/>
              </a:solidFill>
              <a:latin typeface="Arial"/>
            </a:endParaRPr>
          </a:p>
          <a:p>
            <a:pPr defTabSz="457200">
              <a:lnSpc>
                <a:spcPct val="80000"/>
              </a:lnSpc>
            </a:pPr>
            <a:r>
              <a:rPr b="0" lang="nl-BE" sz="1800" spc="-1" strike="noStrike">
                <a:solidFill>
                  <a:srgbClr val="003d62"/>
                </a:solidFill>
                <a:latin typeface="Calibri"/>
              </a:rPr>
              <a:t>Eenzelfde procentuele horizontale analyse moet ook gemaakt worden voor de passivazijde van de balans, alsook voor de resultatenrekening</a:t>
            </a:r>
            <a:endParaRPr b="0" lang="en-US" sz="1800" spc="-1" strike="noStrike">
              <a:solidFill>
                <a:srgbClr val="000000"/>
              </a:solidFill>
              <a:latin typeface="Arial"/>
            </a:endParaRPr>
          </a:p>
        </p:txBody>
      </p:sp>
      <p:pic>
        <p:nvPicPr>
          <p:cNvPr id="98" name="Picture 1" descr=""/>
          <p:cNvPicPr/>
          <p:nvPr/>
        </p:nvPicPr>
        <p:blipFill>
          <a:blip r:embed="rId1"/>
          <a:stretch/>
        </p:blipFill>
        <p:spPr>
          <a:xfrm>
            <a:off x="2639160" y="1772640"/>
            <a:ext cx="6913080" cy="1223640"/>
          </a:xfrm>
          <a:prstGeom prst="rect">
            <a:avLst/>
          </a:prstGeom>
          <a:ln w="0">
            <a:noFill/>
          </a:ln>
        </p:spPr>
      </p:pic>
      <p:sp>
        <p:nvSpPr>
          <p:cNvPr id="99" name="PlaceHolder 3"/>
          <p:cNvSpPr>
            <a:spLocks noGrp="1"/>
          </p:cNvSpPr>
          <p:nvPr>
            <p:ph type="sldNum" idx="24"/>
          </p:nvPr>
        </p:nvSpPr>
        <p:spPr>
          <a:xfrm>
            <a:off x="8817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nl-BE" sz="1200" spc="-1" strike="noStrike">
                <a:solidFill>
                  <a:srgbClr val="002e65"/>
                </a:solidFill>
                <a:latin typeface="Calibri"/>
              </a:defRPr>
            </a:lvl1pPr>
          </a:lstStyle>
          <a:p>
            <a:pPr indent="0" algn="r" defTabSz="914400">
              <a:lnSpc>
                <a:spcPct val="100000"/>
              </a:lnSpc>
              <a:buNone/>
              <a:tabLst>
                <a:tab algn="l" pos="0"/>
              </a:tabLst>
            </a:pPr>
            <a:fld id="{D920F930-03B9-426C-B13C-DA845FF38163}" type="slidenum">
              <a:rPr b="0" lang="nl-BE" sz="1200" spc="-1" strike="noStrike">
                <a:solidFill>
                  <a:srgbClr val="002e65"/>
                </a:solidFill>
                <a:latin typeface="Calibri"/>
              </a:rPr>
              <a:t>9</a:t>
            </a:fld>
            <a:endParaRPr b="0" lang="en-US"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4.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5.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UAntwerpen-basic">
  <a:themeElements>
    <a:clrScheme name="Kleuren_universiteitAntwerpen">
      <a:dk1>
        <a:srgbClr val="002e65"/>
      </a:dk1>
      <a:lt1>
        <a:srgbClr val="ffffff"/>
      </a:lt1>
      <a:dk2>
        <a:srgbClr val="002e65"/>
      </a:dk2>
      <a:lt2>
        <a:srgbClr val="bbcccc"/>
      </a:lt2>
      <a:accent1>
        <a:srgbClr val="002e65"/>
      </a:accent1>
      <a:accent2>
        <a:srgbClr val="ea2c38"/>
      </a:accent2>
      <a:accent3>
        <a:srgbClr val="44b8f3"/>
      </a:accent3>
      <a:accent4>
        <a:srgbClr val="ada500"/>
      </a:accent4>
      <a:accent5>
        <a:srgbClr val="ac242a"/>
      </a:accent5>
      <a:accent6>
        <a:srgbClr val="65a812"/>
      </a:accent6>
      <a:hlink>
        <a:srgbClr val="006ca9"/>
      </a:hlink>
      <a:folHlink>
        <a:srgbClr val="b1009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3223</TotalTime>
  <Application>LibreOffice/24.2.7.2$Linux_X86_64 LibreOffice_project/420$Build-2</Application>
  <AppVersion>15.0000</AppVersion>
  <Company>AltoAlto bvba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2012-04-16T13:59:02Z</dcterms:created>
  <dc:creator>jp staelens</dc:creator>
  <dc:description/>
  <dc:language>en-US</dc:language>
  <cp:lastModifiedBy/>
  <cp:lastPrinted>2012-04-30T08:36:07Z</cp:lastPrinted>
  <dcterms:modified xsi:type="dcterms:W3CDTF">2025-03-04T15:41:53Z</dcterms:modified>
  <cp:revision>102</cp:revision>
  <dc:subject/>
  <dc:title>PowerPoint-presentatie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74</vt:r8>
  </property>
  <property fmtid="{D5CDD505-2E9C-101B-9397-08002B2CF9AE}" pid="3" name="PresentationFormat">
    <vt:lpwstr>Widescreen</vt:lpwstr>
  </property>
  <property fmtid="{D5CDD505-2E9C-101B-9397-08002B2CF9AE}" pid="4" name="Slides">
    <vt:r8>76</vt:r8>
  </property>
</Properties>
</file>