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4"/>
    <p:sldMasterId id="2147484114" r:id="rId5"/>
    <p:sldMasterId id="2147484118" r:id="rId6"/>
  </p:sldMasterIdLst>
  <p:notesMasterIdLst>
    <p:notesMasterId r:id="rId42"/>
  </p:notesMasterIdLst>
  <p:sldIdLst>
    <p:sldId id="257" r:id="rId7"/>
    <p:sldId id="259" r:id="rId8"/>
    <p:sldId id="429" r:id="rId9"/>
    <p:sldId id="473" r:id="rId10"/>
    <p:sldId id="708" r:id="rId11"/>
    <p:sldId id="270" r:id="rId12"/>
    <p:sldId id="709" r:id="rId13"/>
    <p:sldId id="710" r:id="rId14"/>
    <p:sldId id="714" r:id="rId15"/>
    <p:sldId id="716" r:id="rId16"/>
    <p:sldId id="717" r:id="rId17"/>
    <p:sldId id="718" r:id="rId18"/>
    <p:sldId id="719" r:id="rId19"/>
    <p:sldId id="720" r:id="rId20"/>
    <p:sldId id="721" r:id="rId21"/>
    <p:sldId id="722" r:id="rId22"/>
    <p:sldId id="723" r:id="rId23"/>
    <p:sldId id="711" r:id="rId24"/>
    <p:sldId id="724" r:id="rId25"/>
    <p:sldId id="726" r:id="rId26"/>
    <p:sldId id="712" r:id="rId27"/>
    <p:sldId id="729" r:id="rId28"/>
    <p:sldId id="739" r:id="rId29"/>
    <p:sldId id="728" r:id="rId30"/>
    <p:sldId id="713" r:id="rId31"/>
    <p:sldId id="731" r:id="rId32"/>
    <p:sldId id="732" r:id="rId33"/>
    <p:sldId id="733" r:id="rId34"/>
    <p:sldId id="725" r:id="rId35"/>
    <p:sldId id="734" r:id="rId36"/>
    <p:sldId id="735" r:id="rId37"/>
    <p:sldId id="443" r:id="rId38"/>
    <p:sldId id="738" r:id="rId39"/>
    <p:sldId id="730" r:id="rId40"/>
    <p:sldId id="736" r:id="rId41"/>
  </p:sldIdLst>
  <p:sldSz cx="12192000" cy="6858000"/>
  <p:notesSz cx="6805613" cy="9944100"/>
  <p:defaultTextStyle>
    <a:defPPr>
      <a:defRPr lang="nl-BE"/>
    </a:defPPr>
    <a:lvl1pPr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609585"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1219170"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828754"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2438339" algn="l"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3047924" algn="l" defTabSz="1219170" rtl="0" eaLnBrk="1" latinLnBrk="0" hangingPunct="1">
      <a:defRPr kern="1200">
        <a:solidFill>
          <a:schemeClr val="tx1"/>
        </a:solidFill>
        <a:latin typeface="Trebuchet MS" panose="020B0603020202020204" pitchFamily="34" charset="0"/>
        <a:ea typeface="+mn-ea"/>
        <a:cs typeface="+mn-cs"/>
      </a:defRPr>
    </a:lvl6pPr>
    <a:lvl7pPr marL="3657509" algn="l" defTabSz="1219170" rtl="0" eaLnBrk="1" latinLnBrk="0" hangingPunct="1">
      <a:defRPr kern="1200">
        <a:solidFill>
          <a:schemeClr val="tx1"/>
        </a:solidFill>
        <a:latin typeface="Trebuchet MS" panose="020B0603020202020204" pitchFamily="34" charset="0"/>
        <a:ea typeface="+mn-ea"/>
        <a:cs typeface="+mn-cs"/>
      </a:defRPr>
    </a:lvl7pPr>
    <a:lvl8pPr marL="4267093" algn="l" defTabSz="1219170" rtl="0" eaLnBrk="1" latinLnBrk="0" hangingPunct="1">
      <a:defRPr kern="1200">
        <a:solidFill>
          <a:schemeClr val="tx1"/>
        </a:solidFill>
        <a:latin typeface="Trebuchet MS" panose="020B0603020202020204" pitchFamily="34" charset="0"/>
        <a:ea typeface="+mn-ea"/>
        <a:cs typeface="+mn-cs"/>
      </a:defRPr>
    </a:lvl8pPr>
    <a:lvl9pPr marL="4876678" algn="l" defTabSz="121917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196">
          <p15:clr>
            <a:srgbClr val="A4A3A4"/>
          </p15:clr>
        </p15:guide>
        <p15:guide id="2" orient="horz" pos="3127">
          <p15:clr>
            <a:srgbClr val="A4A3A4"/>
          </p15:clr>
        </p15:guide>
        <p15:guide id="3" pos="197">
          <p15:clr>
            <a:srgbClr val="A4A3A4"/>
          </p15:clr>
        </p15:guide>
        <p15:guide id="4" pos="2144">
          <p15:clr>
            <a:srgbClr val="A4A3A4"/>
          </p15:clr>
        </p15:guide>
        <p15:guide id="5" pos="409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051B7E-9900-4A2C-9C99-58466BCC82F4}" v="2" dt="2023-11-08T14:04:36.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95182" autoAdjust="0"/>
  </p:normalViewPr>
  <p:slideViewPr>
    <p:cSldViewPr snapToGrid="0" snapToObjects="1" showGuides="1">
      <p:cViewPr varScale="1">
        <p:scale>
          <a:sx n="107" d="100"/>
          <a:sy n="107" d="100"/>
        </p:scale>
        <p:origin x="930" y="11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showGuides="1">
      <p:cViewPr varScale="1">
        <p:scale>
          <a:sx n="66" d="100"/>
          <a:sy n="66" d="100"/>
        </p:scale>
        <p:origin x="0" y="0"/>
      </p:cViewPr>
      <p:guideLst>
        <p:guide orient="horz" pos="196"/>
        <p:guide orient="horz" pos="3127"/>
        <p:guide pos="197"/>
        <p:guide pos="2144"/>
        <p:guide pos="409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ien Hens" userId="5d410ea9-b1eb-44af-b5e4-c07fc9551b3c" providerId="ADAL" clId="{E0D4B795-0C2A-4A0A-B7B8-5C0CFD18A682}"/>
    <pc:docChg chg="undo custSel addSld delSld modSld sldOrd">
      <pc:chgData name="Kristien Hens" userId="5d410ea9-b1eb-44af-b5e4-c07fc9551b3c" providerId="ADAL" clId="{E0D4B795-0C2A-4A0A-B7B8-5C0CFD18A682}" dt="2021-12-15T14:29:32.487" v="8090" actId="20577"/>
      <pc:docMkLst>
        <pc:docMk/>
      </pc:docMkLst>
      <pc:sldChg chg="delSp modSp mod">
        <pc:chgData name="Kristien Hens" userId="5d410ea9-b1eb-44af-b5e4-c07fc9551b3c" providerId="ADAL" clId="{E0D4B795-0C2A-4A0A-B7B8-5C0CFD18A682}" dt="2021-12-14T17:42:19.495" v="124"/>
        <pc:sldMkLst>
          <pc:docMk/>
          <pc:sldMk cId="2323801077" sldId="257"/>
        </pc:sldMkLst>
        <pc:spChg chg="mod">
          <ac:chgData name="Kristien Hens" userId="5d410ea9-b1eb-44af-b5e4-c07fc9551b3c" providerId="ADAL" clId="{E0D4B795-0C2A-4A0A-B7B8-5C0CFD18A682}" dt="2021-12-14T17:38:52.338" v="58" actId="20577"/>
          <ac:spMkLst>
            <pc:docMk/>
            <pc:sldMk cId="2323801077" sldId="257"/>
            <ac:spMk id="2" creationId="{6F0C7654-B1F8-CB41-A11C-78EAAE0B4DB9}"/>
          </ac:spMkLst>
        </pc:spChg>
        <pc:spChg chg="mod">
          <ac:chgData name="Kristien Hens" userId="5d410ea9-b1eb-44af-b5e4-c07fc9551b3c" providerId="ADAL" clId="{E0D4B795-0C2A-4A0A-B7B8-5C0CFD18A682}" dt="2021-12-14T17:39:01.044" v="71" actId="20577"/>
          <ac:spMkLst>
            <pc:docMk/>
            <pc:sldMk cId="2323801077" sldId="257"/>
            <ac:spMk id="3" creationId="{BE59F27B-4FA1-1945-B3AE-2234EB3F591F}"/>
          </ac:spMkLst>
        </pc:spChg>
        <pc:picChg chg="del">
          <ac:chgData name="Kristien Hens" userId="5d410ea9-b1eb-44af-b5e4-c07fc9551b3c" providerId="ADAL" clId="{E0D4B795-0C2A-4A0A-B7B8-5C0CFD18A682}" dt="2021-12-14T17:42:19.495" v="124"/>
          <ac:picMkLst>
            <pc:docMk/>
            <pc:sldMk cId="2323801077" sldId="257"/>
            <ac:picMk id="4" creationId="{D6E9BDAC-1829-4E77-998F-84B1B3D60C5D}"/>
          </ac:picMkLst>
        </pc:picChg>
      </pc:sldChg>
      <pc:sldChg chg="del">
        <pc:chgData name="Kristien Hens" userId="5d410ea9-b1eb-44af-b5e4-c07fc9551b3c" providerId="ADAL" clId="{E0D4B795-0C2A-4A0A-B7B8-5C0CFD18A682}" dt="2021-12-14T17:39:07.615" v="72" actId="47"/>
        <pc:sldMkLst>
          <pc:docMk/>
          <pc:sldMk cId="786479039" sldId="258"/>
        </pc:sldMkLst>
      </pc:sldChg>
      <pc:sldChg chg="addSp del delDesignElem">
        <pc:chgData name="Kristien Hens" userId="5d410ea9-b1eb-44af-b5e4-c07fc9551b3c" providerId="ADAL" clId="{E0D4B795-0C2A-4A0A-B7B8-5C0CFD18A682}" dt="2021-12-14T17:42:11.637" v="123"/>
        <pc:sldMkLst>
          <pc:docMk/>
          <pc:sldMk cId="213593033" sldId="259"/>
        </pc:sldMkLst>
        <pc:spChg chg="add">
          <ac:chgData name="Kristien Hens" userId="5d410ea9-b1eb-44af-b5e4-c07fc9551b3c" providerId="ADAL" clId="{E0D4B795-0C2A-4A0A-B7B8-5C0CFD18A682}" dt="2021-12-14T17:42:11.637" v="123"/>
          <ac:spMkLst>
            <pc:docMk/>
            <pc:sldMk cId="213593033" sldId="259"/>
            <ac:spMk id="13" creationId="{BAD76F3E-3A97-486B-B402-44400A8B9173}"/>
          </ac:spMkLst>
        </pc:spChg>
        <pc:spChg chg="add">
          <ac:chgData name="Kristien Hens" userId="5d410ea9-b1eb-44af-b5e4-c07fc9551b3c" providerId="ADAL" clId="{E0D4B795-0C2A-4A0A-B7B8-5C0CFD18A682}" dt="2021-12-14T17:42:11.637" v="123"/>
          <ac:spMkLst>
            <pc:docMk/>
            <pc:sldMk cId="213593033" sldId="259"/>
            <ac:spMk id="15" creationId="{391F6B52-91F4-4AEB-B6DB-29FEBCF28C8B}"/>
          </ac:spMkLst>
        </pc:spChg>
        <pc:spChg chg="add">
          <ac:chgData name="Kristien Hens" userId="5d410ea9-b1eb-44af-b5e4-c07fc9551b3c" providerId="ADAL" clId="{E0D4B795-0C2A-4A0A-B7B8-5C0CFD18A682}" dt="2021-12-14T17:42:11.637" v="123"/>
          <ac:spMkLst>
            <pc:docMk/>
            <pc:sldMk cId="213593033" sldId="259"/>
            <ac:spMk id="17" creationId="{2CD6F061-7C53-44F4-9794-953DB70A451B}"/>
          </ac:spMkLst>
        </pc:spChg>
      </pc:sldChg>
      <pc:sldChg chg="del">
        <pc:chgData name="Kristien Hens" userId="5d410ea9-b1eb-44af-b5e4-c07fc9551b3c" providerId="ADAL" clId="{E0D4B795-0C2A-4A0A-B7B8-5C0CFD18A682}" dt="2021-12-14T17:39:08.499" v="73" actId="47"/>
        <pc:sldMkLst>
          <pc:docMk/>
          <pc:sldMk cId="964587325" sldId="259"/>
        </pc:sldMkLst>
      </pc:sldChg>
      <pc:sldChg chg="del">
        <pc:chgData name="Kristien Hens" userId="5d410ea9-b1eb-44af-b5e4-c07fc9551b3c" providerId="ADAL" clId="{E0D4B795-0C2A-4A0A-B7B8-5C0CFD18A682}" dt="2021-12-14T17:39:10.278" v="74" actId="47"/>
        <pc:sldMkLst>
          <pc:docMk/>
          <pc:sldMk cId="772609293" sldId="260"/>
        </pc:sldMkLst>
      </pc:sldChg>
      <pc:sldChg chg="del">
        <pc:chgData name="Kristien Hens" userId="5d410ea9-b1eb-44af-b5e4-c07fc9551b3c" providerId="ADAL" clId="{E0D4B795-0C2A-4A0A-B7B8-5C0CFD18A682}" dt="2021-12-14T17:39:10.869" v="75" actId="47"/>
        <pc:sldMkLst>
          <pc:docMk/>
          <pc:sldMk cId="557475416" sldId="261"/>
        </pc:sldMkLst>
      </pc:sldChg>
      <pc:sldChg chg="del">
        <pc:chgData name="Kristien Hens" userId="5d410ea9-b1eb-44af-b5e4-c07fc9551b3c" providerId="ADAL" clId="{E0D4B795-0C2A-4A0A-B7B8-5C0CFD18A682}" dt="2021-12-14T17:39:11.132" v="76" actId="47"/>
        <pc:sldMkLst>
          <pc:docMk/>
          <pc:sldMk cId="902727841" sldId="262"/>
        </pc:sldMkLst>
      </pc:sldChg>
      <pc:sldChg chg="del">
        <pc:chgData name="Kristien Hens" userId="5d410ea9-b1eb-44af-b5e4-c07fc9551b3c" providerId="ADAL" clId="{E0D4B795-0C2A-4A0A-B7B8-5C0CFD18A682}" dt="2021-12-14T17:39:11.535" v="77" actId="47"/>
        <pc:sldMkLst>
          <pc:docMk/>
          <pc:sldMk cId="2312757786" sldId="263"/>
        </pc:sldMkLst>
      </pc:sldChg>
      <pc:sldChg chg="del">
        <pc:chgData name="Kristien Hens" userId="5d410ea9-b1eb-44af-b5e4-c07fc9551b3c" providerId="ADAL" clId="{E0D4B795-0C2A-4A0A-B7B8-5C0CFD18A682}" dt="2021-12-14T17:39:13.073" v="78" actId="47"/>
        <pc:sldMkLst>
          <pc:docMk/>
          <pc:sldMk cId="2120417566" sldId="264"/>
        </pc:sldMkLst>
      </pc:sldChg>
      <pc:sldChg chg="del">
        <pc:chgData name="Kristien Hens" userId="5d410ea9-b1eb-44af-b5e4-c07fc9551b3c" providerId="ADAL" clId="{E0D4B795-0C2A-4A0A-B7B8-5C0CFD18A682}" dt="2021-12-14T17:39:14.667" v="79" actId="47"/>
        <pc:sldMkLst>
          <pc:docMk/>
          <pc:sldMk cId="2935644132" sldId="265"/>
        </pc:sldMkLst>
      </pc:sldChg>
      <pc:sldChg chg="del">
        <pc:chgData name="Kristien Hens" userId="5d410ea9-b1eb-44af-b5e4-c07fc9551b3c" providerId="ADAL" clId="{E0D4B795-0C2A-4A0A-B7B8-5C0CFD18A682}" dt="2021-12-14T17:39:17.533" v="80" actId="47"/>
        <pc:sldMkLst>
          <pc:docMk/>
          <pc:sldMk cId="3959452104" sldId="266"/>
        </pc:sldMkLst>
      </pc:sldChg>
      <pc:sldChg chg="del">
        <pc:chgData name="Kristien Hens" userId="5d410ea9-b1eb-44af-b5e4-c07fc9551b3c" providerId="ADAL" clId="{E0D4B795-0C2A-4A0A-B7B8-5C0CFD18A682}" dt="2021-12-14T17:39:18.525" v="81" actId="47"/>
        <pc:sldMkLst>
          <pc:docMk/>
          <pc:sldMk cId="131203000" sldId="267"/>
        </pc:sldMkLst>
      </pc:sldChg>
      <pc:sldChg chg="del">
        <pc:chgData name="Kristien Hens" userId="5d410ea9-b1eb-44af-b5e4-c07fc9551b3c" providerId="ADAL" clId="{E0D4B795-0C2A-4A0A-B7B8-5C0CFD18A682}" dt="2021-12-14T17:39:20.207" v="82" actId="47"/>
        <pc:sldMkLst>
          <pc:docMk/>
          <pc:sldMk cId="2337111577" sldId="268"/>
        </pc:sldMkLst>
      </pc:sldChg>
      <pc:sldChg chg="delSp modSp mod">
        <pc:chgData name="Kristien Hens" userId="5d410ea9-b1eb-44af-b5e4-c07fc9551b3c" providerId="ADAL" clId="{E0D4B795-0C2A-4A0A-B7B8-5C0CFD18A682}" dt="2021-12-14T17:51:28.367" v="495" actId="27636"/>
        <pc:sldMkLst>
          <pc:docMk/>
          <pc:sldMk cId="1814010216" sldId="270"/>
        </pc:sldMkLst>
        <pc:spChg chg="mod">
          <ac:chgData name="Kristien Hens" userId="5d410ea9-b1eb-44af-b5e4-c07fc9551b3c" providerId="ADAL" clId="{E0D4B795-0C2A-4A0A-B7B8-5C0CFD18A682}" dt="2021-12-14T17:51:28.367" v="495" actId="27636"/>
          <ac:spMkLst>
            <pc:docMk/>
            <pc:sldMk cId="1814010216" sldId="270"/>
            <ac:spMk id="6" creationId="{E4F6BA22-824F-40FE-A499-CC99B2447BD0}"/>
          </ac:spMkLst>
        </pc:spChg>
        <pc:spChg chg="del mod">
          <ac:chgData name="Kristien Hens" userId="5d410ea9-b1eb-44af-b5e4-c07fc9551b3c" providerId="ADAL" clId="{E0D4B795-0C2A-4A0A-B7B8-5C0CFD18A682}" dt="2021-12-14T17:45:29.291" v="194" actId="478"/>
          <ac:spMkLst>
            <pc:docMk/>
            <pc:sldMk cId="1814010216" sldId="270"/>
            <ac:spMk id="7" creationId="{762E6096-A072-4D45-941F-669982616D2D}"/>
          </ac:spMkLst>
        </pc:spChg>
      </pc:sldChg>
      <pc:sldChg chg="del">
        <pc:chgData name="Kristien Hens" userId="5d410ea9-b1eb-44af-b5e4-c07fc9551b3c" providerId="ADAL" clId="{E0D4B795-0C2A-4A0A-B7B8-5C0CFD18A682}" dt="2021-12-14T17:44:13.044" v="128" actId="47"/>
        <pc:sldMkLst>
          <pc:docMk/>
          <pc:sldMk cId="2820723823" sldId="271"/>
        </pc:sldMkLst>
      </pc:sldChg>
      <pc:sldChg chg="modSp new del mod ord">
        <pc:chgData name="Kristien Hens" userId="5d410ea9-b1eb-44af-b5e4-c07fc9551b3c" providerId="ADAL" clId="{E0D4B795-0C2A-4A0A-B7B8-5C0CFD18A682}" dt="2021-12-14T17:43:58.464" v="127" actId="47"/>
        <pc:sldMkLst>
          <pc:docMk/>
          <pc:sldMk cId="1078308310" sldId="273"/>
        </pc:sldMkLst>
        <pc:spChg chg="mod">
          <ac:chgData name="Kristien Hens" userId="5d410ea9-b1eb-44af-b5e4-c07fc9551b3c" providerId="ADAL" clId="{E0D4B795-0C2A-4A0A-B7B8-5C0CFD18A682}" dt="2021-12-14T17:40:47.754" v="121" actId="20577"/>
          <ac:spMkLst>
            <pc:docMk/>
            <pc:sldMk cId="1078308310" sldId="273"/>
            <ac:spMk id="2" creationId="{4375249F-C62C-4E94-ADB1-5F208BD07770}"/>
          </ac:spMkLst>
        </pc:spChg>
      </pc:sldChg>
      <pc:sldChg chg="new del">
        <pc:chgData name="Kristien Hens" userId="5d410ea9-b1eb-44af-b5e4-c07fc9551b3c" providerId="ADAL" clId="{E0D4B795-0C2A-4A0A-B7B8-5C0CFD18A682}" dt="2021-12-14T17:40:36.718" v="108" actId="47"/>
        <pc:sldMkLst>
          <pc:docMk/>
          <pc:sldMk cId="1916832947" sldId="273"/>
        </pc:sldMkLst>
      </pc:sldChg>
      <pc:sldChg chg="new del">
        <pc:chgData name="Kristien Hens" userId="5d410ea9-b1eb-44af-b5e4-c07fc9551b3c" providerId="ADAL" clId="{E0D4B795-0C2A-4A0A-B7B8-5C0CFD18A682}" dt="2021-12-14T17:40:25.907" v="106" actId="47"/>
        <pc:sldMkLst>
          <pc:docMk/>
          <pc:sldMk cId="2247319432" sldId="273"/>
        </pc:sldMkLst>
      </pc:sldChg>
      <pc:sldChg chg="del">
        <pc:chgData name="Kristien Hens" userId="5d410ea9-b1eb-44af-b5e4-c07fc9551b3c" providerId="ADAL" clId="{E0D4B795-0C2A-4A0A-B7B8-5C0CFD18A682}" dt="2021-12-14T17:39:21.448" v="83" actId="47"/>
        <pc:sldMkLst>
          <pc:docMk/>
          <pc:sldMk cId="3140634041" sldId="273"/>
        </pc:sldMkLst>
      </pc:sldChg>
      <pc:sldChg chg="new del">
        <pc:chgData name="Kristien Hens" userId="5d410ea9-b1eb-44af-b5e4-c07fc9551b3c" providerId="ADAL" clId="{E0D4B795-0C2A-4A0A-B7B8-5C0CFD18A682}" dt="2021-12-14T17:40:20.301" v="104" actId="47"/>
        <pc:sldMkLst>
          <pc:docMk/>
          <pc:sldMk cId="3479230946" sldId="273"/>
        </pc:sldMkLst>
      </pc:sldChg>
      <pc:sldChg chg="del">
        <pc:chgData name="Kristien Hens" userId="5d410ea9-b1eb-44af-b5e4-c07fc9551b3c" providerId="ADAL" clId="{E0D4B795-0C2A-4A0A-B7B8-5C0CFD18A682}" dt="2021-12-14T17:39:52.119" v="84" actId="2696"/>
        <pc:sldMkLst>
          <pc:docMk/>
          <pc:sldMk cId="2813344069" sldId="274"/>
        </pc:sldMkLst>
      </pc:sldChg>
      <pc:sldChg chg="modSp del mod">
        <pc:chgData name="Kristien Hens" userId="5d410ea9-b1eb-44af-b5e4-c07fc9551b3c" providerId="ADAL" clId="{E0D4B795-0C2A-4A0A-B7B8-5C0CFD18A682}" dt="2021-12-14T18:45:43.393" v="2304" actId="2696"/>
        <pc:sldMkLst>
          <pc:docMk/>
          <pc:sldMk cId="1891718743" sldId="439"/>
        </pc:sldMkLst>
        <pc:spChg chg="mod">
          <ac:chgData name="Kristien Hens" userId="5d410ea9-b1eb-44af-b5e4-c07fc9551b3c" providerId="ADAL" clId="{E0D4B795-0C2A-4A0A-B7B8-5C0CFD18A682}" dt="2021-12-14T17:51:05.102" v="492"/>
          <ac:spMkLst>
            <pc:docMk/>
            <pc:sldMk cId="1891718743" sldId="439"/>
            <ac:spMk id="5" creationId="{00000000-0000-0000-0000-000000000000}"/>
          </ac:spMkLst>
        </pc:spChg>
      </pc:sldChg>
      <pc:sldChg chg="modSp del mod">
        <pc:chgData name="Kristien Hens" userId="5d410ea9-b1eb-44af-b5e4-c07fc9551b3c" providerId="ADAL" clId="{E0D4B795-0C2A-4A0A-B7B8-5C0CFD18A682}" dt="2021-12-14T18:45:49.820" v="2305" actId="2696"/>
        <pc:sldMkLst>
          <pc:docMk/>
          <pc:sldMk cId="714821730" sldId="440"/>
        </pc:sldMkLst>
        <pc:spChg chg="mod">
          <ac:chgData name="Kristien Hens" userId="5d410ea9-b1eb-44af-b5e4-c07fc9551b3c" providerId="ADAL" clId="{E0D4B795-0C2A-4A0A-B7B8-5C0CFD18A682}" dt="2021-12-14T17:51:05.102" v="492"/>
          <ac:spMkLst>
            <pc:docMk/>
            <pc:sldMk cId="714821730" sldId="440"/>
            <ac:spMk id="5" creationId="{00000000-0000-0000-0000-000000000000}"/>
          </ac:spMkLst>
        </pc:spChg>
      </pc:sldChg>
      <pc:sldChg chg="modSp del mod ord">
        <pc:chgData name="Kristien Hens" userId="5d410ea9-b1eb-44af-b5e4-c07fc9551b3c" providerId="ADAL" clId="{E0D4B795-0C2A-4A0A-B7B8-5C0CFD18A682}" dt="2021-12-14T18:03:28.462" v="783" actId="47"/>
        <pc:sldMkLst>
          <pc:docMk/>
          <pc:sldMk cId="1561265423" sldId="441"/>
        </pc:sldMkLst>
        <pc:spChg chg="mod">
          <ac:chgData name="Kristien Hens" userId="5d410ea9-b1eb-44af-b5e4-c07fc9551b3c" providerId="ADAL" clId="{E0D4B795-0C2A-4A0A-B7B8-5C0CFD18A682}" dt="2021-12-14T17:51:05.102" v="492"/>
          <ac:spMkLst>
            <pc:docMk/>
            <pc:sldMk cId="1561265423" sldId="441"/>
            <ac:spMk id="5" creationId="{00000000-0000-0000-0000-000000000000}"/>
          </ac:spMkLst>
        </pc:spChg>
      </pc:sldChg>
      <pc:sldChg chg="addSp delSp modSp mod modClrScheme chgLayout">
        <pc:chgData name="Kristien Hens" userId="5d410ea9-b1eb-44af-b5e4-c07fc9551b3c" providerId="ADAL" clId="{E0D4B795-0C2A-4A0A-B7B8-5C0CFD18A682}" dt="2021-12-14T20:17:06.197" v="7584" actId="20577"/>
        <pc:sldMkLst>
          <pc:docMk/>
          <pc:sldMk cId="610443780" sldId="443"/>
        </pc:sldMkLst>
        <pc:spChg chg="mod ord">
          <ac:chgData name="Kristien Hens" userId="5d410ea9-b1eb-44af-b5e4-c07fc9551b3c" providerId="ADAL" clId="{E0D4B795-0C2A-4A0A-B7B8-5C0CFD18A682}" dt="2021-12-14T20:16:03.660" v="7514" actId="26606"/>
          <ac:spMkLst>
            <pc:docMk/>
            <pc:sldMk cId="610443780" sldId="443"/>
            <ac:spMk id="5" creationId="{00000000-0000-0000-0000-000000000000}"/>
          </ac:spMkLst>
        </pc:spChg>
        <pc:spChg chg="mod">
          <ac:chgData name="Kristien Hens" userId="5d410ea9-b1eb-44af-b5e4-c07fc9551b3c" providerId="ADAL" clId="{E0D4B795-0C2A-4A0A-B7B8-5C0CFD18A682}" dt="2021-12-14T20:16:03.660" v="7514" actId="26606"/>
          <ac:spMkLst>
            <pc:docMk/>
            <pc:sldMk cId="610443780" sldId="443"/>
            <ac:spMk id="6" creationId="{00000000-0000-0000-0000-000000000000}"/>
          </ac:spMkLst>
        </pc:spChg>
        <pc:spChg chg="mod ord">
          <ac:chgData name="Kristien Hens" userId="5d410ea9-b1eb-44af-b5e4-c07fc9551b3c" providerId="ADAL" clId="{E0D4B795-0C2A-4A0A-B7B8-5C0CFD18A682}" dt="2021-12-14T20:17:06.197" v="7584" actId="20577"/>
          <ac:spMkLst>
            <pc:docMk/>
            <pc:sldMk cId="610443780" sldId="443"/>
            <ac:spMk id="7" creationId="{00000000-0000-0000-0000-000000000000}"/>
          </ac:spMkLst>
        </pc:spChg>
        <pc:picChg chg="add mod">
          <ac:chgData name="Kristien Hens" userId="5d410ea9-b1eb-44af-b5e4-c07fc9551b3c" providerId="ADAL" clId="{E0D4B795-0C2A-4A0A-B7B8-5C0CFD18A682}" dt="2021-12-14T20:16:03.660" v="7514" actId="26606"/>
          <ac:picMkLst>
            <pc:docMk/>
            <pc:sldMk cId="610443780" sldId="443"/>
            <ac:picMk id="2" creationId="{647DFDB4-E54F-49B6-8224-25FC7086C799}"/>
          </ac:picMkLst>
        </pc:picChg>
        <pc:picChg chg="del">
          <ac:chgData name="Kristien Hens" userId="5d410ea9-b1eb-44af-b5e4-c07fc9551b3c" providerId="ADAL" clId="{E0D4B795-0C2A-4A0A-B7B8-5C0CFD18A682}" dt="2021-12-14T20:14:30.186" v="7509" actId="478"/>
          <ac:picMkLst>
            <pc:docMk/>
            <pc:sldMk cId="610443780" sldId="443"/>
            <ac:picMk id="1026" creationId="{00000000-0000-0000-0000-000000000000}"/>
          </ac:picMkLst>
        </pc:picChg>
      </pc:sldChg>
      <pc:sldChg chg="addSp modSp new mod modClrScheme chgLayout">
        <pc:chgData name="Kristien Hens" userId="5d410ea9-b1eb-44af-b5e4-c07fc9551b3c" providerId="ADAL" clId="{E0D4B795-0C2A-4A0A-B7B8-5C0CFD18A682}" dt="2021-12-14T17:55:21.790" v="602" actId="20577"/>
        <pc:sldMkLst>
          <pc:docMk/>
          <pc:sldMk cId="1038162462" sldId="709"/>
        </pc:sldMkLst>
        <pc:spChg chg="mod ord">
          <ac:chgData name="Kristien Hens" userId="5d410ea9-b1eb-44af-b5e4-c07fc9551b3c" providerId="ADAL" clId="{E0D4B795-0C2A-4A0A-B7B8-5C0CFD18A682}" dt="2021-12-14T17:52:40.205" v="532" actId="26606"/>
          <ac:spMkLst>
            <pc:docMk/>
            <pc:sldMk cId="1038162462" sldId="709"/>
            <ac:spMk id="2" creationId="{E6C7CD84-032B-4660-BC6E-A5DD6CF19C7D}"/>
          </ac:spMkLst>
        </pc:spChg>
        <pc:spChg chg="mod">
          <ac:chgData name="Kristien Hens" userId="5d410ea9-b1eb-44af-b5e4-c07fc9551b3c" providerId="ADAL" clId="{E0D4B795-0C2A-4A0A-B7B8-5C0CFD18A682}" dt="2021-12-14T17:52:40.205" v="532" actId="26606"/>
          <ac:spMkLst>
            <pc:docMk/>
            <pc:sldMk cId="1038162462" sldId="709"/>
            <ac:spMk id="3" creationId="{23C58886-BCBC-44B6-B718-B351F3AF6633}"/>
          </ac:spMkLst>
        </pc:spChg>
        <pc:spChg chg="mod">
          <ac:chgData name="Kristien Hens" userId="5d410ea9-b1eb-44af-b5e4-c07fc9551b3c" providerId="ADAL" clId="{E0D4B795-0C2A-4A0A-B7B8-5C0CFD18A682}" dt="2021-12-14T17:55:21.790" v="602" actId="20577"/>
          <ac:spMkLst>
            <pc:docMk/>
            <pc:sldMk cId="1038162462" sldId="709"/>
            <ac:spMk id="4" creationId="{5638476F-1777-4458-9584-50A60AC9494B}"/>
          </ac:spMkLst>
        </pc:spChg>
        <pc:picChg chg="add mod">
          <ac:chgData name="Kristien Hens" userId="5d410ea9-b1eb-44af-b5e4-c07fc9551b3c" providerId="ADAL" clId="{E0D4B795-0C2A-4A0A-B7B8-5C0CFD18A682}" dt="2021-12-14T17:52:40.205" v="532" actId="26606"/>
          <ac:picMkLst>
            <pc:docMk/>
            <pc:sldMk cId="1038162462" sldId="709"/>
            <ac:picMk id="5" creationId="{A4FA8601-F5C9-4031-9C06-15CD9CCE6AE9}"/>
          </ac:picMkLst>
        </pc:picChg>
      </pc:sldChg>
      <pc:sldChg chg="new del">
        <pc:chgData name="Kristien Hens" userId="5d410ea9-b1eb-44af-b5e4-c07fc9551b3c" providerId="ADAL" clId="{E0D4B795-0C2A-4A0A-B7B8-5C0CFD18A682}" dt="2021-12-14T17:45:57.667" v="197" actId="47"/>
        <pc:sldMkLst>
          <pc:docMk/>
          <pc:sldMk cId="2434840983" sldId="709"/>
        </pc:sldMkLst>
      </pc:sldChg>
      <pc:sldChg chg="del">
        <pc:chgData name="Kristien Hens" userId="5d410ea9-b1eb-44af-b5e4-c07fc9551b3c" providerId="ADAL" clId="{E0D4B795-0C2A-4A0A-B7B8-5C0CFD18A682}" dt="2021-12-14T17:45:43.848" v="195" actId="2696"/>
        <pc:sldMkLst>
          <pc:docMk/>
          <pc:sldMk cId="2569753341" sldId="709"/>
        </pc:sldMkLst>
      </pc:sldChg>
      <pc:sldChg chg="modSp">
        <pc:chgData name="Kristien Hens" userId="5d410ea9-b1eb-44af-b5e4-c07fc9551b3c" providerId="ADAL" clId="{E0D4B795-0C2A-4A0A-B7B8-5C0CFD18A682}" dt="2021-12-14T17:48:52.227" v="485" actId="20577"/>
        <pc:sldMkLst>
          <pc:docMk/>
          <pc:sldMk cId="2940373324" sldId="710"/>
        </pc:sldMkLst>
        <pc:spChg chg="mod">
          <ac:chgData name="Kristien Hens" userId="5d410ea9-b1eb-44af-b5e4-c07fc9551b3c" providerId="ADAL" clId="{E0D4B795-0C2A-4A0A-B7B8-5C0CFD18A682}" dt="2021-12-14T17:48:52.227" v="485" actId="20577"/>
          <ac:spMkLst>
            <pc:docMk/>
            <pc:sldMk cId="2940373324" sldId="710"/>
            <ac:spMk id="5" creationId="{00000000-0000-0000-0000-000000000000}"/>
          </ac:spMkLst>
        </pc:spChg>
      </pc:sldChg>
      <pc:sldChg chg="new del">
        <pc:chgData name="Kristien Hens" userId="5d410ea9-b1eb-44af-b5e4-c07fc9551b3c" providerId="ADAL" clId="{E0D4B795-0C2A-4A0A-B7B8-5C0CFD18A682}" dt="2021-12-14T17:49:03.493" v="487" actId="47"/>
        <pc:sldMkLst>
          <pc:docMk/>
          <pc:sldMk cId="322948289" sldId="711"/>
        </pc:sldMkLst>
      </pc:sldChg>
      <pc:sldChg chg="new del">
        <pc:chgData name="Kristien Hens" userId="5d410ea9-b1eb-44af-b5e4-c07fc9551b3c" providerId="ADAL" clId="{E0D4B795-0C2A-4A0A-B7B8-5C0CFD18A682}" dt="2021-12-14T17:53:38.480" v="537" actId="47"/>
        <pc:sldMkLst>
          <pc:docMk/>
          <pc:sldMk cId="2247469089" sldId="711"/>
        </pc:sldMkLst>
      </pc:sldChg>
      <pc:sldChg chg="modSp">
        <pc:chgData name="Kristien Hens" userId="5d410ea9-b1eb-44af-b5e4-c07fc9551b3c" providerId="ADAL" clId="{E0D4B795-0C2A-4A0A-B7B8-5C0CFD18A682}" dt="2021-12-14T17:53:50.129" v="561" actId="20577"/>
        <pc:sldMkLst>
          <pc:docMk/>
          <pc:sldMk cId="3082926337" sldId="711"/>
        </pc:sldMkLst>
        <pc:spChg chg="mod">
          <ac:chgData name="Kristien Hens" userId="5d410ea9-b1eb-44af-b5e4-c07fc9551b3c" providerId="ADAL" clId="{E0D4B795-0C2A-4A0A-B7B8-5C0CFD18A682}" dt="2021-12-14T17:53:50.129" v="561" actId="20577"/>
          <ac:spMkLst>
            <pc:docMk/>
            <pc:sldMk cId="3082926337" sldId="711"/>
            <ac:spMk id="5" creationId="{00000000-0000-0000-0000-000000000000}"/>
          </ac:spMkLst>
        </pc:spChg>
      </pc:sldChg>
      <pc:sldChg chg="addSp delSp modSp mod modClrScheme chgLayout">
        <pc:chgData name="Kristien Hens" userId="5d410ea9-b1eb-44af-b5e4-c07fc9551b3c" providerId="ADAL" clId="{E0D4B795-0C2A-4A0A-B7B8-5C0CFD18A682}" dt="2021-12-14T19:21:05.005" v="3904" actId="207"/>
        <pc:sldMkLst>
          <pc:docMk/>
          <pc:sldMk cId="3046483547" sldId="712"/>
        </pc:sldMkLst>
        <pc:spChg chg="mod ord">
          <ac:chgData name="Kristien Hens" userId="5d410ea9-b1eb-44af-b5e4-c07fc9551b3c" providerId="ADAL" clId="{E0D4B795-0C2A-4A0A-B7B8-5C0CFD18A682}" dt="2021-12-14T19:19:26.240" v="3777" actId="26606"/>
          <ac:spMkLst>
            <pc:docMk/>
            <pc:sldMk cId="3046483547" sldId="712"/>
            <ac:spMk id="5" creationId="{00000000-0000-0000-0000-000000000000}"/>
          </ac:spMkLst>
        </pc:spChg>
        <pc:spChg chg="mod">
          <ac:chgData name="Kristien Hens" userId="5d410ea9-b1eb-44af-b5e4-c07fc9551b3c" providerId="ADAL" clId="{E0D4B795-0C2A-4A0A-B7B8-5C0CFD18A682}" dt="2021-12-14T19:19:26.240" v="3777" actId="26606"/>
          <ac:spMkLst>
            <pc:docMk/>
            <pc:sldMk cId="3046483547" sldId="712"/>
            <ac:spMk id="6" creationId="{00000000-0000-0000-0000-000000000000}"/>
          </ac:spMkLst>
        </pc:spChg>
        <pc:spChg chg="mod">
          <ac:chgData name="Kristien Hens" userId="5d410ea9-b1eb-44af-b5e4-c07fc9551b3c" providerId="ADAL" clId="{E0D4B795-0C2A-4A0A-B7B8-5C0CFD18A682}" dt="2021-12-14T19:21:05.005" v="3904" actId="207"/>
          <ac:spMkLst>
            <pc:docMk/>
            <pc:sldMk cId="3046483547" sldId="712"/>
            <ac:spMk id="7" creationId="{00000000-0000-0000-0000-000000000000}"/>
          </ac:spMkLst>
        </pc:spChg>
        <pc:picChg chg="add mod">
          <ac:chgData name="Kristien Hens" userId="5d410ea9-b1eb-44af-b5e4-c07fc9551b3c" providerId="ADAL" clId="{E0D4B795-0C2A-4A0A-B7B8-5C0CFD18A682}" dt="2021-12-14T19:19:26.240" v="3777" actId="26606"/>
          <ac:picMkLst>
            <pc:docMk/>
            <pc:sldMk cId="3046483547" sldId="712"/>
            <ac:picMk id="2" creationId="{647AC350-2BFB-4E08-AB9A-9F83589516EC}"/>
          </ac:picMkLst>
        </pc:picChg>
        <pc:picChg chg="add del mod">
          <ac:chgData name="Kristien Hens" userId="5d410ea9-b1eb-44af-b5e4-c07fc9551b3c" providerId="ADAL" clId="{E0D4B795-0C2A-4A0A-B7B8-5C0CFD18A682}" dt="2021-12-14T19:19:21.335" v="3774"/>
          <ac:picMkLst>
            <pc:docMk/>
            <pc:sldMk cId="3046483547" sldId="712"/>
            <ac:picMk id="9218" creationId="{25C1920F-BD5E-4D50-BFD3-E03D6441701C}"/>
          </ac:picMkLst>
        </pc:picChg>
      </pc:sldChg>
      <pc:sldChg chg="modSp add del mod">
        <pc:chgData name="Kristien Hens" userId="5d410ea9-b1eb-44af-b5e4-c07fc9551b3c" providerId="ADAL" clId="{E0D4B795-0C2A-4A0A-B7B8-5C0CFD18A682}" dt="2021-12-14T17:54:10.192" v="565"/>
        <pc:sldMkLst>
          <pc:docMk/>
          <pc:sldMk cId="3322460736" sldId="712"/>
        </pc:sldMkLst>
        <pc:spChg chg="mod">
          <ac:chgData name="Kristien Hens" userId="5d410ea9-b1eb-44af-b5e4-c07fc9551b3c" providerId="ADAL" clId="{E0D4B795-0C2A-4A0A-B7B8-5C0CFD18A682}" dt="2021-12-14T17:54:10.192" v="565"/>
          <ac:spMkLst>
            <pc:docMk/>
            <pc:sldMk cId="3322460736" sldId="712"/>
            <ac:spMk id="5" creationId="{00000000-0000-0000-0000-000000000000}"/>
          </ac:spMkLst>
        </pc:spChg>
      </pc:sldChg>
      <pc:sldChg chg="modSp">
        <pc:chgData name="Kristien Hens" userId="5d410ea9-b1eb-44af-b5e4-c07fc9551b3c" providerId="ADAL" clId="{E0D4B795-0C2A-4A0A-B7B8-5C0CFD18A682}" dt="2021-12-14T17:54:47.477" v="593" actId="20577"/>
        <pc:sldMkLst>
          <pc:docMk/>
          <pc:sldMk cId="1363955085" sldId="713"/>
        </pc:sldMkLst>
        <pc:spChg chg="mod">
          <ac:chgData name="Kristien Hens" userId="5d410ea9-b1eb-44af-b5e4-c07fc9551b3c" providerId="ADAL" clId="{E0D4B795-0C2A-4A0A-B7B8-5C0CFD18A682}" dt="2021-12-14T17:54:47.477" v="593" actId="20577"/>
          <ac:spMkLst>
            <pc:docMk/>
            <pc:sldMk cId="1363955085" sldId="713"/>
            <ac:spMk id="5" creationId="{00000000-0000-0000-0000-000000000000}"/>
          </ac:spMkLst>
        </pc:spChg>
      </pc:sldChg>
      <pc:sldChg chg="new del">
        <pc:chgData name="Kristien Hens" userId="5d410ea9-b1eb-44af-b5e4-c07fc9551b3c" providerId="ADAL" clId="{E0D4B795-0C2A-4A0A-B7B8-5C0CFD18A682}" dt="2021-12-14T17:57:36.502" v="608" actId="47"/>
        <pc:sldMkLst>
          <pc:docMk/>
          <pc:sldMk cId="555631291" sldId="714"/>
        </pc:sldMkLst>
      </pc:sldChg>
      <pc:sldChg chg="del delDesignElem">
        <pc:chgData name="Kristien Hens" userId="5d410ea9-b1eb-44af-b5e4-c07fc9551b3c" providerId="ADAL" clId="{E0D4B795-0C2A-4A0A-B7B8-5C0CFD18A682}" dt="2021-12-14T17:57:27.781" v="606" actId="47"/>
        <pc:sldMkLst>
          <pc:docMk/>
          <pc:sldMk cId="2867167312" sldId="714"/>
        </pc:sldMkLst>
      </pc:sldChg>
      <pc:sldChg chg="modSp new mod ord">
        <pc:chgData name="Kristien Hens" userId="5d410ea9-b1eb-44af-b5e4-c07fc9551b3c" providerId="ADAL" clId="{E0D4B795-0C2A-4A0A-B7B8-5C0CFD18A682}" dt="2021-12-14T18:04:15.202" v="787" actId="12"/>
        <pc:sldMkLst>
          <pc:docMk/>
          <pc:sldMk cId="2931848622" sldId="714"/>
        </pc:sldMkLst>
        <pc:spChg chg="mod">
          <ac:chgData name="Kristien Hens" userId="5d410ea9-b1eb-44af-b5e4-c07fc9551b3c" providerId="ADAL" clId="{E0D4B795-0C2A-4A0A-B7B8-5C0CFD18A682}" dt="2021-12-14T17:58:23.925" v="672" actId="20577"/>
          <ac:spMkLst>
            <pc:docMk/>
            <pc:sldMk cId="2931848622" sldId="714"/>
            <ac:spMk id="2" creationId="{B6D66F7F-5694-44B1-947B-71AEE22FC98C}"/>
          </ac:spMkLst>
        </pc:spChg>
        <pc:spChg chg="mod">
          <ac:chgData name="Kristien Hens" userId="5d410ea9-b1eb-44af-b5e4-c07fc9551b3c" providerId="ADAL" clId="{E0D4B795-0C2A-4A0A-B7B8-5C0CFD18A682}" dt="2021-12-14T18:04:15.202" v="787" actId="12"/>
          <ac:spMkLst>
            <pc:docMk/>
            <pc:sldMk cId="2931848622" sldId="714"/>
            <ac:spMk id="4" creationId="{62830B92-07DE-4D23-89A3-181F67C921D7}"/>
          </ac:spMkLst>
        </pc:spChg>
      </pc:sldChg>
      <pc:sldChg chg="new del">
        <pc:chgData name="Kristien Hens" userId="5d410ea9-b1eb-44af-b5e4-c07fc9551b3c" providerId="ADAL" clId="{E0D4B795-0C2A-4A0A-B7B8-5C0CFD18A682}" dt="2021-12-14T17:57:20.713" v="604" actId="47"/>
        <pc:sldMkLst>
          <pc:docMk/>
          <pc:sldMk cId="3650748307" sldId="714"/>
        </pc:sldMkLst>
      </pc:sldChg>
      <pc:sldChg chg="add del">
        <pc:chgData name="Kristien Hens" userId="5d410ea9-b1eb-44af-b5e4-c07fc9551b3c" providerId="ADAL" clId="{E0D4B795-0C2A-4A0A-B7B8-5C0CFD18A682}" dt="2021-12-14T17:58:44.161" v="674" actId="47"/>
        <pc:sldMkLst>
          <pc:docMk/>
          <pc:sldMk cId="413637421" sldId="715"/>
        </pc:sldMkLst>
      </pc:sldChg>
      <pc:sldChg chg="new del">
        <pc:chgData name="Kristien Hens" userId="5d410ea9-b1eb-44af-b5e4-c07fc9551b3c" providerId="ADAL" clId="{E0D4B795-0C2A-4A0A-B7B8-5C0CFD18A682}" dt="2021-12-14T17:58:51.278" v="676" actId="47"/>
        <pc:sldMkLst>
          <pc:docMk/>
          <pc:sldMk cId="606904136" sldId="715"/>
        </pc:sldMkLst>
      </pc:sldChg>
      <pc:sldChg chg="addSp delSp modSp new del mod">
        <pc:chgData name="Kristien Hens" userId="5d410ea9-b1eb-44af-b5e4-c07fc9551b3c" providerId="ADAL" clId="{E0D4B795-0C2A-4A0A-B7B8-5C0CFD18A682}" dt="2021-12-14T18:42:07.187" v="1807" actId="2696"/>
        <pc:sldMkLst>
          <pc:docMk/>
          <pc:sldMk cId="1271477202" sldId="715"/>
        </pc:sldMkLst>
        <pc:spChg chg="mod">
          <ac:chgData name="Kristien Hens" userId="5d410ea9-b1eb-44af-b5e4-c07fc9551b3c" providerId="ADAL" clId="{E0D4B795-0C2A-4A0A-B7B8-5C0CFD18A682}" dt="2021-12-14T18:15:18.980" v="1537" actId="20577"/>
          <ac:spMkLst>
            <pc:docMk/>
            <pc:sldMk cId="1271477202" sldId="715"/>
            <ac:spMk id="2" creationId="{67759739-6B77-4A5F-8281-6D9641CE82E4}"/>
          </ac:spMkLst>
        </pc:spChg>
        <pc:spChg chg="mod">
          <ac:chgData name="Kristien Hens" userId="5d410ea9-b1eb-44af-b5e4-c07fc9551b3c" providerId="ADAL" clId="{E0D4B795-0C2A-4A0A-B7B8-5C0CFD18A682}" dt="2021-12-14T18:14:48.042" v="1532" actId="20577"/>
          <ac:spMkLst>
            <pc:docMk/>
            <pc:sldMk cId="1271477202" sldId="715"/>
            <ac:spMk id="4" creationId="{F546B671-E4DD-419C-920A-4EB253FDD8A4}"/>
          </ac:spMkLst>
        </pc:spChg>
        <pc:spChg chg="add del">
          <ac:chgData name="Kristien Hens" userId="5d410ea9-b1eb-44af-b5e4-c07fc9551b3c" providerId="ADAL" clId="{E0D4B795-0C2A-4A0A-B7B8-5C0CFD18A682}" dt="2021-12-14T18:15:13.943" v="1534" actId="478"/>
          <ac:spMkLst>
            <pc:docMk/>
            <pc:sldMk cId="1271477202" sldId="715"/>
            <ac:spMk id="7" creationId="{F0D01F8D-C9FC-4D1E-A463-07D86DB3DEF5}"/>
          </ac:spMkLst>
        </pc:spChg>
        <pc:picChg chg="add mod">
          <ac:chgData name="Kristien Hens" userId="5d410ea9-b1eb-44af-b5e4-c07fc9551b3c" providerId="ADAL" clId="{E0D4B795-0C2A-4A0A-B7B8-5C0CFD18A682}" dt="2021-12-14T18:14:40.568" v="1510" actId="1076"/>
          <ac:picMkLst>
            <pc:docMk/>
            <pc:sldMk cId="1271477202" sldId="715"/>
            <ac:picMk id="1026" creationId="{C44265DE-4780-4809-AD4F-D5A058A1796E}"/>
          </ac:picMkLst>
        </pc:picChg>
      </pc:sldChg>
      <pc:sldChg chg="new del">
        <pc:chgData name="Kristien Hens" userId="5d410ea9-b1eb-44af-b5e4-c07fc9551b3c" providerId="ADAL" clId="{E0D4B795-0C2A-4A0A-B7B8-5C0CFD18A682}" dt="2021-12-14T18:03:08.642" v="780" actId="47"/>
        <pc:sldMkLst>
          <pc:docMk/>
          <pc:sldMk cId="1416635549" sldId="715"/>
        </pc:sldMkLst>
      </pc:sldChg>
      <pc:sldChg chg="modSp del mod">
        <pc:chgData name="Kristien Hens" userId="5d410ea9-b1eb-44af-b5e4-c07fc9551b3c" providerId="ADAL" clId="{E0D4B795-0C2A-4A0A-B7B8-5C0CFD18A682}" dt="2021-12-14T17:59:51.793" v="721" actId="2696"/>
        <pc:sldMkLst>
          <pc:docMk/>
          <pc:sldMk cId="3840986758" sldId="715"/>
        </pc:sldMkLst>
        <pc:spChg chg="mod">
          <ac:chgData name="Kristien Hens" userId="5d410ea9-b1eb-44af-b5e4-c07fc9551b3c" providerId="ADAL" clId="{E0D4B795-0C2A-4A0A-B7B8-5C0CFD18A682}" dt="2021-12-14T17:59:28.529" v="720" actId="6549"/>
          <ac:spMkLst>
            <pc:docMk/>
            <pc:sldMk cId="3840986758" sldId="715"/>
            <ac:spMk id="4" creationId="{62830B92-07DE-4D23-89A3-181F67C921D7}"/>
          </ac:spMkLst>
        </pc:spChg>
      </pc:sldChg>
      <pc:sldChg chg="new del">
        <pc:chgData name="Kristien Hens" userId="5d410ea9-b1eb-44af-b5e4-c07fc9551b3c" providerId="ADAL" clId="{E0D4B795-0C2A-4A0A-B7B8-5C0CFD18A682}" dt="2021-12-14T18:03:57.542" v="785" actId="47"/>
        <pc:sldMkLst>
          <pc:docMk/>
          <pc:sldMk cId="4270815429" sldId="715"/>
        </pc:sldMkLst>
      </pc:sldChg>
      <pc:sldChg chg="modSp new mod">
        <pc:chgData name="Kristien Hens" userId="5d410ea9-b1eb-44af-b5e4-c07fc9551b3c" providerId="ADAL" clId="{E0D4B795-0C2A-4A0A-B7B8-5C0CFD18A682}" dt="2021-12-14T18:12:00.413" v="1500" actId="20577"/>
        <pc:sldMkLst>
          <pc:docMk/>
          <pc:sldMk cId="4243086471" sldId="716"/>
        </pc:sldMkLst>
        <pc:spChg chg="mod">
          <ac:chgData name="Kristien Hens" userId="5d410ea9-b1eb-44af-b5e4-c07fc9551b3c" providerId="ADAL" clId="{E0D4B795-0C2A-4A0A-B7B8-5C0CFD18A682}" dt="2021-12-14T18:09:49.089" v="1261" actId="20577"/>
          <ac:spMkLst>
            <pc:docMk/>
            <pc:sldMk cId="4243086471" sldId="716"/>
            <ac:spMk id="2" creationId="{A8C2EB83-57BA-433D-BE59-D3D55965E95A}"/>
          </ac:spMkLst>
        </pc:spChg>
        <pc:spChg chg="mod">
          <ac:chgData name="Kristien Hens" userId="5d410ea9-b1eb-44af-b5e4-c07fc9551b3c" providerId="ADAL" clId="{E0D4B795-0C2A-4A0A-B7B8-5C0CFD18A682}" dt="2021-12-14T18:12:00.413" v="1500" actId="20577"/>
          <ac:spMkLst>
            <pc:docMk/>
            <pc:sldMk cId="4243086471" sldId="716"/>
            <ac:spMk id="4" creationId="{7353D391-80A2-4847-A7D6-71DC364A8EB7}"/>
          </ac:spMkLst>
        </pc:spChg>
      </pc:sldChg>
      <pc:sldChg chg="modSp mod">
        <pc:chgData name="Kristien Hens" userId="5d410ea9-b1eb-44af-b5e4-c07fc9551b3c" providerId="ADAL" clId="{E0D4B795-0C2A-4A0A-B7B8-5C0CFD18A682}" dt="2021-12-15T12:16:33.751" v="8065" actId="20577"/>
        <pc:sldMkLst>
          <pc:docMk/>
          <pc:sldMk cId="1629860837" sldId="717"/>
        </pc:sldMkLst>
        <pc:spChg chg="mod">
          <ac:chgData name="Kristien Hens" userId="5d410ea9-b1eb-44af-b5e4-c07fc9551b3c" providerId="ADAL" clId="{E0D4B795-0C2A-4A0A-B7B8-5C0CFD18A682}" dt="2021-12-14T18:46:31.607" v="2360" actId="20577"/>
          <ac:spMkLst>
            <pc:docMk/>
            <pc:sldMk cId="1629860837" sldId="717"/>
            <ac:spMk id="2" creationId="{67759739-6B77-4A5F-8281-6D9641CE82E4}"/>
          </ac:spMkLst>
        </pc:spChg>
        <pc:spChg chg="mod">
          <ac:chgData name="Kristien Hens" userId="5d410ea9-b1eb-44af-b5e4-c07fc9551b3c" providerId="ADAL" clId="{E0D4B795-0C2A-4A0A-B7B8-5C0CFD18A682}" dt="2021-12-15T12:16:33.751" v="8065" actId="20577"/>
          <ac:spMkLst>
            <pc:docMk/>
            <pc:sldMk cId="1629860837" sldId="717"/>
            <ac:spMk id="4" creationId="{F546B671-E4DD-419C-920A-4EB253FDD8A4}"/>
          </ac:spMkLst>
        </pc:spChg>
      </pc:sldChg>
      <pc:sldChg chg="delSp modSp mod">
        <pc:chgData name="Kristien Hens" userId="5d410ea9-b1eb-44af-b5e4-c07fc9551b3c" providerId="ADAL" clId="{E0D4B795-0C2A-4A0A-B7B8-5C0CFD18A682}" dt="2021-12-14T18:48:05.443" v="2508" actId="20577"/>
        <pc:sldMkLst>
          <pc:docMk/>
          <pc:sldMk cId="4013135435" sldId="718"/>
        </pc:sldMkLst>
        <pc:spChg chg="mod">
          <ac:chgData name="Kristien Hens" userId="5d410ea9-b1eb-44af-b5e4-c07fc9551b3c" providerId="ADAL" clId="{E0D4B795-0C2A-4A0A-B7B8-5C0CFD18A682}" dt="2021-12-14T18:46:35.946" v="2362" actId="20577"/>
          <ac:spMkLst>
            <pc:docMk/>
            <pc:sldMk cId="4013135435" sldId="718"/>
            <ac:spMk id="2" creationId="{67759739-6B77-4A5F-8281-6D9641CE82E4}"/>
          </ac:spMkLst>
        </pc:spChg>
        <pc:spChg chg="mod">
          <ac:chgData name="Kristien Hens" userId="5d410ea9-b1eb-44af-b5e4-c07fc9551b3c" providerId="ADAL" clId="{E0D4B795-0C2A-4A0A-B7B8-5C0CFD18A682}" dt="2021-12-14T18:48:05.443" v="2508" actId="20577"/>
          <ac:spMkLst>
            <pc:docMk/>
            <pc:sldMk cId="4013135435" sldId="718"/>
            <ac:spMk id="4" creationId="{F546B671-E4DD-419C-920A-4EB253FDD8A4}"/>
          </ac:spMkLst>
        </pc:spChg>
        <pc:picChg chg="del">
          <ac:chgData name="Kristien Hens" userId="5d410ea9-b1eb-44af-b5e4-c07fc9551b3c" providerId="ADAL" clId="{E0D4B795-0C2A-4A0A-B7B8-5C0CFD18A682}" dt="2021-12-14T18:43:34.336" v="1980" actId="478"/>
          <ac:picMkLst>
            <pc:docMk/>
            <pc:sldMk cId="4013135435" sldId="718"/>
            <ac:picMk id="1026" creationId="{C44265DE-4780-4809-AD4F-D5A058A1796E}"/>
          </ac:picMkLst>
        </pc:picChg>
      </pc:sldChg>
      <pc:sldChg chg="addSp delSp modSp new mod modClrScheme chgLayout">
        <pc:chgData name="Kristien Hens" userId="5d410ea9-b1eb-44af-b5e4-c07fc9551b3c" providerId="ADAL" clId="{E0D4B795-0C2A-4A0A-B7B8-5C0CFD18A682}" dt="2021-12-14T18:52:56.242" v="2561" actId="207"/>
        <pc:sldMkLst>
          <pc:docMk/>
          <pc:sldMk cId="1170229072" sldId="719"/>
        </pc:sldMkLst>
        <pc:spChg chg="mod ord">
          <ac:chgData name="Kristien Hens" userId="5d410ea9-b1eb-44af-b5e4-c07fc9551b3c" providerId="ADAL" clId="{E0D4B795-0C2A-4A0A-B7B8-5C0CFD18A682}" dt="2021-12-14T18:52:20.360" v="2540" actId="26606"/>
          <ac:spMkLst>
            <pc:docMk/>
            <pc:sldMk cId="1170229072" sldId="719"/>
            <ac:spMk id="2" creationId="{9FACB2B7-04DB-4B1E-A688-345EC766DE96}"/>
          </ac:spMkLst>
        </pc:spChg>
        <pc:spChg chg="mod">
          <ac:chgData name="Kristien Hens" userId="5d410ea9-b1eb-44af-b5e4-c07fc9551b3c" providerId="ADAL" clId="{E0D4B795-0C2A-4A0A-B7B8-5C0CFD18A682}" dt="2021-12-14T18:52:20.360" v="2540" actId="26606"/>
          <ac:spMkLst>
            <pc:docMk/>
            <pc:sldMk cId="1170229072" sldId="719"/>
            <ac:spMk id="3" creationId="{CDCE426F-03B4-46A8-A739-42D42CE84044}"/>
          </ac:spMkLst>
        </pc:spChg>
        <pc:spChg chg="add del mod ord">
          <ac:chgData name="Kristien Hens" userId="5d410ea9-b1eb-44af-b5e4-c07fc9551b3c" providerId="ADAL" clId="{E0D4B795-0C2A-4A0A-B7B8-5C0CFD18A682}" dt="2021-12-14T18:52:56.242" v="2561" actId="207"/>
          <ac:spMkLst>
            <pc:docMk/>
            <pc:sldMk cId="1170229072" sldId="719"/>
            <ac:spMk id="4" creationId="{CC2C5349-C5C1-4778-A4D0-E807887BE866}"/>
          </ac:spMkLst>
        </pc:spChg>
        <pc:spChg chg="add del mod">
          <ac:chgData name="Kristien Hens" userId="5d410ea9-b1eb-44af-b5e4-c07fc9551b3c" providerId="ADAL" clId="{E0D4B795-0C2A-4A0A-B7B8-5C0CFD18A682}" dt="2021-12-14T18:50:08.463" v="2527"/>
          <ac:spMkLst>
            <pc:docMk/>
            <pc:sldMk cId="1170229072" sldId="719"/>
            <ac:spMk id="5" creationId="{4B4C5C15-A8E9-42B9-8FB0-849A0C60AF8D}"/>
          </ac:spMkLst>
        </pc:spChg>
        <pc:picChg chg="add mod">
          <ac:chgData name="Kristien Hens" userId="5d410ea9-b1eb-44af-b5e4-c07fc9551b3c" providerId="ADAL" clId="{E0D4B795-0C2A-4A0A-B7B8-5C0CFD18A682}" dt="2021-12-14T18:52:20.360" v="2540" actId="26606"/>
          <ac:picMkLst>
            <pc:docMk/>
            <pc:sldMk cId="1170229072" sldId="719"/>
            <ac:picMk id="2051" creationId="{1A889C11-BE60-47CB-BABC-EA0C4932E007}"/>
          </ac:picMkLst>
        </pc:picChg>
      </pc:sldChg>
      <pc:sldChg chg="new del">
        <pc:chgData name="Kristien Hens" userId="5d410ea9-b1eb-44af-b5e4-c07fc9551b3c" providerId="ADAL" clId="{E0D4B795-0C2A-4A0A-B7B8-5C0CFD18A682}" dt="2021-12-14T18:49:07.401" v="2510" actId="47"/>
        <pc:sldMkLst>
          <pc:docMk/>
          <pc:sldMk cId="1815703593" sldId="719"/>
        </pc:sldMkLst>
      </pc:sldChg>
      <pc:sldChg chg="modSp new mod">
        <pc:chgData name="Kristien Hens" userId="5d410ea9-b1eb-44af-b5e4-c07fc9551b3c" providerId="ADAL" clId="{E0D4B795-0C2A-4A0A-B7B8-5C0CFD18A682}" dt="2021-12-14T19:00:37.446" v="2778" actId="20577"/>
        <pc:sldMkLst>
          <pc:docMk/>
          <pc:sldMk cId="3430358429" sldId="720"/>
        </pc:sldMkLst>
        <pc:spChg chg="mod">
          <ac:chgData name="Kristien Hens" userId="5d410ea9-b1eb-44af-b5e4-c07fc9551b3c" providerId="ADAL" clId="{E0D4B795-0C2A-4A0A-B7B8-5C0CFD18A682}" dt="2021-12-14T18:59:21.903" v="2625" actId="20577"/>
          <ac:spMkLst>
            <pc:docMk/>
            <pc:sldMk cId="3430358429" sldId="720"/>
            <ac:spMk id="2" creationId="{B4EA6689-DF7F-45CE-9B64-68FBC6CFD641}"/>
          </ac:spMkLst>
        </pc:spChg>
        <pc:spChg chg="mod">
          <ac:chgData name="Kristien Hens" userId="5d410ea9-b1eb-44af-b5e4-c07fc9551b3c" providerId="ADAL" clId="{E0D4B795-0C2A-4A0A-B7B8-5C0CFD18A682}" dt="2021-12-14T19:00:37.446" v="2778" actId="20577"/>
          <ac:spMkLst>
            <pc:docMk/>
            <pc:sldMk cId="3430358429" sldId="720"/>
            <ac:spMk id="4" creationId="{5C878362-D3B9-4EF7-8817-FC627663542B}"/>
          </ac:spMkLst>
        </pc:spChg>
      </pc:sldChg>
      <pc:sldChg chg="addSp delSp modSp new mod ord">
        <pc:chgData name="Kristien Hens" userId="5d410ea9-b1eb-44af-b5e4-c07fc9551b3c" providerId="ADAL" clId="{E0D4B795-0C2A-4A0A-B7B8-5C0CFD18A682}" dt="2021-12-14T19:00:44.738" v="2780"/>
        <pc:sldMkLst>
          <pc:docMk/>
          <pc:sldMk cId="3279635641" sldId="721"/>
        </pc:sldMkLst>
        <pc:spChg chg="mod">
          <ac:chgData name="Kristien Hens" userId="5d410ea9-b1eb-44af-b5e4-c07fc9551b3c" providerId="ADAL" clId="{E0D4B795-0C2A-4A0A-B7B8-5C0CFD18A682}" dt="2021-12-14T18:54:53.528" v="2593" actId="20577"/>
          <ac:spMkLst>
            <pc:docMk/>
            <pc:sldMk cId="3279635641" sldId="721"/>
            <ac:spMk id="2" creationId="{21CD3B7F-821E-48A4-B5DF-89FE824AEEDD}"/>
          </ac:spMkLst>
        </pc:spChg>
        <pc:spChg chg="del">
          <ac:chgData name="Kristien Hens" userId="5d410ea9-b1eb-44af-b5e4-c07fc9551b3c" providerId="ADAL" clId="{E0D4B795-0C2A-4A0A-B7B8-5C0CFD18A682}" dt="2021-12-14T18:54:56.476" v="2594" actId="478"/>
          <ac:spMkLst>
            <pc:docMk/>
            <pc:sldMk cId="3279635641" sldId="721"/>
            <ac:spMk id="4" creationId="{7D060A60-1766-4373-B944-96DCE3FC5853}"/>
          </ac:spMkLst>
        </pc:spChg>
        <pc:picChg chg="add mod">
          <ac:chgData name="Kristien Hens" userId="5d410ea9-b1eb-44af-b5e4-c07fc9551b3c" providerId="ADAL" clId="{E0D4B795-0C2A-4A0A-B7B8-5C0CFD18A682}" dt="2021-12-14T18:55:09.686" v="2599" actId="14100"/>
          <ac:picMkLst>
            <pc:docMk/>
            <pc:sldMk cId="3279635641" sldId="721"/>
            <ac:picMk id="5122" creationId="{B178E470-6672-47A2-9674-AEF37D5205A0}"/>
          </ac:picMkLst>
        </pc:picChg>
        <pc:picChg chg="add mod">
          <ac:chgData name="Kristien Hens" userId="5d410ea9-b1eb-44af-b5e4-c07fc9551b3c" providerId="ADAL" clId="{E0D4B795-0C2A-4A0A-B7B8-5C0CFD18A682}" dt="2021-12-14T18:56:06.891" v="2603" actId="1076"/>
          <ac:picMkLst>
            <pc:docMk/>
            <pc:sldMk cId="3279635641" sldId="721"/>
            <ac:picMk id="5124" creationId="{E168A09D-86ED-4B7F-BEA0-49B766836233}"/>
          </ac:picMkLst>
        </pc:picChg>
        <pc:picChg chg="add mod">
          <ac:chgData name="Kristien Hens" userId="5d410ea9-b1eb-44af-b5e4-c07fc9551b3c" providerId="ADAL" clId="{E0D4B795-0C2A-4A0A-B7B8-5C0CFD18A682}" dt="2021-12-14T18:56:43.826" v="2607" actId="1076"/>
          <ac:picMkLst>
            <pc:docMk/>
            <pc:sldMk cId="3279635641" sldId="721"/>
            <ac:picMk id="5126" creationId="{EE2AA7D1-0498-44B1-9FDB-5DB974278BC5}"/>
          </ac:picMkLst>
        </pc:picChg>
      </pc:sldChg>
      <pc:sldChg chg="addSp modSp new mod modClrScheme chgLayout">
        <pc:chgData name="Kristien Hens" userId="5d410ea9-b1eb-44af-b5e4-c07fc9551b3c" providerId="ADAL" clId="{E0D4B795-0C2A-4A0A-B7B8-5C0CFD18A682}" dt="2021-12-14T19:02:43.457" v="2856" actId="26606"/>
        <pc:sldMkLst>
          <pc:docMk/>
          <pc:sldMk cId="4236382000" sldId="722"/>
        </pc:sldMkLst>
        <pc:spChg chg="mod ord">
          <ac:chgData name="Kristien Hens" userId="5d410ea9-b1eb-44af-b5e4-c07fc9551b3c" providerId="ADAL" clId="{E0D4B795-0C2A-4A0A-B7B8-5C0CFD18A682}" dt="2021-12-14T19:02:43.457" v="2856" actId="26606"/>
          <ac:spMkLst>
            <pc:docMk/>
            <pc:sldMk cId="4236382000" sldId="722"/>
            <ac:spMk id="2" creationId="{ACB6CBC3-70B2-4147-A85E-A9A5CA2692D1}"/>
          </ac:spMkLst>
        </pc:spChg>
        <pc:spChg chg="mod">
          <ac:chgData name="Kristien Hens" userId="5d410ea9-b1eb-44af-b5e4-c07fc9551b3c" providerId="ADAL" clId="{E0D4B795-0C2A-4A0A-B7B8-5C0CFD18A682}" dt="2021-12-14T19:02:43.457" v="2856" actId="26606"/>
          <ac:spMkLst>
            <pc:docMk/>
            <pc:sldMk cId="4236382000" sldId="722"/>
            <ac:spMk id="3" creationId="{14F7A789-4E9C-4571-AF2B-40C6F1877873}"/>
          </ac:spMkLst>
        </pc:spChg>
        <pc:spChg chg="mod">
          <ac:chgData name="Kristien Hens" userId="5d410ea9-b1eb-44af-b5e4-c07fc9551b3c" providerId="ADAL" clId="{E0D4B795-0C2A-4A0A-B7B8-5C0CFD18A682}" dt="2021-12-14T19:02:43.457" v="2856" actId="26606"/>
          <ac:spMkLst>
            <pc:docMk/>
            <pc:sldMk cId="4236382000" sldId="722"/>
            <ac:spMk id="4" creationId="{967A2DFA-9919-421C-9E9B-75615F6B1D0E}"/>
          </ac:spMkLst>
        </pc:spChg>
        <pc:picChg chg="add mod">
          <ac:chgData name="Kristien Hens" userId="5d410ea9-b1eb-44af-b5e4-c07fc9551b3c" providerId="ADAL" clId="{E0D4B795-0C2A-4A0A-B7B8-5C0CFD18A682}" dt="2021-12-14T19:02:43.457" v="2856" actId="26606"/>
          <ac:picMkLst>
            <pc:docMk/>
            <pc:sldMk cId="4236382000" sldId="722"/>
            <ac:picMk id="6146" creationId="{221090D2-F883-4C16-B6ED-6551914D2E02}"/>
          </ac:picMkLst>
        </pc:picChg>
      </pc:sldChg>
      <pc:sldChg chg="ord">
        <pc:chgData name="Kristien Hens" userId="5d410ea9-b1eb-44af-b5e4-c07fc9551b3c" providerId="ADAL" clId="{E0D4B795-0C2A-4A0A-B7B8-5C0CFD18A682}" dt="2021-12-14T19:04:44.724" v="2858"/>
        <pc:sldMkLst>
          <pc:docMk/>
          <pc:sldMk cId="2067983592" sldId="723"/>
        </pc:sldMkLst>
      </pc:sldChg>
      <pc:sldChg chg="addSp delSp modSp new mod">
        <pc:chgData name="Kristien Hens" userId="5d410ea9-b1eb-44af-b5e4-c07fc9551b3c" providerId="ADAL" clId="{E0D4B795-0C2A-4A0A-B7B8-5C0CFD18A682}" dt="2021-12-14T19:09:49.096" v="3051" actId="1076"/>
        <pc:sldMkLst>
          <pc:docMk/>
          <pc:sldMk cId="3776443288" sldId="724"/>
        </pc:sldMkLst>
        <pc:spChg chg="mod">
          <ac:chgData name="Kristien Hens" userId="5d410ea9-b1eb-44af-b5e4-c07fc9551b3c" providerId="ADAL" clId="{E0D4B795-0C2A-4A0A-B7B8-5C0CFD18A682}" dt="2021-12-14T19:05:12.606" v="2873" actId="313"/>
          <ac:spMkLst>
            <pc:docMk/>
            <pc:sldMk cId="3776443288" sldId="724"/>
            <ac:spMk id="2" creationId="{956D9ED0-5766-4FE2-AA4E-91A7AFFBA411}"/>
          </ac:spMkLst>
        </pc:spChg>
        <pc:spChg chg="mod">
          <ac:chgData name="Kristien Hens" userId="5d410ea9-b1eb-44af-b5e4-c07fc9551b3c" providerId="ADAL" clId="{E0D4B795-0C2A-4A0A-B7B8-5C0CFD18A682}" dt="2021-12-14T19:05:47.059" v="3031" actId="20577"/>
          <ac:spMkLst>
            <pc:docMk/>
            <pc:sldMk cId="3776443288" sldId="724"/>
            <ac:spMk id="4" creationId="{C0A5CEB2-8B67-401F-B08D-BE2AFD9040DF}"/>
          </ac:spMkLst>
        </pc:spChg>
        <pc:picChg chg="add mod">
          <ac:chgData name="Kristien Hens" userId="5d410ea9-b1eb-44af-b5e4-c07fc9551b3c" providerId="ADAL" clId="{E0D4B795-0C2A-4A0A-B7B8-5C0CFD18A682}" dt="2021-12-14T19:09:49.096" v="3051" actId="1076"/>
          <ac:picMkLst>
            <pc:docMk/>
            <pc:sldMk cId="3776443288" sldId="724"/>
            <ac:picMk id="7170" creationId="{1B29AF66-A633-4AAC-A15D-FCF062158BB6}"/>
          </ac:picMkLst>
        </pc:picChg>
        <pc:picChg chg="add mod">
          <ac:chgData name="Kristien Hens" userId="5d410ea9-b1eb-44af-b5e4-c07fc9551b3c" providerId="ADAL" clId="{E0D4B795-0C2A-4A0A-B7B8-5C0CFD18A682}" dt="2021-12-14T19:09:47.138" v="3050" actId="1076"/>
          <ac:picMkLst>
            <pc:docMk/>
            <pc:sldMk cId="3776443288" sldId="724"/>
            <ac:picMk id="7172" creationId="{CE92BA1A-DEBC-4EA2-898A-25913C4628D3}"/>
          </ac:picMkLst>
        </pc:picChg>
        <pc:picChg chg="del">
          <ac:chgData name="Kristien Hens" userId="5d410ea9-b1eb-44af-b5e4-c07fc9551b3c" providerId="ADAL" clId="{E0D4B795-0C2A-4A0A-B7B8-5C0CFD18A682}" dt="2021-12-14T19:08:49.073" v="3045" actId="478"/>
          <ac:picMkLst>
            <pc:docMk/>
            <pc:sldMk cId="3776443288" sldId="724"/>
            <ac:picMk id="7174" creationId="{8FEC7598-9722-47DE-A06A-7929C101C53D}"/>
          </ac:picMkLst>
        </pc:picChg>
        <pc:picChg chg="add mod">
          <ac:chgData name="Kristien Hens" userId="5d410ea9-b1eb-44af-b5e4-c07fc9551b3c" providerId="ADAL" clId="{E0D4B795-0C2A-4A0A-B7B8-5C0CFD18A682}" dt="2021-12-14T19:09:42.188" v="3048" actId="1076"/>
          <ac:picMkLst>
            <pc:docMk/>
            <pc:sldMk cId="3776443288" sldId="724"/>
            <ac:picMk id="7176" creationId="{915739F8-4812-44CB-BE1A-F2DCB1FE75BA}"/>
          </ac:picMkLst>
        </pc:picChg>
      </pc:sldChg>
      <pc:sldChg chg="addSp delSp modSp new mod modClrScheme chgLayout">
        <pc:chgData name="Kristien Hens" userId="5d410ea9-b1eb-44af-b5e4-c07fc9551b3c" providerId="ADAL" clId="{E0D4B795-0C2A-4A0A-B7B8-5C0CFD18A682}" dt="2021-12-14T20:09:03.379" v="6889" actId="313"/>
        <pc:sldMkLst>
          <pc:docMk/>
          <pc:sldMk cId="640740599" sldId="725"/>
        </pc:sldMkLst>
        <pc:spChg chg="mod ord">
          <ac:chgData name="Kristien Hens" userId="5d410ea9-b1eb-44af-b5e4-c07fc9551b3c" providerId="ADAL" clId="{E0D4B795-0C2A-4A0A-B7B8-5C0CFD18A682}" dt="2021-12-14T20:02:30.988" v="6558" actId="26606"/>
          <ac:spMkLst>
            <pc:docMk/>
            <pc:sldMk cId="640740599" sldId="725"/>
            <ac:spMk id="2" creationId="{8D4CD31D-6852-4082-BA42-1594A8E0098C}"/>
          </ac:spMkLst>
        </pc:spChg>
        <pc:spChg chg="mod">
          <ac:chgData name="Kristien Hens" userId="5d410ea9-b1eb-44af-b5e4-c07fc9551b3c" providerId="ADAL" clId="{E0D4B795-0C2A-4A0A-B7B8-5C0CFD18A682}" dt="2021-12-14T20:02:30.988" v="6558" actId="26606"/>
          <ac:spMkLst>
            <pc:docMk/>
            <pc:sldMk cId="640740599" sldId="725"/>
            <ac:spMk id="3" creationId="{0C2EFB27-C48B-4BEF-A1BA-56018655F628}"/>
          </ac:spMkLst>
        </pc:spChg>
        <pc:spChg chg="mod">
          <ac:chgData name="Kristien Hens" userId="5d410ea9-b1eb-44af-b5e4-c07fc9551b3c" providerId="ADAL" clId="{E0D4B795-0C2A-4A0A-B7B8-5C0CFD18A682}" dt="2021-12-14T20:09:03.379" v="6889" actId="313"/>
          <ac:spMkLst>
            <pc:docMk/>
            <pc:sldMk cId="640740599" sldId="725"/>
            <ac:spMk id="4" creationId="{578FECB0-EF6C-4683-877D-E6581FAD26D2}"/>
          </ac:spMkLst>
        </pc:spChg>
        <pc:spChg chg="add mod">
          <ac:chgData name="Kristien Hens" userId="5d410ea9-b1eb-44af-b5e4-c07fc9551b3c" providerId="ADAL" clId="{E0D4B795-0C2A-4A0A-B7B8-5C0CFD18A682}" dt="2021-12-14T20:05:16.193" v="6629" actId="255"/>
          <ac:spMkLst>
            <pc:docMk/>
            <pc:sldMk cId="640740599" sldId="725"/>
            <ac:spMk id="10" creationId="{C76ACEEB-6214-4303-8FFD-5069C7C6DD83}"/>
          </ac:spMkLst>
        </pc:spChg>
        <pc:spChg chg="add del mod">
          <ac:chgData name="Kristien Hens" userId="5d410ea9-b1eb-44af-b5e4-c07fc9551b3c" providerId="ADAL" clId="{E0D4B795-0C2A-4A0A-B7B8-5C0CFD18A682}" dt="2021-12-14T20:02:54.993" v="6563" actId="478"/>
          <ac:spMkLst>
            <pc:docMk/>
            <pc:sldMk cId="640740599" sldId="725"/>
            <ac:spMk id="12" creationId="{6EAA6315-8D7A-441D-A6BE-531EB203C3A2}"/>
          </ac:spMkLst>
        </pc:spChg>
        <pc:picChg chg="add mod">
          <ac:chgData name="Kristien Hens" userId="5d410ea9-b1eb-44af-b5e4-c07fc9551b3c" providerId="ADAL" clId="{E0D4B795-0C2A-4A0A-B7B8-5C0CFD18A682}" dt="2021-12-14T20:02:56.785" v="6564" actId="1076"/>
          <ac:picMkLst>
            <pc:docMk/>
            <pc:sldMk cId="640740599" sldId="725"/>
            <ac:picMk id="5" creationId="{33E14A4D-358A-4370-9562-8510B7AD3553}"/>
          </ac:picMkLst>
        </pc:picChg>
      </pc:sldChg>
      <pc:sldChg chg="addSp delSp modSp new mod">
        <pc:chgData name="Kristien Hens" userId="5d410ea9-b1eb-44af-b5e4-c07fc9551b3c" providerId="ADAL" clId="{E0D4B795-0C2A-4A0A-B7B8-5C0CFD18A682}" dt="2021-12-14T19:18:11.607" v="3713" actId="1076"/>
        <pc:sldMkLst>
          <pc:docMk/>
          <pc:sldMk cId="479046273" sldId="726"/>
        </pc:sldMkLst>
        <pc:spChg chg="mod">
          <ac:chgData name="Kristien Hens" userId="5d410ea9-b1eb-44af-b5e4-c07fc9551b3c" providerId="ADAL" clId="{E0D4B795-0C2A-4A0A-B7B8-5C0CFD18A682}" dt="2021-12-14T19:13:54.411" v="3116" actId="20577"/>
          <ac:spMkLst>
            <pc:docMk/>
            <pc:sldMk cId="479046273" sldId="726"/>
            <ac:spMk id="2" creationId="{3A72AAB4-0A09-457C-B3A3-AAE13832A627}"/>
          </ac:spMkLst>
        </pc:spChg>
        <pc:spChg chg="mod">
          <ac:chgData name="Kristien Hens" userId="5d410ea9-b1eb-44af-b5e4-c07fc9551b3c" providerId="ADAL" clId="{E0D4B795-0C2A-4A0A-B7B8-5C0CFD18A682}" dt="2021-12-14T19:18:01.490" v="3708" actId="1076"/>
          <ac:spMkLst>
            <pc:docMk/>
            <pc:sldMk cId="479046273" sldId="726"/>
            <ac:spMk id="4" creationId="{B3B4EDD7-6E41-42D3-8F90-3196B317907F}"/>
          </ac:spMkLst>
        </pc:spChg>
        <pc:picChg chg="add mod">
          <ac:chgData name="Kristien Hens" userId="5d410ea9-b1eb-44af-b5e4-c07fc9551b3c" providerId="ADAL" clId="{E0D4B795-0C2A-4A0A-B7B8-5C0CFD18A682}" dt="2021-12-14T19:18:11.607" v="3713" actId="1076"/>
          <ac:picMkLst>
            <pc:docMk/>
            <pc:sldMk cId="479046273" sldId="726"/>
            <ac:picMk id="5" creationId="{C70D1612-A099-47DD-8925-CF0F915C2E83}"/>
          </ac:picMkLst>
        </pc:picChg>
        <pc:picChg chg="add del mod">
          <ac:chgData name="Kristien Hens" userId="5d410ea9-b1eb-44af-b5e4-c07fc9551b3c" providerId="ADAL" clId="{E0D4B795-0C2A-4A0A-B7B8-5C0CFD18A682}" dt="2021-12-14T19:18:02.297" v="3709"/>
          <ac:picMkLst>
            <pc:docMk/>
            <pc:sldMk cId="479046273" sldId="726"/>
            <ac:picMk id="8194" creationId="{812514C8-1CE6-4641-A1FA-5C3BEF01F8CE}"/>
          </ac:picMkLst>
        </pc:picChg>
      </pc:sldChg>
      <pc:sldChg chg="new del">
        <pc:chgData name="Kristien Hens" userId="5d410ea9-b1eb-44af-b5e4-c07fc9551b3c" providerId="ADAL" clId="{E0D4B795-0C2A-4A0A-B7B8-5C0CFD18A682}" dt="2021-12-14T19:13:32.271" v="3073" actId="47"/>
        <pc:sldMkLst>
          <pc:docMk/>
          <pc:sldMk cId="982561138" sldId="726"/>
        </pc:sldMkLst>
      </pc:sldChg>
      <pc:sldChg chg="modSp new del mod">
        <pc:chgData name="Kristien Hens" userId="5d410ea9-b1eb-44af-b5e4-c07fc9551b3c" providerId="ADAL" clId="{E0D4B795-0C2A-4A0A-B7B8-5C0CFD18A682}" dt="2021-12-14T19:37:07.805" v="5025" actId="47"/>
        <pc:sldMkLst>
          <pc:docMk/>
          <pc:sldMk cId="700189249" sldId="727"/>
        </pc:sldMkLst>
        <pc:spChg chg="mod">
          <ac:chgData name="Kristien Hens" userId="5d410ea9-b1eb-44af-b5e4-c07fc9551b3c" providerId="ADAL" clId="{E0D4B795-0C2A-4A0A-B7B8-5C0CFD18A682}" dt="2021-12-14T19:21:50.336" v="3935" actId="20577"/>
          <ac:spMkLst>
            <pc:docMk/>
            <pc:sldMk cId="700189249" sldId="727"/>
            <ac:spMk id="2" creationId="{F767F635-E56E-4AC5-A3CA-826569F14A3C}"/>
          </ac:spMkLst>
        </pc:spChg>
        <pc:spChg chg="mod">
          <ac:chgData name="Kristien Hens" userId="5d410ea9-b1eb-44af-b5e4-c07fc9551b3c" providerId="ADAL" clId="{E0D4B795-0C2A-4A0A-B7B8-5C0CFD18A682}" dt="2021-12-14T19:22:29.480" v="4167" actId="20577"/>
          <ac:spMkLst>
            <pc:docMk/>
            <pc:sldMk cId="700189249" sldId="727"/>
            <ac:spMk id="4" creationId="{B3AB2C5F-850D-4BBC-8DBE-9510CA8B50AE}"/>
          </ac:spMkLst>
        </pc:spChg>
      </pc:sldChg>
      <pc:sldChg chg="add">
        <pc:chgData name="Kristien Hens" userId="5d410ea9-b1eb-44af-b5e4-c07fc9551b3c" providerId="ADAL" clId="{E0D4B795-0C2A-4A0A-B7B8-5C0CFD18A682}" dt="2021-12-14T19:23:02.994" v="4168"/>
        <pc:sldMkLst>
          <pc:docMk/>
          <pc:sldMk cId="2652003939" sldId="728"/>
        </pc:sldMkLst>
      </pc:sldChg>
      <pc:sldChg chg="modSp mod">
        <pc:chgData name="Kristien Hens" userId="5d410ea9-b1eb-44af-b5e4-c07fc9551b3c" providerId="ADAL" clId="{E0D4B795-0C2A-4A0A-B7B8-5C0CFD18A682}" dt="2021-12-14T20:04:19.884" v="6628" actId="20577"/>
        <pc:sldMkLst>
          <pc:docMk/>
          <pc:sldMk cId="2275662411" sldId="729"/>
        </pc:sldMkLst>
        <pc:spChg chg="mod">
          <ac:chgData name="Kristien Hens" userId="5d410ea9-b1eb-44af-b5e4-c07fc9551b3c" providerId="ADAL" clId="{E0D4B795-0C2A-4A0A-B7B8-5C0CFD18A682}" dt="2021-12-14T19:32:24.659" v="4190" actId="20577"/>
          <ac:spMkLst>
            <pc:docMk/>
            <pc:sldMk cId="2275662411" sldId="729"/>
            <ac:spMk id="2" creationId="{F767F635-E56E-4AC5-A3CA-826569F14A3C}"/>
          </ac:spMkLst>
        </pc:spChg>
        <pc:spChg chg="mod">
          <ac:chgData name="Kristien Hens" userId="5d410ea9-b1eb-44af-b5e4-c07fc9551b3c" providerId="ADAL" clId="{E0D4B795-0C2A-4A0A-B7B8-5C0CFD18A682}" dt="2021-12-14T20:04:19.884" v="6628" actId="20577"/>
          <ac:spMkLst>
            <pc:docMk/>
            <pc:sldMk cId="2275662411" sldId="729"/>
            <ac:spMk id="4" creationId="{B3AB2C5F-850D-4BBC-8DBE-9510CA8B50AE}"/>
          </ac:spMkLst>
        </pc:spChg>
      </pc:sldChg>
      <pc:sldChg chg="modSp new mod">
        <pc:chgData name="Kristien Hens" userId="5d410ea9-b1eb-44af-b5e4-c07fc9551b3c" providerId="ADAL" clId="{E0D4B795-0C2A-4A0A-B7B8-5C0CFD18A682}" dt="2021-12-14T20:28:29.543" v="8054" actId="113"/>
        <pc:sldMkLst>
          <pc:docMk/>
          <pc:sldMk cId="573070141" sldId="730"/>
        </pc:sldMkLst>
        <pc:spChg chg="mod">
          <ac:chgData name="Kristien Hens" userId="5d410ea9-b1eb-44af-b5e4-c07fc9551b3c" providerId="ADAL" clId="{E0D4B795-0C2A-4A0A-B7B8-5C0CFD18A682}" dt="2021-12-14T19:38:58.390" v="5078" actId="20577"/>
          <ac:spMkLst>
            <pc:docMk/>
            <pc:sldMk cId="573070141" sldId="730"/>
            <ac:spMk id="2" creationId="{5FF72FF6-CE3E-43F5-ADD2-3979DDE05F47}"/>
          </ac:spMkLst>
        </pc:spChg>
        <pc:spChg chg="mod">
          <ac:chgData name="Kristien Hens" userId="5d410ea9-b1eb-44af-b5e4-c07fc9551b3c" providerId="ADAL" clId="{E0D4B795-0C2A-4A0A-B7B8-5C0CFD18A682}" dt="2021-12-14T20:28:29.543" v="8054" actId="113"/>
          <ac:spMkLst>
            <pc:docMk/>
            <pc:sldMk cId="573070141" sldId="730"/>
            <ac:spMk id="4" creationId="{E3ED5AC2-5F08-4BB2-98C2-509E68F2F1FD}"/>
          </ac:spMkLst>
        </pc:spChg>
      </pc:sldChg>
      <pc:sldChg chg="new del">
        <pc:chgData name="Kristien Hens" userId="5d410ea9-b1eb-44af-b5e4-c07fc9551b3c" providerId="ADAL" clId="{E0D4B795-0C2A-4A0A-B7B8-5C0CFD18A682}" dt="2021-12-14T19:38:08.031" v="5060" actId="47"/>
        <pc:sldMkLst>
          <pc:docMk/>
          <pc:sldMk cId="1147759678" sldId="730"/>
        </pc:sldMkLst>
      </pc:sldChg>
      <pc:sldChg chg="new del">
        <pc:chgData name="Kristien Hens" userId="5d410ea9-b1eb-44af-b5e4-c07fc9551b3c" providerId="ADAL" clId="{E0D4B795-0C2A-4A0A-B7B8-5C0CFD18A682}" dt="2021-12-14T19:38:14.755" v="5062" actId="47"/>
        <pc:sldMkLst>
          <pc:docMk/>
          <pc:sldMk cId="3730850023" sldId="730"/>
        </pc:sldMkLst>
      </pc:sldChg>
      <pc:sldChg chg="addSp delSp modSp new mod modClrScheme chgLayout">
        <pc:chgData name="Kristien Hens" userId="5d410ea9-b1eb-44af-b5e4-c07fc9551b3c" providerId="ADAL" clId="{E0D4B795-0C2A-4A0A-B7B8-5C0CFD18A682}" dt="2021-12-14T19:47:11.167" v="5541" actId="20577"/>
        <pc:sldMkLst>
          <pc:docMk/>
          <pc:sldMk cId="4166767556" sldId="731"/>
        </pc:sldMkLst>
        <pc:spChg chg="mod">
          <ac:chgData name="Kristien Hens" userId="5d410ea9-b1eb-44af-b5e4-c07fc9551b3c" providerId="ADAL" clId="{E0D4B795-0C2A-4A0A-B7B8-5C0CFD18A682}" dt="2021-12-14T19:47:11.167" v="5541" actId="20577"/>
          <ac:spMkLst>
            <pc:docMk/>
            <pc:sldMk cId="4166767556" sldId="731"/>
            <ac:spMk id="2" creationId="{34716C0F-14BE-4D95-82E0-9C532A798B19}"/>
          </ac:spMkLst>
        </pc:spChg>
        <pc:spChg chg="mod ord">
          <ac:chgData name="Kristien Hens" userId="5d410ea9-b1eb-44af-b5e4-c07fc9551b3c" providerId="ADAL" clId="{E0D4B795-0C2A-4A0A-B7B8-5C0CFD18A682}" dt="2021-12-14T19:45:13.895" v="5518" actId="26606"/>
          <ac:spMkLst>
            <pc:docMk/>
            <pc:sldMk cId="4166767556" sldId="731"/>
            <ac:spMk id="3" creationId="{B517414D-1C3A-4F65-A7B2-0F307B32A583}"/>
          </ac:spMkLst>
        </pc:spChg>
        <pc:spChg chg="del">
          <ac:chgData name="Kristien Hens" userId="5d410ea9-b1eb-44af-b5e4-c07fc9551b3c" providerId="ADAL" clId="{E0D4B795-0C2A-4A0A-B7B8-5C0CFD18A682}" dt="2021-12-14T19:45:04.600" v="5515" actId="478"/>
          <ac:spMkLst>
            <pc:docMk/>
            <pc:sldMk cId="4166767556" sldId="731"/>
            <ac:spMk id="4" creationId="{5A18289D-AF5E-44F3-847D-EAED4F7FEBC0}"/>
          </ac:spMkLst>
        </pc:spChg>
        <pc:spChg chg="add del mod">
          <ac:chgData name="Kristien Hens" userId="5d410ea9-b1eb-44af-b5e4-c07fc9551b3c" providerId="ADAL" clId="{E0D4B795-0C2A-4A0A-B7B8-5C0CFD18A682}" dt="2021-12-14T19:45:17.065" v="5519" actId="478"/>
          <ac:spMkLst>
            <pc:docMk/>
            <pc:sldMk cId="4166767556" sldId="731"/>
            <ac:spMk id="10" creationId="{C73117E7-D730-4CC3-A64F-68C7F2309A38}"/>
          </ac:spMkLst>
        </pc:spChg>
        <pc:picChg chg="add mod">
          <ac:chgData name="Kristien Hens" userId="5d410ea9-b1eb-44af-b5e4-c07fc9551b3c" providerId="ADAL" clId="{E0D4B795-0C2A-4A0A-B7B8-5C0CFD18A682}" dt="2021-12-14T19:45:13.895" v="5518" actId="26606"/>
          <ac:picMkLst>
            <pc:docMk/>
            <pc:sldMk cId="4166767556" sldId="731"/>
            <ac:picMk id="5" creationId="{41D45D69-ADE4-463C-924F-F4EBB8A3BE9A}"/>
          </ac:picMkLst>
        </pc:picChg>
      </pc:sldChg>
      <pc:sldChg chg="addSp modSp new mod modClrScheme chgLayout">
        <pc:chgData name="Kristien Hens" userId="5d410ea9-b1eb-44af-b5e4-c07fc9551b3c" providerId="ADAL" clId="{E0D4B795-0C2A-4A0A-B7B8-5C0CFD18A682}" dt="2021-12-14T19:54:22.284" v="6095" actId="20577"/>
        <pc:sldMkLst>
          <pc:docMk/>
          <pc:sldMk cId="2255035605" sldId="732"/>
        </pc:sldMkLst>
        <pc:spChg chg="mod ord">
          <ac:chgData name="Kristien Hens" userId="5d410ea9-b1eb-44af-b5e4-c07fc9551b3c" providerId="ADAL" clId="{E0D4B795-0C2A-4A0A-B7B8-5C0CFD18A682}" dt="2021-12-14T19:50:05.140" v="5784" actId="26606"/>
          <ac:spMkLst>
            <pc:docMk/>
            <pc:sldMk cId="2255035605" sldId="732"/>
            <ac:spMk id="2" creationId="{F63975D4-2AB2-44D9-91B6-2652208492FA}"/>
          </ac:spMkLst>
        </pc:spChg>
        <pc:spChg chg="mod">
          <ac:chgData name="Kristien Hens" userId="5d410ea9-b1eb-44af-b5e4-c07fc9551b3c" providerId="ADAL" clId="{E0D4B795-0C2A-4A0A-B7B8-5C0CFD18A682}" dt="2021-12-14T19:50:05.140" v="5784" actId="26606"/>
          <ac:spMkLst>
            <pc:docMk/>
            <pc:sldMk cId="2255035605" sldId="732"/>
            <ac:spMk id="3" creationId="{4D0051BD-EBA3-48A0-ADF5-660FBADC1A7B}"/>
          </ac:spMkLst>
        </pc:spChg>
        <pc:spChg chg="mod">
          <ac:chgData name="Kristien Hens" userId="5d410ea9-b1eb-44af-b5e4-c07fc9551b3c" providerId="ADAL" clId="{E0D4B795-0C2A-4A0A-B7B8-5C0CFD18A682}" dt="2021-12-14T19:54:22.284" v="6095" actId="20577"/>
          <ac:spMkLst>
            <pc:docMk/>
            <pc:sldMk cId="2255035605" sldId="732"/>
            <ac:spMk id="4" creationId="{F70FF0D5-6164-461F-8E68-F39B632BDA69}"/>
          </ac:spMkLst>
        </pc:spChg>
        <pc:picChg chg="add mod">
          <ac:chgData name="Kristien Hens" userId="5d410ea9-b1eb-44af-b5e4-c07fc9551b3c" providerId="ADAL" clId="{E0D4B795-0C2A-4A0A-B7B8-5C0CFD18A682}" dt="2021-12-14T19:50:05.140" v="5784" actId="26606"/>
          <ac:picMkLst>
            <pc:docMk/>
            <pc:sldMk cId="2255035605" sldId="732"/>
            <ac:picMk id="10242" creationId="{2DCCECB5-172C-47B3-AD52-E03D34A385C5}"/>
          </ac:picMkLst>
        </pc:picChg>
      </pc:sldChg>
      <pc:sldChg chg="modSp new mod">
        <pc:chgData name="Kristien Hens" userId="5d410ea9-b1eb-44af-b5e4-c07fc9551b3c" providerId="ADAL" clId="{E0D4B795-0C2A-4A0A-B7B8-5C0CFD18A682}" dt="2021-12-14T19:59:30.276" v="6554" actId="27636"/>
        <pc:sldMkLst>
          <pc:docMk/>
          <pc:sldMk cId="57649370" sldId="733"/>
        </pc:sldMkLst>
        <pc:spChg chg="mod">
          <ac:chgData name="Kristien Hens" userId="5d410ea9-b1eb-44af-b5e4-c07fc9551b3c" providerId="ADAL" clId="{E0D4B795-0C2A-4A0A-B7B8-5C0CFD18A682}" dt="2021-12-14T19:52:17.404" v="5876" actId="20577"/>
          <ac:spMkLst>
            <pc:docMk/>
            <pc:sldMk cId="57649370" sldId="733"/>
            <ac:spMk id="2" creationId="{EEDFCAFC-2835-4EB3-B697-AD96CBA5AA44}"/>
          </ac:spMkLst>
        </pc:spChg>
        <pc:spChg chg="mod">
          <ac:chgData name="Kristien Hens" userId="5d410ea9-b1eb-44af-b5e4-c07fc9551b3c" providerId="ADAL" clId="{E0D4B795-0C2A-4A0A-B7B8-5C0CFD18A682}" dt="2021-12-14T19:59:30.276" v="6554" actId="27636"/>
          <ac:spMkLst>
            <pc:docMk/>
            <pc:sldMk cId="57649370" sldId="733"/>
            <ac:spMk id="4" creationId="{4108BE5A-D876-4879-A1A5-CC591955E223}"/>
          </ac:spMkLst>
        </pc:spChg>
      </pc:sldChg>
      <pc:sldChg chg="new del">
        <pc:chgData name="Kristien Hens" userId="5d410ea9-b1eb-44af-b5e4-c07fc9551b3c" providerId="ADAL" clId="{E0D4B795-0C2A-4A0A-B7B8-5C0CFD18A682}" dt="2021-12-14T20:05:26.953" v="6631" actId="47"/>
        <pc:sldMkLst>
          <pc:docMk/>
          <pc:sldMk cId="2001884614" sldId="734"/>
        </pc:sldMkLst>
      </pc:sldChg>
      <pc:sldChg chg="addSp modSp new mod modClrScheme chgLayout">
        <pc:chgData name="Kristien Hens" userId="5d410ea9-b1eb-44af-b5e4-c07fc9551b3c" providerId="ADAL" clId="{E0D4B795-0C2A-4A0A-B7B8-5C0CFD18A682}" dt="2021-12-14T20:09:36.882" v="6910" actId="20577"/>
        <pc:sldMkLst>
          <pc:docMk/>
          <pc:sldMk cId="3027737179" sldId="734"/>
        </pc:sldMkLst>
        <pc:spChg chg="mod ord">
          <ac:chgData name="Kristien Hens" userId="5d410ea9-b1eb-44af-b5e4-c07fc9551b3c" providerId="ADAL" clId="{E0D4B795-0C2A-4A0A-B7B8-5C0CFD18A682}" dt="2021-12-14T20:08:21.696" v="6795" actId="26606"/>
          <ac:spMkLst>
            <pc:docMk/>
            <pc:sldMk cId="3027737179" sldId="734"/>
            <ac:spMk id="2" creationId="{E8ED02AC-30DF-4C69-B53A-AFF60BAD9ACC}"/>
          </ac:spMkLst>
        </pc:spChg>
        <pc:spChg chg="mod">
          <ac:chgData name="Kristien Hens" userId="5d410ea9-b1eb-44af-b5e4-c07fc9551b3c" providerId="ADAL" clId="{E0D4B795-0C2A-4A0A-B7B8-5C0CFD18A682}" dt="2021-12-14T20:08:21.696" v="6795" actId="26606"/>
          <ac:spMkLst>
            <pc:docMk/>
            <pc:sldMk cId="3027737179" sldId="734"/>
            <ac:spMk id="3" creationId="{746BB962-2825-40AB-8AA1-C524310AF71E}"/>
          </ac:spMkLst>
        </pc:spChg>
        <pc:spChg chg="mod ord">
          <ac:chgData name="Kristien Hens" userId="5d410ea9-b1eb-44af-b5e4-c07fc9551b3c" providerId="ADAL" clId="{E0D4B795-0C2A-4A0A-B7B8-5C0CFD18A682}" dt="2021-12-14T20:09:36.882" v="6910" actId="20577"/>
          <ac:spMkLst>
            <pc:docMk/>
            <pc:sldMk cId="3027737179" sldId="734"/>
            <ac:spMk id="4" creationId="{4E4FA4A1-7B46-409E-BBC7-82CA82B36070}"/>
          </ac:spMkLst>
        </pc:spChg>
        <pc:picChg chg="add mod">
          <ac:chgData name="Kristien Hens" userId="5d410ea9-b1eb-44af-b5e4-c07fc9551b3c" providerId="ADAL" clId="{E0D4B795-0C2A-4A0A-B7B8-5C0CFD18A682}" dt="2021-12-14T20:08:21.696" v="6795" actId="26606"/>
          <ac:picMkLst>
            <pc:docMk/>
            <pc:sldMk cId="3027737179" sldId="734"/>
            <ac:picMk id="5" creationId="{29CC140C-720E-4700-9DFC-C21095D83195}"/>
          </ac:picMkLst>
        </pc:picChg>
      </pc:sldChg>
      <pc:sldChg chg="modSp add mod">
        <pc:chgData name="Kristien Hens" userId="5d410ea9-b1eb-44af-b5e4-c07fc9551b3c" providerId="ADAL" clId="{E0D4B795-0C2A-4A0A-B7B8-5C0CFD18A682}" dt="2021-12-14T20:12:37.051" v="7189" actId="15"/>
        <pc:sldMkLst>
          <pc:docMk/>
          <pc:sldMk cId="1774484555" sldId="735"/>
        </pc:sldMkLst>
        <pc:spChg chg="mod">
          <ac:chgData name="Kristien Hens" userId="5d410ea9-b1eb-44af-b5e4-c07fc9551b3c" providerId="ADAL" clId="{E0D4B795-0C2A-4A0A-B7B8-5C0CFD18A682}" dt="2021-12-14T20:12:37.051" v="7189" actId="15"/>
          <ac:spMkLst>
            <pc:docMk/>
            <pc:sldMk cId="1774484555" sldId="735"/>
            <ac:spMk id="7" creationId="{00000000-0000-0000-0000-000000000000}"/>
          </ac:spMkLst>
        </pc:spChg>
      </pc:sldChg>
      <pc:sldChg chg="addSp modSp new mod">
        <pc:chgData name="Kristien Hens" userId="5d410ea9-b1eb-44af-b5e4-c07fc9551b3c" providerId="ADAL" clId="{E0D4B795-0C2A-4A0A-B7B8-5C0CFD18A682}" dt="2021-12-15T14:06:53.885" v="8073" actId="1076"/>
        <pc:sldMkLst>
          <pc:docMk/>
          <pc:sldMk cId="3979684880" sldId="736"/>
        </pc:sldMkLst>
        <pc:picChg chg="add mod">
          <ac:chgData name="Kristien Hens" userId="5d410ea9-b1eb-44af-b5e4-c07fc9551b3c" providerId="ADAL" clId="{E0D4B795-0C2A-4A0A-B7B8-5C0CFD18A682}" dt="2021-12-15T14:06:53.885" v="8073" actId="1076"/>
          <ac:picMkLst>
            <pc:docMk/>
            <pc:sldMk cId="3979684880" sldId="736"/>
            <ac:picMk id="2" creationId="{E8C59200-D52B-419B-8AF0-0B0B8B35516D}"/>
          </ac:picMkLst>
        </pc:picChg>
      </pc:sldChg>
      <pc:sldChg chg="new del">
        <pc:chgData name="Kristien Hens" userId="5d410ea9-b1eb-44af-b5e4-c07fc9551b3c" providerId="ADAL" clId="{E0D4B795-0C2A-4A0A-B7B8-5C0CFD18A682}" dt="2021-12-15T13:10:48.393" v="8067" actId="680"/>
        <pc:sldMkLst>
          <pc:docMk/>
          <pc:sldMk cId="4184158687" sldId="736"/>
        </pc:sldMkLst>
      </pc:sldChg>
      <pc:sldChg chg="modSp new mod">
        <pc:chgData name="Kristien Hens" userId="5d410ea9-b1eb-44af-b5e4-c07fc9551b3c" providerId="ADAL" clId="{E0D4B795-0C2A-4A0A-B7B8-5C0CFD18A682}" dt="2021-12-15T14:29:32.487" v="8090" actId="20577"/>
        <pc:sldMkLst>
          <pc:docMk/>
          <pc:sldMk cId="691901746" sldId="737"/>
        </pc:sldMkLst>
        <pc:spChg chg="mod">
          <ac:chgData name="Kristien Hens" userId="5d410ea9-b1eb-44af-b5e4-c07fc9551b3c" providerId="ADAL" clId="{E0D4B795-0C2A-4A0A-B7B8-5C0CFD18A682}" dt="2021-12-15T14:29:32.487" v="8090" actId="20577"/>
          <ac:spMkLst>
            <pc:docMk/>
            <pc:sldMk cId="691901746" sldId="737"/>
            <ac:spMk id="2" creationId="{3D278BF5-9286-42A7-BACB-D0B2EF2EB0EB}"/>
          </ac:spMkLst>
        </pc:spChg>
        <pc:spChg chg="mod">
          <ac:chgData name="Kristien Hens" userId="5d410ea9-b1eb-44af-b5e4-c07fc9551b3c" providerId="ADAL" clId="{E0D4B795-0C2A-4A0A-B7B8-5C0CFD18A682}" dt="2021-12-15T14:29:23.790" v="8078" actId="255"/>
          <ac:spMkLst>
            <pc:docMk/>
            <pc:sldMk cId="691901746" sldId="737"/>
            <ac:spMk id="4" creationId="{5E6C5116-797B-4C40-8C52-E4DA0EE0924C}"/>
          </ac:spMkLst>
        </pc:spChg>
      </pc:sldChg>
      <pc:sldChg chg="new del">
        <pc:chgData name="Kristien Hens" userId="5d410ea9-b1eb-44af-b5e4-c07fc9551b3c" providerId="ADAL" clId="{E0D4B795-0C2A-4A0A-B7B8-5C0CFD18A682}" dt="2021-12-15T14:28:58.646" v="8075" actId="47"/>
        <pc:sldMkLst>
          <pc:docMk/>
          <pc:sldMk cId="1294364098" sldId="737"/>
        </pc:sldMkLst>
      </pc:sldChg>
      <pc:sldMasterChg chg="delSldLayout">
        <pc:chgData name="Kristien Hens" userId="5d410ea9-b1eb-44af-b5e4-c07fc9551b3c" providerId="ADAL" clId="{E0D4B795-0C2A-4A0A-B7B8-5C0CFD18A682}" dt="2021-12-14T17:58:44.161" v="674" actId="47"/>
        <pc:sldMasterMkLst>
          <pc:docMk/>
          <pc:sldMasterMk cId="1811548678" sldId="2147484114"/>
        </pc:sldMasterMkLst>
        <pc:sldLayoutChg chg="del">
          <pc:chgData name="Kristien Hens" userId="5d410ea9-b1eb-44af-b5e4-c07fc9551b3c" providerId="ADAL" clId="{E0D4B795-0C2A-4A0A-B7B8-5C0CFD18A682}" dt="2021-12-14T17:58:44.161" v="674" actId="47"/>
          <pc:sldLayoutMkLst>
            <pc:docMk/>
            <pc:sldMasterMk cId="1811548678" sldId="2147484114"/>
            <pc:sldLayoutMk cId="2893994206" sldId="2147484132"/>
          </pc:sldLayoutMkLst>
        </pc:sldLayoutChg>
      </pc:sldMasterChg>
    </pc:docChg>
  </pc:docChgLst>
  <pc:docChgLst>
    <pc:chgData name="Kristien Hens" userId="5d410ea9-b1eb-44af-b5e4-c07fc9551b3c" providerId="ADAL" clId="{CE051B7E-9900-4A2C-9C99-58466BCC82F4}"/>
    <pc:docChg chg="undo custSel addSld delSld modSld sldOrd">
      <pc:chgData name="Kristien Hens" userId="5d410ea9-b1eb-44af-b5e4-c07fc9551b3c" providerId="ADAL" clId="{CE051B7E-9900-4A2C-9C99-58466BCC82F4}" dt="2023-11-08T14:05:23.402" v="26" actId="14100"/>
      <pc:docMkLst>
        <pc:docMk/>
      </pc:docMkLst>
      <pc:sldChg chg="del">
        <pc:chgData name="Kristien Hens" userId="5d410ea9-b1eb-44af-b5e4-c07fc9551b3c" providerId="ADAL" clId="{CE051B7E-9900-4A2C-9C99-58466BCC82F4}" dt="2023-11-08T13:48:58.518" v="0" actId="47"/>
        <pc:sldMkLst>
          <pc:docMk/>
          <pc:sldMk cId="2320315142" sldId="272"/>
        </pc:sldMkLst>
      </pc:sldChg>
      <pc:sldChg chg="ord">
        <pc:chgData name="Kristien Hens" userId="5d410ea9-b1eb-44af-b5e4-c07fc9551b3c" providerId="ADAL" clId="{CE051B7E-9900-4A2C-9C99-58466BCC82F4}" dt="2023-11-08T13:51:14.410" v="3"/>
        <pc:sldMkLst>
          <pc:docMk/>
          <pc:sldMk cId="274370531" sldId="429"/>
        </pc:sldMkLst>
      </pc:sldChg>
      <pc:sldChg chg="del">
        <pc:chgData name="Kristien Hens" userId="5d410ea9-b1eb-44af-b5e4-c07fc9551b3c" providerId="ADAL" clId="{CE051B7E-9900-4A2C-9C99-58466BCC82F4}" dt="2023-11-08T14:01:08.789" v="11" actId="47"/>
        <pc:sldMkLst>
          <pc:docMk/>
          <pc:sldMk cId="691901746" sldId="737"/>
        </pc:sldMkLst>
      </pc:sldChg>
      <pc:sldChg chg="addSp delSp modSp new del mod modClrScheme chgLayout">
        <pc:chgData name="Kristien Hens" userId="5d410ea9-b1eb-44af-b5e4-c07fc9551b3c" providerId="ADAL" clId="{CE051B7E-9900-4A2C-9C99-58466BCC82F4}" dt="2023-11-08T14:01:00.493" v="10" actId="2696"/>
        <pc:sldMkLst>
          <pc:docMk/>
          <pc:sldMk cId="3373553186" sldId="738"/>
        </pc:sldMkLst>
        <pc:spChg chg="mod ord">
          <ac:chgData name="Kristien Hens" userId="5d410ea9-b1eb-44af-b5e4-c07fc9551b3c" providerId="ADAL" clId="{CE051B7E-9900-4A2C-9C99-58466BCC82F4}" dt="2023-11-08T13:51:35.476" v="6" actId="700"/>
          <ac:spMkLst>
            <pc:docMk/>
            <pc:sldMk cId="3373553186" sldId="738"/>
            <ac:spMk id="2" creationId="{AC3BF94F-2837-7B4B-24B2-6AC60121D491}"/>
          </ac:spMkLst>
        </pc:spChg>
        <pc:spChg chg="del mod ord">
          <ac:chgData name="Kristien Hens" userId="5d410ea9-b1eb-44af-b5e4-c07fc9551b3c" providerId="ADAL" clId="{CE051B7E-9900-4A2C-9C99-58466BCC82F4}" dt="2023-11-08T13:51:28.712" v="5" actId="700"/>
          <ac:spMkLst>
            <pc:docMk/>
            <pc:sldMk cId="3373553186" sldId="738"/>
            <ac:spMk id="3" creationId="{7B3478D9-3D5B-D510-1126-1A483BF44ADF}"/>
          </ac:spMkLst>
        </pc:spChg>
        <pc:spChg chg="del">
          <ac:chgData name="Kristien Hens" userId="5d410ea9-b1eb-44af-b5e4-c07fc9551b3c" providerId="ADAL" clId="{CE051B7E-9900-4A2C-9C99-58466BCC82F4}" dt="2023-11-08T13:51:28.712" v="5" actId="700"/>
          <ac:spMkLst>
            <pc:docMk/>
            <pc:sldMk cId="3373553186" sldId="738"/>
            <ac:spMk id="4" creationId="{609FA8B1-5AFB-6CDD-4B3C-265B069C56A8}"/>
          </ac:spMkLst>
        </pc:spChg>
        <pc:spChg chg="del mod ord">
          <ac:chgData name="Kristien Hens" userId="5d410ea9-b1eb-44af-b5e4-c07fc9551b3c" providerId="ADAL" clId="{CE051B7E-9900-4A2C-9C99-58466BCC82F4}" dt="2023-11-08T13:51:28.712" v="5" actId="700"/>
          <ac:spMkLst>
            <pc:docMk/>
            <pc:sldMk cId="3373553186" sldId="738"/>
            <ac:spMk id="5" creationId="{EA382A76-F804-70B4-C5D3-82026DA5DDBB}"/>
          </ac:spMkLst>
        </pc:spChg>
        <pc:spChg chg="del">
          <ac:chgData name="Kristien Hens" userId="5d410ea9-b1eb-44af-b5e4-c07fc9551b3c" providerId="ADAL" clId="{CE051B7E-9900-4A2C-9C99-58466BCC82F4}" dt="2023-11-08T13:51:28.712" v="5" actId="700"/>
          <ac:spMkLst>
            <pc:docMk/>
            <pc:sldMk cId="3373553186" sldId="738"/>
            <ac:spMk id="6" creationId="{B25B1225-D796-28A2-9BB8-EA7A9BA2E170}"/>
          </ac:spMkLst>
        </pc:spChg>
        <pc:spChg chg="del">
          <ac:chgData name="Kristien Hens" userId="5d410ea9-b1eb-44af-b5e4-c07fc9551b3c" providerId="ADAL" clId="{CE051B7E-9900-4A2C-9C99-58466BCC82F4}" dt="2023-11-08T13:51:20.598" v="4" actId="478"/>
          <ac:spMkLst>
            <pc:docMk/>
            <pc:sldMk cId="3373553186" sldId="738"/>
            <ac:spMk id="7" creationId="{2EE29F82-A246-B4EA-A136-D40439A3803F}"/>
          </ac:spMkLst>
        </pc:spChg>
        <pc:spChg chg="add del mod ord">
          <ac:chgData name="Kristien Hens" userId="5d410ea9-b1eb-44af-b5e4-c07fc9551b3c" providerId="ADAL" clId="{CE051B7E-9900-4A2C-9C99-58466BCC82F4}" dt="2023-11-08T13:51:35.476" v="6" actId="700"/>
          <ac:spMkLst>
            <pc:docMk/>
            <pc:sldMk cId="3373553186" sldId="738"/>
            <ac:spMk id="8" creationId="{551BAE5F-6DC1-402C-2449-82B8569A239E}"/>
          </ac:spMkLst>
        </pc:spChg>
        <pc:spChg chg="add del mod ord">
          <ac:chgData name="Kristien Hens" userId="5d410ea9-b1eb-44af-b5e4-c07fc9551b3c" providerId="ADAL" clId="{CE051B7E-9900-4A2C-9C99-58466BCC82F4}" dt="2023-11-08T13:51:35.476" v="6" actId="700"/>
          <ac:spMkLst>
            <pc:docMk/>
            <pc:sldMk cId="3373553186" sldId="738"/>
            <ac:spMk id="9" creationId="{64D97027-A0B0-2747-E98A-C3E2FB009DE9}"/>
          </ac:spMkLst>
        </pc:spChg>
        <pc:spChg chg="add del mod ord">
          <ac:chgData name="Kristien Hens" userId="5d410ea9-b1eb-44af-b5e4-c07fc9551b3c" providerId="ADAL" clId="{CE051B7E-9900-4A2C-9C99-58466BCC82F4}" dt="2023-11-08T13:51:35.476" v="6" actId="700"/>
          <ac:spMkLst>
            <pc:docMk/>
            <pc:sldMk cId="3373553186" sldId="738"/>
            <ac:spMk id="10" creationId="{72073C29-0675-4FCC-1AFF-0B48DA162F65}"/>
          </ac:spMkLst>
        </pc:spChg>
        <pc:spChg chg="add del mod ord">
          <ac:chgData name="Kristien Hens" userId="5d410ea9-b1eb-44af-b5e4-c07fc9551b3c" providerId="ADAL" clId="{CE051B7E-9900-4A2C-9C99-58466BCC82F4}" dt="2023-11-08T14:00:57.344" v="9" actId="478"/>
          <ac:spMkLst>
            <pc:docMk/>
            <pc:sldMk cId="3373553186" sldId="738"/>
            <ac:spMk id="11" creationId="{DB1D9A33-2A54-19A7-217C-6E942F1C50F3}"/>
          </ac:spMkLst>
        </pc:spChg>
        <pc:spChg chg="add mod ord">
          <ac:chgData name="Kristien Hens" userId="5d410ea9-b1eb-44af-b5e4-c07fc9551b3c" providerId="ADAL" clId="{CE051B7E-9900-4A2C-9C99-58466BCC82F4}" dt="2023-11-08T14:00:40.674" v="8" actId="27636"/>
          <ac:spMkLst>
            <pc:docMk/>
            <pc:sldMk cId="3373553186" sldId="738"/>
            <ac:spMk id="12" creationId="{C0F7CAAB-638A-3382-04AE-DC84D4E8B33F}"/>
          </ac:spMkLst>
        </pc:spChg>
      </pc:sldChg>
      <pc:sldChg chg="addSp delSp modSp new mod modClrScheme chgLayout">
        <pc:chgData name="Kristien Hens" userId="5d410ea9-b1eb-44af-b5e4-c07fc9551b3c" providerId="ADAL" clId="{CE051B7E-9900-4A2C-9C99-58466BCC82F4}" dt="2023-11-08T14:05:23.402" v="26" actId="14100"/>
        <pc:sldMkLst>
          <pc:docMk/>
          <pc:sldMk cId="1511140478" sldId="739"/>
        </pc:sldMkLst>
        <pc:spChg chg="mod ord">
          <ac:chgData name="Kristien Hens" userId="5d410ea9-b1eb-44af-b5e4-c07fc9551b3c" providerId="ADAL" clId="{CE051B7E-9900-4A2C-9C99-58466BCC82F4}" dt="2023-11-08T14:04:44.989" v="18" actId="26606"/>
          <ac:spMkLst>
            <pc:docMk/>
            <pc:sldMk cId="1511140478" sldId="739"/>
            <ac:spMk id="2" creationId="{3B692EA7-A5B7-027D-A7A1-F74A087A1810}"/>
          </ac:spMkLst>
        </pc:spChg>
        <pc:spChg chg="del mod ord">
          <ac:chgData name="Kristien Hens" userId="5d410ea9-b1eb-44af-b5e4-c07fc9551b3c" providerId="ADAL" clId="{CE051B7E-9900-4A2C-9C99-58466BCC82F4}" dt="2023-11-08T14:03:42.694" v="13" actId="700"/>
          <ac:spMkLst>
            <pc:docMk/>
            <pc:sldMk cId="1511140478" sldId="739"/>
            <ac:spMk id="3" creationId="{D212EBB6-DFC0-310B-F46F-16AB0C1FA617}"/>
          </ac:spMkLst>
        </pc:spChg>
        <pc:spChg chg="del">
          <ac:chgData name="Kristien Hens" userId="5d410ea9-b1eb-44af-b5e4-c07fc9551b3c" providerId="ADAL" clId="{CE051B7E-9900-4A2C-9C99-58466BCC82F4}" dt="2023-11-08T14:03:42.694" v="13" actId="700"/>
          <ac:spMkLst>
            <pc:docMk/>
            <pc:sldMk cId="1511140478" sldId="739"/>
            <ac:spMk id="4" creationId="{E031B387-CCED-A82A-3006-73F830597208}"/>
          </ac:spMkLst>
        </pc:spChg>
        <pc:spChg chg="del mod ord">
          <ac:chgData name="Kristien Hens" userId="5d410ea9-b1eb-44af-b5e4-c07fc9551b3c" providerId="ADAL" clId="{CE051B7E-9900-4A2C-9C99-58466BCC82F4}" dt="2023-11-08T14:03:42.694" v="13" actId="700"/>
          <ac:spMkLst>
            <pc:docMk/>
            <pc:sldMk cId="1511140478" sldId="739"/>
            <ac:spMk id="5" creationId="{DAA447A9-5648-C317-5C90-824270DBC61B}"/>
          </ac:spMkLst>
        </pc:spChg>
        <pc:spChg chg="add del mod ord">
          <ac:chgData name="Kristien Hens" userId="5d410ea9-b1eb-44af-b5e4-c07fc9551b3c" providerId="ADAL" clId="{CE051B7E-9900-4A2C-9C99-58466BCC82F4}" dt="2023-11-08T14:04:01.682" v="15" actId="478"/>
          <ac:spMkLst>
            <pc:docMk/>
            <pc:sldMk cId="1511140478" sldId="739"/>
            <ac:spMk id="6" creationId="{795A58A9-549E-389E-F5FB-8BBDC5EDA2D0}"/>
          </ac:spMkLst>
        </pc:spChg>
        <pc:spChg chg="add mod ord">
          <ac:chgData name="Kristien Hens" userId="5d410ea9-b1eb-44af-b5e4-c07fc9551b3c" providerId="ADAL" clId="{CE051B7E-9900-4A2C-9C99-58466BCC82F4}" dt="2023-11-08T14:05:23.402" v="26" actId="14100"/>
          <ac:spMkLst>
            <pc:docMk/>
            <pc:sldMk cId="1511140478" sldId="739"/>
            <ac:spMk id="7" creationId="{24602DFD-10A1-ABA7-E63E-0A59DB7FDC8F}"/>
          </ac:spMkLst>
        </pc:spChg>
        <pc:spChg chg="add del mod">
          <ac:chgData name="Kristien Hens" userId="5d410ea9-b1eb-44af-b5e4-c07fc9551b3c" providerId="ADAL" clId="{CE051B7E-9900-4A2C-9C99-58466BCC82F4}" dt="2023-11-08T14:05:03.411" v="22" actId="478"/>
          <ac:spMkLst>
            <pc:docMk/>
            <pc:sldMk cId="1511140478" sldId="739"/>
            <ac:spMk id="13" creationId="{CAD310EE-3F1A-6807-50F8-30E480E49EE2}"/>
          </ac:spMkLst>
        </pc:spChg>
        <pc:spChg chg="add del mod">
          <ac:chgData name="Kristien Hens" userId="5d410ea9-b1eb-44af-b5e4-c07fc9551b3c" providerId="ADAL" clId="{CE051B7E-9900-4A2C-9C99-58466BCC82F4}" dt="2023-11-08T14:05:08.026" v="23" actId="478"/>
          <ac:spMkLst>
            <pc:docMk/>
            <pc:sldMk cId="1511140478" sldId="739"/>
            <ac:spMk id="15" creationId="{FC476A5A-4825-D2D6-BE37-F85D1BDFAD75}"/>
          </ac:spMkLst>
        </pc:spChg>
        <pc:spChg chg="add del mod">
          <ac:chgData name="Kristien Hens" userId="5d410ea9-b1eb-44af-b5e4-c07fc9551b3c" providerId="ADAL" clId="{CE051B7E-9900-4A2C-9C99-58466BCC82F4}" dt="2023-11-08T14:05:00.095" v="21" actId="478"/>
          <ac:spMkLst>
            <pc:docMk/>
            <pc:sldMk cId="1511140478" sldId="739"/>
            <ac:spMk id="17" creationId="{9505F716-29D8-6CCF-20C6-7911EB21C0C3}"/>
          </ac:spMkLst>
        </pc:spChg>
        <pc:picChg chg="add mod">
          <ac:chgData name="Kristien Hens" userId="5d410ea9-b1eb-44af-b5e4-c07fc9551b3c" providerId="ADAL" clId="{CE051B7E-9900-4A2C-9C99-58466BCC82F4}" dt="2023-11-08T14:04:56.264" v="20" actId="1076"/>
          <ac:picMkLst>
            <pc:docMk/>
            <pc:sldMk cId="1511140478" sldId="739"/>
            <ac:picMk id="8" creationId="{895C740D-1613-42A6-18FB-CA65001D7980}"/>
          </ac:picMkLst>
        </pc:picChg>
      </pc:sldChg>
    </pc:docChg>
  </pc:docChgLst>
  <pc:docChgLst>
    <pc:chgData name="Leni Franken" userId="37b35fcf-a615-4540-85c9-88a1ec593a38" providerId="ADAL" clId="{96D57FAB-0FB9-4E58-BED8-A65E4FFD3D28}"/>
    <pc:docChg chg="modSld">
      <pc:chgData name="Leni Franken" userId="37b35fcf-a615-4540-85c9-88a1ec593a38" providerId="ADAL" clId="{96D57FAB-0FB9-4E58-BED8-A65E4FFD3D28}" dt="2023-11-08T16:49:51.685" v="1" actId="20577"/>
      <pc:docMkLst>
        <pc:docMk/>
      </pc:docMkLst>
      <pc:sldChg chg="modSp mod">
        <pc:chgData name="Leni Franken" userId="37b35fcf-a615-4540-85c9-88a1ec593a38" providerId="ADAL" clId="{96D57FAB-0FB9-4E58-BED8-A65E4FFD3D28}" dt="2023-11-08T16:49:51.685" v="1" actId="20577"/>
        <pc:sldMkLst>
          <pc:docMk/>
          <pc:sldMk cId="640740599" sldId="725"/>
        </pc:sldMkLst>
        <pc:spChg chg="mod">
          <ac:chgData name="Leni Franken" userId="37b35fcf-a615-4540-85c9-88a1ec593a38" providerId="ADAL" clId="{96D57FAB-0FB9-4E58-BED8-A65E4FFD3D28}" dt="2023-11-08T16:49:51.685" v="1" actId="20577"/>
          <ac:spMkLst>
            <pc:docMk/>
            <pc:sldMk cId="640740599" sldId="725"/>
            <ac:spMk id="4" creationId="{578FECB0-EF6C-4683-877D-E6581FAD26D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B0BE5808-43F1-4E2A-9F88-CCAB5C0E32ED}" type="datetimeFigureOut">
              <a:rPr lang="en-GB" smtClean="0"/>
              <a:t>08/11/2023</a:t>
            </a:fld>
            <a:endParaRPr lang="en-GB"/>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86313"/>
            <a:ext cx="5443537" cy="3914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5625"/>
            <a:ext cx="2949575" cy="4984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450" y="9445625"/>
            <a:ext cx="2949575" cy="498475"/>
          </a:xfrm>
          <a:prstGeom prst="rect">
            <a:avLst/>
          </a:prstGeom>
        </p:spPr>
        <p:txBody>
          <a:bodyPr vert="horz" lIns="91440" tIns="45720" rIns="91440" bIns="45720" rtlCol="0" anchor="b"/>
          <a:lstStyle>
            <a:lvl1pPr algn="r">
              <a:defRPr sz="1200"/>
            </a:lvl1pPr>
          </a:lstStyle>
          <a:p>
            <a:fld id="{1F57467D-03A9-4B8E-B6BE-6F06722A6D60}" type="slidenum">
              <a:rPr lang="en-GB" smtClean="0"/>
              <a:t>‹nr.›</a:t>
            </a:fld>
            <a:endParaRPr lang="en-GB"/>
          </a:p>
        </p:txBody>
      </p:sp>
    </p:spTree>
    <p:extLst>
      <p:ext uri="{BB962C8B-B14F-4D97-AF65-F5344CB8AC3E}">
        <p14:creationId xmlns:p14="http://schemas.microsoft.com/office/powerpoint/2010/main" val="1684916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99E7CB-B55B-433F-ACF3-9EACF2CD01B5}" type="slidenum">
              <a:rPr kumimoji="0" lang="nl-NL"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nl-NL"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5266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Antwerpen_only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A766-FA6C-4E42-BAD1-58E378599FB5}"/>
              </a:ext>
            </a:extLst>
          </p:cNvPr>
          <p:cNvSpPr>
            <a:spLocks noGrp="1"/>
          </p:cNvSpPr>
          <p:nvPr>
            <p:ph type="title" hasCustomPrompt="1"/>
          </p:nvPr>
        </p:nvSpPr>
        <p:spPr/>
        <p:txBody>
          <a:bodyPr/>
          <a:lstStyle>
            <a:lvl1pPr>
              <a:defRPr/>
            </a:lvl1pPr>
          </a:lstStyle>
          <a:p>
            <a:r>
              <a:rPr lang="nl-BE" noProof="0" dirty="0"/>
              <a:t>Klik om de stijl van de titel te bewerken</a:t>
            </a:r>
          </a:p>
        </p:txBody>
      </p:sp>
      <p:sp>
        <p:nvSpPr>
          <p:cNvPr id="3" name="Slide Number Placeholder 2">
            <a:extLst>
              <a:ext uri="{FF2B5EF4-FFF2-40B4-BE49-F238E27FC236}">
                <a16:creationId xmlns:a16="http://schemas.microsoft.com/office/drawing/2014/main" id="{B21DCFB5-39F0-E04F-B592-B890194C076F}"/>
              </a:ext>
            </a:extLst>
          </p:cNvPr>
          <p:cNvSpPr>
            <a:spLocks noGrp="1"/>
          </p:cNvSpPr>
          <p:nvPr>
            <p:ph type="sldNum" sz="quarter" idx="10"/>
          </p:nvPr>
        </p:nvSpPr>
        <p:spPr/>
        <p:txBody>
          <a:bodyPr/>
          <a:lstStyle/>
          <a:p>
            <a:fld id="{E038E271-308C-2E46-A3EC-56326F9084CC}" type="slidenum">
              <a:rPr lang="nl-BE" smtClean="0"/>
              <a:pPr/>
              <a:t>‹nr.›</a:t>
            </a:fld>
            <a:endParaRPr lang="nl-BE" dirty="0"/>
          </a:p>
        </p:txBody>
      </p:sp>
      <p:sp>
        <p:nvSpPr>
          <p:cNvPr id="6" name="Text Placeholder 5">
            <a:extLst>
              <a:ext uri="{FF2B5EF4-FFF2-40B4-BE49-F238E27FC236}">
                <a16:creationId xmlns:a16="http://schemas.microsoft.com/office/drawing/2014/main" id="{505A4F71-3F20-42EB-95C9-52E7339E420E}"/>
              </a:ext>
            </a:extLst>
          </p:cNvPr>
          <p:cNvSpPr>
            <a:spLocks noGrp="1"/>
          </p:cNvSpPr>
          <p:nvPr>
            <p:ph type="body" sz="quarter" idx="11" hasCustomPrompt="1"/>
          </p:nvPr>
        </p:nvSpPr>
        <p:spPr>
          <a:xfrm>
            <a:off x="623888" y="1516380"/>
            <a:ext cx="10944225" cy="4720907"/>
          </a:xfrm>
          <a:prstGeom prst="rect">
            <a:avLst/>
          </a:prstGeom>
        </p:spPr>
        <p:txBody>
          <a:bodyPr/>
          <a:lstStyle>
            <a:lvl1pPr>
              <a:defRPr/>
            </a:lvl1pPr>
            <a:lvl2pPr>
              <a:defRPr/>
            </a:lvl2pPr>
            <a:lvl3pPr>
              <a:defRPr/>
            </a:lvl3pPr>
            <a:lvl4pPr>
              <a:defRPr/>
            </a:lvl4pPr>
            <a:lvl5pPr>
              <a:defRPr/>
            </a:lvl5pPr>
            <a:lvl6pPr>
              <a:defRPr/>
            </a:lvl6pPr>
          </a:lstStyle>
          <a:p>
            <a:pPr lvl="0"/>
            <a:r>
              <a:rPr lang="nl-BE" noProof="0" dirty="0"/>
              <a:t>Eerste niveau</a:t>
            </a:r>
          </a:p>
          <a:p>
            <a:pPr lvl="1"/>
            <a:r>
              <a:rPr lang="nl-BE" noProof="0" dirty="0"/>
              <a:t>Tweede niveau</a:t>
            </a:r>
          </a:p>
          <a:p>
            <a:pPr lvl="2"/>
            <a:r>
              <a:rPr lang="nl-BE" noProof="0" dirty="0"/>
              <a:t>Derde niveau</a:t>
            </a:r>
          </a:p>
        </p:txBody>
      </p:sp>
    </p:spTree>
    <p:extLst>
      <p:ext uri="{BB962C8B-B14F-4D97-AF65-F5344CB8AC3E}">
        <p14:creationId xmlns:p14="http://schemas.microsoft.com/office/powerpoint/2010/main" val="188563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UAntwerpen_6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A64A23-42F4-0341-A372-ED0B454B670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19D3F277-1732-274A-BDAC-F3BB5EB73340}"/>
              </a:ext>
            </a:extLst>
          </p:cNvPr>
          <p:cNvSpPr>
            <a:spLocks noGrp="1"/>
          </p:cNvSpPr>
          <p:nvPr>
            <p:ph type="pic" sz="quarter" idx="12" hasCustomPrompt="1"/>
          </p:nvPr>
        </p:nvSpPr>
        <p:spPr>
          <a:xfrm>
            <a:off x="630664"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600"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pictogram om witte afbeelding (</a:t>
            </a:r>
            <a:r>
              <a:rPr lang="nl-NL" noProof="0" dirty="0" err="1"/>
              <a:t>png</a:t>
            </a:r>
            <a:r>
              <a:rPr lang="nl-NL" noProof="0" dirty="0"/>
              <a:t>) toe te voegen</a:t>
            </a:r>
          </a:p>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endParaRPr lang="nl-BE" noProof="0" dirty="0"/>
          </a:p>
        </p:txBody>
      </p:sp>
      <p:sp>
        <p:nvSpPr>
          <p:cNvPr id="7" name="Tijdelijke aanduiding voor afbeelding 33">
            <a:extLst>
              <a:ext uri="{FF2B5EF4-FFF2-40B4-BE49-F238E27FC236}">
                <a16:creationId xmlns:a16="http://schemas.microsoft.com/office/drawing/2014/main" id="{C73DE83C-1825-BF4A-A473-AF62420F8C69}"/>
              </a:ext>
            </a:extLst>
          </p:cNvPr>
          <p:cNvSpPr>
            <a:spLocks noGrp="1"/>
          </p:cNvSpPr>
          <p:nvPr>
            <p:ph type="pic" sz="quarter" idx="15" hasCustomPrompt="1"/>
          </p:nvPr>
        </p:nvSpPr>
        <p:spPr>
          <a:xfrm>
            <a:off x="4410221"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pictogram om witte afbeelding (</a:t>
            </a:r>
            <a:r>
              <a:rPr lang="nl-NL" noProof="0" dirty="0" err="1"/>
              <a:t>png</a:t>
            </a:r>
            <a:r>
              <a:rPr lang="nl-NL" noProof="0" dirty="0"/>
              <a:t>) toe te voegen</a:t>
            </a:r>
          </a:p>
        </p:txBody>
      </p:sp>
      <p:sp>
        <p:nvSpPr>
          <p:cNvPr id="9" name="Tijdelijke aanduiding voor afbeelding 33">
            <a:extLst>
              <a:ext uri="{FF2B5EF4-FFF2-40B4-BE49-F238E27FC236}">
                <a16:creationId xmlns:a16="http://schemas.microsoft.com/office/drawing/2014/main" id="{64A41B62-3349-A641-9E85-33C3E278DD4F}"/>
              </a:ext>
            </a:extLst>
          </p:cNvPr>
          <p:cNvSpPr>
            <a:spLocks noGrp="1"/>
          </p:cNvSpPr>
          <p:nvPr>
            <p:ph type="pic" sz="quarter" idx="17" hasCustomPrompt="1"/>
          </p:nvPr>
        </p:nvSpPr>
        <p:spPr>
          <a:xfrm>
            <a:off x="8141330"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pictogram om witte afbeelding (</a:t>
            </a:r>
            <a:r>
              <a:rPr lang="nl-NL" noProof="0" dirty="0" err="1"/>
              <a:t>png</a:t>
            </a:r>
            <a:r>
              <a:rPr lang="nl-NL" noProof="0" dirty="0"/>
              <a:t>) toe te voegen</a:t>
            </a:r>
          </a:p>
        </p:txBody>
      </p:sp>
      <p:sp>
        <p:nvSpPr>
          <p:cNvPr id="10" name="Tijdelijke aanduiding voor inhoud 2">
            <a:extLst>
              <a:ext uri="{FF2B5EF4-FFF2-40B4-BE49-F238E27FC236}">
                <a16:creationId xmlns:a16="http://schemas.microsoft.com/office/drawing/2014/main" id="{88F6B30C-94E8-264F-86F5-31D0E47D7244}"/>
              </a:ext>
            </a:extLst>
          </p:cNvPr>
          <p:cNvSpPr>
            <a:spLocks noGrp="1"/>
          </p:cNvSpPr>
          <p:nvPr>
            <p:ph sz="quarter" idx="24" hasCustomPrompt="1"/>
          </p:nvPr>
        </p:nvSpPr>
        <p:spPr>
          <a:xfrm>
            <a:off x="5058585"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nl-BE" noProof="0"/>
              <a:t>Project titel</a:t>
            </a:r>
          </a:p>
        </p:txBody>
      </p:sp>
      <p:sp>
        <p:nvSpPr>
          <p:cNvPr id="11" name="Tijdelijke aanduiding voor inhoud 2">
            <a:extLst>
              <a:ext uri="{FF2B5EF4-FFF2-40B4-BE49-F238E27FC236}">
                <a16:creationId xmlns:a16="http://schemas.microsoft.com/office/drawing/2014/main" id="{261850B4-D4F1-234A-9F22-195572228DA4}"/>
              </a:ext>
            </a:extLst>
          </p:cNvPr>
          <p:cNvSpPr>
            <a:spLocks noGrp="1"/>
          </p:cNvSpPr>
          <p:nvPr>
            <p:ph sz="quarter" idx="25" hasCustomPrompt="1"/>
          </p:nvPr>
        </p:nvSpPr>
        <p:spPr>
          <a:xfrm>
            <a:off x="8802688" y="1411391"/>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nl-BE" noProof="0"/>
              <a:t>Project titel</a:t>
            </a:r>
          </a:p>
        </p:txBody>
      </p:sp>
      <p:sp>
        <p:nvSpPr>
          <p:cNvPr id="12" name="Tijdelijke aanduiding voor inhoud 2">
            <a:extLst>
              <a:ext uri="{FF2B5EF4-FFF2-40B4-BE49-F238E27FC236}">
                <a16:creationId xmlns:a16="http://schemas.microsoft.com/office/drawing/2014/main" id="{DCDD9BD6-DB58-C84C-BD3C-F9652F4D492B}"/>
              </a:ext>
            </a:extLst>
          </p:cNvPr>
          <p:cNvSpPr>
            <a:spLocks noGrp="1"/>
          </p:cNvSpPr>
          <p:nvPr>
            <p:ph sz="quarter" idx="26" hasCustomPrompt="1"/>
          </p:nvPr>
        </p:nvSpPr>
        <p:spPr>
          <a:xfrm>
            <a:off x="1326874"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nl-BE" noProof="0"/>
              <a:t>Project titel</a:t>
            </a:r>
          </a:p>
        </p:txBody>
      </p:sp>
      <p:sp>
        <p:nvSpPr>
          <p:cNvPr id="15" name="Tijdelijke aanduiding voor afbeelding 33">
            <a:extLst>
              <a:ext uri="{FF2B5EF4-FFF2-40B4-BE49-F238E27FC236}">
                <a16:creationId xmlns:a16="http://schemas.microsoft.com/office/drawing/2014/main" id="{965879DE-F296-964E-A952-9184C5050EF5}"/>
              </a:ext>
            </a:extLst>
          </p:cNvPr>
          <p:cNvSpPr>
            <a:spLocks noGrp="1"/>
          </p:cNvSpPr>
          <p:nvPr>
            <p:ph type="pic" sz="quarter" idx="28" hasCustomPrompt="1"/>
          </p:nvPr>
        </p:nvSpPr>
        <p:spPr>
          <a:xfrm>
            <a:off x="630664" y="3841836"/>
            <a:ext cx="467313" cy="466828"/>
          </a:xfrm>
          <a:prstGeom prst="roundRect">
            <a:avLst>
              <a:gd name="adj" fmla="val 7157"/>
            </a:avLst>
          </a:prstGeom>
          <a:solidFill>
            <a:schemeClr val="accent2"/>
          </a:solidFill>
        </p:spPr>
        <p:txBody>
          <a:bodyPr>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pictogram om witte afbeelding (</a:t>
            </a:r>
            <a:r>
              <a:rPr lang="nl-NL" noProof="0" dirty="0" err="1"/>
              <a:t>png</a:t>
            </a:r>
            <a:r>
              <a:rPr lang="nl-NL" noProof="0" dirty="0"/>
              <a:t>) toe te voegen</a:t>
            </a:r>
          </a:p>
        </p:txBody>
      </p:sp>
      <p:sp>
        <p:nvSpPr>
          <p:cNvPr id="17" name="Tijdelijke aanduiding voor afbeelding 33">
            <a:extLst>
              <a:ext uri="{FF2B5EF4-FFF2-40B4-BE49-F238E27FC236}">
                <a16:creationId xmlns:a16="http://schemas.microsoft.com/office/drawing/2014/main" id="{D15EA347-33D1-EE4E-9464-3CF0EAE3CC0B}"/>
              </a:ext>
            </a:extLst>
          </p:cNvPr>
          <p:cNvSpPr>
            <a:spLocks noGrp="1"/>
          </p:cNvSpPr>
          <p:nvPr>
            <p:ph type="pic" sz="quarter" idx="30" hasCustomPrompt="1"/>
          </p:nvPr>
        </p:nvSpPr>
        <p:spPr>
          <a:xfrm>
            <a:off x="4410221"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pictogram om witte afbeelding (</a:t>
            </a:r>
            <a:r>
              <a:rPr lang="nl-NL" noProof="0" dirty="0" err="1"/>
              <a:t>png</a:t>
            </a:r>
            <a:r>
              <a:rPr lang="nl-NL" noProof="0" dirty="0"/>
              <a:t>) toe te voegen</a:t>
            </a:r>
          </a:p>
        </p:txBody>
      </p:sp>
      <p:sp>
        <p:nvSpPr>
          <p:cNvPr id="19" name="Tijdelijke aanduiding voor afbeelding 33">
            <a:extLst>
              <a:ext uri="{FF2B5EF4-FFF2-40B4-BE49-F238E27FC236}">
                <a16:creationId xmlns:a16="http://schemas.microsoft.com/office/drawing/2014/main" id="{4EC1974C-2EB3-274B-A88C-617CC7414E5A}"/>
              </a:ext>
            </a:extLst>
          </p:cNvPr>
          <p:cNvSpPr>
            <a:spLocks noGrp="1"/>
          </p:cNvSpPr>
          <p:nvPr>
            <p:ph type="pic" sz="quarter" idx="32" hasCustomPrompt="1"/>
          </p:nvPr>
        </p:nvSpPr>
        <p:spPr>
          <a:xfrm>
            <a:off x="8141330"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pictogram om witte afbeelding (</a:t>
            </a:r>
            <a:r>
              <a:rPr lang="nl-NL" noProof="0" dirty="0" err="1"/>
              <a:t>png</a:t>
            </a:r>
            <a:r>
              <a:rPr lang="nl-NL" noProof="0" dirty="0"/>
              <a:t>) toe te voegen</a:t>
            </a:r>
          </a:p>
        </p:txBody>
      </p:sp>
      <p:sp>
        <p:nvSpPr>
          <p:cNvPr id="20" name="Tijdelijke aanduiding voor inhoud 2">
            <a:extLst>
              <a:ext uri="{FF2B5EF4-FFF2-40B4-BE49-F238E27FC236}">
                <a16:creationId xmlns:a16="http://schemas.microsoft.com/office/drawing/2014/main" id="{330314A6-BF29-EC42-BF75-622C5286D534}"/>
              </a:ext>
            </a:extLst>
          </p:cNvPr>
          <p:cNvSpPr>
            <a:spLocks noGrp="1"/>
          </p:cNvSpPr>
          <p:nvPr>
            <p:ph sz="quarter" idx="33" hasCustomPrompt="1"/>
          </p:nvPr>
        </p:nvSpPr>
        <p:spPr>
          <a:xfrm>
            <a:off x="5058585"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nl-BE" noProof="0"/>
              <a:t>Project titel</a:t>
            </a:r>
          </a:p>
        </p:txBody>
      </p:sp>
      <p:sp>
        <p:nvSpPr>
          <p:cNvPr id="21" name="Tijdelijke aanduiding voor inhoud 2">
            <a:extLst>
              <a:ext uri="{FF2B5EF4-FFF2-40B4-BE49-F238E27FC236}">
                <a16:creationId xmlns:a16="http://schemas.microsoft.com/office/drawing/2014/main" id="{D6D76FCC-D508-DD4F-BB82-48A5BCC54578}"/>
              </a:ext>
            </a:extLst>
          </p:cNvPr>
          <p:cNvSpPr>
            <a:spLocks noGrp="1"/>
          </p:cNvSpPr>
          <p:nvPr>
            <p:ph sz="quarter" idx="34" hasCustomPrompt="1"/>
          </p:nvPr>
        </p:nvSpPr>
        <p:spPr>
          <a:xfrm>
            <a:off x="8802688"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nl-BE" noProof="0"/>
              <a:t>Project titel</a:t>
            </a:r>
          </a:p>
        </p:txBody>
      </p:sp>
      <p:sp>
        <p:nvSpPr>
          <p:cNvPr id="22" name="Tijdelijke aanduiding voor inhoud 2">
            <a:extLst>
              <a:ext uri="{FF2B5EF4-FFF2-40B4-BE49-F238E27FC236}">
                <a16:creationId xmlns:a16="http://schemas.microsoft.com/office/drawing/2014/main" id="{125E4E80-E44F-EA4F-8054-6AB42A8470B4}"/>
              </a:ext>
            </a:extLst>
          </p:cNvPr>
          <p:cNvSpPr>
            <a:spLocks noGrp="1"/>
          </p:cNvSpPr>
          <p:nvPr>
            <p:ph sz="quarter" idx="35" hasCustomPrompt="1"/>
          </p:nvPr>
        </p:nvSpPr>
        <p:spPr>
          <a:xfrm>
            <a:off x="1326874"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nl-BE" noProof="0"/>
              <a:t>Project titel</a:t>
            </a:r>
          </a:p>
        </p:txBody>
      </p:sp>
      <p:sp>
        <p:nvSpPr>
          <p:cNvPr id="23" name="Content Placeholder 9">
            <a:extLst>
              <a:ext uri="{FF2B5EF4-FFF2-40B4-BE49-F238E27FC236}">
                <a16:creationId xmlns:a16="http://schemas.microsoft.com/office/drawing/2014/main" id="{3528E721-8656-4BDD-B009-8819AFB97FC5}"/>
              </a:ext>
            </a:extLst>
          </p:cNvPr>
          <p:cNvSpPr>
            <a:spLocks noGrp="1"/>
          </p:cNvSpPr>
          <p:nvPr>
            <p:ph sz="quarter" idx="36" hasCustomPrompt="1"/>
          </p:nvPr>
        </p:nvSpPr>
        <p:spPr>
          <a:xfrm>
            <a:off x="1339266" y="2133247"/>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24" name="Content Placeholder 9">
            <a:extLst>
              <a:ext uri="{FF2B5EF4-FFF2-40B4-BE49-F238E27FC236}">
                <a16:creationId xmlns:a16="http://schemas.microsoft.com/office/drawing/2014/main" id="{2C048C0B-E29D-49EF-80B5-29D0B0F479C0}"/>
              </a:ext>
            </a:extLst>
          </p:cNvPr>
          <p:cNvSpPr>
            <a:spLocks noGrp="1"/>
          </p:cNvSpPr>
          <p:nvPr>
            <p:ph sz="quarter" idx="37" hasCustomPrompt="1"/>
          </p:nvPr>
        </p:nvSpPr>
        <p:spPr>
          <a:xfrm>
            <a:off x="1339266" y="4586421"/>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25" name="Content Placeholder 9">
            <a:extLst>
              <a:ext uri="{FF2B5EF4-FFF2-40B4-BE49-F238E27FC236}">
                <a16:creationId xmlns:a16="http://schemas.microsoft.com/office/drawing/2014/main" id="{5F680696-8F3B-4E74-B265-71DF36E09776}"/>
              </a:ext>
            </a:extLst>
          </p:cNvPr>
          <p:cNvSpPr>
            <a:spLocks noGrp="1"/>
          </p:cNvSpPr>
          <p:nvPr>
            <p:ph sz="quarter" idx="38" hasCustomPrompt="1"/>
          </p:nvPr>
        </p:nvSpPr>
        <p:spPr>
          <a:xfrm>
            <a:off x="5070977" y="2133247"/>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26" name="Content Placeholder 9">
            <a:extLst>
              <a:ext uri="{FF2B5EF4-FFF2-40B4-BE49-F238E27FC236}">
                <a16:creationId xmlns:a16="http://schemas.microsoft.com/office/drawing/2014/main" id="{50B084AF-045B-4B49-8FBE-93ACB3E7F00A}"/>
              </a:ext>
            </a:extLst>
          </p:cNvPr>
          <p:cNvSpPr>
            <a:spLocks noGrp="1"/>
          </p:cNvSpPr>
          <p:nvPr>
            <p:ph sz="quarter" idx="39" hasCustomPrompt="1"/>
          </p:nvPr>
        </p:nvSpPr>
        <p:spPr>
          <a:xfrm>
            <a:off x="8802688" y="2133247"/>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27" name="Content Placeholder 9">
            <a:extLst>
              <a:ext uri="{FF2B5EF4-FFF2-40B4-BE49-F238E27FC236}">
                <a16:creationId xmlns:a16="http://schemas.microsoft.com/office/drawing/2014/main" id="{AD8E938A-1AD9-4373-BBFD-C7C066DAB3FA}"/>
              </a:ext>
            </a:extLst>
          </p:cNvPr>
          <p:cNvSpPr>
            <a:spLocks noGrp="1"/>
          </p:cNvSpPr>
          <p:nvPr>
            <p:ph sz="quarter" idx="40" hasCustomPrompt="1"/>
          </p:nvPr>
        </p:nvSpPr>
        <p:spPr>
          <a:xfrm>
            <a:off x="5070977" y="4586421"/>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28" name="Content Placeholder 9">
            <a:extLst>
              <a:ext uri="{FF2B5EF4-FFF2-40B4-BE49-F238E27FC236}">
                <a16:creationId xmlns:a16="http://schemas.microsoft.com/office/drawing/2014/main" id="{0C6D1181-34A3-47D3-99A2-1B802126EDC5}"/>
              </a:ext>
            </a:extLst>
          </p:cNvPr>
          <p:cNvSpPr>
            <a:spLocks noGrp="1"/>
          </p:cNvSpPr>
          <p:nvPr>
            <p:ph sz="quarter" idx="41" hasCustomPrompt="1"/>
          </p:nvPr>
        </p:nvSpPr>
        <p:spPr>
          <a:xfrm>
            <a:off x="8802688" y="4586421"/>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Tree>
    <p:extLst>
      <p:ext uri="{BB962C8B-B14F-4D97-AF65-F5344CB8AC3E}">
        <p14:creationId xmlns:p14="http://schemas.microsoft.com/office/powerpoint/2010/main" val="4149166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UAntwerpen-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06A4-C8C0-BA4F-A09B-9014BCE49913}"/>
              </a:ext>
            </a:extLst>
          </p:cNvPr>
          <p:cNvSpPr>
            <a:spLocks noGrp="1"/>
          </p:cNvSpPr>
          <p:nvPr>
            <p:ph type="title" hasCustomPrompt="1"/>
          </p:nvPr>
        </p:nvSpPr>
        <p:spPr/>
        <p:txBody>
          <a:bodyPr/>
          <a:lstStyle>
            <a:lvl1pPr>
              <a:defRPr b="1" i="0">
                <a:latin typeface="Calibri" panose="020F0502020204030204" pitchFamily="34" charset="0"/>
                <a:cs typeface="Calibri" panose="020F0502020204030204" pitchFamily="34" charset="0"/>
              </a:defRPr>
            </a:lvl1pPr>
          </a:lstStyle>
          <a:p>
            <a:r>
              <a:rPr lang="nl-NL" dirty="0"/>
              <a:t>Klik om de stijl van de mastertitel te bewerken</a:t>
            </a:r>
            <a:endParaRPr lang="en-BE" dirty="0"/>
          </a:p>
        </p:txBody>
      </p:sp>
      <p:sp>
        <p:nvSpPr>
          <p:cNvPr id="3" name="Slide Number Placeholder 2">
            <a:extLst>
              <a:ext uri="{FF2B5EF4-FFF2-40B4-BE49-F238E27FC236}">
                <a16:creationId xmlns:a16="http://schemas.microsoft.com/office/drawing/2014/main" id="{1876E971-EE47-7745-ACA8-1DEF0415F3DA}"/>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967EE9E6-2701-5E4F-A341-5478485FBD82}"/>
              </a:ext>
            </a:extLst>
          </p:cNvPr>
          <p:cNvSpPr>
            <a:spLocks noGrp="1"/>
          </p:cNvSpPr>
          <p:nvPr>
            <p:ph type="chart" sz="quarter" idx="11" hasCustomPrompt="1"/>
          </p:nvPr>
        </p:nvSpPr>
        <p:spPr>
          <a:xfrm>
            <a:off x="623889" y="1578459"/>
            <a:ext cx="10944224" cy="4658829"/>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 typeface="Arial" panose="020B0604020202020204" pitchFamily="34" charset="0"/>
              <a:buNone/>
              <a:tabLst/>
              <a:defRPr b="0" i="0">
                <a:latin typeface="Calibri Light" panose="020F0302020204030204" pitchFamily="34" charset="0"/>
                <a:cs typeface="Calibri Light" panose="020F0302020204030204" pitchFamily="34" charset="0"/>
              </a:defRPr>
            </a:lvl1pPr>
          </a:lstStyle>
          <a:p>
            <a:pPr marL="457200" marR="0" lvl="0" indent="-457200" algn="l" defTabSz="914400" rtl="0" eaLnBrk="1" fontAlgn="auto" latinLnBrk="0" hangingPunct="1">
              <a:lnSpc>
                <a:spcPct val="90000"/>
              </a:lnSpc>
              <a:spcBef>
                <a:spcPts val="1000"/>
              </a:spcBef>
              <a:spcAft>
                <a:spcPts val="0"/>
              </a:spcAft>
              <a:buClr>
                <a:schemeClr val="accent2"/>
              </a:buClr>
              <a:buSzPct val="75000"/>
              <a:tabLst/>
              <a:defRPr/>
            </a:pPr>
            <a:r>
              <a:rPr lang="nl-NL" dirty="0"/>
              <a:t>Klik op het pictogram als u een object wilt toevoegen</a:t>
            </a:r>
          </a:p>
        </p:txBody>
      </p:sp>
    </p:spTree>
    <p:extLst>
      <p:ext uri="{BB962C8B-B14F-4D97-AF65-F5344CB8AC3E}">
        <p14:creationId xmlns:p14="http://schemas.microsoft.com/office/powerpoint/2010/main" val="308275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UAntwerpen_chartand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6014-7DB0-CF4A-88E9-463AB221AB3E}"/>
              </a:ext>
            </a:extLst>
          </p:cNvPr>
          <p:cNvSpPr>
            <a:spLocks noGrp="1"/>
          </p:cNvSpPr>
          <p:nvPr>
            <p:ph type="title" hasCustomPrompt="1"/>
          </p:nvPr>
        </p:nvSpPr>
        <p:spPr/>
        <p:txBody>
          <a:bodyPr/>
          <a:lstStyle>
            <a:lvl1pPr>
              <a:defRPr b="1" i="0">
                <a:latin typeface="Calibri" panose="020F0502020204030204" pitchFamily="34" charset="0"/>
                <a:cs typeface="Calibri" panose="020F0502020204030204" pitchFamily="34" charset="0"/>
              </a:defRPr>
            </a:lvl1pPr>
          </a:lstStyle>
          <a:p>
            <a:r>
              <a:rPr lang="nl-NL" dirty="0"/>
              <a:t>Klik om de stijl van de mastertitel te bewerken</a:t>
            </a:r>
            <a:endParaRPr lang="en-BE" dirty="0"/>
          </a:p>
        </p:txBody>
      </p:sp>
      <p:sp>
        <p:nvSpPr>
          <p:cNvPr id="3" name="Slide Number Placeholder 2">
            <a:extLst>
              <a:ext uri="{FF2B5EF4-FFF2-40B4-BE49-F238E27FC236}">
                <a16:creationId xmlns:a16="http://schemas.microsoft.com/office/drawing/2014/main" id="{0245457A-9933-1149-9392-ABAF631B7C6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3AF460E3-37FD-6B4C-86A1-EEC95DD40B34}"/>
              </a:ext>
            </a:extLst>
          </p:cNvPr>
          <p:cNvSpPr>
            <a:spLocks noGrp="1"/>
          </p:cNvSpPr>
          <p:nvPr>
            <p:ph type="chart" sz="quarter" idx="11" hasCustomPrompt="1"/>
          </p:nvPr>
        </p:nvSpPr>
        <p:spPr>
          <a:xfrm>
            <a:off x="623889" y="2760663"/>
            <a:ext cx="10944224" cy="3476625"/>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dirty="0"/>
              <a:t>Klik op het pictogram als u een object wilt toevoegen</a:t>
            </a:r>
          </a:p>
        </p:txBody>
      </p:sp>
      <p:sp>
        <p:nvSpPr>
          <p:cNvPr id="5" name="Text Placeholder 3">
            <a:extLst>
              <a:ext uri="{FF2B5EF4-FFF2-40B4-BE49-F238E27FC236}">
                <a16:creationId xmlns:a16="http://schemas.microsoft.com/office/drawing/2014/main" id="{4A507705-E8A5-0A44-A7D0-4ECFDD431F4E}"/>
              </a:ext>
            </a:extLst>
          </p:cNvPr>
          <p:cNvSpPr>
            <a:spLocks noGrp="1"/>
          </p:cNvSpPr>
          <p:nvPr>
            <p:ph type="body" sz="quarter" idx="12" hasCustomPrompt="1"/>
          </p:nvPr>
        </p:nvSpPr>
        <p:spPr>
          <a:xfrm>
            <a:off x="623888" y="1690688"/>
            <a:ext cx="10936287" cy="885825"/>
          </a:xfrm>
          <a:prstGeom prst="rect">
            <a:avLst/>
          </a:prstGeom>
        </p:spPr>
        <p:txBody>
          <a:bodyPr/>
          <a:lstStyle>
            <a:lvl1pPr marL="0" indent="0">
              <a:buNone/>
              <a:defRPr b="0" i="0">
                <a:latin typeface="+mn-lt"/>
                <a:cs typeface="Calibri Light" panose="020F0302020204030204" pitchFamily="34" charset="0"/>
              </a:defRPr>
            </a:lvl1pPr>
          </a:lstStyle>
          <a:p>
            <a:r>
              <a:rPr lang="nl-NL" dirty="0"/>
              <a:t>Ondertitel</a:t>
            </a:r>
          </a:p>
        </p:txBody>
      </p:sp>
    </p:spTree>
    <p:extLst>
      <p:ext uri="{BB962C8B-B14F-4D97-AF65-F5344CB8AC3E}">
        <p14:creationId xmlns:p14="http://schemas.microsoft.com/office/powerpoint/2010/main" val="3683614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UAntwerpen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08025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UAntwerpen_titleredfull">
    <p:bg>
      <p:bgPr>
        <a:solidFill>
          <a:schemeClr val="accent2"/>
        </a:solidFill>
        <a:effectLst/>
      </p:bgPr>
    </p:bg>
    <p:spTree>
      <p:nvGrpSpPr>
        <p:cNvPr id="1" name=""/>
        <p:cNvGrpSpPr/>
        <p:nvPr/>
      </p:nvGrpSpPr>
      <p:grpSpPr>
        <a:xfrm>
          <a:off x="0" y="0"/>
          <a:ext cx="0" cy="0"/>
          <a:chOff x="0" y="0"/>
          <a:chExt cx="0" cy="0"/>
        </a:xfrm>
      </p:grpSpPr>
      <p:sp>
        <p:nvSpPr>
          <p:cNvPr id="3" name="Tijdelijke aanduiding voor titel 1">
            <a:extLst>
              <a:ext uri="{FF2B5EF4-FFF2-40B4-BE49-F238E27FC236}">
                <a16:creationId xmlns:a16="http://schemas.microsoft.com/office/drawing/2014/main" id="{7ABBDCB5-5D2A-8947-AEB8-B06A6093E366}"/>
              </a:ext>
            </a:extLst>
          </p:cNvPr>
          <p:cNvSpPr>
            <a:spLocks noGrp="1"/>
          </p:cNvSpPr>
          <p:nvPr>
            <p:ph type="title" hasCustomPrompt="1"/>
          </p:nvPr>
        </p:nvSpPr>
        <p:spPr>
          <a:xfrm>
            <a:off x="623888" y="2737623"/>
            <a:ext cx="1094422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nl-BE" noProof="0" dirty="0"/>
              <a:t>Klik om titel te bewerken</a:t>
            </a:r>
          </a:p>
        </p:txBody>
      </p:sp>
      <p:sp>
        <p:nvSpPr>
          <p:cNvPr id="5" name="Text Placeholder 6">
            <a:extLst>
              <a:ext uri="{FF2B5EF4-FFF2-40B4-BE49-F238E27FC236}">
                <a16:creationId xmlns:a16="http://schemas.microsoft.com/office/drawing/2014/main" id="{DBF08461-C600-4C47-803A-43BF0EAD9B39}"/>
              </a:ext>
            </a:extLst>
          </p:cNvPr>
          <p:cNvSpPr>
            <a:spLocks noGrp="1"/>
          </p:cNvSpPr>
          <p:nvPr>
            <p:ph type="body" sz="quarter" idx="10" hasCustomPrompt="1"/>
          </p:nvPr>
        </p:nvSpPr>
        <p:spPr>
          <a:xfrm>
            <a:off x="623888" y="4471987"/>
            <a:ext cx="10944225" cy="1062037"/>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nl-NL" noProof="0" dirty="0"/>
              <a:t>Klik om de stijl van de ondertitel te bewerken</a:t>
            </a:r>
          </a:p>
        </p:txBody>
      </p:sp>
      <p:pic>
        <p:nvPicPr>
          <p:cNvPr id="11" name="Afbeelding 6">
            <a:extLst>
              <a:ext uri="{FF2B5EF4-FFF2-40B4-BE49-F238E27FC236}">
                <a16:creationId xmlns:a16="http://schemas.microsoft.com/office/drawing/2014/main" id="{1306400C-F028-45B3-BE90-359DF8BD415A}"/>
              </a:ext>
            </a:extLst>
          </p:cNvPr>
          <p:cNvPicPr>
            <a:picLocks noChangeAspect="1"/>
          </p:cNvPicPr>
          <p:nvPr userDrawn="1"/>
        </p:nvPicPr>
        <p:blipFill>
          <a:blip r:embed="rId2"/>
          <a:stretch>
            <a:fillRect/>
          </a:stretch>
        </p:blipFill>
        <p:spPr>
          <a:xfrm>
            <a:off x="4663059" y="1309963"/>
            <a:ext cx="2865882" cy="720000"/>
          </a:xfrm>
          <a:prstGeom prst="rect">
            <a:avLst/>
          </a:prstGeom>
        </p:spPr>
      </p:pic>
    </p:spTree>
    <p:extLst>
      <p:ext uri="{BB962C8B-B14F-4D97-AF65-F5344CB8AC3E}">
        <p14:creationId xmlns:p14="http://schemas.microsoft.com/office/powerpoint/2010/main" val="381238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Antwerpen_titlered">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AABACC8-28A2-D34B-8A1E-5CF7BA9005CC}"/>
              </a:ext>
            </a:extLst>
          </p:cNvPr>
          <p:cNvSpPr/>
          <p:nvPr userDrawn="1"/>
        </p:nvSpPr>
        <p:spPr>
          <a:xfrm>
            <a:off x="623888" y="627478"/>
            <a:ext cx="10954551" cy="5618356"/>
          </a:xfrm>
          <a:custGeom>
            <a:avLst/>
            <a:gdLst>
              <a:gd name="connsiteX0" fmla="*/ 0 w 10296525"/>
              <a:gd name="connsiteY0" fmla="*/ 0 h 4968875"/>
              <a:gd name="connsiteX1" fmla="*/ 10296525 w 10296525"/>
              <a:gd name="connsiteY1" fmla="*/ 0 h 4968875"/>
              <a:gd name="connsiteX2" fmla="*/ 10296525 w 10296525"/>
              <a:gd name="connsiteY2" fmla="*/ 4968875 h 4968875"/>
              <a:gd name="connsiteX3" fmla="*/ 253304 w 10296525"/>
              <a:gd name="connsiteY3" fmla="*/ 4968875 h 4968875"/>
              <a:gd name="connsiteX4" fmla="*/ 202263 w 10296525"/>
              <a:gd name="connsiteY4" fmla="*/ 4963730 h 4968875"/>
              <a:gd name="connsiteX5" fmla="*/ 0 w 10296525"/>
              <a:gd name="connsiteY5" fmla="*/ 4715562 h 4968875"/>
              <a:gd name="connsiteX6" fmla="*/ 0 w 10296525"/>
              <a:gd name="connsiteY6" fmla="*/ 0 h 4968875"/>
              <a:gd name="connsiteX0" fmla="*/ 0 w 10629811"/>
              <a:gd name="connsiteY0" fmla="*/ 0 h 4968875"/>
              <a:gd name="connsiteX1" fmla="*/ 10629811 w 10629811"/>
              <a:gd name="connsiteY1" fmla="*/ 8546 h 4968875"/>
              <a:gd name="connsiteX2" fmla="*/ 10296525 w 10629811"/>
              <a:gd name="connsiteY2" fmla="*/ 4968875 h 4968875"/>
              <a:gd name="connsiteX3" fmla="*/ 253304 w 10629811"/>
              <a:gd name="connsiteY3" fmla="*/ 4968875 h 4968875"/>
              <a:gd name="connsiteX4" fmla="*/ 202263 w 10629811"/>
              <a:gd name="connsiteY4" fmla="*/ 4963730 h 4968875"/>
              <a:gd name="connsiteX5" fmla="*/ 0 w 10629811"/>
              <a:gd name="connsiteY5" fmla="*/ 4715562 h 4968875"/>
              <a:gd name="connsiteX6" fmla="*/ 0 w 10629811"/>
              <a:gd name="connsiteY6" fmla="*/ 0 h 4968875"/>
              <a:gd name="connsiteX0" fmla="*/ 0 w 10629811"/>
              <a:gd name="connsiteY0" fmla="*/ 0 h 4977421"/>
              <a:gd name="connsiteX1" fmla="*/ 10629811 w 10629811"/>
              <a:gd name="connsiteY1" fmla="*/ 8546 h 4977421"/>
              <a:gd name="connsiteX2" fmla="*/ 10629811 w 10629811"/>
              <a:gd name="connsiteY2" fmla="*/ 4977421 h 4977421"/>
              <a:gd name="connsiteX3" fmla="*/ 253304 w 10629811"/>
              <a:gd name="connsiteY3" fmla="*/ 4968875 h 4977421"/>
              <a:gd name="connsiteX4" fmla="*/ 202263 w 10629811"/>
              <a:gd name="connsiteY4" fmla="*/ 4963730 h 4977421"/>
              <a:gd name="connsiteX5" fmla="*/ 0 w 10629811"/>
              <a:gd name="connsiteY5" fmla="*/ 4715562 h 4977421"/>
              <a:gd name="connsiteX6" fmla="*/ 0 w 10629811"/>
              <a:gd name="connsiteY6" fmla="*/ 0 h 4977421"/>
              <a:gd name="connsiteX0" fmla="*/ 8545 w 10629811"/>
              <a:gd name="connsiteY0" fmla="*/ 0 h 5618356"/>
              <a:gd name="connsiteX1" fmla="*/ 10629811 w 10629811"/>
              <a:gd name="connsiteY1" fmla="*/ 649481 h 5618356"/>
              <a:gd name="connsiteX2" fmla="*/ 10629811 w 10629811"/>
              <a:gd name="connsiteY2" fmla="*/ 5618356 h 5618356"/>
              <a:gd name="connsiteX3" fmla="*/ 253304 w 10629811"/>
              <a:gd name="connsiteY3" fmla="*/ 5609810 h 5618356"/>
              <a:gd name="connsiteX4" fmla="*/ 202263 w 10629811"/>
              <a:gd name="connsiteY4" fmla="*/ 5604665 h 5618356"/>
              <a:gd name="connsiteX5" fmla="*/ 0 w 10629811"/>
              <a:gd name="connsiteY5" fmla="*/ 5356497 h 5618356"/>
              <a:gd name="connsiteX6" fmla="*/ 8545 w 10629811"/>
              <a:gd name="connsiteY6" fmla="*/ 0 h 5618356"/>
              <a:gd name="connsiteX0" fmla="*/ 8545 w 10946005"/>
              <a:gd name="connsiteY0" fmla="*/ 0 h 5618356"/>
              <a:gd name="connsiteX1" fmla="*/ 10946005 w 10946005"/>
              <a:gd name="connsiteY1" fmla="*/ 8546 h 5618356"/>
              <a:gd name="connsiteX2" fmla="*/ 10629811 w 10946005"/>
              <a:gd name="connsiteY2" fmla="*/ 5618356 h 5618356"/>
              <a:gd name="connsiteX3" fmla="*/ 253304 w 10946005"/>
              <a:gd name="connsiteY3" fmla="*/ 5609810 h 5618356"/>
              <a:gd name="connsiteX4" fmla="*/ 202263 w 10946005"/>
              <a:gd name="connsiteY4" fmla="*/ 5604665 h 5618356"/>
              <a:gd name="connsiteX5" fmla="*/ 0 w 10946005"/>
              <a:gd name="connsiteY5" fmla="*/ 5356497 h 5618356"/>
              <a:gd name="connsiteX6" fmla="*/ 8545 w 10946005"/>
              <a:gd name="connsiteY6" fmla="*/ 0 h 5618356"/>
              <a:gd name="connsiteX0" fmla="*/ 8545 w 10954551"/>
              <a:gd name="connsiteY0" fmla="*/ 0 h 5618356"/>
              <a:gd name="connsiteX1" fmla="*/ 10946005 w 10954551"/>
              <a:gd name="connsiteY1" fmla="*/ 8546 h 5618356"/>
              <a:gd name="connsiteX2" fmla="*/ 10954551 w 10954551"/>
              <a:gd name="connsiteY2" fmla="*/ 5618356 h 5618356"/>
              <a:gd name="connsiteX3" fmla="*/ 253304 w 10954551"/>
              <a:gd name="connsiteY3" fmla="*/ 5609810 h 5618356"/>
              <a:gd name="connsiteX4" fmla="*/ 202263 w 10954551"/>
              <a:gd name="connsiteY4" fmla="*/ 5604665 h 5618356"/>
              <a:gd name="connsiteX5" fmla="*/ 0 w 10954551"/>
              <a:gd name="connsiteY5" fmla="*/ 5356497 h 5618356"/>
              <a:gd name="connsiteX6" fmla="*/ 8545 w 10954551"/>
              <a:gd name="connsiteY6" fmla="*/ 0 h 56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54551" h="5618356">
                <a:moveTo>
                  <a:pt x="8545" y="0"/>
                </a:moveTo>
                <a:lnTo>
                  <a:pt x="10946005" y="8546"/>
                </a:lnTo>
                <a:cubicBezTo>
                  <a:pt x="10948854" y="1878483"/>
                  <a:pt x="10951702" y="3748419"/>
                  <a:pt x="10954551" y="5618356"/>
                </a:cubicBezTo>
                <a:lnTo>
                  <a:pt x="253304" y="5609810"/>
                </a:lnTo>
                <a:lnTo>
                  <a:pt x="202263" y="5604665"/>
                </a:lnTo>
                <a:cubicBezTo>
                  <a:pt x="86832" y="5581044"/>
                  <a:pt x="0" y="5478911"/>
                  <a:pt x="0" y="5356497"/>
                </a:cubicBezTo>
                <a:cubicBezTo>
                  <a:pt x="2848" y="3570998"/>
                  <a:pt x="5697" y="1785499"/>
                  <a:pt x="854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BE" dirty="0"/>
          </a:p>
        </p:txBody>
      </p:sp>
      <p:sp>
        <p:nvSpPr>
          <p:cNvPr id="5" name="Tijdelijke aanduiding voor titel 1">
            <a:extLst>
              <a:ext uri="{FF2B5EF4-FFF2-40B4-BE49-F238E27FC236}">
                <a16:creationId xmlns:a16="http://schemas.microsoft.com/office/drawing/2014/main" id="{31D26ADD-50E0-864E-879F-AED5604BF2AB}"/>
              </a:ext>
            </a:extLst>
          </p:cNvPr>
          <p:cNvSpPr>
            <a:spLocks noGrp="1"/>
          </p:cNvSpPr>
          <p:nvPr>
            <p:ph type="title" hasCustomPrompt="1"/>
          </p:nvPr>
        </p:nvSpPr>
        <p:spPr>
          <a:xfrm>
            <a:off x="614453" y="2318879"/>
            <a:ext cx="10963985" cy="1325563"/>
          </a:xfrm>
          <a:prstGeom prst="rect">
            <a:avLst/>
          </a:prstGeom>
        </p:spPr>
        <p:txBody>
          <a:bodyPr vert="horz" lIns="91440" tIns="45720" rIns="91440" bIns="45720" rtlCol="0" anchor="ctr">
            <a:normAutofit/>
          </a:bodyPr>
          <a:lstStyle>
            <a:lvl1pPr algn="ctr">
              <a:defRPr sz="6600" b="1" i="0">
                <a:solidFill>
                  <a:schemeClr val="bg1"/>
                </a:solidFill>
                <a:latin typeface="Calibri" panose="020F0502020204030204" pitchFamily="34" charset="0"/>
                <a:cs typeface="Calibri" panose="020F0502020204030204" pitchFamily="34" charset="0"/>
              </a:defRPr>
            </a:lvl1pPr>
          </a:lstStyle>
          <a:p>
            <a:r>
              <a:rPr lang="nl-NL" noProof="0" dirty="0"/>
              <a:t>Klik om titel te bewerken</a:t>
            </a:r>
            <a:endParaRPr lang="nl-BE" noProof="0" dirty="0"/>
          </a:p>
        </p:txBody>
      </p:sp>
      <p:sp>
        <p:nvSpPr>
          <p:cNvPr id="6" name="Text Placeholder 6">
            <a:extLst>
              <a:ext uri="{FF2B5EF4-FFF2-40B4-BE49-F238E27FC236}">
                <a16:creationId xmlns:a16="http://schemas.microsoft.com/office/drawing/2014/main" id="{2534ABFA-B94B-7346-9AA3-E2278EC84FE9}"/>
              </a:ext>
            </a:extLst>
          </p:cNvPr>
          <p:cNvSpPr>
            <a:spLocks noGrp="1"/>
          </p:cNvSpPr>
          <p:nvPr>
            <p:ph type="body" sz="quarter" idx="10" hasCustomPrompt="1"/>
          </p:nvPr>
        </p:nvSpPr>
        <p:spPr>
          <a:xfrm>
            <a:off x="614453" y="4071937"/>
            <a:ext cx="10963985" cy="1043343"/>
          </a:xfrm>
          <a:prstGeom prst="rect">
            <a:avLst/>
          </a:prstGeom>
        </p:spPr>
        <p:txBody>
          <a:bodyPr/>
          <a:lstStyle>
            <a:lvl1pPr algn="ctr">
              <a:buNone/>
              <a:defRPr b="1" i="0">
                <a:solidFill>
                  <a:schemeClr val="bg1"/>
                </a:solidFill>
                <a:latin typeface="Calibri" panose="020F0502020204030204" pitchFamily="34" charset="0"/>
                <a:cs typeface="Calibri" panose="020F0502020204030204" pitchFamily="34" charset="0"/>
              </a:defRPr>
            </a:lvl1pPr>
            <a:lvl2pPr algn="ctr">
              <a:buNone/>
              <a:defRPr b="1" i="0">
                <a:solidFill>
                  <a:schemeClr val="bg1"/>
                </a:solidFill>
                <a:latin typeface="ITC Officina Sans Std Book" panose="020B0506040203020204" pitchFamily="34" charset="77"/>
              </a:defRPr>
            </a:lvl2pPr>
            <a:lvl3pPr algn="ctr">
              <a:buNone/>
              <a:defRPr b="1" i="0">
                <a:solidFill>
                  <a:schemeClr val="bg1"/>
                </a:solidFill>
                <a:latin typeface="ITC Officina Sans Std Book" panose="020B0506040203020204" pitchFamily="34" charset="77"/>
              </a:defRPr>
            </a:lvl3pPr>
            <a:lvl4pPr algn="ctr">
              <a:buNone/>
              <a:defRPr b="1" i="0">
                <a:solidFill>
                  <a:schemeClr val="bg1"/>
                </a:solidFill>
                <a:latin typeface="ITC Officina Sans Std Book" panose="020B0506040203020204" pitchFamily="34" charset="77"/>
              </a:defRPr>
            </a:lvl4pPr>
            <a:lvl5pPr algn="ctr">
              <a:buNone/>
              <a:defRPr b="1" i="0">
                <a:solidFill>
                  <a:schemeClr val="bg1"/>
                </a:solidFill>
                <a:latin typeface="ITC Officina Sans Std Book" panose="020B0506040203020204" pitchFamily="34" charset="77"/>
              </a:defRPr>
            </a:lvl5pPr>
          </a:lstStyle>
          <a:p>
            <a:r>
              <a:rPr lang="nl-NL" noProof="0" dirty="0"/>
              <a:t>Klik om de stijl van de ondertitel te bewerken</a:t>
            </a:r>
          </a:p>
        </p:txBody>
      </p:sp>
      <p:pic>
        <p:nvPicPr>
          <p:cNvPr id="12" name="Afbeelding 5">
            <a:extLst>
              <a:ext uri="{FF2B5EF4-FFF2-40B4-BE49-F238E27FC236}">
                <a16:creationId xmlns:a16="http://schemas.microsoft.com/office/drawing/2014/main" id="{7AA3B153-8FF6-4019-94D3-F2F5DCF7CE96}"/>
              </a:ext>
            </a:extLst>
          </p:cNvPr>
          <p:cNvPicPr>
            <a:picLocks noChangeAspect="1"/>
          </p:cNvPicPr>
          <p:nvPr userDrawn="1"/>
        </p:nvPicPr>
        <p:blipFill>
          <a:blip r:embed="rId2"/>
          <a:stretch>
            <a:fillRect/>
          </a:stretch>
        </p:blipFill>
        <p:spPr>
          <a:xfrm>
            <a:off x="626400" y="6449522"/>
            <a:ext cx="904110" cy="227141"/>
          </a:xfrm>
          <a:prstGeom prst="rect">
            <a:avLst/>
          </a:prstGeom>
        </p:spPr>
      </p:pic>
    </p:spTree>
    <p:extLst>
      <p:ext uri="{BB962C8B-B14F-4D97-AF65-F5344CB8AC3E}">
        <p14:creationId xmlns:p14="http://schemas.microsoft.com/office/powerpoint/2010/main" val="3523788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UAntwerpen_1imagewithU">
    <p:spTree>
      <p:nvGrpSpPr>
        <p:cNvPr id="1" name=""/>
        <p:cNvGrpSpPr/>
        <p:nvPr/>
      </p:nvGrpSpPr>
      <p:grpSpPr>
        <a:xfrm>
          <a:off x="0" y="0"/>
          <a:ext cx="0" cy="0"/>
          <a:chOff x="0" y="0"/>
          <a:chExt cx="0" cy="0"/>
        </a:xfrm>
      </p:grpSpPr>
      <p:sp>
        <p:nvSpPr>
          <p:cNvPr id="3" name="Picture Placeholder 19">
            <a:extLst>
              <a:ext uri="{FF2B5EF4-FFF2-40B4-BE49-F238E27FC236}">
                <a16:creationId xmlns:a16="http://schemas.microsoft.com/office/drawing/2014/main" id="{C3132F7D-D063-1C4B-8D0F-49AC33221A42}"/>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op het pictogram om een afbeelding toe te voegen</a:t>
            </a:r>
          </a:p>
        </p:txBody>
      </p:sp>
    </p:spTree>
    <p:extLst>
      <p:ext uri="{BB962C8B-B14F-4D97-AF65-F5344CB8AC3E}">
        <p14:creationId xmlns:p14="http://schemas.microsoft.com/office/powerpoint/2010/main" val="3398203282"/>
      </p:ext>
    </p:extLst>
  </p:cSld>
  <p:clrMapOvr>
    <a:masterClrMapping/>
  </p:clrMapOvr>
  <p:extLst>
    <p:ext uri="{DCECCB84-F9BA-43D5-87BE-67443E8EF086}">
      <p15:sldGuideLst xmlns:p15="http://schemas.microsoft.com/office/powerpoint/2012/main">
        <p15:guide id="1" orient="horz" pos="39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Antwerpen_1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7999222-05DA-F24F-99F4-A098BCC40D85}"/>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op het pictogram om een afbeelding toe te voegen</a:t>
            </a:r>
          </a:p>
        </p:txBody>
      </p:sp>
      <p:pic>
        <p:nvPicPr>
          <p:cNvPr id="9" name="Afbeelding 5">
            <a:extLst>
              <a:ext uri="{FF2B5EF4-FFF2-40B4-BE49-F238E27FC236}">
                <a16:creationId xmlns:a16="http://schemas.microsoft.com/office/drawing/2014/main" id="{BDED693D-0DB2-402F-886D-248683E4ACD9}"/>
              </a:ext>
            </a:extLst>
          </p:cNvPr>
          <p:cNvPicPr>
            <a:picLocks noChangeAspect="1"/>
          </p:cNvPicPr>
          <p:nvPr userDrawn="1"/>
        </p:nvPicPr>
        <p:blipFill>
          <a:blip r:embed="rId2"/>
          <a:stretch>
            <a:fillRect/>
          </a:stretch>
        </p:blipFill>
        <p:spPr>
          <a:xfrm>
            <a:off x="626400" y="6449522"/>
            <a:ext cx="904110" cy="227141"/>
          </a:xfrm>
          <a:prstGeom prst="rect">
            <a:avLst/>
          </a:prstGeom>
        </p:spPr>
      </p:pic>
    </p:spTree>
    <p:extLst>
      <p:ext uri="{BB962C8B-B14F-4D97-AF65-F5344CB8AC3E}">
        <p14:creationId xmlns:p14="http://schemas.microsoft.com/office/powerpoint/2010/main" val="41960901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UAntwerpen_1imagequote">
    <p:spTree>
      <p:nvGrpSpPr>
        <p:cNvPr id="1" name=""/>
        <p:cNvGrpSpPr/>
        <p:nvPr/>
      </p:nvGrpSpPr>
      <p:grpSpPr>
        <a:xfrm>
          <a:off x="0" y="0"/>
          <a:ext cx="0" cy="0"/>
          <a:chOff x="0" y="0"/>
          <a:chExt cx="0" cy="0"/>
        </a:xfrm>
      </p:grpSpPr>
      <p:sp>
        <p:nvSpPr>
          <p:cNvPr id="3" name="Tijdelijke aanduiding voor afbeelding 3">
            <a:extLst>
              <a:ext uri="{FF2B5EF4-FFF2-40B4-BE49-F238E27FC236}">
                <a16:creationId xmlns:a16="http://schemas.microsoft.com/office/drawing/2014/main" id="{BF020726-1AA6-EE4D-9CD8-9B40673609EC}"/>
              </a:ext>
            </a:extLst>
          </p:cNvPr>
          <p:cNvSpPr>
            <a:spLocks noGrp="1"/>
          </p:cNvSpPr>
          <p:nvPr>
            <p:ph type="pic" sz="quarter" idx="10" hasCustomPrompt="1"/>
          </p:nvPr>
        </p:nvSpPr>
        <p:spPr>
          <a:xfrm>
            <a:off x="0" y="0"/>
            <a:ext cx="12192000" cy="6858000"/>
          </a:xfrm>
          <a:prstGeom prst="rect">
            <a:avLst/>
          </a:prstGeom>
          <a:solidFill>
            <a:schemeClr val="accent1"/>
          </a:solidFill>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op het pictogram om een afbeelding toe te voegen</a:t>
            </a:r>
          </a:p>
        </p:txBody>
      </p:sp>
      <p:sp>
        <p:nvSpPr>
          <p:cNvPr id="4" name="Tijdelijke aanduiding voor tekst 5">
            <a:extLst>
              <a:ext uri="{FF2B5EF4-FFF2-40B4-BE49-F238E27FC236}">
                <a16:creationId xmlns:a16="http://schemas.microsoft.com/office/drawing/2014/main" id="{89753A3A-E019-254C-9677-C9C519017AAD}"/>
              </a:ext>
            </a:extLst>
          </p:cNvPr>
          <p:cNvSpPr>
            <a:spLocks noGrp="1"/>
          </p:cNvSpPr>
          <p:nvPr>
            <p:ph type="body" sz="quarter" idx="12" hasCustomPrompt="1"/>
          </p:nvPr>
        </p:nvSpPr>
        <p:spPr>
          <a:xfrm>
            <a:off x="7806518" y="3613790"/>
            <a:ext cx="376159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nl-BE" noProof="0" dirty="0"/>
              <a:t>Voornaam Naam</a:t>
            </a:r>
          </a:p>
        </p:txBody>
      </p:sp>
      <p:sp>
        <p:nvSpPr>
          <p:cNvPr id="5" name="Text Placeholder 14">
            <a:extLst>
              <a:ext uri="{FF2B5EF4-FFF2-40B4-BE49-F238E27FC236}">
                <a16:creationId xmlns:a16="http://schemas.microsoft.com/office/drawing/2014/main" id="{4D01101A-4B64-9146-92CB-AB7133B61F74}"/>
              </a:ext>
            </a:extLst>
          </p:cNvPr>
          <p:cNvSpPr>
            <a:spLocks noGrp="1"/>
          </p:cNvSpPr>
          <p:nvPr>
            <p:ph type="body" sz="quarter" idx="13" hasCustomPrompt="1"/>
          </p:nvPr>
        </p:nvSpPr>
        <p:spPr>
          <a:xfrm>
            <a:off x="7805738" y="1500371"/>
            <a:ext cx="3762375" cy="1945955"/>
          </a:xfrm>
          <a:prstGeom prst="rect">
            <a:avLst/>
          </a:prstGeom>
        </p:spPr>
        <p:txBody>
          <a:bodyPr lIns="0" tIns="0" rIns="0" bIns="0"/>
          <a:lstStyle>
            <a:lvl1pPr>
              <a:spcBef>
                <a:spcPts val="0"/>
              </a:spcBef>
              <a:buNone/>
              <a:defRPr b="1" i="0">
                <a:solidFill>
                  <a:schemeClr val="bg1"/>
                </a:solidFill>
                <a:latin typeface="Calibri" panose="020F0502020204030204" pitchFamily="34" charset="0"/>
                <a:cs typeface="Calibri" panose="020F0502020204030204" pitchFamily="34" charset="0"/>
              </a:defRPr>
            </a:lvl1pPr>
          </a:lstStyle>
          <a:p>
            <a:r>
              <a:rPr lang="nl-BE" noProof="0"/>
              <a:t>Quote</a:t>
            </a:r>
          </a:p>
        </p:txBody>
      </p:sp>
    </p:spTree>
    <p:extLst>
      <p:ext uri="{BB962C8B-B14F-4D97-AF65-F5344CB8AC3E}">
        <p14:creationId xmlns:p14="http://schemas.microsoft.com/office/powerpoint/2010/main" val="1092190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UAntwerpen_1imagequoteandlogo">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09DBE046-B8F3-D840-ABA8-37DDBE8E14F1}"/>
              </a:ext>
            </a:extLst>
          </p:cNvPr>
          <p:cNvSpPr>
            <a:spLocks noGrp="1"/>
          </p:cNvSpPr>
          <p:nvPr>
            <p:ph type="pic" sz="quarter" idx="10" hasCustomPrompt="1"/>
          </p:nvPr>
        </p:nvSpPr>
        <p:spPr>
          <a:xfrm>
            <a:off x="623888" y="627478"/>
            <a:ext cx="10944225" cy="5609810"/>
          </a:xfrm>
          <a:custGeom>
            <a:avLst/>
            <a:gdLst>
              <a:gd name="connsiteX0" fmla="*/ 8545 w 10944225"/>
              <a:gd name="connsiteY0" fmla="*/ 0 h 5609810"/>
              <a:gd name="connsiteX1" fmla="*/ 10944225 w 10944225"/>
              <a:gd name="connsiteY1" fmla="*/ 8545 h 5609810"/>
              <a:gd name="connsiteX2" fmla="*/ 10944225 w 10944225"/>
              <a:gd name="connsiteY2" fmla="*/ 5609810 h 5609810"/>
              <a:gd name="connsiteX3" fmla="*/ 253304 w 10944225"/>
              <a:gd name="connsiteY3" fmla="*/ 5609810 h 5609810"/>
              <a:gd name="connsiteX4" fmla="*/ 202263 w 10944225"/>
              <a:gd name="connsiteY4" fmla="*/ 5604665 h 5609810"/>
              <a:gd name="connsiteX5" fmla="*/ 0 w 10944225"/>
              <a:gd name="connsiteY5" fmla="*/ 5356497 h 5609810"/>
              <a:gd name="connsiteX6" fmla="*/ 8545 w 10944225"/>
              <a:gd name="connsiteY6" fmla="*/ 0 h 560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44225" h="5609810">
                <a:moveTo>
                  <a:pt x="8545" y="0"/>
                </a:moveTo>
                <a:lnTo>
                  <a:pt x="10944225" y="8545"/>
                </a:lnTo>
                <a:lnTo>
                  <a:pt x="10944225" y="5609810"/>
                </a:lnTo>
                <a:lnTo>
                  <a:pt x="253304" y="5609810"/>
                </a:lnTo>
                <a:lnTo>
                  <a:pt x="202263" y="5604665"/>
                </a:lnTo>
                <a:cubicBezTo>
                  <a:pt x="86832" y="5581044"/>
                  <a:pt x="0" y="5478911"/>
                  <a:pt x="0" y="5356497"/>
                </a:cubicBezTo>
                <a:cubicBezTo>
                  <a:pt x="2848" y="3570998"/>
                  <a:pt x="5697" y="1785499"/>
                  <a:pt x="8545" y="0"/>
                </a:cubicBezTo>
                <a:close/>
              </a:path>
            </a:pathLst>
          </a:custGeom>
          <a:solidFill>
            <a:schemeClr val="tx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op het pictogram om een afbeelding toe te voegen</a:t>
            </a:r>
          </a:p>
        </p:txBody>
      </p:sp>
      <p:sp>
        <p:nvSpPr>
          <p:cNvPr id="4" name="Tijdelijke aanduiding voor tekst 5">
            <a:extLst>
              <a:ext uri="{FF2B5EF4-FFF2-40B4-BE49-F238E27FC236}">
                <a16:creationId xmlns:a16="http://schemas.microsoft.com/office/drawing/2014/main" id="{29C33EA9-EAA8-554B-9770-EC4BF96CD42E}"/>
              </a:ext>
            </a:extLst>
          </p:cNvPr>
          <p:cNvSpPr>
            <a:spLocks noGrp="1"/>
          </p:cNvSpPr>
          <p:nvPr>
            <p:ph type="body" sz="quarter" idx="12" hasCustomPrompt="1"/>
          </p:nvPr>
        </p:nvSpPr>
        <p:spPr>
          <a:xfrm>
            <a:off x="7806519" y="3613790"/>
            <a:ext cx="3415735" cy="728662"/>
          </a:xfrm>
          <a:prstGeom prst="rect">
            <a:avLst/>
          </a:prstGeom>
        </p:spPr>
        <p:txBody>
          <a:bodyPr lIns="0" tIns="0" rIns="0" bIns="0">
            <a:noAutofit/>
          </a:bodyPr>
          <a:lstStyle>
            <a:lvl1pPr marL="0" indent="0">
              <a:buNone/>
              <a:defRPr sz="2400" b="0" i="0">
                <a:solidFill>
                  <a:schemeClr val="bg1"/>
                </a:solidFill>
                <a:latin typeface="Calibri Light" panose="020F0302020204030204" pitchFamily="34" charset="0"/>
                <a:cs typeface="Calibri Light" panose="020F0302020204030204" pitchFamily="34" charset="0"/>
              </a:defRPr>
            </a:lvl1pPr>
          </a:lstStyle>
          <a:p>
            <a:r>
              <a:rPr lang="nl-BE" noProof="0" dirty="0"/>
              <a:t>Voornaam Naam</a:t>
            </a:r>
          </a:p>
        </p:txBody>
      </p:sp>
      <p:sp>
        <p:nvSpPr>
          <p:cNvPr id="5" name="Text Placeholder 14">
            <a:extLst>
              <a:ext uri="{FF2B5EF4-FFF2-40B4-BE49-F238E27FC236}">
                <a16:creationId xmlns:a16="http://schemas.microsoft.com/office/drawing/2014/main" id="{9A2A5195-C3FC-3548-A159-FD845F8D8AB0}"/>
              </a:ext>
            </a:extLst>
          </p:cNvPr>
          <p:cNvSpPr>
            <a:spLocks noGrp="1"/>
          </p:cNvSpPr>
          <p:nvPr>
            <p:ph type="body" sz="quarter" idx="13" hasCustomPrompt="1"/>
          </p:nvPr>
        </p:nvSpPr>
        <p:spPr>
          <a:xfrm>
            <a:off x="7805739" y="1500371"/>
            <a:ext cx="3416443" cy="1945955"/>
          </a:xfrm>
          <a:prstGeom prst="rect">
            <a:avLst/>
          </a:prstGeom>
        </p:spPr>
        <p:txBody>
          <a:bodyPr lIns="0" tIns="0" rIns="0" bIns="0"/>
          <a:lstStyle>
            <a:lvl1pPr>
              <a:buNone/>
              <a:defRPr b="1" i="0">
                <a:solidFill>
                  <a:schemeClr val="bg1"/>
                </a:solidFill>
                <a:latin typeface="Calibri" panose="020F0502020204030204" pitchFamily="34" charset="0"/>
                <a:cs typeface="Calibri" panose="020F0502020204030204" pitchFamily="34" charset="0"/>
              </a:defRPr>
            </a:lvl1pPr>
          </a:lstStyle>
          <a:p>
            <a:r>
              <a:rPr lang="nl-BE" noProof="0"/>
              <a:t>Quote</a:t>
            </a:r>
          </a:p>
        </p:txBody>
      </p:sp>
      <p:pic>
        <p:nvPicPr>
          <p:cNvPr id="11" name="Afbeelding 5">
            <a:extLst>
              <a:ext uri="{FF2B5EF4-FFF2-40B4-BE49-F238E27FC236}">
                <a16:creationId xmlns:a16="http://schemas.microsoft.com/office/drawing/2014/main" id="{2E1480AF-B160-45FC-81BB-942AD9700A7D}"/>
              </a:ext>
            </a:extLst>
          </p:cNvPr>
          <p:cNvPicPr>
            <a:picLocks noChangeAspect="1"/>
          </p:cNvPicPr>
          <p:nvPr userDrawn="1"/>
        </p:nvPicPr>
        <p:blipFill>
          <a:blip r:embed="rId2"/>
          <a:stretch>
            <a:fillRect/>
          </a:stretch>
        </p:blipFill>
        <p:spPr>
          <a:xfrm>
            <a:off x="626400" y="6449522"/>
            <a:ext cx="904110" cy="227141"/>
          </a:xfrm>
          <a:prstGeom prst="rect">
            <a:avLst/>
          </a:prstGeom>
        </p:spPr>
      </p:pic>
    </p:spTree>
    <p:extLst>
      <p:ext uri="{BB962C8B-B14F-4D97-AF65-F5344CB8AC3E}">
        <p14:creationId xmlns:p14="http://schemas.microsoft.com/office/powerpoint/2010/main" val="2810974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Antwerpen_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B9851-093E-A241-B582-F0998CFFFEA9}"/>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sp>
        <p:nvSpPr>
          <p:cNvPr id="7" name="Titel 4">
            <a:extLst>
              <a:ext uri="{FF2B5EF4-FFF2-40B4-BE49-F238E27FC236}">
                <a16:creationId xmlns:a16="http://schemas.microsoft.com/office/drawing/2014/main" id="{041CBA9C-BD5E-424C-93BC-60164869E1DC}"/>
              </a:ext>
            </a:extLst>
          </p:cNvPr>
          <p:cNvSpPr>
            <a:spLocks noGrp="1"/>
          </p:cNvSpPr>
          <p:nvPr>
            <p:ph type="title" hasCustomPrompt="1"/>
          </p:nvPr>
        </p:nvSpPr>
        <p:spPr>
          <a:xfrm>
            <a:off x="6564313" y="620713"/>
            <a:ext cx="5003800" cy="1385085"/>
          </a:xfrm>
        </p:spPr>
        <p:txBody>
          <a:bodyPr/>
          <a:lstStyle>
            <a:lvl1pPr>
              <a:defRPr b="1" i="0">
                <a:latin typeface="Calibri" panose="020F0502020204030204" pitchFamily="34" charset="0"/>
                <a:cs typeface="Calibri" panose="020F0502020204030204" pitchFamily="34" charset="0"/>
              </a:defRPr>
            </a:lvl1pPr>
          </a:lstStyle>
          <a:p>
            <a:r>
              <a:rPr lang="nl-BE" noProof="0"/>
              <a:t>Klik om stijl te bewerken</a:t>
            </a:r>
          </a:p>
        </p:txBody>
      </p:sp>
      <p:sp>
        <p:nvSpPr>
          <p:cNvPr id="9" name="Picture Placeholder 32">
            <a:extLst>
              <a:ext uri="{FF2B5EF4-FFF2-40B4-BE49-F238E27FC236}">
                <a16:creationId xmlns:a16="http://schemas.microsoft.com/office/drawing/2014/main" id="{971C9B50-FEE3-1047-A14B-9C8C2F5D606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BE" noProof="0"/>
              <a:t>Klik op het pictogram om een afbeelding toe te voegen</a:t>
            </a:r>
          </a:p>
        </p:txBody>
      </p:sp>
      <p:sp>
        <p:nvSpPr>
          <p:cNvPr id="6" name="Content Placeholder 5">
            <a:extLst>
              <a:ext uri="{FF2B5EF4-FFF2-40B4-BE49-F238E27FC236}">
                <a16:creationId xmlns:a16="http://schemas.microsoft.com/office/drawing/2014/main" id="{1800C433-47C4-4D3D-A245-AA41DF75B6E3}"/>
              </a:ext>
            </a:extLst>
          </p:cNvPr>
          <p:cNvSpPr>
            <a:spLocks noGrp="1"/>
          </p:cNvSpPr>
          <p:nvPr>
            <p:ph sz="quarter" idx="12" hasCustomPrompt="1"/>
          </p:nvPr>
        </p:nvSpPr>
        <p:spPr>
          <a:xfrm>
            <a:off x="6564313" y="2271713"/>
            <a:ext cx="5004000" cy="3965575"/>
          </a:xfrm>
        </p:spPr>
        <p:txBody>
          <a:bodyPr/>
          <a:lstStyle>
            <a:lvl1pPr>
              <a:defRPr b="0"/>
            </a:lvl1pPr>
          </a:lstStyle>
          <a:p>
            <a:pPr lvl="0"/>
            <a:r>
              <a:rPr lang="nl-BE" noProof="0"/>
              <a:t>Inhoud</a:t>
            </a:r>
          </a:p>
        </p:txBody>
      </p:sp>
    </p:spTree>
    <p:extLst>
      <p:ext uri="{BB962C8B-B14F-4D97-AF65-F5344CB8AC3E}">
        <p14:creationId xmlns:p14="http://schemas.microsoft.com/office/powerpoint/2010/main" val="179148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UAntwerpen_only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A766-FA6C-4E42-BAD1-58E378599FB5}"/>
              </a:ext>
            </a:extLst>
          </p:cNvPr>
          <p:cNvSpPr>
            <a:spLocks noGrp="1"/>
          </p:cNvSpPr>
          <p:nvPr>
            <p:ph type="title" hasCustomPrompt="1"/>
          </p:nvPr>
        </p:nvSpPr>
        <p:spPr/>
        <p:txBody>
          <a:bodyPr/>
          <a:lstStyle>
            <a:lvl1pPr>
              <a:defRPr/>
            </a:lvl1pPr>
          </a:lstStyle>
          <a:p>
            <a:r>
              <a:rPr lang="nl-BE" noProof="0" dirty="0"/>
              <a:t>Klik om de stijl van de titel te bewerken</a:t>
            </a:r>
          </a:p>
        </p:txBody>
      </p:sp>
      <p:sp>
        <p:nvSpPr>
          <p:cNvPr id="3" name="Slide Number Placeholder 2">
            <a:extLst>
              <a:ext uri="{FF2B5EF4-FFF2-40B4-BE49-F238E27FC236}">
                <a16:creationId xmlns:a16="http://schemas.microsoft.com/office/drawing/2014/main" id="{B21DCFB5-39F0-E04F-B592-B890194C076F}"/>
              </a:ext>
            </a:extLst>
          </p:cNvPr>
          <p:cNvSpPr>
            <a:spLocks noGrp="1"/>
          </p:cNvSpPr>
          <p:nvPr>
            <p:ph type="sldNum" sz="quarter" idx="10"/>
          </p:nvPr>
        </p:nvSpPr>
        <p:spPr/>
        <p:txBody>
          <a:bodyPr/>
          <a:lstStyle/>
          <a:p>
            <a:fld id="{E038E271-308C-2E46-A3EC-56326F9084CC}" type="slidenum">
              <a:rPr lang="nl-BE" smtClean="0"/>
              <a:pPr/>
              <a:t>‹nr.›</a:t>
            </a:fld>
            <a:endParaRPr lang="nl-BE" dirty="0"/>
          </a:p>
        </p:txBody>
      </p:sp>
      <p:sp>
        <p:nvSpPr>
          <p:cNvPr id="6" name="Text Placeholder 5">
            <a:extLst>
              <a:ext uri="{FF2B5EF4-FFF2-40B4-BE49-F238E27FC236}">
                <a16:creationId xmlns:a16="http://schemas.microsoft.com/office/drawing/2014/main" id="{505A4F71-3F20-42EB-95C9-52E7339E420E}"/>
              </a:ext>
            </a:extLst>
          </p:cNvPr>
          <p:cNvSpPr>
            <a:spLocks noGrp="1"/>
          </p:cNvSpPr>
          <p:nvPr>
            <p:ph type="body" sz="quarter" idx="11" hasCustomPrompt="1"/>
          </p:nvPr>
        </p:nvSpPr>
        <p:spPr>
          <a:xfrm>
            <a:off x="623888" y="1516380"/>
            <a:ext cx="10944225" cy="4720907"/>
          </a:xfrm>
          <a:prstGeom prst="rect">
            <a:avLst/>
          </a:prstGeom>
        </p:spPr>
        <p:txBody>
          <a:bodyPr/>
          <a:lstStyle>
            <a:lvl1pPr>
              <a:defRPr/>
            </a:lvl1pPr>
            <a:lvl2pPr>
              <a:defRPr/>
            </a:lvl2pPr>
            <a:lvl3pPr>
              <a:defRPr/>
            </a:lvl3pPr>
            <a:lvl4pPr>
              <a:defRPr/>
            </a:lvl4pPr>
            <a:lvl5pPr>
              <a:defRPr/>
            </a:lvl5pPr>
            <a:lvl6pPr>
              <a:defRPr/>
            </a:lvl6pPr>
          </a:lstStyle>
          <a:p>
            <a:pPr lvl="0"/>
            <a:r>
              <a:rPr lang="nl-BE" noProof="0" dirty="0"/>
              <a:t>Eerste niveau</a:t>
            </a:r>
          </a:p>
          <a:p>
            <a:pPr lvl="1"/>
            <a:r>
              <a:rPr lang="nl-BE" noProof="0" dirty="0"/>
              <a:t>Tweede niveau</a:t>
            </a:r>
          </a:p>
          <a:p>
            <a:pPr lvl="2"/>
            <a:r>
              <a:rPr lang="nl-BE" noProof="0" dirty="0"/>
              <a:t>Derde niveau</a:t>
            </a:r>
          </a:p>
        </p:txBody>
      </p:sp>
    </p:spTree>
    <p:extLst>
      <p:ext uri="{BB962C8B-B14F-4D97-AF65-F5344CB8AC3E}">
        <p14:creationId xmlns:p14="http://schemas.microsoft.com/office/powerpoint/2010/main" val="1803695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UAntwerpen_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61B9851-093E-A241-B582-F0998CFFFEA9}"/>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sp>
        <p:nvSpPr>
          <p:cNvPr id="7" name="Titel 4">
            <a:extLst>
              <a:ext uri="{FF2B5EF4-FFF2-40B4-BE49-F238E27FC236}">
                <a16:creationId xmlns:a16="http://schemas.microsoft.com/office/drawing/2014/main" id="{041CBA9C-BD5E-424C-93BC-60164869E1DC}"/>
              </a:ext>
            </a:extLst>
          </p:cNvPr>
          <p:cNvSpPr>
            <a:spLocks noGrp="1"/>
          </p:cNvSpPr>
          <p:nvPr>
            <p:ph type="title" hasCustomPrompt="1"/>
          </p:nvPr>
        </p:nvSpPr>
        <p:spPr>
          <a:xfrm>
            <a:off x="6564313" y="620713"/>
            <a:ext cx="5003800" cy="1385085"/>
          </a:xfrm>
        </p:spPr>
        <p:txBody>
          <a:bodyPr/>
          <a:lstStyle>
            <a:lvl1pPr>
              <a:defRPr b="1" i="0">
                <a:latin typeface="Calibri" panose="020F0502020204030204" pitchFamily="34" charset="0"/>
                <a:cs typeface="Calibri" panose="020F0502020204030204" pitchFamily="34" charset="0"/>
              </a:defRPr>
            </a:lvl1pPr>
          </a:lstStyle>
          <a:p>
            <a:r>
              <a:rPr lang="nl-BE" noProof="0"/>
              <a:t>Klik om stijl te bewerken</a:t>
            </a:r>
          </a:p>
        </p:txBody>
      </p:sp>
      <p:sp>
        <p:nvSpPr>
          <p:cNvPr id="9" name="Picture Placeholder 32">
            <a:extLst>
              <a:ext uri="{FF2B5EF4-FFF2-40B4-BE49-F238E27FC236}">
                <a16:creationId xmlns:a16="http://schemas.microsoft.com/office/drawing/2014/main" id="{971C9B50-FEE3-1047-A14B-9C8C2F5D606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BE" noProof="0"/>
              <a:t>Klik op het pictogram om een afbeelding toe te voegen</a:t>
            </a:r>
          </a:p>
        </p:txBody>
      </p:sp>
      <p:sp>
        <p:nvSpPr>
          <p:cNvPr id="6" name="Content Placeholder 5">
            <a:extLst>
              <a:ext uri="{FF2B5EF4-FFF2-40B4-BE49-F238E27FC236}">
                <a16:creationId xmlns:a16="http://schemas.microsoft.com/office/drawing/2014/main" id="{1800C433-47C4-4D3D-A245-AA41DF75B6E3}"/>
              </a:ext>
            </a:extLst>
          </p:cNvPr>
          <p:cNvSpPr>
            <a:spLocks noGrp="1"/>
          </p:cNvSpPr>
          <p:nvPr>
            <p:ph sz="quarter" idx="12" hasCustomPrompt="1"/>
          </p:nvPr>
        </p:nvSpPr>
        <p:spPr>
          <a:xfrm>
            <a:off x="6564313" y="2271713"/>
            <a:ext cx="5004000" cy="3965575"/>
          </a:xfrm>
        </p:spPr>
        <p:txBody>
          <a:bodyPr/>
          <a:lstStyle>
            <a:lvl1pPr>
              <a:defRPr b="0"/>
            </a:lvl1pPr>
          </a:lstStyle>
          <a:p>
            <a:pPr lvl="0"/>
            <a:r>
              <a:rPr lang="nl-BE" noProof="0"/>
              <a:t>Inhoud</a:t>
            </a:r>
          </a:p>
        </p:txBody>
      </p:sp>
    </p:spTree>
    <p:extLst>
      <p:ext uri="{BB962C8B-B14F-4D97-AF65-F5344CB8AC3E}">
        <p14:creationId xmlns:p14="http://schemas.microsoft.com/office/powerpoint/2010/main" val="4241338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Antwerpen_imagequote">
    <p:spTree>
      <p:nvGrpSpPr>
        <p:cNvPr id="1" name=""/>
        <p:cNvGrpSpPr/>
        <p:nvPr/>
      </p:nvGrpSpPr>
      <p:grpSpPr>
        <a:xfrm>
          <a:off x="0" y="0"/>
          <a:ext cx="0" cy="0"/>
          <a:chOff x="0" y="0"/>
          <a:chExt cx="0" cy="0"/>
        </a:xfrm>
      </p:grpSpPr>
      <p:sp>
        <p:nvSpPr>
          <p:cNvPr id="5" name="Tijdelijke aanduiding voor tekst 5">
            <a:extLst>
              <a:ext uri="{FF2B5EF4-FFF2-40B4-BE49-F238E27FC236}">
                <a16:creationId xmlns:a16="http://schemas.microsoft.com/office/drawing/2014/main" id="{B12DC5D2-C15B-384E-ACE3-F0E40CA5B411}"/>
              </a:ext>
            </a:extLst>
          </p:cNvPr>
          <p:cNvSpPr>
            <a:spLocks noGrp="1"/>
          </p:cNvSpPr>
          <p:nvPr>
            <p:ph type="body" sz="quarter" idx="12" hasCustomPrompt="1"/>
          </p:nvPr>
        </p:nvSpPr>
        <p:spPr>
          <a:xfrm>
            <a:off x="6419850" y="3790950"/>
            <a:ext cx="4679950" cy="728662"/>
          </a:xfrm>
          <a:prstGeom prst="rect">
            <a:avLst/>
          </a:prstGeom>
        </p:spPr>
        <p:txBody>
          <a:bodyPr lIns="0" tIns="0" rIns="0" bIns="0">
            <a:noAutofit/>
          </a:bodyPr>
          <a:lstStyle>
            <a:lvl1pPr marL="0" indent="0">
              <a:buNone/>
              <a:defRPr sz="2400" b="1" i="0">
                <a:latin typeface="Calibri" panose="020F0502020204030204" pitchFamily="34" charset="0"/>
                <a:cs typeface="Calibri" panose="020F0502020204030204" pitchFamily="34" charset="0"/>
              </a:defRPr>
            </a:lvl1pPr>
          </a:lstStyle>
          <a:p>
            <a:r>
              <a:rPr lang="nl-BE" noProof="0"/>
              <a:t>Voornaam Naam</a:t>
            </a:r>
          </a:p>
        </p:txBody>
      </p:sp>
      <p:sp>
        <p:nvSpPr>
          <p:cNvPr id="7" name="Text Placeholder 6">
            <a:extLst>
              <a:ext uri="{FF2B5EF4-FFF2-40B4-BE49-F238E27FC236}">
                <a16:creationId xmlns:a16="http://schemas.microsoft.com/office/drawing/2014/main" id="{028C578B-3D4D-A146-A851-282B51A240E9}"/>
              </a:ext>
            </a:extLst>
          </p:cNvPr>
          <p:cNvSpPr>
            <a:spLocks noGrp="1"/>
          </p:cNvSpPr>
          <p:nvPr>
            <p:ph type="body" sz="quarter" idx="14" hasCustomPrompt="1"/>
          </p:nvPr>
        </p:nvSpPr>
        <p:spPr>
          <a:xfrm>
            <a:off x="6419850" y="1550988"/>
            <a:ext cx="5148263" cy="2009775"/>
          </a:xfrm>
          <a:prstGeom prst="rect">
            <a:avLst/>
          </a:prstGeom>
        </p:spPr>
        <p:txBody>
          <a:bodyPr/>
          <a:lstStyle>
            <a:lvl1pPr>
              <a:buFontTx/>
              <a:buNone/>
              <a:defRPr sz="4000" b="1" i="0">
                <a:latin typeface="Calibri" panose="020F0502020204030204" pitchFamily="34" charset="0"/>
                <a:cs typeface="Calibri" panose="020F0502020204030204" pitchFamily="34" charset="0"/>
              </a:defRPr>
            </a:lvl1pPr>
            <a:lvl2pPr>
              <a:buFontTx/>
              <a:buNone/>
              <a:defRPr b="1" i="0">
                <a:latin typeface="ITC Officina Sans Std Book" panose="020B0506040203020204" pitchFamily="34" charset="77"/>
              </a:defRPr>
            </a:lvl2pPr>
            <a:lvl3pPr>
              <a:buFontTx/>
              <a:buNone/>
              <a:defRPr b="1" i="0">
                <a:latin typeface="ITC Officina Sans Std Book" panose="020B0506040203020204" pitchFamily="34" charset="77"/>
              </a:defRPr>
            </a:lvl3pPr>
            <a:lvl4pPr>
              <a:buFontTx/>
              <a:buNone/>
              <a:defRPr b="1" i="0">
                <a:latin typeface="ITC Officina Sans Std Book" panose="020B0506040203020204" pitchFamily="34" charset="77"/>
              </a:defRPr>
            </a:lvl4pPr>
            <a:lvl5pPr>
              <a:buFontTx/>
              <a:buNone/>
              <a:defRPr b="1" i="0">
                <a:latin typeface="ITC Officina Sans Std Book" panose="020B0506040203020204" pitchFamily="34" charset="77"/>
              </a:defRPr>
            </a:lvl5pPr>
          </a:lstStyle>
          <a:p>
            <a:pPr lvl="0"/>
            <a:r>
              <a:rPr lang="nl-BE" noProof="0"/>
              <a:t>Quote</a:t>
            </a:r>
          </a:p>
        </p:txBody>
      </p:sp>
      <p:sp>
        <p:nvSpPr>
          <p:cNvPr id="8" name="Picture Placeholder 32">
            <a:extLst>
              <a:ext uri="{FF2B5EF4-FFF2-40B4-BE49-F238E27FC236}">
                <a16:creationId xmlns:a16="http://schemas.microsoft.com/office/drawing/2014/main" id="{EC1F9A97-4534-9843-B646-D059D7C6C13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BE" noProof="0"/>
              <a:t>Klik op het pictogram om een afbeelding toe te voegen</a:t>
            </a:r>
          </a:p>
        </p:txBody>
      </p:sp>
      <p:sp>
        <p:nvSpPr>
          <p:cNvPr id="9" name="TextBox 8">
            <a:extLst>
              <a:ext uri="{FF2B5EF4-FFF2-40B4-BE49-F238E27FC236}">
                <a16:creationId xmlns:a16="http://schemas.microsoft.com/office/drawing/2014/main" id="{6A5BB1C7-FC5A-B946-BB68-C1CE13FA7270}"/>
              </a:ext>
            </a:extLst>
          </p:cNvPr>
          <p:cNvSpPr txBox="1"/>
          <p:nvPr userDrawn="1"/>
        </p:nvSpPr>
        <p:spPr>
          <a:xfrm>
            <a:off x="7758545" y="1939636"/>
            <a:ext cx="0" cy="0"/>
          </a:xfrm>
          <a:prstGeom prst="rect">
            <a:avLst/>
          </a:prstGeom>
        </p:spPr>
        <p:txBody>
          <a:bodyPr vert="horz" wrap="none" lIns="91440" tIns="45720" rIns="91440" bIns="45720" rtlCol="0">
            <a:normAutofit fontScale="25000" lnSpcReduction="20000"/>
          </a:bodyPr>
          <a:lstStyle/>
          <a:p>
            <a:pPr algn="l"/>
            <a:endParaRPr lang="nl-BE" sz="1600" b="0" i="0" noProof="0">
              <a:latin typeface="ITC Officina Sans Std Book" panose="020B0506040203020204" pitchFamily="34" charset="77"/>
            </a:endParaRPr>
          </a:p>
        </p:txBody>
      </p:sp>
      <p:sp>
        <p:nvSpPr>
          <p:cNvPr id="11" name="Slide Number Placeholder 2">
            <a:extLst>
              <a:ext uri="{FF2B5EF4-FFF2-40B4-BE49-F238E27FC236}">
                <a16:creationId xmlns:a16="http://schemas.microsoft.com/office/drawing/2014/main" id="{EF36E4DA-4EAC-4628-AFAA-A3E15D918458}"/>
              </a:ext>
            </a:extLst>
          </p:cNvPr>
          <p:cNvSpPr>
            <a:spLocks noGrp="1"/>
          </p:cNvSpPr>
          <p:nvPr>
            <p:ph type="sldNum" sz="quarter" idx="10"/>
          </p:nvPr>
        </p:nvSpPr>
        <p:spPr>
          <a:xfrm>
            <a:off x="8923493" y="6339173"/>
            <a:ext cx="2644619" cy="365125"/>
          </a:xfrm>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pic>
        <p:nvPicPr>
          <p:cNvPr id="16" name="Afbeelding 9">
            <a:extLst>
              <a:ext uri="{FF2B5EF4-FFF2-40B4-BE49-F238E27FC236}">
                <a16:creationId xmlns:a16="http://schemas.microsoft.com/office/drawing/2014/main" id="{F5DED084-F960-45F4-94B6-49E43748AB10}"/>
              </a:ext>
            </a:extLst>
          </p:cNvPr>
          <p:cNvPicPr>
            <a:picLocks noChangeAspect="1"/>
          </p:cNvPicPr>
          <p:nvPr userDrawn="1"/>
        </p:nvPicPr>
        <p:blipFill>
          <a:blip r:embed="rId2"/>
          <a:stretch>
            <a:fillRect/>
          </a:stretch>
        </p:blipFill>
        <p:spPr>
          <a:xfrm>
            <a:off x="6419848" y="620713"/>
            <a:ext cx="457200" cy="431800"/>
          </a:xfrm>
          <a:prstGeom prst="rect">
            <a:avLst/>
          </a:prstGeom>
        </p:spPr>
      </p:pic>
    </p:spTree>
    <p:extLst>
      <p:ext uri="{BB962C8B-B14F-4D97-AF65-F5344CB8AC3E}">
        <p14:creationId xmlns:p14="http://schemas.microsoft.com/office/powerpoint/2010/main" val="4187251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UAntwerpen_small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C6F1C0-FB41-374F-96D7-91F7C4144D94}"/>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9356378E-A322-0148-887E-E179D9487B69}"/>
              </a:ext>
            </a:extLst>
          </p:cNvPr>
          <p:cNvSpPr>
            <a:spLocks noGrp="1"/>
          </p:cNvSpPr>
          <p:nvPr>
            <p:ph type="title" hasCustomPrompt="1"/>
          </p:nvPr>
        </p:nvSpPr>
        <p:spPr>
          <a:xfrm>
            <a:off x="4187825" y="620713"/>
            <a:ext cx="7380287" cy="1524317"/>
          </a:xfrm>
        </p:spPr>
        <p:txBody>
          <a:bodyPr/>
          <a:lstStyle>
            <a:lvl1pPr>
              <a:defRPr b="1" i="0">
                <a:latin typeface="Calibri" panose="020F0502020204030204" pitchFamily="34" charset="0"/>
                <a:cs typeface="Calibri" panose="020F0502020204030204" pitchFamily="34" charset="0"/>
              </a:defRPr>
            </a:lvl1pPr>
          </a:lstStyle>
          <a:p>
            <a:r>
              <a:rPr lang="nl-BE" noProof="0" dirty="0"/>
              <a:t>Klik om stijl te bewerken</a:t>
            </a:r>
          </a:p>
        </p:txBody>
      </p:sp>
      <p:sp>
        <p:nvSpPr>
          <p:cNvPr id="5" name="Tijdelijke aanduiding voor inhoud 19">
            <a:extLst>
              <a:ext uri="{FF2B5EF4-FFF2-40B4-BE49-F238E27FC236}">
                <a16:creationId xmlns:a16="http://schemas.microsoft.com/office/drawing/2014/main" id="{FF5D94AB-D4EB-5448-86E3-3EB6A7057B58}"/>
              </a:ext>
            </a:extLst>
          </p:cNvPr>
          <p:cNvSpPr>
            <a:spLocks noGrp="1"/>
          </p:cNvSpPr>
          <p:nvPr>
            <p:ph sz="quarter" idx="11" hasCustomPrompt="1"/>
          </p:nvPr>
        </p:nvSpPr>
        <p:spPr>
          <a:xfrm>
            <a:off x="4187825" y="2386148"/>
            <a:ext cx="7380287" cy="3851139"/>
          </a:xfrm>
          <a:prstGeom prst="rect">
            <a:avLst/>
          </a:prstGeom>
        </p:spPr>
        <p:txBody>
          <a:bodyPr lIns="0" tIns="0" rIns="0" bIns="0"/>
          <a:lstStyle>
            <a:lvl1pPr>
              <a:defRPr b="0" i="0">
                <a:latin typeface="Calibri" panose="020F0502020204030204" pitchFamily="34" charset="0"/>
                <a:cs typeface="Calibri" panose="020F0502020204030204" pitchFamily="34" charset="0"/>
              </a:defRPr>
            </a:lvl1pPr>
          </a:lstStyle>
          <a:p>
            <a:r>
              <a:rPr lang="nl-BE" noProof="0"/>
              <a:t>Inhoud</a:t>
            </a:r>
          </a:p>
        </p:txBody>
      </p:sp>
      <p:sp>
        <p:nvSpPr>
          <p:cNvPr id="8" name="Picture Placeholder 7">
            <a:extLst>
              <a:ext uri="{FF2B5EF4-FFF2-40B4-BE49-F238E27FC236}">
                <a16:creationId xmlns:a16="http://schemas.microsoft.com/office/drawing/2014/main" id="{38A34CC7-3BB7-4248-9AAF-B9C7A9FBB516}"/>
              </a:ext>
            </a:extLst>
          </p:cNvPr>
          <p:cNvSpPr>
            <a:spLocks noGrp="1"/>
          </p:cNvSpPr>
          <p:nvPr>
            <p:ph type="pic" idx="1" hasCustomPrompt="1"/>
          </p:nvPr>
        </p:nvSpPr>
        <p:spPr>
          <a:xfrm>
            <a:off x="623888" y="620713"/>
            <a:ext cx="3338512" cy="5616575"/>
          </a:xfrm>
          <a:custGeom>
            <a:avLst/>
            <a:gdLst>
              <a:gd name="connsiteX0" fmla="*/ 0 w 3338512"/>
              <a:gd name="connsiteY0" fmla="*/ 0 h 5616575"/>
              <a:gd name="connsiteX1" fmla="*/ 1186439 w 3338512"/>
              <a:gd name="connsiteY1" fmla="*/ 0 h 5616575"/>
              <a:gd name="connsiteX2" fmla="*/ 2596742 w 3338512"/>
              <a:gd name="connsiteY2" fmla="*/ 0 h 5616575"/>
              <a:gd name="connsiteX3" fmla="*/ 3338512 w 3338512"/>
              <a:gd name="connsiteY3" fmla="*/ 0 h 5616575"/>
              <a:gd name="connsiteX4" fmla="*/ 3338512 w 3338512"/>
              <a:gd name="connsiteY4" fmla="*/ 5616000 h 5616575"/>
              <a:gd name="connsiteX5" fmla="*/ 2596742 w 3338512"/>
              <a:gd name="connsiteY5" fmla="*/ 5616000 h 5616575"/>
              <a:gd name="connsiteX6" fmla="*/ 2596742 w 3338512"/>
              <a:gd name="connsiteY6" fmla="*/ 5616575 h 5616575"/>
              <a:gd name="connsiteX7" fmla="*/ 253304 w 3338512"/>
              <a:gd name="connsiteY7" fmla="*/ 5616575 h 5616575"/>
              <a:gd name="connsiteX8" fmla="*/ 202263 w 3338512"/>
              <a:gd name="connsiteY8" fmla="*/ 5611430 h 5616575"/>
              <a:gd name="connsiteX9" fmla="*/ 0 w 3338512"/>
              <a:gd name="connsiteY9"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8512" h="5616575">
                <a:moveTo>
                  <a:pt x="0" y="0"/>
                </a:moveTo>
                <a:lnTo>
                  <a:pt x="1186439" y="0"/>
                </a:lnTo>
                <a:lnTo>
                  <a:pt x="2596742" y="0"/>
                </a:lnTo>
                <a:lnTo>
                  <a:pt x="3338512" y="0"/>
                </a:lnTo>
                <a:lnTo>
                  <a:pt x="3338512" y="5616000"/>
                </a:lnTo>
                <a:lnTo>
                  <a:pt x="2596742" y="5616000"/>
                </a:lnTo>
                <a:lnTo>
                  <a:pt x="2596742" y="5616575"/>
                </a:lnTo>
                <a:lnTo>
                  <a:pt x="253304" y="5616575"/>
                </a:lnTo>
                <a:lnTo>
                  <a:pt x="202263" y="5611430"/>
                </a:lnTo>
                <a:cubicBezTo>
                  <a:pt x="86832" y="5587809"/>
                  <a:pt x="0" y="5485676"/>
                  <a:pt x="0" y="53632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BE" noProof="0"/>
              <a:t>Klik op het pictogram om een afbeelding toe te voegen</a:t>
            </a:r>
          </a:p>
        </p:txBody>
      </p:sp>
    </p:spTree>
    <p:extLst>
      <p:ext uri="{BB962C8B-B14F-4D97-AF65-F5344CB8AC3E}">
        <p14:creationId xmlns:p14="http://schemas.microsoft.com/office/powerpoint/2010/main" val="7990658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UAntwerpen_wide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B888CD-A307-4440-9DD3-B7D11E6E0368}"/>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83767035-9902-FC49-AC72-35DC514AC308}"/>
              </a:ext>
            </a:extLst>
          </p:cNvPr>
          <p:cNvSpPr>
            <a:spLocks noGrp="1"/>
          </p:cNvSpPr>
          <p:nvPr>
            <p:ph type="title" hasCustomPrompt="1"/>
          </p:nvPr>
        </p:nvSpPr>
        <p:spPr>
          <a:xfrm>
            <a:off x="623887" y="3981389"/>
            <a:ext cx="10934529" cy="665480"/>
          </a:xfrm>
        </p:spPr>
        <p:txBody>
          <a:bodyPr/>
          <a:lstStyle>
            <a:lvl1pPr>
              <a:defRPr b="1" i="0">
                <a:latin typeface="Calibri" panose="020F0502020204030204" pitchFamily="34" charset="0"/>
                <a:cs typeface="Calibri" panose="020F0502020204030204" pitchFamily="34" charset="0"/>
              </a:defRPr>
            </a:lvl1pPr>
          </a:lstStyle>
          <a:p>
            <a:r>
              <a:rPr lang="nl-BE" noProof="0" dirty="0"/>
              <a:t>Klik</a:t>
            </a:r>
            <a:r>
              <a:rPr lang="nl-BE" dirty="0"/>
              <a:t> om stijl te bewerken</a:t>
            </a:r>
          </a:p>
        </p:txBody>
      </p:sp>
      <p:sp>
        <p:nvSpPr>
          <p:cNvPr id="5" name="Tijdelijke aanduiding voor inhoud 19">
            <a:extLst>
              <a:ext uri="{FF2B5EF4-FFF2-40B4-BE49-F238E27FC236}">
                <a16:creationId xmlns:a16="http://schemas.microsoft.com/office/drawing/2014/main" id="{A4040A68-34E6-9A48-9414-CDB50C7EDBAA}"/>
              </a:ext>
            </a:extLst>
          </p:cNvPr>
          <p:cNvSpPr>
            <a:spLocks noGrp="1"/>
          </p:cNvSpPr>
          <p:nvPr>
            <p:ph sz="quarter" idx="11" hasCustomPrompt="1"/>
          </p:nvPr>
        </p:nvSpPr>
        <p:spPr>
          <a:xfrm>
            <a:off x="623888" y="4857371"/>
            <a:ext cx="10934529" cy="1379915"/>
          </a:xfrm>
          <a:prstGeom prst="rect">
            <a:avLst/>
          </a:prstGeom>
        </p:spPr>
        <p:txBody>
          <a:bodyPr lIns="0" tIns="0" rIns="0" bIns="0"/>
          <a:lstStyle>
            <a:lvl1pPr>
              <a:defRPr b="0" i="0">
                <a:latin typeface="Calibri Light" panose="020F0302020204030204" pitchFamily="34" charset="0"/>
                <a:cs typeface="Calibri Light" panose="020F0302020204030204" pitchFamily="34" charset="0"/>
              </a:defRPr>
            </a:lvl1pPr>
          </a:lstStyle>
          <a:p>
            <a:r>
              <a:rPr lang="nl-BE" dirty="0"/>
              <a:t>Inhoud</a:t>
            </a:r>
          </a:p>
        </p:txBody>
      </p:sp>
      <p:sp>
        <p:nvSpPr>
          <p:cNvPr id="6" name="Picture Placeholder 6">
            <a:extLst>
              <a:ext uri="{FF2B5EF4-FFF2-40B4-BE49-F238E27FC236}">
                <a16:creationId xmlns:a16="http://schemas.microsoft.com/office/drawing/2014/main" id="{D9E92B83-A16B-FC4F-BC12-7624D8F23711}"/>
              </a:ext>
            </a:extLst>
          </p:cNvPr>
          <p:cNvSpPr>
            <a:spLocks noGrp="1"/>
          </p:cNvSpPr>
          <p:nvPr>
            <p:ph type="pic" idx="1" hasCustomPrompt="1"/>
          </p:nvPr>
        </p:nvSpPr>
        <p:spPr>
          <a:xfrm>
            <a:off x="623888" y="620713"/>
            <a:ext cx="10934529" cy="3150175"/>
          </a:xfrm>
          <a:custGeom>
            <a:avLst/>
            <a:gdLst>
              <a:gd name="connsiteX0" fmla="*/ 0 w 10934529"/>
              <a:gd name="connsiteY0" fmla="*/ 0 h 3150175"/>
              <a:gd name="connsiteX1" fmla="*/ 10934529 w 10934529"/>
              <a:gd name="connsiteY1" fmla="*/ 0 h 3150175"/>
              <a:gd name="connsiteX2" fmla="*/ 10934529 w 10934529"/>
              <a:gd name="connsiteY2" fmla="*/ 3150175 h 3150175"/>
              <a:gd name="connsiteX3" fmla="*/ 253304 w 10934529"/>
              <a:gd name="connsiteY3" fmla="*/ 3150175 h 3150175"/>
              <a:gd name="connsiteX4" fmla="*/ 202263 w 10934529"/>
              <a:gd name="connsiteY4" fmla="*/ 3145030 h 3150175"/>
              <a:gd name="connsiteX5" fmla="*/ 0 w 10934529"/>
              <a:gd name="connsiteY5" fmla="*/ 2896862 h 31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4529" h="3150175">
                <a:moveTo>
                  <a:pt x="0" y="0"/>
                </a:moveTo>
                <a:lnTo>
                  <a:pt x="10934529" y="0"/>
                </a:lnTo>
                <a:lnTo>
                  <a:pt x="10934529" y="3150175"/>
                </a:lnTo>
                <a:lnTo>
                  <a:pt x="253304" y="3150175"/>
                </a:lnTo>
                <a:lnTo>
                  <a:pt x="202263" y="3145030"/>
                </a:lnTo>
                <a:cubicBezTo>
                  <a:pt x="86832" y="3121409"/>
                  <a:pt x="0" y="3019276"/>
                  <a:pt x="0" y="28968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BE" dirty="0"/>
              <a:t>Klik op het pictogram om een afbeelding toe te voegen</a:t>
            </a:r>
          </a:p>
        </p:txBody>
      </p:sp>
    </p:spTree>
    <p:extLst>
      <p:ext uri="{BB962C8B-B14F-4D97-AF65-F5344CB8AC3E}">
        <p14:creationId xmlns:p14="http://schemas.microsoft.com/office/powerpoint/2010/main" val="13398217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UAntwerpen_3imag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3DA42F-3FB6-ED4E-BB67-A10574D20985}"/>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sp>
        <p:nvSpPr>
          <p:cNvPr id="7" name="Tijdelijke aanduiding voor tekst 3">
            <a:extLst>
              <a:ext uri="{FF2B5EF4-FFF2-40B4-BE49-F238E27FC236}">
                <a16:creationId xmlns:a16="http://schemas.microsoft.com/office/drawing/2014/main" id="{AA798DC2-15C2-744D-A0DA-FBAD9971D432}"/>
              </a:ext>
            </a:extLst>
          </p:cNvPr>
          <p:cNvSpPr>
            <a:spLocks noGrp="1"/>
          </p:cNvSpPr>
          <p:nvPr>
            <p:ph type="body" sz="quarter" idx="20" hasCustomPrompt="1"/>
          </p:nvPr>
        </p:nvSpPr>
        <p:spPr>
          <a:xfrm>
            <a:off x="4380411"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nl-BE" noProof="0"/>
              <a:t>Ondertitel</a:t>
            </a:r>
          </a:p>
        </p:txBody>
      </p:sp>
      <p:sp>
        <p:nvSpPr>
          <p:cNvPr id="8" name="Tijdelijke aanduiding voor tekst 3">
            <a:extLst>
              <a:ext uri="{FF2B5EF4-FFF2-40B4-BE49-F238E27FC236}">
                <a16:creationId xmlns:a16="http://schemas.microsoft.com/office/drawing/2014/main" id="{45C6B10F-3A7A-0A4C-A932-1D4E1382BFDF}"/>
              </a:ext>
            </a:extLst>
          </p:cNvPr>
          <p:cNvSpPr>
            <a:spLocks noGrp="1"/>
          </p:cNvSpPr>
          <p:nvPr>
            <p:ph type="body" sz="quarter" idx="21" hasCustomPrompt="1"/>
          </p:nvPr>
        </p:nvSpPr>
        <p:spPr>
          <a:xfrm>
            <a:off x="8128097"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nl-BE" noProof="0"/>
              <a:t>Ondertitel</a:t>
            </a:r>
          </a:p>
        </p:txBody>
      </p:sp>
      <p:sp>
        <p:nvSpPr>
          <p:cNvPr id="9" name="Tijdelijke aanduiding voor tekst 3">
            <a:extLst>
              <a:ext uri="{FF2B5EF4-FFF2-40B4-BE49-F238E27FC236}">
                <a16:creationId xmlns:a16="http://schemas.microsoft.com/office/drawing/2014/main" id="{999ECC60-AB72-8647-A135-FB0CF9808264}"/>
              </a:ext>
            </a:extLst>
          </p:cNvPr>
          <p:cNvSpPr>
            <a:spLocks noGrp="1"/>
          </p:cNvSpPr>
          <p:nvPr>
            <p:ph type="body" sz="quarter" idx="22" hasCustomPrompt="1"/>
          </p:nvPr>
        </p:nvSpPr>
        <p:spPr>
          <a:xfrm>
            <a:off x="632724"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nl-BE" noProof="0"/>
              <a:t>Ondertitel</a:t>
            </a:r>
          </a:p>
        </p:txBody>
      </p:sp>
      <p:sp>
        <p:nvSpPr>
          <p:cNvPr id="11" name="Picture Placeholder 18">
            <a:extLst>
              <a:ext uri="{FF2B5EF4-FFF2-40B4-BE49-F238E27FC236}">
                <a16:creationId xmlns:a16="http://schemas.microsoft.com/office/drawing/2014/main" id="{9EEB3BC6-5818-4244-A78C-1A7B9F04BE53}"/>
              </a:ext>
            </a:extLst>
          </p:cNvPr>
          <p:cNvSpPr>
            <a:spLocks noGrp="1"/>
          </p:cNvSpPr>
          <p:nvPr>
            <p:ph type="pic" sz="quarter" idx="12" hasCustomPrompt="1"/>
          </p:nvPr>
        </p:nvSpPr>
        <p:spPr>
          <a:xfrm>
            <a:off x="632722"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BE" noProof="0"/>
              <a:t>Klik op het pictogram om een afbeelding toe te voegen</a:t>
            </a:r>
          </a:p>
        </p:txBody>
      </p:sp>
      <p:sp>
        <p:nvSpPr>
          <p:cNvPr id="12" name="Picture Placeholder 20">
            <a:extLst>
              <a:ext uri="{FF2B5EF4-FFF2-40B4-BE49-F238E27FC236}">
                <a16:creationId xmlns:a16="http://schemas.microsoft.com/office/drawing/2014/main" id="{816787A9-2DFD-A54D-B3D1-B9387B7C8936}"/>
              </a:ext>
            </a:extLst>
          </p:cNvPr>
          <p:cNvSpPr>
            <a:spLocks noGrp="1"/>
          </p:cNvSpPr>
          <p:nvPr>
            <p:ph type="pic" sz="quarter" idx="23" hasCustomPrompt="1"/>
          </p:nvPr>
        </p:nvSpPr>
        <p:spPr>
          <a:xfrm>
            <a:off x="4380410"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2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BE" noProof="0"/>
              <a:t>Klik op het pictogram om een afbeelding toe te voegen</a:t>
            </a:r>
          </a:p>
        </p:txBody>
      </p:sp>
      <p:sp>
        <p:nvSpPr>
          <p:cNvPr id="13" name="Picture Placeholder 21">
            <a:extLst>
              <a:ext uri="{FF2B5EF4-FFF2-40B4-BE49-F238E27FC236}">
                <a16:creationId xmlns:a16="http://schemas.microsoft.com/office/drawing/2014/main" id="{B04326B7-E91B-9740-A418-C88B2E74C607}"/>
              </a:ext>
            </a:extLst>
          </p:cNvPr>
          <p:cNvSpPr>
            <a:spLocks noGrp="1"/>
          </p:cNvSpPr>
          <p:nvPr>
            <p:ph type="pic" sz="quarter" idx="24" hasCustomPrompt="1"/>
          </p:nvPr>
        </p:nvSpPr>
        <p:spPr>
          <a:xfrm>
            <a:off x="8128097"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BE" noProof="0"/>
              <a:t>Klik op het pictogram om een afbeelding toe te voegen</a:t>
            </a:r>
          </a:p>
        </p:txBody>
      </p:sp>
      <p:sp>
        <p:nvSpPr>
          <p:cNvPr id="10" name="Content Placeholder 9">
            <a:extLst>
              <a:ext uri="{FF2B5EF4-FFF2-40B4-BE49-F238E27FC236}">
                <a16:creationId xmlns:a16="http://schemas.microsoft.com/office/drawing/2014/main" id="{8D414A82-8300-43F5-8449-10B8D34A3010}"/>
              </a:ext>
            </a:extLst>
          </p:cNvPr>
          <p:cNvSpPr>
            <a:spLocks noGrp="1"/>
          </p:cNvSpPr>
          <p:nvPr>
            <p:ph sz="quarter" idx="25" hasCustomPrompt="1"/>
          </p:nvPr>
        </p:nvSpPr>
        <p:spPr>
          <a:xfrm>
            <a:off x="632723" y="4181794"/>
            <a:ext cx="3456000" cy="205304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14" name="Content Placeholder 9">
            <a:extLst>
              <a:ext uri="{FF2B5EF4-FFF2-40B4-BE49-F238E27FC236}">
                <a16:creationId xmlns:a16="http://schemas.microsoft.com/office/drawing/2014/main" id="{C55D1222-512A-4020-AE86-8C428804EA1D}"/>
              </a:ext>
            </a:extLst>
          </p:cNvPr>
          <p:cNvSpPr>
            <a:spLocks noGrp="1"/>
          </p:cNvSpPr>
          <p:nvPr>
            <p:ph sz="quarter" idx="26" hasCustomPrompt="1"/>
          </p:nvPr>
        </p:nvSpPr>
        <p:spPr>
          <a:xfrm>
            <a:off x="4380410" y="4181794"/>
            <a:ext cx="3456000" cy="205304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15" name="Content Placeholder 9">
            <a:extLst>
              <a:ext uri="{FF2B5EF4-FFF2-40B4-BE49-F238E27FC236}">
                <a16:creationId xmlns:a16="http://schemas.microsoft.com/office/drawing/2014/main" id="{A007419B-9354-4CE8-81AF-E975BC83ACBC}"/>
              </a:ext>
            </a:extLst>
          </p:cNvPr>
          <p:cNvSpPr>
            <a:spLocks noGrp="1"/>
          </p:cNvSpPr>
          <p:nvPr>
            <p:ph sz="quarter" idx="27" hasCustomPrompt="1"/>
          </p:nvPr>
        </p:nvSpPr>
        <p:spPr>
          <a:xfrm>
            <a:off x="8128097" y="4181794"/>
            <a:ext cx="3456000" cy="205304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Tree>
    <p:extLst>
      <p:ext uri="{BB962C8B-B14F-4D97-AF65-F5344CB8AC3E}">
        <p14:creationId xmlns:p14="http://schemas.microsoft.com/office/powerpoint/2010/main" val="2633805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UAntwerpen_3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9BF78AC3-F061-4145-A432-3FB7391D0F0E}"/>
              </a:ext>
            </a:extLst>
          </p:cNvPr>
          <p:cNvSpPr>
            <a:spLocks noGrp="1"/>
          </p:cNvSpPr>
          <p:nvPr>
            <p:ph type="pic" sz="quarter" idx="12" hasCustomPrompt="1"/>
          </p:nvPr>
        </p:nvSpPr>
        <p:spPr>
          <a:xfrm>
            <a:off x="1514198"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op het pictogram om een witte afbeelding toe </a:t>
            </a:r>
            <a:r>
              <a:rPr lang="nl-NL" noProof="0" dirty="0" err="1"/>
              <a:t>tevoegen</a:t>
            </a:r>
            <a:r>
              <a:rPr lang="nl-NL" noProof="0" dirty="0"/>
              <a:t> (</a:t>
            </a:r>
            <a:r>
              <a:rPr lang="nl-NL" noProof="0" dirty="0" err="1"/>
              <a:t>png</a:t>
            </a:r>
            <a:r>
              <a:rPr lang="nl-NL" noProof="0" dirty="0"/>
              <a:t>)</a:t>
            </a:r>
          </a:p>
        </p:txBody>
      </p:sp>
      <p:sp>
        <p:nvSpPr>
          <p:cNvPr id="6" name="Tijdelijke aanduiding voor afbeelding 33">
            <a:extLst>
              <a:ext uri="{FF2B5EF4-FFF2-40B4-BE49-F238E27FC236}">
                <a16:creationId xmlns:a16="http://schemas.microsoft.com/office/drawing/2014/main" id="{AAA97E2B-5188-B740-8501-2BF96B4796A0}"/>
              </a:ext>
            </a:extLst>
          </p:cNvPr>
          <p:cNvSpPr>
            <a:spLocks noGrp="1"/>
          </p:cNvSpPr>
          <p:nvPr>
            <p:ph type="pic" sz="quarter" idx="18" hasCustomPrompt="1"/>
          </p:nvPr>
        </p:nvSpPr>
        <p:spPr>
          <a:xfrm>
            <a:off x="5260054"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op het pictogram om een witte afbeelding toe </a:t>
            </a:r>
            <a:r>
              <a:rPr lang="nl-NL" noProof="0" dirty="0" err="1"/>
              <a:t>tevoegen</a:t>
            </a:r>
            <a:r>
              <a:rPr lang="nl-NL" noProof="0" dirty="0"/>
              <a:t> (</a:t>
            </a:r>
            <a:r>
              <a:rPr lang="nl-NL" noProof="0" dirty="0" err="1"/>
              <a:t>png</a:t>
            </a:r>
            <a:r>
              <a:rPr lang="nl-NL" noProof="0" dirty="0"/>
              <a:t>)</a:t>
            </a:r>
          </a:p>
        </p:txBody>
      </p:sp>
      <p:sp>
        <p:nvSpPr>
          <p:cNvPr id="7" name="Tijdelijke aanduiding voor afbeelding 33">
            <a:extLst>
              <a:ext uri="{FF2B5EF4-FFF2-40B4-BE49-F238E27FC236}">
                <a16:creationId xmlns:a16="http://schemas.microsoft.com/office/drawing/2014/main" id="{6410F448-44B9-E245-8CA2-3AC4F6FCD9F3}"/>
              </a:ext>
            </a:extLst>
          </p:cNvPr>
          <p:cNvSpPr>
            <a:spLocks noGrp="1"/>
          </p:cNvSpPr>
          <p:nvPr>
            <p:ph type="pic" sz="quarter" idx="19" hasCustomPrompt="1"/>
          </p:nvPr>
        </p:nvSpPr>
        <p:spPr>
          <a:xfrm>
            <a:off x="9005909"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op het pictogram om een witte afbeelding toe </a:t>
            </a:r>
            <a:r>
              <a:rPr lang="nl-NL" noProof="0" dirty="0" err="1"/>
              <a:t>tevoegen</a:t>
            </a:r>
            <a:r>
              <a:rPr lang="nl-NL" noProof="0" dirty="0"/>
              <a:t> (</a:t>
            </a:r>
            <a:r>
              <a:rPr lang="nl-NL" noProof="0" dirty="0" err="1"/>
              <a:t>png</a:t>
            </a:r>
            <a:r>
              <a:rPr lang="nl-NL" noProof="0" dirty="0"/>
              <a:t>)</a:t>
            </a: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nl-BE" noProof="0" dirty="0"/>
              <a:t>Ondertitel</a:t>
            </a:r>
          </a:p>
        </p:txBody>
      </p:sp>
      <p:sp>
        <p:nvSpPr>
          <p:cNvPr id="11" name="Tijdelijke aanduiding voor tekst 3">
            <a:extLst>
              <a:ext uri="{FF2B5EF4-FFF2-40B4-BE49-F238E27FC236}">
                <a16:creationId xmlns:a16="http://schemas.microsoft.com/office/drawing/2014/main" id="{642A680A-1625-824E-8281-465F0A135B3A}"/>
              </a:ext>
            </a:extLst>
          </p:cNvPr>
          <p:cNvSpPr>
            <a:spLocks noGrp="1"/>
          </p:cNvSpPr>
          <p:nvPr>
            <p:ph type="body" sz="quarter" idx="24" hasCustomPrompt="1"/>
          </p:nvPr>
        </p:nvSpPr>
        <p:spPr>
          <a:xfrm>
            <a:off x="8136376"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nl-BE" noProof="0"/>
              <a:t>Ondertitel</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4383593"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nl-BE" noProof="0"/>
              <a:t>Ondertitel</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4383593"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17" name="Content Placeholder 9">
            <a:extLst>
              <a:ext uri="{FF2B5EF4-FFF2-40B4-BE49-F238E27FC236}">
                <a16:creationId xmlns:a16="http://schemas.microsoft.com/office/drawing/2014/main" id="{E18EDD4A-93E4-41E6-A00B-6EF03C4ACB69}"/>
              </a:ext>
            </a:extLst>
          </p:cNvPr>
          <p:cNvSpPr>
            <a:spLocks noGrp="1"/>
          </p:cNvSpPr>
          <p:nvPr>
            <p:ph sz="quarter" idx="29" hasCustomPrompt="1"/>
          </p:nvPr>
        </p:nvSpPr>
        <p:spPr>
          <a:xfrm>
            <a:off x="8136376"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Tree>
    <p:extLst>
      <p:ext uri="{BB962C8B-B14F-4D97-AF65-F5344CB8AC3E}">
        <p14:creationId xmlns:p14="http://schemas.microsoft.com/office/powerpoint/2010/main" val="3003262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UAntwerpen_3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1578459"/>
            <a:ext cx="3438000"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nl-BE" noProof="0"/>
              <a:t>Ondertitel</a:t>
            </a:r>
          </a:p>
        </p:txBody>
      </p:sp>
      <p:sp>
        <p:nvSpPr>
          <p:cNvPr id="11" name="Tijdelijke aanduiding voor tekst 3">
            <a:extLst>
              <a:ext uri="{FF2B5EF4-FFF2-40B4-BE49-F238E27FC236}">
                <a16:creationId xmlns:a16="http://schemas.microsoft.com/office/drawing/2014/main" id="{642A680A-1625-824E-8281-465F0A135B3A}"/>
              </a:ext>
            </a:extLst>
          </p:cNvPr>
          <p:cNvSpPr>
            <a:spLocks noGrp="1"/>
          </p:cNvSpPr>
          <p:nvPr>
            <p:ph type="body" sz="quarter" idx="24" hasCustomPrompt="1"/>
          </p:nvPr>
        </p:nvSpPr>
        <p:spPr>
          <a:xfrm>
            <a:off x="8136376" y="1578459"/>
            <a:ext cx="3438000"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nl-BE" noProof="0"/>
              <a:t>Ondertitel</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4383593" y="1578459"/>
            <a:ext cx="3438000"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nl-BE" noProof="0"/>
              <a:t>Ondertitel</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2122223"/>
            <a:ext cx="34380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4383593" y="2122223"/>
            <a:ext cx="34380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17" name="Content Placeholder 9">
            <a:extLst>
              <a:ext uri="{FF2B5EF4-FFF2-40B4-BE49-F238E27FC236}">
                <a16:creationId xmlns:a16="http://schemas.microsoft.com/office/drawing/2014/main" id="{E18EDD4A-93E4-41E6-A00B-6EF03C4ACB69}"/>
              </a:ext>
            </a:extLst>
          </p:cNvPr>
          <p:cNvSpPr>
            <a:spLocks noGrp="1"/>
          </p:cNvSpPr>
          <p:nvPr>
            <p:ph sz="quarter" idx="29" hasCustomPrompt="1"/>
          </p:nvPr>
        </p:nvSpPr>
        <p:spPr>
          <a:xfrm>
            <a:off x="8136376" y="2122223"/>
            <a:ext cx="34380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12" name="Title 1">
            <a:extLst>
              <a:ext uri="{FF2B5EF4-FFF2-40B4-BE49-F238E27FC236}">
                <a16:creationId xmlns:a16="http://schemas.microsoft.com/office/drawing/2014/main" id="{97BB0C09-C793-44D9-9351-DBCCE5065906}"/>
              </a:ext>
            </a:extLst>
          </p:cNvPr>
          <p:cNvSpPr>
            <a:spLocks noGrp="1"/>
          </p:cNvSpPr>
          <p:nvPr>
            <p:ph type="title" hasCustomPrompt="1"/>
          </p:nvPr>
        </p:nvSpPr>
        <p:spPr>
          <a:xfrm>
            <a:off x="623887" y="620713"/>
            <a:ext cx="10944226" cy="791794"/>
          </a:xfrm>
        </p:spPr>
        <p:txBody>
          <a:bodyPr/>
          <a:lstStyle>
            <a:lvl1pPr>
              <a:defRPr b="1" i="0">
                <a:solidFill>
                  <a:schemeClr val="accent2"/>
                </a:solidFill>
                <a:latin typeface="Calibri" panose="020F0502020204030204" pitchFamily="34" charset="0"/>
                <a:cs typeface="Calibri" panose="020F0502020204030204" pitchFamily="34" charset="0"/>
              </a:defRPr>
            </a:lvl1pPr>
          </a:lstStyle>
          <a:p>
            <a:r>
              <a:rPr lang="nl-NL" dirty="0"/>
              <a:t>Klik om de stijl van de mastertitel te bewerken</a:t>
            </a:r>
            <a:endParaRPr lang="en-BE" dirty="0"/>
          </a:p>
        </p:txBody>
      </p:sp>
    </p:spTree>
    <p:extLst>
      <p:ext uri="{BB962C8B-B14F-4D97-AF65-F5344CB8AC3E}">
        <p14:creationId xmlns:p14="http://schemas.microsoft.com/office/powerpoint/2010/main" val="14250256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UAntwerpen_2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1578459"/>
            <a:ext cx="5306400"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nl-BE" noProof="0" dirty="0"/>
              <a:t>Ondertitel</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6261713" y="1578459"/>
            <a:ext cx="5306400"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nl-BE" noProof="0"/>
              <a:t>Ondertitel</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2122223"/>
            <a:ext cx="53064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6261713" y="2122223"/>
            <a:ext cx="53064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12" name="Title 1">
            <a:extLst>
              <a:ext uri="{FF2B5EF4-FFF2-40B4-BE49-F238E27FC236}">
                <a16:creationId xmlns:a16="http://schemas.microsoft.com/office/drawing/2014/main" id="{97BB0C09-C793-44D9-9351-DBCCE5065906}"/>
              </a:ext>
            </a:extLst>
          </p:cNvPr>
          <p:cNvSpPr>
            <a:spLocks noGrp="1"/>
          </p:cNvSpPr>
          <p:nvPr>
            <p:ph type="title" hasCustomPrompt="1"/>
          </p:nvPr>
        </p:nvSpPr>
        <p:spPr>
          <a:xfrm>
            <a:off x="623887" y="620713"/>
            <a:ext cx="10944226" cy="791794"/>
          </a:xfrm>
        </p:spPr>
        <p:txBody>
          <a:bodyPr/>
          <a:lstStyle>
            <a:lvl1pPr>
              <a:defRPr b="1" i="0">
                <a:solidFill>
                  <a:schemeClr val="accent2"/>
                </a:solidFill>
                <a:latin typeface="Calibri" panose="020F0502020204030204" pitchFamily="34" charset="0"/>
                <a:cs typeface="Calibri" panose="020F0502020204030204" pitchFamily="34" charset="0"/>
              </a:defRPr>
            </a:lvl1pPr>
          </a:lstStyle>
          <a:p>
            <a:r>
              <a:rPr lang="nl-NL" dirty="0"/>
              <a:t>Klik om de stijl van de mastertitel te bewerken</a:t>
            </a:r>
            <a:endParaRPr lang="en-BE" dirty="0"/>
          </a:p>
        </p:txBody>
      </p:sp>
    </p:spTree>
    <p:extLst>
      <p:ext uri="{BB962C8B-B14F-4D97-AF65-F5344CB8AC3E}">
        <p14:creationId xmlns:p14="http://schemas.microsoft.com/office/powerpoint/2010/main" val="37847975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Antwerpen_6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A64A23-42F4-0341-A372-ED0B454B670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19D3F277-1732-274A-BDAC-F3BB5EB73340}"/>
              </a:ext>
            </a:extLst>
          </p:cNvPr>
          <p:cNvSpPr>
            <a:spLocks noGrp="1"/>
          </p:cNvSpPr>
          <p:nvPr>
            <p:ph type="pic" sz="quarter" idx="12" hasCustomPrompt="1"/>
          </p:nvPr>
        </p:nvSpPr>
        <p:spPr>
          <a:xfrm>
            <a:off x="630664"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600"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pictogram om witte afbeelding (</a:t>
            </a:r>
            <a:r>
              <a:rPr lang="nl-NL" noProof="0" dirty="0" err="1"/>
              <a:t>png</a:t>
            </a:r>
            <a:r>
              <a:rPr lang="nl-NL" noProof="0" dirty="0"/>
              <a:t>) toe te voegen</a:t>
            </a:r>
          </a:p>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endParaRPr lang="nl-BE" noProof="0" dirty="0"/>
          </a:p>
        </p:txBody>
      </p:sp>
      <p:sp>
        <p:nvSpPr>
          <p:cNvPr id="7" name="Tijdelijke aanduiding voor afbeelding 33">
            <a:extLst>
              <a:ext uri="{FF2B5EF4-FFF2-40B4-BE49-F238E27FC236}">
                <a16:creationId xmlns:a16="http://schemas.microsoft.com/office/drawing/2014/main" id="{C73DE83C-1825-BF4A-A473-AF62420F8C69}"/>
              </a:ext>
            </a:extLst>
          </p:cNvPr>
          <p:cNvSpPr>
            <a:spLocks noGrp="1"/>
          </p:cNvSpPr>
          <p:nvPr>
            <p:ph type="pic" sz="quarter" idx="15" hasCustomPrompt="1"/>
          </p:nvPr>
        </p:nvSpPr>
        <p:spPr>
          <a:xfrm>
            <a:off x="4410221"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pictogram om witte afbeelding (</a:t>
            </a:r>
            <a:r>
              <a:rPr lang="nl-NL" noProof="0" dirty="0" err="1"/>
              <a:t>png</a:t>
            </a:r>
            <a:r>
              <a:rPr lang="nl-NL" noProof="0" dirty="0"/>
              <a:t>) toe te voegen</a:t>
            </a:r>
          </a:p>
        </p:txBody>
      </p:sp>
      <p:sp>
        <p:nvSpPr>
          <p:cNvPr id="9" name="Tijdelijke aanduiding voor afbeelding 33">
            <a:extLst>
              <a:ext uri="{FF2B5EF4-FFF2-40B4-BE49-F238E27FC236}">
                <a16:creationId xmlns:a16="http://schemas.microsoft.com/office/drawing/2014/main" id="{64A41B62-3349-A641-9E85-33C3E278DD4F}"/>
              </a:ext>
            </a:extLst>
          </p:cNvPr>
          <p:cNvSpPr>
            <a:spLocks noGrp="1"/>
          </p:cNvSpPr>
          <p:nvPr>
            <p:ph type="pic" sz="quarter" idx="17" hasCustomPrompt="1"/>
          </p:nvPr>
        </p:nvSpPr>
        <p:spPr>
          <a:xfrm>
            <a:off x="8141330" y="1389094"/>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pictogram om witte afbeelding (</a:t>
            </a:r>
            <a:r>
              <a:rPr lang="nl-NL" noProof="0" dirty="0" err="1"/>
              <a:t>png</a:t>
            </a:r>
            <a:r>
              <a:rPr lang="nl-NL" noProof="0" dirty="0"/>
              <a:t>) toe te voegen</a:t>
            </a:r>
          </a:p>
        </p:txBody>
      </p:sp>
      <p:sp>
        <p:nvSpPr>
          <p:cNvPr id="10" name="Tijdelijke aanduiding voor inhoud 2">
            <a:extLst>
              <a:ext uri="{FF2B5EF4-FFF2-40B4-BE49-F238E27FC236}">
                <a16:creationId xmlns:a16="http://schemas.microsoft.com/office/drawing/2014/main" id="{88F6B30C-94E8-264F-86F5-31D0E47D7244}"/>
              </a:ext>
            </a:extLst>
          </p:cNvPr>
          <p:cNvSpPr>
            <a:spLocks noGrp="1"/>
          </p:cNvSpPr>
          <p:nvPr>
            <p:ph sz="quarter" idx="24" hasCustomPrompt="1"/>
          </p:nvPr>
        </p:nvSpPr>
        <p:spPr>
          <a:xfrm>
            <a:off x="5058585"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nl-BE" noProof="0"/>
              <a:t>Project titel</a:t>
            </a:r>
          </a:p>
        </p:txBody>
      </p:sp>
      <p:sp>
        <p:nvSpPr>
          <p:cNvPr id="11" name="Tijdelijke aanduiding voor inhoud 2">
            <a:extLst>
              <a:ext uri="{FF2B5EF4-FFF2-40B4-BE49-F238E27FC236}">
                <a16:creationId xmlns:a16="http://schemas.microsoft.com/office/drawing/2014/main" id="{261850B4-D4F1-234A-9F22-195572228DA4}"/>
              </a:ext>
            </a:extLst>
          </p:cNvPr>
          <p:cNvSpPr>
            <a:spLocks noGrp="1"/>
          </p:cNvSpPr>
          <p:nvPr>
            <p:ph sz="quarter" idx="25" hasCustomPrompt="1"/>
          </p:nvPr>
        </p:nvSpPr>
        <p:spPr>
          <a:xfrm>
            <a:off x="8802688" y="1411391"/>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nl-BE" noProof="0"/>
              <a:t>Project titel</a:t>
            </a:r>
          </a:p>
        </p:txBody>
      </p:sp>
      <p:sp>
        <p:nvSpPr>
          <p:cNvPr id="12" name="Tijdelijke aanduiding voor inhoud 2">
            <a:extLst>
              <a:ext uri="{FF2B5EF4-FFF2-40B4-BE49-F238E27FC236}">
                <a16:creationId xmlns:a16="http://schemas.microsoft.com/office/drawing/2014/main" id="{DCDD9BD6-DB58-C84C-BD3C-F9652F4D492B}"/>
              </a:ext>
            </a:extLst>
          </p:cNvPr>
          <p:cNvSpPr>
            <a:spLocks noGrp="1"/>
          </p:cNvSpPr>
          <p:nvPr>
            <p:ph sz="quarter" idx="26" hasCustomPrompt="1"/>
          </p:nvPr>
        </p:nvSpPr>
        <p:spPr>
          <a:xfrm>
            <a:off x="1326874" y="1411391"/>
            <a:ext cx="2404800" cy="563562"/>
          </a:xfrm>
          <a:prstGeom prst="rect">
            <a:avLst/>
          </a:prstGeom>
        </p:spPr>
        <p:txBody>
          <a:bodyPr lIns="0" tIns="0" rIns="0" bIns="0">
            <a:noAutofit/>
          </a:bodyPr>
          <a:lstStyle>
            <a:lvl1pPr marL="0" indent="0">
              <a:buNone/>
              <a:defRPr sz="2200" b="1" i="0">
                <a:solidFill>
                  <a:schemeClr val="accent2"/>
                </a:solidFill>
                <a:latin typeface="Calibri" panose="020F0502020204030204" pitchFamily="34" charset="0"/>
                <a:cs typeface="Calibri" panose="020F0502020204030204" pitchFamily="34" charset="0"/>
              </a:defRPr>
            </a:lvl1pPr>
          </a:lstStyle>
          <a:p>
            <a:r>
              <a:rPr lang="nl-BE" noProof="0"/>
              <a:t>Project titel</a:t>
            </a:r>
          </a:p>
        </p:txBody>
      </p:sp>
      <p:sp>
        <p:nvSpPr>
          <p:cNvPr id="15" name="Tijdelijke aanduiding voor afbeelding 33">
            <a:extLst>
              <a:ext uri="{FF2B5EF4-FFF2-40B4-BE49-F238E27FC236}">
                <a16:creationId xmlns:a16="http://schemas.microsoft.com/office/drawing/2014/main" id="{965879DE-F296-964E-A952-9184C5050EF5}"/>
              </a:ext>
            </a:extLst>
          </p:cNvPr>
          <p:cNvSpPr>
            <a:spLocks noGrp="1"/>
          </p:cNvSpPr>
          <p:nvPr>
            <p:ph type="pic" sz="quarter" idx="28" hasCustomPrompt="1"/>
          </p:nvPr>
        </p:nvSpPr>
        <p:spPr>
          <a:xfrm>
            <a:off x="630664" y="3841836"/>
            <a:ext cx="467313" cy="466828"/>
          </a:xfrm>
          <a:prstGeom prst="roundRect">
            <a:avLst>
              <a:gd name="adj" fmla="val 7157"/>
            </a:avLst>
          </a:prstGeom>
          <a:solidFill>
            <a:schemeClr val="accent2"/>
          </a:solidFill>
        </p:spPr>
        <p:txBody>
          <a:bodyPr>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pictogram om witte afbeelding (</a:t>
            </a:r>
            <a:r>
              <a:rPr lang="nl-NL" noProof="0" dirty="0" err="1"/>
              <a:t>png</a:t>
            </a:r>
            <a:r>
              <a:rPr lang="nl-NL" noProof="0" dirty="0"/>
              <a:t>) toe te voegen</a:t>
            </a:r>
          </a:p>
        </p:txBody>
      </p:sp>
      <p:sp>
        <p:nvSpPr>
          <p:cNvPr id="17" name="Tijdelijke aanduiding voor afbeelding 33">
            <a:extLst>
              <a:ext uri="{FF2B5EF4-FFF2-40B4-BE49-F238E27FC236}">
                <a16:creationId xmlns:a16="http://schemas.microsoft.com/office/drawing/2014/main" id="{D15EA347-33D1-EE4E-9464-3CF0EAE3CC0B}"/>
              </a:ext>
            </a:extLst>
          </p:cNvPr>
          <p:cNvSpPr>
            <a:spLocks noGrp="1"/>
          </p:cNvSpPr>
          <p:nvPr>
            <p:ph type="pic" sz="quarter" idx="30" hasCustomPrompt="1"/>
          </p:nvPr>
        </p:nvSpPr>
        <p:spPr>
          <a:xfrm>
            <a:off x="4410221"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pictogram om witte afbeelding (</a:t>
            </a:r>
            <a:r>
              <a:rPr lang="nl-NL" noProof="0" dirty="0" err="1"/>
              <a:t>png</a:t>
            </a:r>
            <a:r>
              <a:rPr lang="nl-NL" noProof="0" dirty="0"/>
              <a:t>) toe te voegen</a:t>
            </a:r>
          </a:p>
        </p:txBody>
      </p:sp>
      <p:sp>
        <p:nvSpPr>
          <p:cNvPr id="19" name="Tijdelijke aanduiding voor afbeelding 33">
            <a:extLst>
              <a:ext uri="{FF2B5EF4-FFF2-40B4-BE49-F238E27FC236}">
                <a16:creationId xmlns:a16="http://schemas.microsoft.com/office/drawing/2014/main" id="{4EC1974C-2EB3-274B-A88C-617CC7414E5A}"/>
              </a:ext>
            </a:extLst>
          </p:cNvPr>
          <p:cNvSpPr>
            <a:spLocks noGrp="1"/>
          </p:cNvSpPr>
          <p:nvPr>
            <p:ph type="pic" sz="quarter" idx="32" hasCustomPrompt="1"/>
          </p:nvPr>
        </p:nvSpPr>
        <p:spPr>
          <a:xfrm>
            <a:off x="8141330" y="3841836"/>
            <a:ext cx="467313" cy="466828"/>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pictogram om witte afbeelding (</a:t>
            </a:r>
            <a:r>
              <a:rPr lang="nl-NL" noProof="0" dirty="0" err="1"/>
              <a:t>png</a:t>
            </a:r>
            <a:r>
              <a:rPr lang="nl-NL" noProof="0" dirty="0"/>
              <a:t>) toe te voegen</a:t>
            </a:r>
          </a:p>
        </p:txBody>
      </p:sp>
      <p:sp>
        <p:nvSpPr>
          <p:cNvPr id="20" name="Tijdelijke aanduiding voor inhoud 2">
            <a:extLst>
              <a:ext uri="{FF2B5EF4-FFF2-40B4-BE49-F238E27FC236}">
                <a16:creationId xmlns:a16="http://schemas.microsoft.com/office/drawing/2014/main" id="{330314A6-BF29-EC42-BF75-622C5286D534}"/>
              </a:ext>
            </a:extLst>
          </p:cNvPr>
          <p:cNvSpPr>
            <a:spLocks noGrp="1"/>
          </p:cNvSpPr>
          <p:nvPr>
            <p:ph sz="quarter" idx="33" hasCustomPrompt="1"/>
          </p:nvPr>
        </p:nvSpPr>
        <p:spPr>
          <a:xfrm>
            <a:off x="5058585"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nl-BE" noProof="0"/>
              <a:t>Project titel</a:t>
            </a:r>
          </a:p>
        </p:txBody>
      </p:sp>
      <p:sp>
        <p:nvSpPr>
          <p:cNvPr id="21" name="Tijdelijke aanduiding voor inhoud 2">
            <a:extLst>
              <a:ext uri="{FF2B5EF4-FFF2-40B4-BE49-F238E27FC236}">
                <a16:creationId xmlns:a16="http://schemas.microsoft.com/office/drawing/2014/main" id="{D6D76FCC-D508-DD4F-BB82-48A5BCC54578}"/>
              </a:ext>
            </a:extLst>
          </p:cNvPr>
          <p:cNvSpPr>
            <a:spLocks noGrp="1"/>
          </p:cNvSpPr>
          <p:nvPr>
            <p:ph sz="quarter" idx="34" hasCustomPrompt="1"/>
          </p:nvPr>
        </p:nvSpPr>
        <p:spPr>
          <a:xfrm>
            <a:off x="8802688"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nl-BE" noProof="0"/>
              <a:t>Project titel</a:t>
            </a:r>
          </a:p>
        </p:txBody>
      </p:sp>
      <p:sp>
        <p:nvSpPr>
          <p:cNvPr id="22" name="Tijdelijke aanduiding voor inhoud 2">
            <a:extLst>
              <a:ext uri="{FF2B5EF4-FFF2-40B4-BE49-F238E27FC236}">
                <a16:creationId xmlns:a16="http://schemas.microsoft.com/office/drawing/2014/main" id="{125E4E80-E44F-EA4F-8054-6AB42A8470B4}"/>
              </a:ext>
            </a:extLst>
          </p:cNvPr>
          <p:cNvSpPr>
            <a:spLocks noGrp="1"/>
          </p:cNvSpPr>
          <p:nvPr>
            <p:ph sz="quarter" idx="35" hasCustomPrompt="1"/>
          </p:nvPr>
        </p:nvSpPr>
        <p:spPr>
          <a:xfrm>
            <a:off x="1326874" y="3864133"/>
            <a:ext cx="2404800" cy="563562"/>
          </a:xfrm>
          <a:prstGeom prst="rect">
            <a:avLst/>
          </a:prstGeom>
        </p:spPr>
        <p:txBody>
          <a:bodyPr lIns="0" tIns="0" rIns="0" bIns="0">
            <a:noAutofit/>
          </a:bodyPr>
          <a:lstStyle>
            <a:lvl1pPr marL="0" indent="0">
              <a:buNone/>
              <a:defRPr lang="nl-BE" sz="2200" b="1" i="0" kern="1200" dirty="0">
                <a:solidFill>
                  <a:schemeClr val="accent2"/>
                </a:solidFill>
                <a:latin typeface="Calibri" panose="020F0502020204030204" pitchFamily="34" charset="0"/>
                <a:ea typeface="Verdana" charset="0"/>
                <a:cs typeface="Calibri" panose="020F0502020204030204" pitchFamily="34" charset="0"/>
              </a:defRPr>
            </a:lvl1pPr>
          </a:lstStyle>
          <a:p>
            <a:r>
              <a:rPr lang="nl-BE" noProof="0"/>
              <a:t>Project titel</a:t>
            </a:r>
          </a:p>
        </p:txBody>
      </p:sp>
      <p:sp>
        <p:nvSpPr>
          <p:cNvPr id="23" name="Content Placeholder 9">
            <a:extLst>
              <a:ext uri="{FF2B5EF4-FFF2-40B4-BE49-F238E27FC236}">
                <a16:creationId xmlns:a16="http://schemas.microsoft.com/office/drawing/2014/main" id="{3528E721-8656-4BDD-B009-8819AFB97FC5}"/>
              </a:ext>
            </a:extLst>
          </p:cNvPr>
          <p:cNvSpPr>
            <a:spLocks noGrp="1"/>
          </p:cNvSpPr>
          <p:nvPr>
            <p:ph sz="quarter" idx="36" hasCustomPrompt="1"/>
          </p:nvPr>
        </p:nvSpPr>
        <p:spPr>
          <a:xfrm>
            <a:off x="1339266" y="2133247"/>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24" name="Content Placeholder 9">
            <a:extLst>
              <a:ext uri="{FF2B5EF4-FFF2-40B4-BE49-F238E27FC236}">
                <a16:creationId xmlns:a16="http://schemas.microsoft.com/office/drawing/2014/main" id="{2C048C0B-E29D-49EF-80B5-29D0B0F479C0}"/>
              </a:ext>
            </a:extLst>
          </p:cNvPr>
          <p:cNvSpPr>
            <a:spLocks noGrp="1"/>
          </p:cNvSpPr>
          <p:nvPr>
            <p:ph sz="quarter" idx="37" hasCustomPrompt="1"/>
          </p:nvPr>
        </p:nvSpPr>
        <p:spPr>
          <a:xfrm>
            <a:off x="1339266" y="4586421"/>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25" name="Content Placeholder 9">
            <a:extLst>
              <a:ext uri="{FF2B5EF4-FFF2-40B4-BE49-F238E27FC236}">
                <a16:creationId xmlns:a16="http://schemas.microsoft.com/office/drawing/2014/main" id="{5F680696-8F3B-4E74-B265-71DF36E09776}"/>
              </a:ext>
            </a:extLst>
          </p:cNvPr>
          <p:cNvSpPr>
            <a:spLocks noGrp="1"/>
          </p:cNvSpPr>
          <p:nvPr>
            <p:ph sz="quarter" idx="38" hasCustomPrompt="1"/>
          </p:nvPr>
        </p:nvSpPr>
        <p:spPr>
          <a:xfrm>
            <a:off x="5070977" y="2133247"/>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26" name="Content Placeholder 9">
            <a:extLst>
              <a:ext uri="{FF2B5EF4-FFF2-40B4-BE49-F238E27FC236}">
                <a16:creationId xmlns:a16="http://schemas.microsoft.com/office/drawing/2014/main" id="{50B084AF-045B-4B49-8FBE-93ACB3E7F00A}"/>
              </a:ext>
            </a:extLst>
          </p:cNvPr>
          <p:cNvSpPr>
            <a:spLocks noGrp="1"/>
          </p:cNvSpPr>
          <p:nvPr>
            <p:ph sz="quarter" idx="39" hasCustomPrompt="1"/>
          </p:nvPr>
        </p:nvSpPr>
        <p:spPr>
          <a:xfrm>
            <a:off x="8802688" y="2133247"/>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27" name="Content Placeholder 9">
            <a:extLst>
              <a:ext uri="{FF2B5EF4-FFF2-40B4-BE49-F238E27FC236}">
                <a16:creationId xmlns:a16="http://schemas.microsoft.com/office/drawing/2014/main" id="{AD8E938A-1AD9-4373-BBFD-C7C066DAB3FA}"/>
              </a:ext>
            </a:extLst>
          </p:cNvPr>
          <p:cNvSpPr>
            <a:spLocks noGrp="1"/>
          </p:cNvSpPr>
          <p:nvPr>
            <p:ph sz="quarter" idx="40" hasCustomPrompt="1"/>
          </p:nvPr>
        </p:nvSpPr>
        <p:spPr>
          <a:xfrm>
            <a:off x="5070977" y="4586421"/>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28" name="Content Placeholder 9">
            <a:extLst>
              <a:ext uri="{FF2B5EF4-FFF2-40B4-BE49-F238E27FC236}">
                <a16:creationId xmlns:a16="http://schemas.microsoft.com/office/drawing/2014/main" id="{0C6D1181-34A3-47D3-99A2-1B802126EDC5}"/>
              </a:ext>
            </a:extLst>
          </p:cNvPr>
          <p:cNvSpPr>
            <a:spLocks noGrp="1"/>
          </p:cNvSpPr>
          <p:nvPr>
            <p:ph sz="quarter" idx="41" hasCustomPrompt="1"/>
          </p:nvPr>
        </p:nvSpPr>
        <p:spPr>
          <a:xfrm>
            <a:off x="8802688" y="4586421"/>
            <a:ext cx="2404800" cy="140400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Tree>
    <p:extLst>
      <p:ext uri="{BB962C8B-B14F-4D97-AF65-F5344CB8AC3E}">
        <p14:creationId xmlns:p14="http://schemas.microsoft.com/office/powerpoint/2010/main" val="354843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Antwerpen_imagequote">
    <p:spTree>
      <p:nvGrpSpPr>
        <p:cNvPr id="1" name=""/>
        <p:cNvGrpSpPr/>
        <p:nvPr/>
      </p:nvGrpSpPr>
      <p:grpSpPr>
        <a:xfrm>
          <a:off x="0" y="0"/>
          <a:ext cx="0" cy="0"/>
          <a:chOff x="0" y="0"/>
          <a:chExt cx="0" cy="0"/>
        </a:xfrm>
      </p:grpSpPr>
      <p:sp>
        <p:nvSpPr>
          <p:cNvPr id="5" name="Tijdelijke aanduiding voor tekst 5">
            <a:extLst>
              <a:ext uri="{FF2B5EF4-FFF2-40B4-BE49-F238E27FC236}">
                <a16:creationId xmlns:a16="http://schemas.microsoft.com/office/drawing/2014/main" id="{B12DC5D2-C15B-384E-ACE3-F0E40CA5B411}"/>
              </a:ext>
            </a:extLst>
          </p:cNvPr>
          <p:cNvSpPr>
            <a:spLocks noGrp="1"/>
          </p:cNvSpPr>
          <p:nvPr>
            <p:ph type="body" sz="quarter" idx="12" hasCustomPrompt="1"/>
          </p:nvPr>
        </p:nvSpPr>
        <p:spPr>
          <a:xfrm>
            <a:off x="6419850" y="3790950"/>
            <a:ext cx="4679950" cy="728662"/>
          </a:xfrm>
          <a:prstGeom prst="rect">
            <a:avLst/>
          </a:prstGeom>
        </p:spPr>
        <p:txBody>
          <a:bodyPr lIns="0" tIns="0" rIns="0" bIns="0">
            <a:noAutofit/>
          </a:bodyPr>
          <a:lstStyle>
            <a:lvl1pPr marL="0" indent="0">
              <a:buNone/>
              <a:defRPr sz="2400" b="1" i="0">
                <a:latin typeface="Calibri" panose="020F0502020204030204" pitchFamily="34" charset="0"/>
                <a:cs typeface="Calibri" panose="020F0502020204030204" pitchFamily="34" charset="0"/>
              </a:defRPr>
            </a:lvl1pPr>
          </a:lstStyle>
          <a:p>
            <a:r>
              <a:rPr lang="nl-BE" noProof="0"/>
              <a:t>Voornaam Naam</a:t>
            </a:r>
          </a:p>
        </p:txBody>
      </p:sp>
      <p:sp>
        <p:nvSpPr>
          <p:cNvPr id="7" name="Text Placeholder 6">
            <a:extLst>
              <a:ext uri="{FF2B5EF4-FFF2-40B4-BE49-F238E27FC236}">
                <a16:creationId xmlns:a16="http://schemas.microsoft.com/office/drawing/2014/main" id="{028C578B-3D4D-A146-A851-282B51A240E9}"/>
              </a:ext>
            </a:extLst>
          </p:cNvPr>
          <p:cNvSpPr>
            <a:spLocks noGrp="1"/>
          </p:cNvSpPr>
          <p:nvPr>
            <p:ph type="body" sz="quarter" idx="14" hasCustomPrompt="1"/>
          </p:nvPr>
        </p:nvSpPr>
        <p:spPr>
          <a:xfrm>
            <a:off x="6419850" y="1550988"/>
            <a:ext cx="5148263" cy="2009775"/>
          </a:xfrm>
          <a:prstGeom prst="rect">
            <a:avLst/>
          </a:prstGeom>
        </p:spPr>
        <p:txBody>
          <a:bodyPr/>
          <a:lstStyle>
            <a:lvl1pPr>
              <a:buFontTx/>
              <a:buNone/>
              <a:defRPr sz="4000" b="1" i="0">
                <a:latin typeface="Calibri" panose="020F0502020204030204" pitchFamily="34" charset="0"/>
                <a:cs typeface="Calibri" panose="020F0502020204030204" pitchFamily="34" charset="0"/>
              </a:defRPr>
            </a:lvl1pPr>
            <a:lvl2pPr>
              <a:buFontTx/>
              <a:buNone/>
              <a:defRPr b="1" i="0">
                <a:latin typeface="ITC Officina Sans Std Book" panose="020B0506040203020204" pitchFamily="34" charset="77"/>
              </a:defRPr>
            </a:lvl2pPr>
            <a:lvl3pPr>
              <a:buFontTx/>
              <a:buNone/>
              <a:defRPr b="1" i="0">
                <a:latin typeface="ITC Officina Sans Std Book" panose="020B0506040203020204" pitchFamily="34" charset="77"/>
              </a:defRPr>
            </a:lvl3pPr>
            <a:lvl4pPr>
              <a:buFontTx/>
              <a:buNone/>
              <a:defRPr b="1" i="0">
                <a:latin typeface="ITC Officina Sans Std Book" panose="020B0506040203020204" pitchFamily="34" charset="77"/>
              </a:defRPr>
            </a:lvl4pPr>
            <a:lvl5pPr>
              <a:buFontTx/>
              <a:buNone/>
              <a:defRPr b="1" i="0">
                <a:latin typeface="ITC Officina Sans Std Book" panose="020B0506040203020204" pitchFamily="34" charset="77"/>
              </a:defRPr>
            </a:lvl5pPr>
          </a:lstStyle>
          <a:p>
            <a:pPr lvl="0"/>
            <a:r>
              <a:rPr lang="nl-BE" noProof="0"/>
              <a:t>Quote</a:t>
            </a:r>
          </a:p>
        </p:txBody>
      </p:sp>
      <p:sp>
        <p:nvSpPr>
          <p:cNvPr id="8" name="Picture Placeholder 32">
            <a:extLst>
              <a:ext uri="{FF2B5EF4-FFF2-40B4-BE49-F238E27FC236}">
                <a16:creationId xmlns:a16="http://schemas.microsoft.com/office/drawing/2014/main" id="{EC1F9A97-4534-9843-B646-D059D7C6C134}"/>
              </a:ext>
            </a:extLst>
          </p:cNvPr>
          <p:cNvSpPr>
            <a:spLocks noGrp="1"/>
          </p:cNvSpPr>
          <p:nvPr>
            <p:ph type="pic" idx="1" hasCustomPrompt="1"/>
          </p:nvPr>
        </p:nvSpPr>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chemeClr val="tx2"/>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BE" noProof="0"/>
              <a:t>Klik op het pictogram om een afbeelding toe te voegen</a:t>
            </a:r>
          </a:p>
        </p:txBody>
      </p:sp>
      <p:sp>
        <p:nvSpPr>
          <p:cNvPr id="9" name="TextBox 8">
            <a:extLst>
              <a:ext uri="{FF2B5EF4-FFF2-40B4-BE49-F238E27FC236}">
                <a16:creationId xmlns:a16="http://schemas.microsoft.com/office/drawing/2014/main" id="{6A5BB1C7-FC5A-B946-BB68-C1CE13FA7270}"/>
              </a:ext>
            </a:extLst>
          </p:cNvPr>
          <p:cNvSpPr txBox="1"/>
          <p:nvPr userDrawn="1"/>
        </p:nvSpPr>
        <p:spPr>
          <a:xfrm>
            <a:off x="7758545" y="1939636"/>
            <a:ext cx="0" cy="0"/>
          </a:xfrm>
          <a:prstGeom prst="rect">
            <a:avLst/>
          </a:prstGeom>
        </p:spPr>
        <p:txBody>
          <a:bodyPr vert="horz" wrap="none" lIns="91440" tIns="45720" rIns="91440" bIns="45720" rtlCol="0">
            <a:normAutofit fontScale="25000" lnSpcReduction="20000"/>
          </a:bodyPr>
          <a:lstStyle/>
          <a:p>
            <a:pPr algn="l"/>
            <a:endParaRPr lang="nl-BE" sz="1600" b="0" i="0" noProof="0">
              <a:latin typeface="ITC Officina Sans Std Book" panose="020B0506040203020204" pitchFamily="34" charset="77"/>
            </a:endParaRPr>
          </a:p>
        </p:txBody>
      </p:sp>
      <p:sp>
        <p:nvSpPr>
          <p:cNvPr id="11" name="Slide Number Placeholder 2">
            <a:extLst>
              <a:ext uri="{FF2B5EF4-FFF2-40B4-BE49-F238E27FC236}">
                <a16:creationId xmlns:a16="http://schemas.microsoft.com/office/drawing/2014/main" id="{EF36E4DA-4EAC-4628-AFAA-A3E15D918458}"/>
              </a:ext>
            </a:extLst>
          </p:cNvPr>
          <p:cNvSpPr>
            <a:spLocks noGrp="1"/>
          </p:cNvSpPr>
          <p:nvPr>
            <p:ph type="sldNum" sz="quarter" idx="10"/>
          </p:nvPr>
        </p:nvSpPr>
        <p:spPr>
          <a:xfrm>
            <a:off x="8923493" y="6339173"/>
            <a:ext cx="2644619" cy="365125"/>
          </a:xfrm>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pic>
        <p:nvPicPr>
          <p:cNvPr id="16" name="Afbeelding 9">
            <a:extLst>
              <a:ext uri="{FF2B5EF4-FFF2-40B4-BE49-F238E27FC236}">
                <a16:creationId xmlns:a16="http://schemas.microsoft.com/office/drawing/2014/main" id="{F5DED084-F960-45F4-94B6-49E43748AB10}"/>
              </a:ext>
            </a:extLst>
          </p:cNvPr>
          <p:cNvPicPr>
            <a:picLocks noChangeAspect="1"/>
          </p:cNvPicPr>
          <p:nvPr userDrawn="1"/>
        </p:nvPicPr>
        <p:blipFill>
          <a:blip r:embed="rId2"/>
          <a:stretch>
            <a:fillRect/>
          </a:stretch>
        </p:blipFill>
        <p:spPr>
          <a:xfrm>
            <a:off x="6419848" y="620713"/>
            <a:ext cx="457200" cy="431800"/>
          </a:xfrm>
          <a:prstGeom prst="rect">
            <a:avLst/>
          </a:prstGeom>
        </p:spPr>
      </p:pic>
    </p:spTree>
    <p:extLst>
      <p:ext uri="{BB962C8B-B14F-4D97-AF65-F5344CB8AC3E}">
        <p14:creationId xmlns:p14="http://schemas.microsoft.com/office/powerpoint/2010/main" val="18336435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UAntwerpen-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06A4-C8C0-BA4F-A09B-9014BCE49913}"/>
              </a:ext>
            </a:extLst>
          </p:cNvPr>
          <p:cNvSpPr>
            <a:spLocks noGrp="1"/>
          </p:cNvSpPr>
          <p:nvPr>
            <p:ph type="title" hasCustomPrompt="1"/>
          </p:nvPr>
        </p:nvSpPr>
        <p:spPr/>
        <p:txBody>
          <a:bodyPr/>
          <a:lstStyle>
            <a:lvl1pPr>
              <a:defRPr b="1" i="0">
                <a:latin typeface="Calibri" panose="020F0502020204030204" pitchFamily="34" charset="0"/>
                <a:cs typeface="Calibri" panose="020F0502020204030204" pitchFamily="34" charset="0"/>
              </a:defRPr>
            </a:lvl1pPr>
          </a:lstStyle>
          <a:p>
            <a:r>
              <a:rPr lang="nl-NL" dirty="0"/>
              <a:t>Klik om de stijl van de mastertitel te bewerken</a:t>
            </a:r>
            <a:endParaRPr lang="en-BE" dirty="0"/>
          </a:p>
        </p:txBody>
      </p:sp>
      <p:sp>
        <p:nvSpPr>
          <p:cNvPr id="3" name="Slide Number Placeholder 2">
            <a:extLst>
              <a:ext uri="{FF2B5EF4-FFF2-40B4-BE49-F238E27FC236}">
                <a16:creationId xmlns:a16="http://schemas.microsoft.com/office/drawing/2014/main" id="{1876E971-EE47-7745-ACA8-1DEF0415F3DA}"/>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spTree>
    <p:extLst>
      <p:ext uri="{BB962C8B-B14F-4D97-AF65-F5344CB8AC3E}">
        <p14:creationId xmlns:p14="http://schemas.microsoft.com/office/powerpoint/2010/main" val="18317318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UAntwerpen_chartand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6014-7DB0-CF4A-88E9-463AB221AB3E}"/>
              </a:ext>
            </a:extLst>
          </p:cNvPr>
          <p:cNvSpPr>
            <a:spLocks noGrp="1"/>
          </p:cNvSpPr>
          <p:nvPr>
            <p:ph type="title" hasCustomPrompt="1"/>
          </p:nvPr>
        </p:nvSpPr>
        <p:spPr/>
        <p:txBody>
          <a:bodyPr/>
          <a:lstStyle>
            <a:lvl1pPr>
              <a:defRPr b="1" i="0">
                <a:latin typeface="Calibri" panose="020F0502020204030204" pitchFamily="34" charset="0"/>
                <a:cs typeface="Calibri" panose="020F0502020204030204" pitchFamily="34" charset="0"/>
              </a:defRPr>
            </a:lvl1pPr>
          </a:lstStyle>
          <a:p>
            <a:r>
              <a:rPr lang="nl-NL" dirty="0"/>
              <a:t>Klik om de stijl van de mastertitel te bewerken</a:t>
            </a:r>
            <a:endParaRPr lang="en-BE" dirty="0"/>
          </a:p>
        </p:txBody>
      </p:sp>
      <p:sp>
        <p:nvSpPr>
          <p:cNvPr id="3" name="Slide Number Placeholder 2">
            <a:extLst>
              <a:ext uri="{FF2B5EF4-FFF2-40B4-BE49-F238E27FC236}">
                <a16:creationId xmlns:a16="http://schemas.microsoft.com/office/drawing/2014/main" id="{0245457A-9933-1149-9392-ABAF631B7C61}"/>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sp>
        <p:nvSpPr>
          <p:cNvPr id="4" name="Tijdelijke aanduiding voor grafiek 4">
            <a:extLst>
              <a:ext uri="{FF2B5EF4-FFF2-40B4-BE49-F238E27FC236}">
                <a16:creationId xmlns:a16="http://schemas.microsoft.com/office/drawing/2014/main" id="{3AF460E3-37FD-6B4C-86A1-EEC95DD40B34}"/>
              </a:ext>
            </a:extLst>
          </p:cNvPr>
          <p:cNvSpPr>
            <a:spLocks noGrp="1"/>
          </p:cNvSpPr>
          <p:nvPr>
            <p:ph type="chart" sz="quarter" idx="11" hasCustomPrompt="1"/>
          </p:nvPr>
        </p:nvSpPr>
        <p:spPr>
          <a:xfrm>
            <a:off x="623889" y="2760663"/>
            <a:ext cx="10944224" cy="3476625"/>
          </a:xfrm>
          <a:prstGeom prst="rect">
            <a:avLst/>
          </a:prstGeom>
        </p:spPr>
        <p:txBody>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dirty="0"/>
              <a:t>Klik op het pictogram als u een object wilt toevoegen</a:t>
            </a:r>
          </a:p>
        </p:txBody>
      </p:sp>
      <p:sp>
        <p:nvSpPr>
          <p:cNvPr id="5" name="Text Placeholder 3">
            <a:extLst>
              <a:ext uri="{FF2B5EF4-FFF2-40B4-BE49-F238E27FC236}">
                <a16:creationId xmlns:a16="http://schemas.microsoft.com/office/drawing/2014/main" id="{4A507705-E8A5-0A44-A7D0-4ECFDD431F4E}"/>
              </a:ext>
            </a:extLst>
          </p:cNvPr>
          <p:cNvSpPr>
            <a:spLocks noGrp="1"/>
          </p:cNvSpPr>
          <p:nvPr>
            <p:ph type="body" sz="quarter" idx="12" hasCustomPrompt="1"/>
          </p:nvPr>
        </p:nvSpPr>
        <p:spPr>
          <a:xfrm>
            <a:off x="623888" y="1690688"/>
            <a:ext cx="10936287" cy="885825"/>
          </a:xfrm>
          <a:prstGeom prst="rect">
            <a:avLst/>
          </a:prstGeom>
        </p:spPr>
        <p:txBody>
          <a:bodyPr/>
          <a:lstStyle>
            <a:lvl1pPr marL="0" indent="0">
              <a:buNone/>
              <a:defRPr b="0" i="0">
                <a:latin typeface="+mn-lt"/>
                <a:cs typeface="Calibri Light" panose="020F0302020204030204" pitchFamily="34" charset="0"/>
              </a:defRPr>
            </a:lvl1pPr>
          </a:lstStyle>
          <a:p>
            <a:r>
              <a:rPr lang="nl-NL" dirty="0"/>
              <a:t>Ondertitel</a:t>
            </a:r>
          </a:p>
        </p:txBody>
      </p:sp>
    </p:spTree>
    <p:extLst>
      <p:ext uri="{BB962C8B-B14F-4D97-AF65-F5344CB8AC3E}">
        <p14:creationId xmlns:p14="http://schemas.microsoft.com/office/powerpoint/2010/main" val="3629819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UAntwerpen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04027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Antwerpen_small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C6F1C0-FB41-374F-96D7-91F7C4144D94}"/>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9356378E-A322-0148-887E-E179D9487B69}"/>
              </a:ext>
            </a:extLst>
          </p:cNvPr>
          <p:cNvSpPr>
            <a:spLocks noGrp="1"/>
          </p:cNvSpPr>
          <p:nvPr>
            <p:ph type="title" hasCustomPrompt="1"/>
          </p:nvPr>
        </p:nvSpPr>
        <p:spPr>
          <a:xfrm>
            <a:off x="4187825" y="620713"/>
            <a:ext cx="7380287" cy="1524317"/>
          </a:xfrm>
        </p:spPr>
        <p:txBody>
          <a:bodyPr/>
          <a:lstStyle>
            <a:lvl1pPr>
              <a:defRPr b="1" i="0">
                <a:latin typeface="Calibri" panose="020F0502020204030204" pitchFamily="34" charset="0"/>
                <a:cs typeface="Calibri" panose="020F0502020204030204" pitchFamily="34" charset="0"/>
              </a:defRPr>
            </a:lvl1pPr>
          </a:lstStyle>
          <a:p>
            <a:r>
              <a:rPr lang="nl-BE" noProof="0" dirty="0"/>
              <a:t>Klik om stijl te bewerken</a:t>
            </a:r>
          </a:p>
        </p:txBody>
      </p:sp>
      <p:sp>
        <p:nvSpPr>
          <p:cNvPr id="5" name="Tijdelijke aanduiding voor inhoud 19">
            <a:extLst>
              <a:ext uri="{FF2B5EF4-FFF2-40B4-BE49-F238E27FC236}">
                <a16:creationId xmlns:a16="http://schemas.microsoft.com/office/drawing/2014/main" id="{FF5D94AB-D4EB-5448-86E3-3EB6A7057B58}"/>
              </a:ext>
            </a:extLst>
          </p:cNvPr>
          <p:cNvSpPr>
            <a:spLocks noGrp="1"/>
          </p:cNvSpPr>
          <p:nvPr>
            <p:ph sz="quarter" idx="11" hasCustomPrompt="1"/>
          </p:nvPr>
        </p:nvSpPr>
        <p:spPr>
          <a:xfrm>
            <a:off x="4187825" y="2386148"/>
            <a:ext cx="7380287" cy="3851139"/>
          </a:xfrm>
          <a:prstGeom prst="rect">
            <a:avLst/>
          </a:prstGeom>
        </p:spPr>
        <p:txBody>
          <a:bodyPr lIns="0" tIns="0" rIns="0" bIns="0"/>
          <a:lstStyle>
            <a:lvl1pPr>
              <a:defRPr b="0" i="0">
                <a:latin typeface="Calibri" panose="020F0502020204030204" pitchFamily="34" charset="0"/>
                <a:cs typeface="Calibri" panose="020F0502020204030204" pitchFamily="34" charset="0"/>
              </a:defRPr>
            </a:lvl1pPr>
          </a:lstStyle>
          <a:p>
            <a:r>
              <a:rPr lang="nl-BE" noProof="0"/>
              <a:t>Inhoud</a:t>
            </a:r>
          </a:p>
        </p:txBody>
      </p:sp>
      <p:sp>
        <p:nvSpPr>
          <p:cNvPr id="8" name="Picture Placeholder 7">
            <a:extLst>
              <a:ext uri="{FF2B5EF4-FFF2-40B4-BE49-F238E27FC236}">
                <a16:creationId xmlns:a16="http://schemas.microsoft.com/office/drawing/2014/main" id="{38A34CC7-3BB7-4248-9AAF-B9C7A9FBB516}"/>
              </a:ext>
            </a:extLst>
          </p:cNvPr>
          <p:cNvSpPr>
            <a:spLocks noGrp="1"/>
          </p:cNvSpPr>
          <p:nvPr>
            <p:ph type="pic" idx="1" hasCustomPrompt="1"/>
          </p:nvPr>
        </p:nvSpPr>
        <p:spPr>
          <a:xfrm>
            <a:off x="623888" y="620713"/>
            <a:ext cx="3338512" cy="5616575"/>
          </a:xfrm>
          <a:custGeom>
            <a:avLst/>
            <a:gdLst>
              <a:gd name="connsiteX0" fmla="*/ 0 w 3338512"/>
              <a:gd name="connsiteY0" fmla="*/ 0 h 5616575"/>
              <a:gd name="connsiteX1" fmla="*/ 1186439 w 3338512"/>
              <a:gd name="connsiteY1" fmla="*/ 0 h 5616575"/>
              <a:gd name="connsiteX2" fmla="*/ 2596742 w 3338512"/>
              <a:gd name="connsiteY2" fmla="*/ 0 h 5616575"/>
              <a:gd name="connsiteX3" fmla="*/ 3338512 w 3338512"/>
              <a:gd name="connsiteY3" fmla="*/ 0 h 5616575"/>
              <a:gd name="connsiteX4" fmla="*/ 3338512 w 3338512"/>
              <a:gd name="connsiteY4" fmla="*/ 5616000 h 5616575"/>
              <a:gd name="connsiteX5" fmla="*/ 2596742 w 3338512"/>
              <a:gd name="connsiteY5" fmla="*/ 5616000 h 5616575"/>
              <a:gd name="connsiteX6" fmla="*/ 2596742 w 3338512"/>
              <a:gd name="connsiteY6" fmla="*/ 5616575 h 5616575"/>
              <a:gd name="connsiteX7" fmla="*/ 253304 w 3338512"/>
              <a:gd name="connsiteY7" fmla="*/ 5616575 h 5616575"/>
              <a:gd name="connsiteX8" fmla="*/ 202263 w 3338512"/>
              <a:gd name="connsiteY8" fmla="*/ 5611430 h 5616575"/>
              <a:gd name="connsiteX9" fmla="*/ 0 w 3338512"/>
              <a:gd name="connsiteY9"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8512" h="5616575">
                <a:moveTo>
                  <a:pt x="0" y="0"/>
                </a:moveTo>
                <a:lnTo>
                  <a:pt x="1186439" y="0"/>
                </a:lnTo>
                <a:lnTo>
                  <a:pt x="2596742" y="0"/>
                </a:lnTo>
                <a:lnTo>
                  <a:pt x="3338512" y="0"/>
                </a:lnTo>
                <a:lnTo>
                  <a:pt x="3338512" y="5616000"/>
                </a:lnTo>
                <a:lnTo>
                  <a:pt x="2596742" y="5616000"/>
                </a:lnTo>
                <a:lnTo>
                  <a:pt x="2596742" y="5616575"/>
                </a:lnTo>
                <a:lnTo>
                  <a:pt x="253304" y="5616575"/>
                </a:lnTo>
                <a:lnTo>
                  <a:pt x="202263" y="5611430"/>
                </a:lnTo>
                <a:cubicBezTo>
                  <a:pt x="86832" y="5587809"/>
                  <a:pt x="0" y="5485676"/>
                  <a:pt x="0" y="53632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BE" noProof="0"/>
              <a:t>Klik op het pictogram om een afbeelding toe te voegen</a:t>
            </a:r>
          </a:p>
        </p:txBody>
      </p:sp>
    </p:spTree>
    <p:extLst>
      <p:ext uri="{BB962C8B-B14F-4D97-AF65-F5344CB8AC3E}">
        <p14:creationId xmlns:p14="http://schemas.microsoft.com/office/powerpoint/2010/main" val="1467339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Antwerpen_wideimageand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B888CD-A307-4440-9DD3-B7D11E6E0368}"/>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sp>
        <p:nvSpPr>
          <p:cNvPr id="4" name="Titel 4">
            <a:extLst>
              <a:ext uri="{FF2B5EF4-FFF2-40B4-BE49-F238E27FC236}">
                <a16:creationId xmlns:a16="http://schemas.microsoft.com/office/drawing/2014/main" id="{83767035-9902-FC49-AC72-35DC514AC308}"/>
              </a:ext>
            </a:extLst>
          </p:cNvPr>
          <p:cNvSpPr>
            <a:spLocks noGrp="1"/>
          </p:cNvSpPr>
          <p:nvPr>
            <p:ph type="title" hasCustomPrompt="1"/>
          </p:nvPr>
        </p:nvSpPr>
        <p:spPr>
          <a:xfrm>
            <a:off x="623887" y="3981389"/>
            <a:ext cx="10934529" cy="665480"/>
          </a:xfrm>
        </p:spPr>
        <p:txBody>
          <a:bodyPr/>
          <a:lstStyle>
            <a:lvl1pPr>
              <a:defRPr b="1" i="0">
                <a:latin typeface="Calibri" panose="020F0502020204030204" pitchFamily="34" charset="0"/>
                <a:cs typeface="Calibri" panose="020F0502020204030204" pitchFamily="34" charset="0"/>
              </a:defRPr>
            </a:lvl1pPr>
          </a:lstStyle>
          <a:p>
            <a:r>
              <a:rPr lang="nl-BE" noProof="0" dirty="0"/>
              <a:t>Klik</a:t>
            </a:r>
            <a:r>
              <a:rPr lang="nl-BE" dirty="0"/>
              <a:t> om stijl te bewerken</a:t>
            </a:r>
          </a:p>
        </p:txBody>
      </p:sp>
      <p:sp>
        <p:nvSpPr>
          <p:cNvPr id="5" name="Tijdelijke aanduiding voor inhoud 19">
            <a:extLst>
              <a:ext uri="{FF2B5EF4-FFF2-40B4-BE49-F238E27FC236}">
                <a16:creationId xmlns:a16="http://schemas.microsoft.com/office/drawing/2014/main" id="{A4040A68-34E6-9A48-9414-CDB50C7EDBAA}"/>
              </a:ext>
            </a:extLst>
          </p:cNvPr>
          <p:cNvSpPr>
            <a:spLocks noGrp="1"/>
          </p:cNvSpPr>
          <p:nvPr>
            <p:ph sz="quarter" idx="11" hasCustomPrompt="1"/>
          </p:nvPr>
        </p:nvSpPr>
        <p:spPr>
          <a:xfrm>
            <a:off x="623888" y="4857371"/>
            <a:ext cx="10934529" cy="1379915"/>
          </a:xfrm>
          <a:prstGeom prst="rect">
            <a:avLst/>
          </a:prstGeom>
        </p:spPr>
        <p:txBody>
          <a:bodyPr lIns="0" tIns="0" rIns="0" bIns="0"/>
          <a:lstStyle>
            <a:lvl1pPr>
              <a:defRPr b="0" i="0">
                <a:latin typeface="Calibri Light" panose="020F0302020204030204" pitchFamily="34" charset="0"/>
                <a:cs typeface="Calibri Light" panose="020F0302020204030204" pitchFamily="34" charset="0"/>
              </a:defRPr>
            </a:lvl1pPr>
          </a:lstStyle>
          <a:p>
            <a:r>
              <a:rPr lang="nl-BE" dirty="0"/>
              <a:t>Inhoud</a:t>
            </a:r>
          </a:p>
        </p:txBody>
      </p:sp>
      <p:sp>
        <p:nvSpPr>
          <p:cNvPr id="6" name="Picture Placeholder 6">
            <a:extLst>
              <a:ext uri="{FF2B5EF4-FFF2-40B4-BE49-F238E27FC236}">
                <a16:creationId xmlns:a16="http://schemas.microsoft.com/office/drawing/2014/main" id="{D9E92B83-A16B-FC4F-BC12-7624D8F23711}"/>
              </a:ext>
            </a:extLst>
          </p:cNvPr>
          <p:cNvSpPr>
            <a:spLocks noGrp="1"/>
          </p:cNvSpPr>
          <p:nvPr>
            <p:ph type="pic" idx="1" hasCustomPrompt="1"/>
          </p:nvPr>
        </p:nvSpPr>
        <p:spPr>
          <a:xfrm>
            <a:off x="623888" y="620713"/>
            <a:ext cx="10934529" cy="3150175"/>
          </a:xfrm>
          <a:custGeom>
            <a:avLst/>
            <a:gdLst>
              <a:gd name="connsiteX0" fmla="*/ 0 w 10934529"/>
              <a:gd name="connsiteY0" fmla="*/ 0 h 3150175"/>
              <a:gd name="connsiteX1" fmla="*/ 10934529 w 10934529"/>
              <a:gd name="connsiteY1" fmla="*/ 0 h 3150175"/>
              <a:gd name="connsiteX2" fmla="*/ 10934529 w 10934529"/>
              <a:gd name="connsiteY2" fmla="*/ 3150175 h 3150175"/>
              <a:gd name="connsiteX3" fmla="*/ 253304 w 10934529"/>
              <a:gd name="connsiteY3" fmla="*/ 3150175 h 3150175"/>
              <a:gd name="connsiteX4" fmla="*/ 202263 w 10934529"/>
              <a:gd name="connsiteY4" fmla="*/ 3145030 h 3150175"/>
              <a:gd name="connsiteX5" fmla="*/ 0 w 10934529"/>
              <a:gd name="connsiteY5" fmla="*/ 2896862 h 31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34529" h="3150175">
                <a:moveTo>
                  <a:pt x="0" y="0"/>
                </a:moveTo>
                <a:lnTo>
                  <a:pt x="10934529" y="0"/>
                </a:lnTo>
                <a:lnTo>
                  <a:pt x="10934529" y="3150175"/>
                </a:lnTo>
                <a:lnTo>
                  <a:pt x="253304" y="3150175"/>
                </a:lnTo>
                <a:lnTo>
                  <a:pt x="202263" y="3145030"/>
                </a:lnTo>
                <a:cubicBezTo>
                  <a:pt x="86832" y="3121409"/>
                  <a:pt x="0" y="3019276"/>
                  <a:pt x="0" y="2896862"/>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sz="3200" b="0" i="0">
                <a:solidFill>
                  <a:schemeClr val="bg1"/>
                </a:solidFill>
                <a:latin typeface="Calibri Light" panose="020F0302020204030204" pitchFamily="34" charset="0"/>
                <a:cs typeface="Calibri Light" panose="020F03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BE" dirty="0"/>
              <a:t>Klik op het pictogram om een afbeelding toe te voegen</a:t>
            </a:r>
          </a:p>
        </p:txBody>
      </p:sp>
    </p:spTree>
    <p:extLst>
      <p:ext uri="{BB962C8B-B14F-4D97-AF65-F5344CB8AC3E}">
        <p14:creationId xmlns:p14="http://schemas.microsoft.com/office/powerpoint/2010/main" val="360649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Antwerpen_3image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3DA42F-3FB6-ED4E-BB67-A10574D20985}"/>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sp>
        <p:nvSpPr>
          <p:cNvPr id="7" name="Tijdelijke aanduiding voor tekst 3">
            <a:extLst>
              <a:ext uri="{FF2B5EF4-FFF2-40B4-BE49-F238E27FC236}">
                <a16:creationId xmlns:a16="http://schemas.microsoft.com/office/drawing/2014/main" id="{AA798DC2-15C2-744D-A0DA-FBAD9971D432}"/>
              </a:ext>
            </a:extLst>
          </p:cNvPr>
          <p:cNvSpPr>
            <a:spLocks noGrp="1"/>
          </p:cNvSpPr>
          <p:nvPr>
            <p:ph type="body" sz="quarter" idx="20" hasCustomPrompt="1"/>
          </p:nvPr>
        </p:nvSpPr>
        <p:spPr>
          <a:xfrm>
            <a:off x="4380411"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nl-BE" noProof="0"/>
              <a:t>Ondertitel</a:t>
            </a:r>
          </a:p>
        </p:txBody>
      </p:sp>
      <p:sp>
        <p:nvSpPr>
          <p:cNvPr id="8" name="Tijdelijke aanduiding voor tekst 3">
            <a:extLst>
              <a:ext uri="{FF2B5EF4-FFF2-40B4-BE49-F238E27FC236}">
                <a16:creationId xmlns:a16="http://schemas.microsoft.com/office/drawing/2014/main" id="{45C6B10F-3A7A-0A4C-A932-1D4E1382BFDF}"/>
              </a:ext>
            </a:extLst>
          </p:cNvPr>
          <p:cNvSpPr>
            <a:spLocks noGrp="1"/>
          </p:cNvSpPr>
          <p:nvPr>
            <p:ph type="body" sz="quarter" idx="21" hasCustomPrompt="1"/>
          </p:nvPr>
        </p:nvSpPr>
        <p:spPr>
          <a:xfrm>
            <a:off x="8128097"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nl-BE" noProof="0"/>
              <a:t>Ondertitel</a:t>
            </a:r>
          </a:p>
        </p:txBody>
      </p:sp>
      <p:sp>
        <p:nvSpPr>
          <p:cNvPr id="9" name="Tijdelijke aanduiding voor tekst 3">
            <a:extLst>
              <a:ext uri="{FF2B5EF4-FFF2-40B4-BE49-F238E27FC236}">
                <a16:creationId xmlns:a16="http://schemas.microsoft.com/office/drawing/2014/main" id="{999ECC60-AB72-8647-A135-FB0CF9808264}"/>
              </a:ext>
            </a:extLst>
          </p:cNvPr>
          <p:cNvSpPr>
            <a:spLocks noGrp="1"/>
          </p:cNvSpPr>
          <p:nvPr>
            <p:ph type="body" sz="quarter" idx="22" hasCustomPrompt="1"/>
          </p:nvPr>
        </p:nvSpPr>
        <p:spPr>
          <a:xfrm>
            <a:off x="632724" y="3547641"/>
            <a:ext cx="3456000" cy="522288"/>
          </a:xfrm>
          <a:prstGeom prst="rect">
            <a:avLst/>
          </a:prstGeom>
        </p:spPr>
        <p:txBody>
          <a:bodyPr lIns="0" tIns="0" rIns="0" bIns="0">
            <a:norm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stStyle>
          <a:p>
            <a:r>
              <a:rPr lang="nl-BE" noProof="0"/>
              <a:t>Ondertitel</a:t>
            </a:r>
          </a:p>
        </p:txBody>
      </p:sp>
      <p:sp>
        <p:nvSpPr>
          <p:cNvPr id="11" name="Picture Placeholder 18">
            <a:extLst>
              <a:ext uri="{FF2B5EF4-FFF2-40B4-BE49-F238E27FC236}">
                <a16:creationId xmlns:a16="http://schemas.microsoft.com/office/drawing/2014/main" id="{9EEB3BC6-5818-4244-A78C-1A7B9F04BE53}"/>
              </a:ext>
            </a:extLst>
          </p:cNvPr>
          <p:cNvSpPr>
            <a:spLocks noGrp="1"/>
          </p:cNvSpPr>
          <p:nvPr>
            <p:ph type="pic" sz="quarter" idx="12" hasCustomPrompt="1"/>
          </p:nvPr>
        </p:nvSpPr>
        <p:spPr>
          <a:xfrm>
            <a:off x="632722"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BE" noProof="0"/>
              <a:t>Klik op het pictogram om een afbeelding toe te voegen</a:t>
            </a:r>
          </a:p>
        </p:txBody>
      </p:sp>
      <p:sp>
        <p:nvSpPr>
          <p:cNvPr id="12" name="Picture Placeholder 20">
            <a:extLst>
              <a:ext uri="{FF2B5EF4-FFF2-40B4-BE49-F238E27FC236}">
                <a16:creationId xmlns:a16="http://schemas.microsoft.com/office/drawing/2014/main" id="{816787A9-2DFD-A54D-B3D1-B9387B7C8936}"/>
              </a:ext>
            </a:extLst>
          </p:cNvPr>
          <p:cNvSpPr>
            <a:spLocks noGrp="1"/>
          </p:cNvSpPr>
          <p:nvPr>
            <p:ph type="pic" sz="quarter" idx="23" hasCustomPrompt="1"/>
          </p:nvPr>
        </p:nvSpPr>
        <p:spPr>
          <a:xfrm>
            <a:off x="4380410"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28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BE" noProof="0"/>
              <a:t>Klik op het pictogram om een afbeelding toe te voegen</a:t>
            </a:r>
          </a:p>
        </p:txBody>
      </p:sp>
      <p:sp>
        <p:nvSpPr>
          <p:cNvPr id="13" name="Picture Placeholder 21">
            <a:extLst>
              <a:ext uri="{FF2B5EF4-FFF2-40B4-BE49-F238E27FC236}">
                <a16:creationId xmlns:a16="http://schemas.microsoft.com/office/drawing/2014/main" id="{B04326B7-E91B-9740-A418-C88B2E74C607}"/>
              </a:ext>
            </a:extLst>
          </p:cNvPr>
          <p:cNvSpPr>
            <a:spLocks noGrp="1"/>
          </p:cNvSpPr>
          <p:nvPr>
            <p:ph type="pic" sz="quarter" idx="24" hasCustomPrompt="1"/>
          </p:nvPr>
        </p:nvSpPr>
        <p:spPr>
          <a:xfrm>
            <a:off x="8128097" y="643266"/>
            <a:ext cx="3456000" cy="2447925"/>
          </a:xfrm>
          <a:custGeom>
            <a:avLst/>
            <a:gdLst>
              <a:gd name="connsiteX0" fmla="*/ 0 w 3447151"/>
              <a:gd name="connsiteY0" fmla="*/ 0 h 2445472"/>
              <a:gd name="connsiteX1" fmla="*/ 3447151 w 3447151"/>
              <a:gd name="connsiteY1" fmla="*/ 0 h 2445472"/>
              <a:gd name="connsiteX2" fmla="*/ 3447151 w 3447151"/>
              <a:gd name="connsiteY2" fmla="*/ 2445472 h 2445472"/>
              <a:gd name="connsiteX3" fmla="*/ 253304 w 3447151"/>
              <a:gd name="connsiteY3" fmla="*/ 2445472 h 2445472"/>
              <a:gd name="connsiteX4" fmla="*/ 202263 w 3447151"/>
              <a:gd name="connsiteY4" fmla="*/ 2440327 h 2445472"/>
              <a:gd name="connsiteX5" fmla="*/ 0 w 3447151"/>
              <a:gd name="connsiteY5" fmla="*/ 2192159 h 2445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7151" h="2445472">
                <a:moveTo>
                  <a:pt x="0" y="0"/>
                </a:moveTo>
                <a:lnTo>
                  <a:pt x="3447151" y="0"/>
                </a:lnTo>
                <a:lnTo>
                  <a:pt x="3447151" y="2445472"/>
                </a:lnTo>
                <a:lnTo>
                  <a:pt x="253304" y="2445472"/>
                </a:lnTo>
                <a:lnTo>
                  <a:pt x="202263" y="2440327"/>
                </a:lnTo>
                <a:cubicBezTo>
                  <a:pt x="86832" y="2416706"/>
                  <a:pt x="0" y="2314573"/>
                  <a:pt x="0" y="2192159"/>
                </a:cubicBezTo>
                <a:close/>
              </a:path>
            </a:pathLst>
          </a:custGeom>
          <a:solidFill>
            <a:schemeClr val="accent1"/>
          </a:solidFill>
        </p:spPr>
        <p:txBody>
          <a:bodyPr wrap="square">
            <a:no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b="0" i="0">
                <a:solidFill>
                  <a:schemeClr val="bg1"/>
                </a:solidFill>
                <a:latin typeface="Calibri Light" panose="020F0302020204030204" pitchFamily="34"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BE" noProof="0"/>
              <a:t>Klik op het pictogram om een afbeelding toe te voegen</a:t>
            </a:r>
          </a:p>
        </p:txBody>
      </p:sp>
      <p:sp>
        <p:nvSpPr>
          <p:cNvPr id="10" name="Content Placeholder 9">
            <a:extLst>
              <a:ext uri="{FF2B5EF4-FFF2-40B4-BE49-F238E27FC236}">
                <a16:creationId xmlns:a16="http://schemas.microsoft.com/office/drawing/2014/main" id="{8D414A82-8300-43F5-8449-10B8D34A3010}"/>
              </a:ext>
            </a:extLst>
          </p:cNvPr>
          <p:cNvSpPr>
            <a:spLocks noGrp="1"/>
          </p:cNvSpPr>
          <p:nvPr>
            <p:ph sz="quarter" idx="25" hasCustomPrompt="1"/>
          </p:nvPr>
        </p:nvSpPr>
        <p:spPr>
          <a:xfrm>
            <a:off x="632723" y="4181794"/>
            <a:ext cx="3456000" cy="205304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14" name="Content Placeholder 9">
            <a:extLst>
              <a:ext uri="{FF2B5EF4-FFF2-40B4-BE49-F238E27FC236}">
                <a16:creationId xmlns:a16="http://schemas.microsoft.com/office/drawing/2014/main" id="{C55D1222-512A-4020-AE86-8C428804EA1D}"/>
              </a:ext>
            </a:extLst>
          </p:cNvPr>
          <p:cNvSpPr>
            <a:spLocks noGrp="1"/>
          </p:cNvSpPr>
          <p:nvPr>
            <p:ph sz="quarter" idx="26" hasCustomPrompt="1"/>
          </p:nvPr>
        </p:nvSpPr>
        <p:spPr>
          <a:xfrm>
            <a:off x="4380410" y="4181794"/>
            <a:ext cx="3456000" cy="205304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15" name="Content Placeholder 9">
            <a:extLst>
              <a:ext uri="{FF2B5EF4-FFF2-40B4-BE49-F238E27FC236}">
                <a16:creationId xmlns:a16="http://schemas.microsoft.com/office/drawing/2014/main" id="{A007419B-9354-4CE8-81AF-E975BC83ACBC}"/>
              </a:ext>
            </a:extLst>
          </p:cNvPr>
          <p:cNvSpPr>
            <a:spLocks noGrp="1"/>
          </p:cNvSpPr>
          <p:nvPr>
            <p:ph sz="quarter" idx="27" hasCustomPrompt="1"/>
          </p:nvPr>
        </p:nvSpPr>
        <p:spPr>
          <a:xfrm>
            <a:off x="8128097" y="4181794"/>
            <a:ext cx="3456000" cy="2053040"/>
          </a:xfrm>
        </p:spPr>
        <p:txBody>
          <a:bodyPr>
            <a:normAutofit/>
          </a:bodyPr>
          <a:lstStyle>
            <a:lvl1pPr marL="182563" indent="-182563">
              <a:defRPr sz="1600" b="0">
                <a:latin typeface="+mj-lt"/>
              </a:defRPr>
            </a:lvl1pPr>
            <a:lvl2pPr marL="360363" indent="-184150">
              <a:defRPr sz="1400" b="0">
                <a:latin typeface="+mj-lt"/>
              </a:defRPr>
            </a:lvl2pPr>
            <a:lvl3pPr marL="536575" indent="-176213">
              <a:defRPr sz="1200">
                <a:latin typeface="+mj-lt"/>
              </a:defRPr>
            </a:lvl3pPr>
            <a:lvl4pPr marL="719138" indent="-182563">
              <a:defRPr sz="1100">
                <a:latin typeface="+mj-lt"/>
              </a:defRPr>
            </a:lvl4pPr>
            <a:lvl5pPr marL="895350" indent="-176213">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Tree>
    <p:extLst>
      <p:ext uri="{BB962C8B-B14F-4D97-AF65-F5344CB8AC3E}">
        <p14:creationId xmlns:p14="http://schemas.microsoft.com/office/powerpoint/2010/main" val="342218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Antwerpen_3ico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sp>
        <p:nvSpPr>
          <p:cNvPr id="5" name="Tijdelijke aanduiding voor afbeelding 33">
            <a:extLst>
              <a:ext uri="{FF2B5EF4-FFF2-40B4-BE49-F238E27FC236}">
                <a16:creationId xmlns:a16="http://schemas.microsoft.com/office/drawing/2014/main" id="{9BF78AC3-F061-4145-A432-3FB7391D0F0E}"/>
              </a:ext>
            </a:extLst>
          </p:cNvPr>
          <p:cNvSpPr>
            <a:spLocks noGrp="1"/>
          </p:cNvSpPr>
          <p:nvPr>
            <p:ph type="pic" sz="quarter" idx="12" hasCustomPrompt="1"/>
          </p:nvPr>
        </p:nvSpPr>
        <p:spPr>
          <a:xfrm>
            <a:off x="1514198"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op het pictogram om een witte afbeelding toe </a:t>
            </a:r>
            <a:r>
              <a:rPr lang="nl-NL" noProof="0" dirty="0" err="1"/>
              <a:t>tevoegen</a:t>
            </a:r>
            <a:r>
              <a:rPr lang="nl-NL" noProof="0" dirty="0"/>
              <a:t> (</a:t>
            </a:r>
            <a:r>
              <a:rPr lang="nl-NL" noProof="0" dirty="0" err="1"/>
              <a:t>png</a:t>
            </a:r>
            <a:r>
              <a:rPr lang="nl-NL" noProof="0" dirty="0"/>
              <a:t>)</a:t>
            </a:r>
          </a:p>
        </p:txBody>
      </p:sp>
      <p:sp>
        <p:nvSpPr>
          <p:cNvPr id="6" name="Tijdelijke aanduiding voor afbeelding 33">
            <a:extLst>
              <a:ext uri="{FF2B5EF4-FFF2-40B4-BE49-F238E27FC236}">
                <a16:creationId xmlns:a16="http://schemas.microsoft.com/office/drawing/2014/main" id="{AAA97E2B-5188-B740-8501-2BF96B4796A0}"/>
              </a:ext>
            </a:extLst>
          </p:cNvPr>
          <p:cNvSpPr>
            <a:spLocks noGrp="1"/>
          </p:cNvSpPr>
          <p:nvPr>
            <p:ph type="pic" sz="quarter" idx="18" hasCustomPrompt="1"/>
          </p:nvPr>
        </p:nvSpPr>
        <p:spPr>
          <a:xfrm>
            <a:off x="5260054"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op het pictogram om een witte afbeelding toe </a:t>
            </a:r>
            <a:r>
              <a:rPr lang="nl-NL" noProof="0" dirty="0" err="1"/>
              <a:t>tevoegen</a:t>
            </a:r>
            <a:r>
              <a:rPr lang="nl-NL" noProof="0" dirty="0"/>
              <a:t> (</a:t>
            </a:r>
            <a:r>
              <a:rPr lang="nl-NL" noProof="0" dirty="0" err="1"/>
              <a:t>png</a:t>
            </a:r>
            <a:r>
              <a:rPr lang="nl-NL" noProof="0" dirty="0"/>
              <a:t>)</a:t>
            </a:r>
          </a:p>
        </p:txBody>
      </p:sp>
      <p:sp>
        <p:nvSpPr>
          <p:cNvPr id="7" name="Tijdelijke aanduiding voor afbeelding 33">
            <a:extLst>
              <a:ext uri="{FF2B5EF4-FFF2-40B4-BE49-F238E27FC236}">
                <a16:creationId xmlns:a16="http://schemas.microsoft.com/office/drawing/2014/main" id="{6410F448-44B9-E245-8CA2-3AC4F6FCD9F3}"/>
              </a:ext>
            </a:extLst>
          </p:cNvPr>
          <p:cNvSpPr>
            <a:spLocks noGrp="1"/>
          </p:cNvSpPr>
          <p:nvPr>
            <p:ph type="pic" sz="quarter" idx="19" hasCustomPrompt="1"/>
          </p:nvPr>
        </p:nvSpPr>
        <p:spPr>
          <a:xfrm>
            <a:off x="9005909" y="1378339"/>
            <a:ext cx="1674000" cy="1672263"/>
          </a:xfrm>
          <a:prstGeom prst="roundRect">
            <a:avLst>
              <a:gd name="adj" fmla="val 7157"/>
            </a:avLst>
          </a:prstGeom>
          <a:solidFill>
            <a:schemeClr val="accent2"/>
          </a:solidFill>
        </p:spPr>
        <p:txBody>
          <a:bodyPr>
            <a:normAutofit/>
          </a:bodyPr>
          <a:lstStyle>
            <a:lvl1pPr marL="0" marR="0" indent="0" algn="l" defTabSz="914400" rtl="0" eaLnBrk="1" fontAlgn="auto" latinLnBrk="0" hangingPunct="1">
              <a:lnSpc>
                <a:spcPct val="90000"/>
              </a:lnSpc>
              <a:spcBef>
                <a:spcPts val="1000"/>
              </a:spcBef>
              <a:spcAft>
                <a:spcPts val="0"/>
              </a:spcAft>
              <a:buClr>
                <a:schemeClr val="accent2"/>
              </a:buClr>
              <a:buSzPct val="75000"/>
              <a:buFontTx/>
              <a:buNone/>
              <a:tabLst/>
              <a:defRPr lang="nl-BE" sz="1600" b="0" i="0" kern="1200">
                <a:solidFill>
                  <a:schemeClr val="bg1"/>
                </a:solidFill>
                <a:latin typeface="Calibri Light" panose="020F0302020204030204" pitchFamily="34" charset="0"/>
                <a:ea typeface="Verdana" charset="0"/>
                <a:cs typeface="Calibri Light" panose="020F0302020204030204" pitchFamily="34" charset="0"/>
              </a:defRPr>
            </a:lvl1pPr>
          </a:lstStyle>
          <a:p>
            <a:pPr marL="0" marR="0" lvl="0" indent="0" algn="l" defTabSz="914400" rtl="0" eaLnBrk="1" fontAlgn="auto" latinLnBrk="0" hangingPunct="1">
              <a:lnSpc>
                <a:spcPct val="90000"/>
              </a:lnSpc>
              <a:spcBef>
                <a:spcPts val="1000"/>
              </a:spcBef>
              <a:spcAft>
                <a:spcPts val="0"/>
              </a:spcAft>
              <a:buClr>
                <a:schemeClr val="accent2"/>
              </a:buClr>
              <a:buSzPct val="75000"/>
              <a:buFontTx/>
              <a:buNone/>
              <a:tabLst/>
              <a:defRPr/>
            </a:pPr>
            <a:r>
              <a:rPr lang="nl-NL" noProof="0" dirty="0"/>
              <a:t>Klik op het pictogram om een witte afbeelding toe </a:t>
            </a:r>
            <a:r>
              <a:rPr lang="nl-NL" noProof="0" dirty="0" err="1"/>
              <a:t>tevoegen</a:t>
            </a:r>
            <a:r>
              <a:rPr lang="nl-NL" noProof="0" dirty="0"/>
              <a:t> (</a:t>
            </a:r>
            <a:r>
              <a:rPr lang="nl-NL" noProof="0" dirty="0" err="1"/>
              <a:t>png</a:t>
            </a:r>
            <a:r>
              <a:rPr lang="nl-NL" noProof="0" dirty="0"/>
              <a:t>)</a:t>
            </a: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nl-BE" noProof="0" dirty="0"/>
              <a:t>Ondertitel</a:t>
            </a:r>
          </a:p>
        </p:txBody>
      </p:sp>
      <p:sp>
        <p:nvSpPr>
          <p:cNvPr id="11" name="Tijdelijke aanduiding voor tekst 3">
            <a:extLst>
              <a:ext uri="{FF2B5EF4-FFF2-40B4-BE49-F238E27FC236}">
                <a16:creationId xmlns:a16="http://schemas.microsoft.com/office/drawing/2014/main" id="{642A680A-1625-824E-8281-465F0A135B3A}"/>
              </a:ext>
            </a:extLst>
          </p:cNvPr>
          <p:cNvSpPr>
            <a:spLocks noGrp="1"/>
          </p:cNvSpPr>
          <p:nvPr>
            <p:ph type="body" sz="quarter" idx="24" hasCustomPrompt="1"/>
          </p:nvPr>
        </p:nvSpPr>
        <p:spPr>
          <a:xfrm>
            <a:off x="8136376"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nl-BE" noProof="0"/>
              <a:t>Ondertitel</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4383593" y="3704273"/>
            <a:ext cx="3438000" cy="522288"/>
          </a:xfrm>
          <a:prstGeom prst="rect">
            <a:avLst/>
          </a:prstGeom>
        </p:spPr>
        <p:txBody>
          <a:bodyPr lIns="0" tIns="0" rIns="0" bIns="0">
            <a:normAutofit/>
          </a:bodyPr>
          <a:lstStyle>
            <a:lvl1pPr marL="0" indent="0" algn="ctr">
              <a:buNone/>
              <a:defRPr sz="2200" b="1" i="0">
                <a:solidFill>
                  <a:schemeClr val="accent2"/>
                </a:solidFill>
                <a:latin typeface="Calibri" panose="020F0502020204030204" pitchFamily="34" charset="0"/>
                <a:cs typeface="Calibri" panose="020F0502020204030204" pitchFamily="34" charset="0"/>
              </a:defRPr>
            </a:lvl1pPr>
          </a:lstStyle>
          <a:p>
            <a:r>
              <a:rPr lang="nl-BE" noProof="0"/>
              <a:t>Ondertitel</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4383593"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17" name="Content Placeholder 9">
            <a:extLst>
              <a:ext uri="{FF2B5EF4-FFF2-40B4-BE49-F238E27FC236}">
                <a16:creationId xmlns:a16="http://schemas.microsoft.com/office/drawing/2014/main" id="{E18EDD4A-93E4-41E6-A00B-6EF03C4ACB69}"/>
              </a:ext>
            </a:extLst>
          </p:cNvPr>
          <p:cNvSpPr>
            <a:spLocks noGrp="1"/>
          </p:cNvSpPr>
          <p:nvPr>
            <p:ph sz="quarter" idx="29" hasCustomPrompt="1"/>
          </p:nvPr>
        </p:nvSpPr>
        <p:spPr>
          <a:xfrm>
            <a:off x="8136376" y="4248038"/>
            <a:ext cx="3438000" cy="1990800"/>
          </a:xfrm>
        </p:spPr>
        <p:txBody>
          <a:bodyPr>
            <a:normAutofit/>
          </a:bodyPr>
          <a:lstStyle>
            <a:lvl1pPr marL="182563" indent="-182563" algn="ctr">
              <a:defRPr sz="1600" b="0">
                <a:latin typeface="+mj-lt"/>
              </a:defRPr>
            </a:lvl1pPr>
            <a:lvl2pPr marL="360363" indent="-184150" algn="ctr">
              <a:defRPr sz="1400" b="0">
                <a:latin typeface="+mj-lt"/>
              </a:defRPr>
            </a:lvl2pPr>
            <a:lvl3pPr marL="536575" indent="-176213" algn="ctr">
              <a:defRPr sz="1200">
                <a:latin typeface="+mj-lt"/>
              </a:defRPr>
            </a:lvl3pPr>
            <a:lvl4pPr marL="719138" indent="-182563" algn="ctr">
              <a:defRPr sz="1100">
                <a:latin typeface="+mj-lt"/>
              </a:defRPr>
            </a:lvl4pPr>
            <a:lvl5pPr marL="895350" indent="-176213" algn="ctr">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Tree>
    <p:extLst>
      <p:ext uri="{BB962C8B-B14F-4D97-AF65-F5344CB8AC3E}">
        <p14:creationId xmlns:p14="http://schemas.microsoft.com/office/powerpoint/2010/main" val="167923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UAntwerpen_3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1578459"/>
            <a:ext cx="3438000"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nl-BE" noProof="0"/>
              <a:t>Ondertitel</a:t>
            </a:r>
          </a:p>
        </p:txBody>
      </p:sp>
      <p:sp>
        <p:nvSpPr>
          <p:cNvPr id="11" name="Tijdelijke aanduiding voor tekst 3">
            <a:extLst>
              <a:ext uri="{FF2B5EF4-FFF2-40B4-BE49-F238E27FC236}">
                <a16:creationId xmlns:a16="http://schemas.microsoft.com/office/drawing/2014/main" id="{642A680A-1625-824E-8281-465F0A135B3A}"/>
              </a:ext>
            </a:extLst>
          </p:cNvPr>
          <p:cNvSpPr>
            <a:spLocks noGrp="1"/>
          </p:cNvSpPr>
          <p:nvPr>
            <p:ph type="body" sz="quarter" idx="24" hasCustomPrompt="1"/>
          </p:nvPr>
        </p:nvSpPr>
        <p:spPr>
          <a:xfrm>
            <a:off x="8136376" y="1578459"/>
            <a:ext cx="3438000"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nl-BE" noProof="0"/>
              <a:t>Ondertitel</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4383593" y="1578459"/>
            <a:ext cx="3438000"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nl-BE" noProof="0"/>
              <a:t>Ondertitel</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2122223"/>
            <a:ext cx="34380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4383593" y="2122223"/>
            <a:ext cx="34380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17" name="Content Placeholder 9">
            <a:extLst>
              <a:ext uri="{FF2B5EF4-FFF2-40B4-BE49-F238E27FC236}">
                <a16:creationId xmlns:a16="http://schemas.microsoft.com/office/drawing/2014/main" id="{E18EDD4A-93E4-41E6-A00B-6EF03C4ACB69}"/>
              </a:ext>
            </a:extLst>
          </p:cNvPr>
          <p:cNvSpPr>
            <a:spLocks noGrp="1"/>
          </p:cNvSpPr>
          <p:nvPr>
            <p:ph sz="quarter" idx="29" hasCustomPrompt="1"/>
          </p:nvPr>
        </p:nvSpPr>
        <p:spPr>
          <a:xfrm>
            <a:off x="8136376" y="2122223"/>
            <a:ext cx="34380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12" name="Title 1">
            <a:extLst>
              <a:ext uri="{FF2B5EF4-FFF2-40B4-BE49-F238E27FC236}">
                <a16:creationId xmlns:a16="http://schemas.microsoft.com/office/drawing/2014/main" id="{97BB0C09-C793-44D9-9351-DBCCE5065906}"/>
              </a:ext>
            </a:extLst>
          </p:cNvPr>
          <p:cNvSpPr>
            <a:spLocks noGrp="1"/>
          </p:cNvSpPr>
          <p:nvPr>
            <p:ph type="title" hasCustomPrompt="1"/>
          </p:nvPr>
        </p:nvSpPr>
        <p:spPr>
          <a:xfrm>
            <a:off x="623887" y="620713"/>
            <a:ext cx="10944226" cy="791794"/>
          </a:xfrm>
        </p:spPr>
        <p:txBody>
          <a:bodyPr/>
          <a:lstStyle>
            <a:lvl1pPr>
              <a:defRPr b="1" i="0">
                <a:solidFill>
                  <a:schemeClr val="accent2"/>
                </a:solidFill>
                <a:latin typeface="Calibri" panose="020F0502020204030204" pitchFamily="34" charset="0"/>
                <a:cs typeface="Calibri" panose="020F0502020204030204" pitchFamily="34" charset="0"/>
              </a:defRPr>
            </a:lvl1pPr>
          </a:lstStyle>
          <a:p>
            <a:r>
              <a:rPr lang="nl-NL" dirty="0"/>
              <a:t>Klik om de stijl van de mastertitel te bewerken</a:t>
            </a:r>
            <a:endParaRPr lang="en-BE" dirty="0"/>
          </a:p>
        </p:txBody>
      </p:sp>
    </p:spTree>
    <p:extLst>
      <p:ext uri="{BB962C8B-B14F-4D97-AF65-F5344CB8AC3E}">
        <p14:creationId xmlns:p14="http://schemas.microsoft.com/office/powerpoint/2010/main" val="3357846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UAntwerpen_2column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D96712-8A94-CB4B-8CE6-B7A18FB19433}"/>
              </a:ext>
            </a:extLst>
          </p:cNvPr>
          <p:cNvSpPr>
            <a:spLocks noGrp="1"/>
          </p:cNvSpPr>
          <p:nvPr>
            <p:ph type="sldNum" sz="quarter" idx="10"/>
          </p:nvPr>
        </p:nvSpPr>
        <p:spPr/>
        <p:txBody>
          <a:bodyPr/>
          <a:lstStyle>
            <a:lvl1pPr>
              <a:defRPr b="0" i="0">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endParaRPr>
          </a:p>
        </p:txBody>
      </p:sp>
      <p:sp>
        <p:nvSpPr>
          <p:cNvPr id="8" name="Tijdelijke aanduiding voor tekst 3">
            <a:extLst>
              <a:ext uri="{FF2B5EF4-FFF2-40B4-BE49-F238E27FC236}">
                <a16:creationId xmlns:a16="http://schemas.microsoft.com/office/drawing/2014/main" id="{C9026212-289C-F34A-A4D7-E30D294D4195}"/>
              </a:ext>
            </a:extLst>
          </p:cNvPr>
          <p:cNvSpPr>
            <a:spLocks noGrp="1"/>
          </p:cNvSpPr>
          <p:nvPr>
            <p:ph type="body" sz="quarter" idx="22" hasCustomPrompt="1"/>
          </p:nvPr>
        </p:nvSpPr>
        <p:spPr>
          <a:xfrm>
            <a:off x="630810" y="1578459"/>
            <a:ext cx="5306400"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nl-BE" noProof="0" dirty="0"/>
              <a:t>Ondertitel</a:t>
            </a:r>
          </a:p>
        </p:txBody>
      </p:sp>
      <p:sp>
        <p:nvSpPr>
          <p:cNvPr id="13" name="Tijdelijke aanduiding voor tekst 3">
            <a:extLst>
              <a:ext uri="{FF2B5EF4-FFF2-40B4-BE49-F238E27FC236}">
                <a16:creationId xmlns:a16="http://schemas.microsoft.com/office/drawing/2014/main" id="{466E1215-57EE-734D-95D4-32CDFD6B77AE}"/>
              </a:ext>
            </a:extLst>
          </p:cNvPr>
          <p:cNvSpPr>
            <a:spLocks noGrp="1"/>
          </p:cNvSpPr>
          <p:nvPr>
            <p:ph type="body" sz="quarter" idx="26" hasCustomPrompt="1"/>
          </p:nvPr>
        </p:nvSpPr>
        <p:spPr>
          <a:xfrm>
            <a:off x="6261713" y="1578459"/>
            <a:ext cx="5306400" cy="522288"/>
          </a:xfrm>
          <a:prstGeom prst="rect">
            <a:avLst/>
          </a:prstGeom>
        </p:spPr>
        <p:txBody>
          <a:bodyPr lIns="0" tIns="0" rIns="0" bIns="0">
            <a:normAutofit/>
          </a:bodyPr>
          <a:lstStyle>
            <a:lvl1pPr marL="0" indent="0" algn="l">
              <a:buNone/>
              <a:defRPr sz="2200" b="1" i="0">
                <a:solidFill>
                  <a:schemeClr val="tx1"/>
                </a:solidFill>
                <a:latin typeface="Calibri" panose="020F0502020204030204" pitchFamily="34" charset="0"/>
                <a:cs typeface="Calibri" panose="020F0502020204030204" pitchFamily="34" charset="0"/>
              </a:defRPr>
            </a:lvl1pPr>
          </a:lstStyle>
          <a:p>
            <a:r>
              <a:rPr lang="nl-BE" noProof="0"/>
              <a:t>Ondertitel</a:t>
            </a:r>
          </a:p>
        </p:txBody>
      </p:sp>
      <p:sp>
        <p:nvSpPr>
          <p:cNvPr id="15" name="Content Placeholder 9">
            <a:extLst>
              <a:ext uri="{FF2B5EF4-FFF2-40B4-BE49-F238E27FC236}">
                <a16:creationId xmlns:a16="http://schemas.microsoft.com/office/drawing/2014/main" id="{66692AD7-78D2-4CCE-AF2E-3E0B2562ECFE}"/>
              </a:ext>
            </a:extLst>
          </p:cNvPr>
          <p:cNvSpPr>
            <a:spLocks noGrp="1"/>
          </p:cNvSpPr>
          <p:nvPr>
            <p:ph sz="quarter" idx="27" hasCustomPrompt="1"/>
          </p:nvPr>
        </p:nvSpPr>
        <p:spPr>
          <a:xfrm>
            <a:off x="630810" y="2122223"/>
            <a:ext cx="53064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16" name="Content Placeholder 9">
            <a:extLst>
              <a:ext uri="{FF2B5EF4-FFF2-40B4-BE49-F238E27FC236}">
                <a16:creationId xmlns:a16="http://schemas.microsoft.com/office/drawing/2014/main" id="{FC120415-A1CE-44F6-BDB2-ECE056C8A736}"/>
              </a:ext>
            </a:extLst>
          </p:cNvPr>
          <p:cNvSpPr>
            <a:spLocks noGrp="1"/>
          </p:cNvSpPr>
          <p:nvPr>
            <p:ph sz="quarter" idx="28" hasCustomPrompt="1"/>
          </p:nvPr>
        </p:nvSpPr>
        <p:spPr>
          <a:xfrm>
            <a:off x="6261713" y="2122223"/>
            <a:ext cx="5306400" cy="4115063"/>
          </a:xfrm>
        </p:spPr>
        <p:txBody>
          <a:bodyPr>
            <a:normAutofit/>
          </a:bodyPr>
          <a:lstStyle>
            <a:lvl1pPr marL="182563" indent="-182563" algn="l">
              <a:defRPr sz="1600" b="0">
                <a:latin typeface="+mj-lt"/>
              </a:defRPr>
            </a:lvl1pPr>
            <a:lvl2pPr marL="360363" indent="-184150" algn="l">
              <a:defRPr sz="1400" b="0">
                <a:latin typeface="+mj-lt"/>
              </a:defRPr>
            </a:lvl2pPr>
            <a:lvl3pPr marL="536575" indent="-176213" algn="l">
              <a:defRPr sz="1200">
                <a:latin typeface="+mj-lt"/>
              </a:defRPr>
            </a:lvl3pPr>
            <a:lvl4pPr marL="719138" indent="-182563" algn="l">
              <a:defRPr sz="1100">
                <a:latin typeface="+mj-lt"/>
              </a:defRPr>
            </a:lvl4pPr>
            <a:lvl5pPr marL="895350" indent="-176213" algn="l">
              <a:defRPr sz="1100">
                <a:latin typeface="+mj-lt"/>
              </a:defRPr>
            </a:lvl5pPr>
          </a:lstStyle>
          <a:p>
            <a:pPr lvl="0"/>
            <a:r>
              <a:rPr lang="nl-BE" noProof="0"/>
              <a:t>Inhoud</a:t>
            </a:r>
          </a:p>
          <a:p>
            <a:pPr lvl="1"/>
            <a:r>
              <a:rPr lang="nl-BE" noProof="0"/>
              <a:t>Second level</a:t>
            </a:r>
          </a:p>
          <a:p>
            <a:pPr lvl="2"/>
            <a:r>
              <a:rPr lang="nl-BE" noProof="0"/>
              <a:t>Third level</a:t>
            </a:r>
          </a:p>
          <a:p>
            <a:pPr lvl="3"/>
            <a:r>
              <a:rPr lang="nl-BE" noProof="0"/>
              <a:t>Fourth level</a:t>
            </a:r>
          </a:p>
          <a:p>
            <a:pPr lvl="4"/>
            <a:r>
              <a:rPr lang="nl-BE" noProof="0"/>
              <a:t>Fifth level</a:t>
            </a:r>
          </a:p>
          <a:p>
            <a:pPr lvl="4"/>
            <a:endParaRPr lang="nl-BE" noProof="0"/>
          </a:p>
          <a:p>
            <a:pPr lvl="1"/>
            <a:endParaRPr lang="nl-BE" noProof="0"/>
          </a:p>
        </p:txBody>
      </p:sp>
      <p:sp>
        <p:nvSpPr>
          <p:cNvPr id="12" name="Title 1">
            <a:extLst>
              <a:ext uri="{FF2B5EF4-FFF2-40B4-BE49-F238E27FC236}">
                <a16:creationId xmlns:a16="http://schemas.microsoft.com/office/drawing/2014/main" id="{97BB0C09-C793-44D9-9351-DBCCE5065906}"/>
              </a:ext>
            </a:extLst>
          </p:cNvPr>
          <p:cNvSpPr>
            <a:spLocks noGrp="1"/>
          </p:cNvSpPr>
          <p:nvPr>
            <p:ph type="title" hasCustomPrompt="1"/>
          </p:nvPr>
        </p:nvSpPr>
        <p:spPr>
          <a:xfrm>
            <a:off x="623887" y="620713"/>
            <a:ext cx="10944226" cy="791794"/>
          </a:xfrm>
        </p:spPr>
        <p:txBody>
          <a:bodyPr/>
          <a:lstStyle>
            <a:lvl1pPr>
              <a:defRPr b="1" i="0">
                <a:solidFill>
                  <a:schemeClr val="accent2"/>
                </a:solidFill>
                <a:latin typeface="Calibri" panose="020F0502020204030204" pitchFamily="34" charset="0"/>
                <a:cs typeface="Calibri" panose="020F0502020204030204" pitchFamily="34" charset="0"/>
              </a:defRPr>
            </a:lvl1pPr>
          </a:lstStyle>
          <a:p>
            <a:r>
              <a:rPr lang="nl-NL" dirty="0"/>
              <a:t>Klik om de stijl van de mastertitel te bewerken</a:t>
            </a:r>
            <a:endParaRPr lang="en-BE" dirty="0"/>
          </a:p>
        </p:txBody>
      </p:sp>
    </p:spTree>
    <p:extLst>
      <p:ext uri="{BB962C8B-B14F-4D97-AF65-F5344CB8AC3E}">
        <p14:creationId xmlns:p14="http://schemas.microsoft.com/office/powerpoint/2010/main" val="285741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image" Target="../media/image1.png"/><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jdelijke aanduiding voor titel 1">
            <a:extLst>
              <a:ext uri="{FF2B5EF4-FFF2-40B4-BE49-F238E27FC236}">
                <a16:creationId xmlns:a16="http://schemas.microsoft.com/office/drawing/2014/main" id="{1948A336-DFA9-6348-B512-B2BBC75D1D43}"/>
              </a:ext>
            </a:extLst>
          </p:cNvPr>
          <p:cNvSpPr>
            <a:spLocks noGrp="1"/>
          </p:cNvSpPr>
          <p:nvPr>
            <p:ph type="title"/>
          </p:nvPr>
        </p:nvSpPr>
        <p:spPr>
          <a:xfrm>
            <a:off x="623887" y="620713"/>
            <a:ext cx="10944226" cy="791794"/>
          </a:xfrm>
          <a:prstGeom prst="rect">
            <a:avLst/>
          </a:prstGeom>
        </p:spPr>
        <p:txBody>
          <a:bodyPr vert="horz" lIns="0" tIns="0" rIns="0" bIns="0" rtlCol="0" anchor="t" anchorCtr="0">
            <a:normAutofit/>
          </a:bodyPr>
          <a:lstStyle/>
          <a:p>
            <a:r>
              <a:rPr lang="nl-BE" noProof="0" dirty="0"/>
              <a:t>Klik om de stijl van de mastertitel te bewerken</a:t>
            </a:r>
          </a:p>
        </p:txBody>
      </p:sp>
      <p:sp>
        <p:nvSpPr>
          <p:cNvPr id="9" name="Tijdelijke aanduiding voor dianummer 3">
            <a:extLst>
              <a:ext uri="{FF2B5EF4-FFF2-40B4-BE49-F238E27FC236}">
                <a16:creationId xmlns:a16="http://schemas.microsoft.com/office/drawing/2014/main" id="{ACEE07E0-D229-2548-A4C6-019956C34182}"/>
              </a:ext>
            </a:extLst>
          </p:cNvPr>
          <p:cNvSpPr>
            <a:spLocks noGrp="1"/>
          </p:cNvSpPr>
          <p:nvPr>
            <p:ph type="sldNum" sz="quarter" idx="4"/>
          </p:nvPr>
        </p:nvSpPr>
        <p:spPr>
          <a:xfrm>
            <a:off x="8923493" y="6339173"/>
            <a:ext cx="2644619" cy="365125"/>
          </a:xfrm>
          <a:prstGeom prst="rect">
            <a:avLst/>
          </a:prstGeom>
        </p:spPr>
        <p:txBody>
          <a:bodyPr vert="horz" lIns="91440" tIns="45720" rIns="91440" bIns="45720" rtlCol="0" anchor="ctr"/>
          <a:lstStyle>
            <a:lvl1pPr algn="r">
              <a:defRPr sz="1000" b="0" i="0">
                <a:solidFill>
                  <a:schemeClr val="tx2"/>
                </a:solidFill>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cs typeface="Calibri Light" panose="020F0302020204030204" pitchFamily="34" charset="0"/>
            </a:endParaRPr>
          </a:p>
        </p:txBody>
      </p:sp>
      <p:sp>
        <p:nvSpPr>
          <p:cNvPr id="5" name="Text Placeholder 4">
            <a:extLst>
              <a:ext uri="{FF2B5EF4-FFF2-40B4-BE49-F238E27FC236}">
                <a16:creationId xmlns:a16="http://schemas.microsoft.com/office/drawing/2014/main" id="{0912212B-EACF-4AB5-8035-E9729BF5330A}"/>
              </a:ext>
            </a:extLst>
          </p:cNvPr>
          <p:cNvSpPr>
            <a:spLocks noGrp="1"/>
          </p:cNvSpPr>
          <p:nvPr>
            <p:ph type="body" idx="1"/>
          </p:nvPr>
        </p:nvSpPr>
        <p:spPr>
          <a:xfrm>
            <a:off x="623887" y="1516380"/>
            <a:ext cx="10944225" cy="4720907"/>
          </a:xfrm>
          <a:prstGeom prst="rect">
            <a:avLst/>
          </a:prstGeom>
        </p:spPr>
        <p:txBody>
          <a:bodyPr vert="horz" lIns="0" tIns="0" rIns="0" bIns="0" rtlCol="0">
            <a:normAutofit/>
          </a:body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pic>
        <p:nvPicPr>
          <p:cNvPr id="13" name="Afbeelding 5">
            <a:extLst>
              <a:ext uri="{FF2B5EF4-FFF2-40B4-BE49-F238E27FC236}">
                <a16:creationId xmlns:a16="http://schemas.microsoft.com/office/drawing/2014/main" id="{B2E223BF-716A-44D5-A1E7-04D42DB8929A}"/>
              </a:ext>
            </a:extLst>
          </p:cNvPr>
          <p:cNvPicPr>
            <a:picLocks noChangeAspect="1"/>
          </p:cNvPicPr>
          <p:nvPr userDrawn="1"/>
        </p:nvPicPr>
        <p:blipFill>
          <a:blip r:embed="rId15"/>
          <a:stretch>
            <a:fillRect/>
          </a:stretch>
        </p:blipFill>
        <p:spPr>
          <a:xfrm>
            <a:off x="626400" y="6449522"/>
            <a:ext cx="904110" cy="227141"/>
          </a:xfrm>
          <a:prstGeom prst="rect">
            <a:avLst/>
          </a:prstGeom>
        </p:spPr>
      </p:pic>
    </p:spTree>
  </p:cSld>
  <p:clrMap bg1="lt1" tx1="dk1" bg2="lt2" tx2="dk2" accent1="accent1" accent2="accent2" accent3="accent3" accent4="accent4" accent5="accent5" accent6="accent6" hlink="hlink" folHlink="folHlink"/>
  <p:sldLayoutIdLst>
    <p:sldLayoutId id="2147484115" r:id="rId1"/>
    <p:sldLayoutId id="2147484105" r:id="rId2"/>
    <p:sldLayoutId id="2147484106" r:id="rId3"/>
    <p:sldLayoutId id="2147484107" r:id="rId4"/>
    <p:sldLayoutId id="2147484108" r:id="rId5"/>
    <p:sldLayoutId id="2147484109" r:id="rId6"/>
    <p:sldLayoutId id="2147484110" r:id="rId7"/>
    <p:sldLayoutId id="2147484116" r:id="rId8"/>
    <p:sldLayoutId id="2147484117" r:id="rId9"/>
    <p:sldLayoutId id="2147484111" r:id="rId10"/>
    <p:sldLayoutId id="2147484113" r:id="rId11"/>
    <p:sldLayoutId id="2147484112" r:id="rId12"/>
    <p:sldLayoutId id="2147484102" r:id="rId13"/>
  </p:sldLayoutIdLst>
  <p:hf hdr="0"/>
  <p:txStyles>
    <p:titleStyle>
      <a:lvl1pPr algn="l" defTabSz="1217054" rtl="0" eaLnBrk="1" fontAlgn="base" hangingPunct="1">
        <a:spcBef>
          <a:spcPct val="0"/>
        </a:spcBef>
        <a:spcAft>
          <a:spcPct val="0"/>
        </a:spcAft>
        <a:defRPr sz="3800" b="1" i="0" kern="1200">
          <a:solidFill>
            <a:schemeClr val="accent2"/>
          </a:solidFill>
          <a:latin typeface="Calibri" panose="020F0502020204030204" pitchFamily="34" charset="0"/>
          <a:ea typeface="Verdana" charset="0"/>
          <a:cs typeface="Calibri" panose="020F0502020204030204" pitchFamily="34" charset="0"/>
        </a:defRPr>
      </a:lvl1pPr>
      <a:lvl2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2pPr>
      <a:lvl3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3pPr>
      <a:lvl4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4pPr>
      <a:lvl5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userDrawn="1">
          <p15:clr>
            <a:srgbClr val="F26B43"/>
          </p15:clr>
        </p15:guide>
        <p15:guide id="2" pos="7287" userDrawn="1">
          <p15:clr>
            <a:srgbClr val="F26B43"/>
          </p15:clr>
        </p15:guide>
        <p15:guide id="3" orient="horz" pos="391" userDrawn="1">
          <p15:clr>
            <a:srgbClr val="F26B43"/>
          </p15:clr>
        </p15:guide>
        <p15:guide id="4" orient="horz" pos="392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548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1" userDrawn="1">
          <p15:clr>
            <a:srgbClr val="F26B43"/>
          </p15:clr>
        </p15:guide>
        <p15:guide id="2" pos="393" userDrawn="1">
          <p15:clr>
            <a:srgbClr val="F26B43"/>
          </p15:clr>
        </p15:guide>
        <p15:guide id="3" pos="7287" userDrawn="1">
          <p15:clr>
            <a:srgbClr val="F26B43"/>
          </p15:clr>
        </p15:guide>
        <p15:guide id="4" orient="horz" pos="392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jdelijke aanduiding voor titel 1">
            <a:extLst>
              <a:ext uri="{FF2B5EF4-FFF2-40B4-BE49-F238E27FC236}">
                <a16:creationId xmlns:a16="http://schemas.microsoft.com/office/drawing/2014/main" id="{1948A336-DFA9-6348-B512-B2BBC75D1D43}"/>
              </a:ext>
            </a:extLst>
          </p:cNvPr>
          <p:cNvSpPr>
            <a:spLocks noGrp="1"/>
          </p:cNvSpPr>
          <p:nvPr>
            <p:ph type="title"/>
          </p:nvPr>
        </p:nvSpPr>
        <p:spPr>
          <a:xfrm>
            <a:off x="623887" y="620713"/>
            <a:ext cx="10944226" cy="791794"/>
          </a:xfrm>
          <a:prstGeom prst="rect">
            <a:avLst/>
          </a:prstGeom>
        </p:spPr>
        <p:txBody>
          <a:bodyPr vert="horz" lIns="0" tIns="0" rIns="0" bIns="0" rtlCol="0" anchor="t" anchorCtr="0">
            <a:normAutofit/>
          </a:bodyPr>
          <a:lstStyle/>
          <a:p>
            <a:r>
              <a:rPr lang="nl-BE" noProof="0" dirty="0"/>
              <a:t>Klik om de stijl van de mastertitel te bewerken</a:t>
            </a:r>
          </a:p>
        </p:txBody>
      </p:sp>
      <p:sp>
        <p:nvSpPr>
          <p:cNvPr id="9" name="Tijdelijke aanduiding voor dianummer 3">
            <a:extLst>
              <a:ext uri="{FF2B5EF4-FFF2-40B4-BE49-F238E27FC236}">
                <a16:creationId xmlns:a16="http://schemas.microsoft.com/office/drawing/2014/main" id="{ACEE07E0-D229-2548-A4C6-019956C34182}"/>
              </a:ext>
            </a:extLst>
          </p:cNvPr>
          <p:cNvSpPr>
            <a:spLocks noGrp="1"/>
          </p:cNvSpPr>
          <p:nvPr>
            <p:ph type="sldNum" sz="quarter" idx="4"/>
          </p:nvPr>
        </p:nvSpPr>
        <p:spPr>
          <a:xfrm>
            <a:off x="8923493" y="6339173"/>
            <a:ext cx="2644619" cy="365125"/>
          </a:xfrm>
          <a:prstGeom prst="rect">
            <a:avLst/>
          </a:prstGeom>
        </p:spPr>
        <p:txBody>
          <a:bodyPr vert="horz" lIns="91440" tIns="45720" rIns="91440" bIns="45720" rtlCol="0" anchor="ctr"/>
          <a:lstStyle>
            <a:lvl1pPr algn="r">
              <a:defRPr sz="1000" b="0" i="0">
                <a:solidFill>
                  <a:schemeClr val="tx2"/>
                </a:solidFill>
                <a:latin typeface="Calibri Light" panose="020F0302020204030204" pitchFamily="34" charset="0"/>
                <a:cs typeface="Calibri Light" panose="020F0302020204030204" pitchFamily="34" charset="0"/>
              </a:defRPr>
            </a:lvl1pPr>
          </a:lstStyle>
          <a:p>
            <a:fld id="{E038E271-308C-2E46-A3EC-56326F9084CC}" type="slidenum">
              <a:rPr lang="nl-BE" smtClean="0"/>
              <a:pPr/>
              <a:t>‹nr.›</a:t>
            </a:fld>
            <a:endParaRPr lang="nl-BE" dirty="0">
              <a:latin typeface="Calibri Light" panose="020F0302020204030204" pitchFamily="34" charset="0"/>
              <a:cs typeface="Calibri Light" panose="020F0302020204030204" pitchFamily="34" charset="0"/>
            </a:endParaRPr>
          </a:p>
        </p:txBody>
      </p:sp>
      <p:sp>
        <p:nvSpPr>
          <p:cNvPr id="5" name="Text Placeholder 4">
            <a:extLst>
              <a:ext uri="{FF2B5EF4-FFF2-40B4-BE49-F238E27FC236}">
                <a16:creationId xmlns:a16="http://schemas.microsoft.com/office/drawing/2014/main" id="{0912212B-EACF-4AB5-8035-E9729BF5330A}"/>
              </a:ext>
            </a:extLst>
          </p:cNvPr>
          <p:cNvSpPr>
            <a:spLocks noGrp="1"/>
          </p:cNvSpPr>
          <p:nvPr>
            <p:ph type="body" idx="1"/>
          </p:nvPr>
        </p:nvSpPr>
        <p:spPr>
          <a:xfrm>
            <a:off x="623887" y="1516380"/>
            <a:ext cx="10944225" cy="4720907"/>
          </a:xfrm>
          <a:prstGeom prst="rect">
            <a:avLst/>
          </a:prstGeom>
        </p:spPr>
        <p:txBody>
          <a:bodyPr vert="horz" lIns="0" tIns="0" rIns="0" bIns="0" rtlCol="0">
            <a:normAutofit/>
          </a:bodyPr>
          <a:lstStyle/>
          <a:p>
            <a:pPr lvl="0"/>
            <a:r>
              <a:rPr lang="nl-BE" noProof="0" dirty="0"/>
              <a:t>Click </a:t>
            </a:r>
            <a:r>
              <a:rPr lang="nl-BE" noProof="0" dirty="0" err="1"/>
              <a:t>to</a:t>
            </a:r>
            <a:r>
              <a:rPr lang="nl-BE" noProof="0" dirty="0"/>
              <a:t> </a:t>
            </a:r>
            <a:r>
              <a:rPr lang="nl-BE" noProof="0" dirty="0" err="1"/>
              <a:t>edit</a:t>
            </a:r>
            <a:r>
              <a:rPr lang="nl-BE" noProof="0" dirty="0"/>
              <a:t> Master </a:t>
            </a:r>
            <a:r>
              <a:rPr lang="nl-BE" noProof="0" dirty="0" err="1"/>
              <a:t>text</a:t>
            </a:r>
            <a:r>
              <a:rPr lang="nl-BE" noProof="0" dirty="0"/>
              <a:t> </a:t>
            </a:r>
            <a:r>
              <a:rPr lang="nl-BE" noProof="0" dirty="0" err="1"/>
              <a:t>styles</a:t>
            </a:r>
            <a:endParaRPr lang="nl-BE" noProof="0" dirty="0"/>
          </a:p>
          <a:p>
            <a:pPr lvl="1"/>
            <a:r>
              <a:rPr lang="nl-BE" noProof="0" dirty="0"/>
              <a:t>Second level</a:t>
            </a:r>
          </a:p>
          <a:p>
            <a:pPr lvl="2"/>
            <a:r>
              <a:rPr lang="nl-BE" noProof="0" dirty="0" err="1"/>
              <a:t>Third</a:t>
            </a:r>
            <a:r>
              <a:rPr lang="nl-BE" noProof="0" dirty="0"/>
              <a:t> level</a:t>
            </a:r>
          </a:p>
          <a:p>
            <a:pPr lvl="3"/>
            <a:r>
              <a:rPr lang="nl-BE" noProof="0" dirty="0" err="1"/>
              <a:t>Fourth</a:t>
            </a:r>
            <a:r>
              <a:rPr lang="nl-BE" noProof="0" dirty="0"/>
              <a:t> level</a:t>
            </a:r>
          </a:p>
          <a:p>
            <a:pPr lvl="4"/>
            <a:r>
              <a:rPr lang="nl-BE" noProof="0" dirty="0" err="1"/>
              <a:t>Fifth</a:t>
            </a:r>
            <a:r>
              <a:rPr lang="nl-BE" noProof="0" dirty="0"/>
              <a:t> level</a:t>
            </a:r>
          </a:p>
        </p:txBody>
      </p:sp>
      <p:pic>
        <p:nvPicPr>
          <p:cNvPr id="13" name="Afbeelding 5">
            <a:extLst>
              <a:ext uri="{FF2B5EF4-FFF2-40B4-BE49-F238E27FC236}">
                <a16:creationId xmlns:a16="http://schemas.microsoft.com/office/drawing/2014/main" id="{B2E223BF-716A-44D5-A1E7-04D42DB8929A}"/>
              </a:ext>
            </a:extLst>
          </p:cNvPr>
          <p:cNvPicPr>
            <a:picLocks noChangeAspect="1"/>
          </p:cNvPicPr>
          <p:nvPr userDrawn="1"/>
        </p:nvPicPr>
        <p:blipFill>
          <a:blip r:embed="rId15"/>
          <a:stretch>
            <a:fillRect/>
          </a:stretch>
        </p:blipFill>
        <p:spPr>
          <a:xfrm>
            <a:off x="626400" y="6449522"/>
            <a:ext cx="904110" cy="227141"/>
          </a:xfrm>
          <a:prstGeom prst="rect">
            <a:avLst/>
          </a:prstGeom>
        </p:spPr>
      </p:pic>
    </p:spTree>
    <p:extLst>
      <p:ext uri="{BB962C8B-B14F-4D97-AF65-F5344CB8AC3E}">
        <p14:creationId xmlns:p14="http://schemas.microsoft.com/office/powerpoint/2010/main" val="1399933967"/>
      </p:ext>
    </p:extLst>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 id="2147484130" r:id="rId12"/>
    <p:sldLayoutId id="2147484131" r:id="rId13"/>
  </p:sldLayoutIdLst>
  <p:hf hdr="0"/>
  <p:txStyles>
    <p:titleStyle>
      <a:lvl1pPr algn="l" defTabSz="1217054" rtl="0" eaLnBrk="1" fontAlgn="base" hangingPunct="1">
        <a:spcBef>
          <a:spcPct val="0"/>
        </a:spcBef>
        <a:spcAft>
          <a:spcPct val="0"/>
        </a:spcAft>
        <a:defRPr sz="3800" b="1" i="0" kern="1200">
          <a:solidFill>
            <a:schemeClr val="accent2"/>
          </a:solidFill>
          <a:latin typeface="Calibri" panose="020F0502020204030204" pitchFamily="34" charset="0"/>
          <a:ea typeface="Verdana" charset="0"/>
          <a:cs typeface="Calibri" panose="020F0502020204030204" pitchFamily="34" charset="0"/>
        </a:defRPr>
      </a:lvl1pPr>
      <a:lvl2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2pPr>
      <a:lvl3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3pPr>
      <a:lvl4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4pPr>
      <a:lvl5pPr algn="l" defTabSz="1217054" rtl="0" eaLnBrk="1" fontAlgn="base" hangingPunct="1">
        <a:spcBef>
          <a:spcPct val="0"/>
        </a:spcBef>
        <a:spcAft>
          <a:spcPct val="0"/>
        </a:spcAft>
        <a:defRPr sz="2667">
          <a:solidFill>
            <a:schemeClr val="accent1"/>
          </a:solidFill>
          <a:latin typeface="Verdana" panose="020B0604030504040204" pitchFamily="34" charset="0"/>
          <a:ea typeface="Verdana" panose="020B0604030504040204" pitchFamily="34" charset="0"/>
          <a:cs typeface="Verdana" panose="020B060403050404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68288" indent="-268288" algn="l" defTabSz="1217054" rtl="0" eaLnBrk="1" fontAlgn="base" hangingPunct="1">
        <a:spcBef>
          <a:spcPct val="20000"/>
        </a:spcBef>
        <a:spcAft>
          <a:spcPct val="0"/>
        </a:spcAft>
        <a:buClr>
          <a:schemeClr val="accent2"/>
        </a:buClr>
        <a:buSzPct val="75000"/>
        <a:buFont typeface="Wingdings" panose="05000000000000000000" pitchFamily="2" charset="2"/>
        <a:buChar char="§"/>
        <a:defRPr sz="2800" b="1" i="0" kern="1200">
          <a:solidFill>
            <a:schemeClr val="tx1"/>
          </a:solidFill>
          <a:latin typeface="+mn-lt"/>
          <a:ea typeface="Verdana" charset="0"/>
          <a:cs typeface="Calibri Light" panose="020F0302020204030204" pitchFamily="34" charset="0"/>
        </a:defRPr>
      </a:lvl1pPr>
      <a:lvl2pPr marL="628650" indent="-268288" algn="l" defTabSz="1217054" rtl="0" eaLnBrk="1" fontAlgn="base" hangingPunct="1">
        <a:spcBef>
          <a:spcPct val="20000"/>
        </a:spcBef>
        <a:spcAft>
          <a:spcPct val="0"/>
        </a:spcAft>
        <a:buClr>
          <a:schemeClr val="accent1"/>
        </a:buClr>
        <a:buSzPct val="75000"/>
        <a:buFont typeface="Wingdings" panose="05000000000000000000" pitchFamily="2" charset="2"/>
        <a:buChar char="§"/>
        <a:defRPr sz="2400" kern="1200">
          <a:solidFill>
            <a:schemeClr val="tx1"/>
          </a:solidFill>
          <a:latin typeface="+mn-lt"/>
          <a:ea typeface="Verdana" charset="0"/>
          <a:cs typeface="Calibri" panose="020F0502020204030204" pitchFamily="34" charset="0"/>
        </a:defRPr>
      </a:lvl2pPr>
      <a:lvl3pPr marL="987425" indent="-268288" algn="l" defTabSz="1217054" rtl="0" eaLnBrk="1" fontAlgn="base" hangingPunct="1">
        <a:spcBef>
          <a:spcPct val="20000"/>
        </a:spcBef>
        <a:spcAft>
          <a:spcPct val="0"/>
        </a:spcAft>
        <a:buClr>
          <a:schemeClr val="accent1"/>
        </a:buClr>
        <a:buFont typeface="Arial" panose="020B0604020202020204" pitchFamily="34" charset="0"/>
        <a:buChar char="•"/>
        <a:defRPr sz="2000" kern="1200">
          <a:solidFill>
            <a:schemeClr val="tx1"/>
          </a:solidFill>
          <a:latin typeface="+mn-lt"/>
          <a:ea typeface="Verdana" charset="0"/>
          <a:cs typeface="Calibri" panose="020F0502020204030204" pitchFamily="34" charset="0"/>
        </a:defRPr>
      </a:lvl3pPr>
      <a:lvl4pPr marL="1347788"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4pPr>
      <a:lvl5pPr marL="1700213" indent="-268288" algn="l" defTabSz="1217054" rtl="0" eaLnBrk="1" fontAlgn="base" hangingPunct="1">
        <a:spcBef>
          <a:spcPct val="20000"/>
        </a:spcBef>
        <a:spcAft>
          <a:spcPct val="0"/>
        </a:spcAft>
        <a:buClr>
          <a:schemeClr val="accent1"/>
        </a:buClr>
        <a:buFont typeface="Arial" panose="020B0604020202020204" pitchFamily="34" charset="0"/>
        <a:buChar char="•"/>
        <a:defRPr sz="1800" kern="1200">
          <a:solidFill>
            <a:schemeClr val="tx1"/>
          </a:solidFill>
          <a:latin typeface="+mn-lt"/>
          <a:ea typeface="Verdana" charset="0"/>
          <a:cs typeface="Calibri" panose="020F0502020204030204" pitchFamily="34" charset="0"/>
        </a:defRPr>
      </a:lvl5pPr>
      <a:lvl6pPr marL="2076450"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441575" indent="-285750" algn="l" defTabSz="1219140" rtl="0" eaLnBrk="1" latinLnBrk="0" hangingPunct="1">
        <a:spcBef>
          <a:spcPct val="20000"/>
        </a:spcBef>
        <a:buFont typeface="Arial" panose="020B0604020202020204" pitchFamily="34" charset="0"/>
        <a:buChar char="•"/>
        <a:defRPr lang="nl-BE" sz="1800" kern="1200" dirty="0" err="1" smtClean="0">
          <a:solidFill>
            <a:schemeClr val="tx1"/>
          </a:solidFill>
          <a:latin typeface="+mn-lt"/>
          <a:ea typeface="+mn-ea"/>
          <a:cs typeface="+mn-cs"/>
        </a:defRPr>
      </a:lvl7pPr>
      <a:lvl8pPr marL="2795587"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160712" indent="-285750" algn="l" defTabSz="121914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3">
          <p15:clr>
            <a:srgbClr val="F26B43"/>
          </p15:clr>
        </p15:guide>
        <p15:guide id="2" pos="7287">
          <p15:clr>
            <a:srgbClr val="F26B43"/>
          </p15:clr>
        </p15:guide>
        <p15:guide id="3" orient="horz" pos="391">
          <p15:clr>
            <a:srgbClr val="F26B43"/>
          </p15:clr>
        </p15:guide>
        <p15:guide id="4" orient="horz" pos="392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0.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0.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video" Target="https://www.youtube.com/embed/th0vnOmFltc?feature=oembed" TargetMode="Externa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7654-B1F8-CB41-A11C-78EAAE0B4DB9}"/>
              </a:ext>
            </a:extLst>
          </p:cNvPr>
          <p:cNvSpPr>
            <a:spLocks noGrp="1"/>
          </p:cNvSpPr>
          <p:nvPr>
            <p:ph type="title"/>
          </p:nvPr>
        </p:nvSpPr>
        <p:spPr/>
        <p:txBody>
          <a:bodyPr>
            <a:normAutofit fontScale="90000"/>
          </a:bodyPr>
          <a:lstStyle/>
          <a:p>
            <a:r>
              <a:rPr lang="nl-BE" dirty="0"/>
              <a:t>Enhancement, transhumanisme en posthumanisme</a:t>
            </a:r>
            <a:endParaRPr lang="nl-BE" noProof="0" dirty="0"/>
          </a:p>
        </p:txBody>
      </p:sp>
      <p:sp>
        <p:nvSpPr>
          <p:cNvPr id="3" name="Text Placeholder 2">
            <a:extLst>
              <a:ext uri="{FF2B5EF4-FFF2-40B4-BE49-F238E27FC236}">
                <a16:creationId xmlns:a16="http://schemas.microsoft.com/office/drawing/2014/main" id="{BE59F27B-4FA1-1945-B3AE-2234EB3F591F}"/>
              </a:ext>
            </a:extLst>
          </p:cNvPr>
          <p:cNvSpPr>
            <a:spLocks noGrp="1"/>
          </p:cNvSpPr>
          <p:nvPr>
            <p:ph type="body" sz="quarter" idx="10"/>
          </p:nvPr>
        </p:nvSpPr>
        <p:spPr/>
        <p:txBody>
          <a:bodyPr/>
          <a:lstStyle/>
          <a:p>
            <a:r>
              <a:rPr lang="nl-BE" dirty="0"/>
              <a:t>Kristien Hens</a:t>
            </a:r>
          </a:p>
        </p:txBody>
      </p:sp>
    </p:spTree>
    <p:extLst>
      <p:ext uri="{BB962C8B-B14F-4D97-AF65-F5344CB8AC3E}">
        <p14:creationId xmlns:p14="http://schemas.microsoft.com/office/powerpoint/2010/main" val="2323801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2EB83-57BA-433D-BE59-D3D55965E95A}"/>
              </a:ext>
            </a:extLst>
          </p:cNvPr>
          <p:cNvSpPr>
            <a:spLocks noGrp="1"/>
          </p:cNvSpPr>
          <p:nvPr>
            <p:ph type="title"/>
          </p:nvPr>
        </p:nvSpPr>
        <p:spPr/>
        <p:txBody>
          <a:bodyPr/>
          <a:lstStyle/>
          <a:p>
            <a:r>
              <a:rPr lang="nl-BE" dirty="0"/>
              <a:t>Eugenetica</a:t>
            </a:r>
            <a:endParaRPr lang="en-GB" dirty="0"/>
          </a:p>
        </p:txBody>
      </p:sp>
      <p:sp>
        <p:nvSpPr>
          <p:cNvPr id="3" name="Slide Number Placeholder 2">
            <a:extLst>
              <a:ext uri="{FF2B5EF4-FFF2-40B4-BE49-F238E27FC236}">
                <a16:creationId xmlns:a16="http://schemas.microsoft.com/office/drawing/2014/main" id="{DC0A378A-BE3A-4265-B7BE-E5BCA65F2310}"/>
              </a:ext>
            </a:extLst>
          </p:cNvPr>
          <p:cNvSpPr>
            <a:spLocks noGrp="1"/>
          </p:cNvSpPr>
          <p:nvPr>
            <p:ph type="sldNum" sz="quarter" idx="10"/>
          </p:nvPr>
        </p:nvSpPr>
        <p:spPr/>
        <p:txBody>
          <a:bodyPr/>
          <a:lstStyle/>
          <a:p>
            <a:fld id="{E038E271-308C-2E46-A3EC-56326F9084CC}" type="slidenum">
              <a:rPr lang="nl-BE" smtClean="0"/>
              <a:pPr/>
              <a:t>10</a:t>
            </a:fld>
            <a:endParaRPr lang="nl-BE" dirty="0"/>
          </a:p>
        </p:txBody>
      </p:sp>
      <p:sp>
        <p:nvSpPr>
          <p:cNvPr id="4" name="Text Placeholder 3">
            <a:extLst>
              <a:ext uri="{FF2B5EF4-FFF2-40B4-BE49-F238E27FC236}">
                <a16:creationId xmlns:a16="http://schemas.microsoft.com/office/drawing/2014/main" id="{7353D391-80A2-4847-A7D6-71DC364A8EB7}"/>
              </a:ext>
            </a:extLst>
          </p:cNvPr>
          <p:cNvSpPr>
            <a:spLocks noGrp="1"/>
          </p:cNvSpPr>
          <p:nvPr>
            <p:ph type="body" sz="quarter" idx="11"/>
          </p:nvPr>
        </p:nvSpPr>
        <p:spPr/>
        <p:txBody>
          <a:bodyPr/>
          <a:lstStyle/>
          <a:p>
            <a:r>
              <a:rPr lang="nl-BE" dirty="0"/>
              <a:t>Het ‘genetisch’ verbeteren van </a:t>
            </a:r>
          </a:p>
          <a:p>
            <a:pPr lvl="1"/>
            <a:r>
              <a:rPr lang="nl-BE" dirty="0"/>
              <a:t>Een volk</a:t>
            </a:r>
          </a:p>
          <a:p>
            <a:pPr lvl="1"/>
            <a:r>
              <a:rPr lang="nl-BE" dirty="0"/>
              <a:t>Een individu</a:t>
            </a:r>
          </a:p>
          <a:p>
            <a:r>
              <a:rPr lang="nl-BE" dirty="0"/>
              <a:t>Geen ziektes, langer leven, mooier, sportiever, intelligenter, muzikaler, </a:t>
            </a:r>
            <a:r>
              <a:rPr lang="nl-BE" dirty="0" err="1"/>
              <a:t>etc</a:t>
            </a:r>
            <a:r>
              <a:rPr lang="nl-BE" dirty="0"/>
              <a:t> Eventueel ook: moreler, productiever, </a:t>
            </a:r>
            <a:r>
              <a:rPr lang="nl-BE" dirty="0" err="1"/>
              <a:t>efficienter</a:t>
            </a:r>
            <a:r>
              <a:rPr lang="nl-BE" dirty="0"/>
              <a:t> </a:t>
            </a:r>
            <a:endParaRPr lang="en-GB" dirty="0"/>
          </a:p>
        </p:txBody>
      </p:sp>
    </p:spTree>
    <p:extLst>
      <p:ext uri="{BB962C8B-B14F-4D97-AF65-F5344CB8AC3E}">
        <p14:creationId xmlns:p14="http://schemas.microsoft.com/office/powerpoint/2010/main" val="424308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9739-6B77-4A5F-8281-6D9641CE82E4}"/>
              </a:ext>
            </a:extLst>
          </p:cNvPr>
          <p:cNvSpPr>
            <a:spLocks noGrp="1"/>
          </p:cNvSpPr>
          <p:nvPr>
            <p:ph type="title"/>
          </p:nvPr>
        </p:nvSpPr>
        <p:spPr/>
        <p:txBody>
          <a:bodyPr/>
          <a:lstStyle/>
          <a:p>
            <a:r>
              <a:rPr lang="nl-BE" dirty="0"/>
              <a:t>Een aantal argumenten</a:t>
            </a:r>
            <a:endParaRPr lang="en-GB" dirty="0"/>
          </a:p>
        </p:txBody>
      </p:sp>
      <p:sp>
        <p:nvSpPr>
          <p:cNvPr id="3" name="Slide Number Placeholder 2">
            <a:extLst>
              <a:ext uri="{FF2B5EF4-FFF2-40B4-BE49-F238E27FC236}">
                <a16:creationId xmlns:a16="http://schemas.microsoft.com/office/drawing/2014/main" id="{379293FF-6623-430C-8B9B-DB3B7104F8A4}"/>
              </a:ext>
            </a:extLst>
          </p:cNvPr>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038E271-308C-2E46-A3EC-56326F9084CC}" type="slidenum">
              <a:rPr kumimoji="0" lang="nl-BE" sz="1000" b="0" i="0" u="none" strike="noStrike" kern="1200" cap="none" spc="0" normalizeH="0" baseline="0" noProof="0" smtClean="0">
                <a:ln>
                  <a:noFill/>
                </a:ln>
                <a:solidFill>
                  <a:srgbClr val="002E65"/>
                </a:solidFill>
                <a:effectLst/>
                <a:uLnTx/>
                <a:uFillTx/>
                <a:latin typeface="Calibri Light" panose="020F0302020204030204" pitchFamily="34" charset="0"/>
                <a:ea typeface="+mn-ea"/>
                <a:cs typeface="Calibri Light" panose="020F030202020403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nl-BE" sz="1000" b="0" i="0" u="none" strike="noStrike" kern="1200" cap="none" spc="0" normalizeH="0" baseline="0" noProof="0" dirty="0">
              <a:ln>
                <a:noFill/>
              </a:ln>
              <a:solidFill>
                <a:srgbClr val="002E65"/>
              </a:solidFill>
              <a:effectLst/>
              <a:uLnTx/>
              <a:uFillTx/>
              <a:latin typeface="Calibri Light" panose="020F0302020204030204" pitchFamily="34" charset="0"/>
              <a:ea typeface="+mn-ea"/>
              <a:cs typeface="Calibri Light" panose="020F0302020204030204" pitchFamily="34" charset="0"/>
            </a:endParaRPr>
          </a:p>
        </p:txBody>
      </p:sp>
      <p:sp>
        <p:nvSpPr>
          <p:cNvPr id="4" name="Text Placeholder 3">
            <a:extLst>
              <a:ext uri="{FF2B5EF4-FFF2-40B4-BE49-F238E27FC236}">
                <a16:creationId xmlns:a16="http://schemas.microsoft.com/office/drawing/2014/main" id="{F546B671-E4DD-419C-920A-4EB253FDD8A4}"/>
              </a:ext>
            </a:extLst>
          </p:cNvPr>
          <p:cNvSpPr>
            <a:spLocks noGrp="1"/>
          </p:cNvSpPr>
          <p:nvPr>
            <p:ph type="body" sz="quarter" idx="11"/>
          </p:nvPr>
        </p:nvSpPr>
        <p:spPr/>
        <p:txBody>
          <a:bodyPr>
            <a:normAutofit lnSpcReduction="10000"/>
          </a:bodyPr>
          <a:lstStyle/>
          <a:p>
            <a:r>
              <a:rPr lang="nl-BE" dirty="0"/>
              <a:t>21</a:t>
            </a:r>
            <a:r>
              <a:rPr lang="nl-BE" baseline="30000" dirty="0"/>
              <a:t>ste</a:t>
            </a:r>
            <a:r>
              <a:rPr lang="nl-BE" dirty="0"/>
              <a:t> eeuw: ‘new </a:t>
            </a:r>
            <a:r>
              <a:rPr lang="nl-BE" dirty="0" err="1"/>
              <a:t>eugenetics</a:t>
            </a:r>
            <a:r>
              <a:rPr lang="nl-BE" dirty="0"/>
              <a:t>’ (‘</a:t>
            </a:r>
            <a:r>
              <a:rPr lang="nl-BE" dirty="0" err="1"/>
              <a:t>liberal</a:t>
            </a:r>
            <a:r>
              <a:rPr lang="nl-BE" dirty="0"/>
              <a:t> </a:t>
            </a:r>
            <a:r>
              <a:rPr lang="nl-BE" dirty="0" err="1"/>
              <a:t>eugenetics</a:t>
            </a:r>
            <a:r>
              <a:rPr lang="nl-BE" dirty="0"/>
              <a:t>’)</a:t>
            </a:r>
          </a:p>
          <a:p>
            <a:pPr lvl="1"/>
            <a:r>
              <a:rPr lang="nl-BE" dirty="0"/>
              <a:t>Zou niet hetzelfde zijn als (nazi) staatseugenetica</a:t>
            </a:r>
          </a:p>
          <a:p>
            <a:pPr lvl="1"/>
            <a:r>
              <a:rPr lang="nl-BE" dirty="0"/>
              <a:t>Reproductieve autonomie</a:t>
            </a:r>
          </a:p>
          <a:p>
            <a:pPr lvl="1"/>
            <a:r>
              <a:rPr lang="nl-BE" dirty="0"/>
              <a:t>Reproductieve weldadigheid (</a:t>
            </a:r>
            <a:r>
              <a:rPr lang="nl-BE" dirty="0" err="1"/>
              <a:t>procreative</a:t>
            </a:r>
            <a:r>
              <a:rPr lang="nl-BE" dirty="0"/>
              <a:t> </a:t>
            </a:r>
            <a:r>
              <a:rPr lang="nl-BE" dirty="0" err="1"/>
              <a:t>beneficence</a:t>
            </a:r>
            <a:r>
              <a:rPr lang="nl-BE" dirty="0"/>
              <a:t>)</a:t>
            </a:r>
          </a:p>
          <a:p>
            <a:pPr lvl="1"/>
            <a:endParaRPr lang="nl-BE" dirty="0"/>
          </a:p>
          <a:p>
            <a:pPr marL="360362" lvl="1" indent="0">
              <a:buNone/>
            </a:pPr>
            <a:r>
              <a:rPr lang="en-US" altLang="nl-NL" sz="2400" i="1" dirty="0"/>
              <a:t>Julian Savulescu: </a:t>
            </a:r>
            <a:r>
              <a:rPr lang="en-US" altLang="nl-NL" sz="2400" i="1" dirty="0" err="1"/>
              <a:t>Als</a:t>
            </a:r>
            <a:r>
              <a:rPr lang="en-US" altLang="nl-NL" sz="2400" i="1" dirty="0"/>
              <a:t> </a:t>
            </a:r>
            <a:r>
              <a:rPr lang="en-US" altLang="nl-NL" sz="2400" i="1" dirty="0" err="1"/>
              <a:t>selectie</a:t>
            </a:r>
            <a:r>
              <a:rPr lang="en-US" altLang="nl-NL" sz="2400" i="1" dirty="0"/>
              <a:t> </a:t>
            </a:r>
            <a:r>
              <a:rPr lang="en-US" altLang="nl-NL" sz="2400" i="1" dirty="0" err="1"/>
              <a:t>redelijkerwijs</a:t>
            </a:r>
            <a:r>
              <a:rPr lang="en-US" altLang="nl-NL" sz="2400" i="1" dirty="0"/>
              <a:t> </a:t>
            </a:r>
            <a:r>
              <a:rPr lang="en-US" altLang="nl-NL" sz="2400" i="1" dirty="0" err="1"/>
              <a:t>mogelijk</a:t>
            </a:r>
            <a:r>
              <a:rPr lang="en-US" altLang="nl-NL" sz="2400" i="1" dirty="0"/>
              <a:t> is </a:t>
            </a:r>
            <a:r>
              <a:rPr lang="en-US" altLang="nl-NL" sz="2400" i="1" dirty="0" err="1"/>
              <a:t>hebben</a:t>
            </a:r>
            <a:r>
              <a:rPr lang="en-US" altLang="nl-NL" sz="2400" i="1" dirty="0"/>
              <a:t> </a:t>
            </a:r>
            <a:r>
              <a:rPr lang="en-US" altLang="nl-NL" sz="2400" i="1" dirty="0" err="1"/>
              <a:t>koppels</a:t>
            </a:r>
            <a:r>
              <a:rPr lang="en-US" altLang="nl-NL" sz="2400" i="1" dirty="0"/>
              <a:t> </a:t>
            </a:r>
            <a:r>
              <a:rPr lang="en-US" altLang="nl-NL" sz="2400" i="1" dirty="0" err="1"/>
              <a:t>een</a:t>
            </a:r>
            <a:r>
              <a:rPr lang="en-US" altLang="nl-NL" sz="2400" i="1" dirty="0"/>
              <a:t> </a:t>
            </a:r>
            <a:r>
              <a:rPr lang="en-US" altLang="nl-NL" sz="2400" i="1" dirty="0" err="1"/>
              <a:t>morele</a:t>
            </a:r>
            <a:r>
              <a:rPr lang="en-US" altLang="nl-NL" sz="2400" i="1" dirty="0"/>
              <a:t> </a:t>
            </a:r>
            <a:r>
              <a:rPr lang="en-US" altLang="nl-NL" sz="2400" i="1" dirty="0" err="1"/>
              <a:t>verplichting</a:t>
            </a:r>
            <a:r>
              <a:rPr lang="en-US" altLang="nl-NL" sz="2400" i="1" dirty="0"/>
              <a:t> om het embryo </a:t>
            </a:r>
            <a:r>
              <a:rPr lang="en-US" altLang="nl-NL" sz="2400" i="1" dirty="0" err="1"/>
              <a:t>te</a:t>
            </a:r>
            <a:r>
              <a:rPr lang="en-US" altLang="nl-NL" sz="2400" i="1" dirty="0"/>
              <a:t> </a:t>
            </a:r>
            <a:r>
              <a:rPr lang="en-US" altLang="nl-NL" sz="2400" i="1" dirty="0" err="1"/>
              <a:t>kiezen</a:t>
            </a:r>
            <a:r>
              <a:rPr lang="en-US" altLang="nl-NL" sz="2400" i="1" dirty="0"/>
              <a:t> </a:t>
            </a:r>
            <a:r>
              <a:rPr lang="en-US" altLang="nl-NL" sz="2400" i="1" dirty="0" err="1"/>
              <a:t>wiens</a:t>
            </a:r>
            <a:r>
              <a:rPr lang="en-US" altLang="nl-NL" sz="2400" i="1" dirty="0"/>
              <a:t> </a:t>
            </a:r>
            <a:r>
              <a:rPr lang="en-US" altLang="nl-NL" sz="2400" i="1" dirty="0" err="1"/>
              <a:t>latere</a:t>
            </a:r>
            <a:r>
              <a:rPr lang="en-US" altLang="nl-NL" sz="2400" i="1" dirty="0"/>
              <a:t> </a:t>
            </a:r>
            <a:r>
              <a:rPr lang="en-US" altLang="nl-NL" sz="2400" i="1" dirty="0" err="1"/>
              <a:t>leven</a:t>
            </a:r>
            <a:r>
              <a:rPr lang="en-US" altLang="nl-NL" sz="2400" i="1" dirty="0"/>
              <a:t> het </a:t>
            </a:r>
            <a:r>
              <a:rPr lang="en-US" altLang="nl-NL" sz="2400" i="1" dirty="0" err="1"/>
              <a:t>beste</a:t>
            </a:r>
            <a:r>
              <a:rPr lang="en-US" altLang="nl-NL" sz="2400" i="1" dirty="0"/>
              <a:t> </a:t>
            </a:r>
            <a:r>
              <a:rPr lang="en-US" altLang="nl-NL" sz="2400" i="1" dirty="0" err="1"/>
              <a:t>zal</a:t>
            </a:r>
            <a:r>
              <a:rPr lang="en-US" altLang="nl-NL" sz="2400" i="1" dirty="0"/>
              <a:t> </a:t>
            </a:r>
            <a:r>
              <a:rPr lang="en-US" altLang="nl-NL" sz="2400" i="1" dirty="0" err="1"/>
              <a:t>verlopen</a:t>
            </a:r>
            <a:r>
              <a:rPr lang="en-US" altLang="nl-NL" sz="2400" i="1" dirty="0"/>
              <a:t>. </a:t>
            </a:r>
          </a:p>
          <a:p>
            <a:r>
              <a:rPr lang="en-GB" dirty="0" err="1"/>
              <a:t>Biomedische</a:t>
            </a:r>
            <a:r>
              <a:rPr lang="en-GB" dirty="0"/>
              <a:t> </a:t>
            </a:r>
            <a:r>
              <a:rPr lang="en-GB" dirty="0" err="1"/>
              <a:t>technologieën</a:t>
            </a:r>
            <a:r>
              <a:rPr lang="en-GB" dirty="0"/>
              <a:t> </a:t>
            </a:r>
            <a:r>
              <a:rPr lang="en-GB" dirty="0" err="1"/>
              <a:t>zijn</a:t>
            </a:r>
            <a:r>
              <a:rPr lang="en-GB" dirty="0"/>
              <a:t> </a:t>
            </a:r>
            <a:r>
              <a:rPr lang="en-GB" dirty="0" err="1"/>
              <a:t>niet</a:t>
            </a:r>
            <a:r>
              <a:rPr lang="en-GB" dirty="0"/>
              <a:t> zo </a:t>
            </a:r>
            <a:r>
              <a:rPr lang="en-GB" dirty="0" err="1"/>
              <a:t>anders</a:t>
            </a:r>
            <a:r>
              <a:rPr lang="en-GB" dirty="0"/>
              <a:t> </a:t>
            </a:r>
            <a:r>
              <a:rPr lang="en-GB" dirty="0" err="1"/>
              <a:t>als</a:t>
            </a:r>
            <a:r>
              <a:rPr lang="en-GB" dirty="0"/>
              <a:t> </a:t>
            </a:r>
            <a:r>
              <a:rPr lang="en-GB" dirty="0" err="1"/>
              <a:t>medische</a:t>
            </a:r>
            <a:r>
              <a:rPr lang="en-GB" dirty="0"/>
              <a:t> en </a:t>
            </a:r>
            <a:r>
              <a:rPr lang="en-GB" dirty="0" err="1"/>
              <a:t>andere</a:t>
            </a:r>
            <a:r>
              <a:rPr lang="en-GB" dirty="0"/>
              <a:t> </a:t>
            </a:r>
            <a:r>
              <a:rPr lang="en-GB" dirty="0" err="1"/>
              <a:t>vormen</a:t>
            </a:r>
            <a:r>
              <a:rPr lang="en-GB" dirty="0"/>
              <a:t> van </a:t>
            </a:r>
            <a:r>
              <a:rPr lang="en-GB" dirty="0" err="1"/>
              <a:t>verbetering</a:t>
            </a:r>
            <a:endParaRPr lang="en-GB" dirty="0"/>
          </a:p>
          <a:p>
            <a:pPr marL="360362" lvl="1" indent="0">
              <a:buNone/>
            </a:pPr>
            <a:r>
              <a:rPr lang="en-GB" dirty="0" err="1"/>
              <a:t>Beter</a:t>
            </a:r>
            <a:r>
              <a:rPr lang="en-GB" dirty="0"/>
              <a:t> </a:t>
            </a:r>
            <a:r>
              <a:rPr lang="en-GB" dirty="0" err="1"/>
              <a:t>voedsel</a:t>
            </a:r>
            <a:r>
              <a:rPr lang="en-GB" dirty="0"/>
              <a:t>, </a:t>
            </a:r>
            <a:r>
              <a:rPr lang="en-GB" dirty="0" err="1"/>
              <a:t>betere</a:t>
            </a:r>
            <a:r>
              <a:rPr lang="en-GB" dirty="0"/>
              <a:t> hygiene, </a:t>
            </a:r>
            <a:r>
              <a:rPr lang="en-GB" dirty="0" err="1"/>
              <a:t>partnerkeuzes</a:t>
            </a:r>
            <a:r>
              <a:rPr lang="en-GB" dirty="0"/>
              <a:t> etc</a:t>
            </a:r>
          </a:p>
          <a:p>
            <a:pPr marL="360362" lvl="1" indent="0">
              <a:buNone/>
            </a:pPr>
            <a:r>
              <a:rPr lang="en-GB" dirty="0" err="1"/>
              <a:t>Artificiële</a:t>
            </a:r>
            <a:r>
              <a:rPr lang="en-GB" dirty="0"/>
              <a:t> </a:t>
            </a:r>
            <a:r>
              <a:rPr lang="en-GB" dirty="0" err="1"/>
              <a:t>intelligentie</a:t>
            </a:r>
            <a:r>
              <a:rPr lang="en-GB" dirty="0"/>
              <a:t> </a:t>
            </a:r>
            <a:r>
              <a:rPr lang="en-GB" dirty="0" err="1"/>
              <a:t>functioneert</a:t>
            </a:r>
            <a:r>
              <a:rPr lang="en-GB" dirty="0"/>
              <a:t> nu al </a:t>
            </a:r>
            <a:r>
              <a:rPr lang="en-GB" dirty="0" err="1"/>
              <a:t>als</a:t>
            </a:r>
            <a:r>
              <a:rPr lang="en-GB" dirty="0"/>
              <a:t> </a:t>
            </a:r>
            <a:r>
              <a:rPr lang="en-GB" dirty="0" err="1"/>
              <a:t>een</a:t>
            </a:r>
            <a:r>
              <a:rPr lang="en-GB" dirty="0"/>
              <a:t> ‘extra </a:t>
            </a:r>
            <a:r>
              <a:rPr lang="en-GB" dirty="0" err="1"/>
              <a:t>brein</a:t>
            </a:r>
            <a:r>
              <a:rPr lang="en-GB" dirty="0"/>
              <a:t>’ </a:t>
            </a:r>
          </a:p>
        </p:txBody>
      </p:sp>
      <p:pic>
        <p:nvPicPr>
          <p:cNvPr id="1026" name="Picture 2" descr="Julian Savulescu | Blavatnik School of Government">
            <a:extLst>
              <a:ext uri="{FF2B5EF4-FFF2-40B4-BE49-F238E27FC236}">
                <a16:creationId xmlns:a16="http://schemas.microsoft.com/office/drawing/2014/main" id="{C44265DE-4780-4809-AD4F-D5A058A17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6915" y="0"/>
            <a:ext cx="1905085" cy="2667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860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59739-6B77-4A5F-8281-6D9641CE82E4}"/>
              </a:ext>
            </a:extLst>
          </p:cNvPr>
          <p:cNvSpPr>
            <a:spLocks noGrp="1"/>
          </p:cNvSpPr>
          <p:nvPr>
            <p:ph type="title"/>
          </p:nvPr>
        </p:nvSpPr>
        <p:spPr/>
        <p:txBody>
          <a:bodyPr/>
          <a:lstStyle/>
          <a:p>
            <a:r>
              <a:rPr lang="nl-BE" dirty="0"/>
              <a:t>Een aantal argumenten</a:t>
            </a:r>
            <a:endParaRPr lang="en-GB" dirty="0"/>
          </a:p>
        </p:txBody>
      </p:sp>
      <p:sp>
        <p:nvSpPr>
          <p:cNvPr id="3" name="Slide Number Placeholder 2">
            <a:extLst>
              <a:ext uri="{FF2B5EF4-FFF2-40B4-BE49-F238E27FC236}">
                <a16:creationId xmlns:a16="http://schemas.microsoft.com/office/drawing/2014/main" id="{379293FF-6623-430C-8B9B-DB3B7104F8A4}"/>
              </a:ext>
            </a:extLst>
          </p:cNvPr>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038E271-308C-2E46-A3EC-56326F9084CC}" type="slidenum">
              <a:rPr kumimoji="0" lang="nl-BE" sz="1000" b="0" i="0" u="none" strike="noStrike" kern="1200" cap="none" spc="0" normalizeH="0" baseline="0" noProof="0" smtClean="0">
                <a:ln>
                  <a:noFill/>
                </a:ln>
                <a:solidFill>
                  <a:srgbClr val="002E65"/>
                </a:solidFill>
                <a:effectLst/>
                <a:uLnTx/>
                <a:uFillTx/>
                <a:latin typeface="Calibri Light" panose="020F0302020204030204" pitchFamily="34" charset="0"/>
                <a:ea typeface="+mn-ea"/>
                <a:cs typeface="Calibri Light" panose="020F030202020403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nl-BE" sz="1000" b="0" i="0" u="none" strike="noStrike" kern="1200" cap="none" spc="0" normalizeH="0" baseline="0" noProof="0" dirty="0">
              <a:ln>
                <a:noFill/>
              </a:ln>
              <a:solidFill>
                <a:srgbClr val="002E65"/>
              </a:solidFill>
              <a:effectLst/>
              <a:uLnTx/>
              <a:uFillTx/>
              <a:latin typeface="Calibri Light" panose="020F0302020204030204" pitchFamily="34" charset="0"/>
              <a:ea typeface="+mn-ea"/>
              <a:cs typeface="Calibri Light" panose="020F0302020204030204" pitchFamily="34" charset="0"/>
            </a:endParaRPr>
          </a:p>
        </p:txBody>
      </p:sp>
      <p:sp>
        <p:nvSpPr>
          <p:cNvPr id="4" name="Text Placeholder 3">
            <a:extLst>
              <a:ext uri="{FF2B5EF4-FFF2-40B4-BE49-F238E27FC236}">
                <a16:creationId xmlns:a16="http://schemas.microsoft.com/office/drawing/2014/main" id="{F546B671-E4DD-419C-920A-4EB253FDD8A4}"/>
              </a:ext>
            </a:extLst>
          </p:cNvPr>
          <p:cNvSpPr>
            <a:spLocks noGrp="1"/>
          </p:cNvSpPr>
          <p:nvPr>
            <p:ph type="body" sz="quarter" idx="11"/>
          </p:nvPr>
        </p:nvSpPr>
        <p:spPr>
          <a:xfrm>
            <a:off x="515733" y="1250909"/>
            <a:ext cx="10944225" cy="4720907"/>
          </a:xfrm>
        </p:spPr>
        <p:txBody>
          <a:bodyPr>
            <a:normAutofit fontScale="92500" lnSpcReduction="10000"/>
          </a:bodyPr>
          <a:lstStyle/>
          <a:p>
            <a:r>
              <a:rPr lang="nl-BE" dirty="0"/>
              <a:t>Het is een vorm van God spelen</a:t>
            </a:r>
          </a:p>
          <a:p>
            <a:pPr lvl="1"/>
            <a:r>
              <a:rPr lang="nl-BE" dirty="0"/>
              <a:t>Letterlijk: religieus argument</a:t>
            </a:r>
          </a:p>
          <a:p>
            <a:pPr lvl="1"/>
            <a:r>
              <a:rPr lang="nl-BE" dirty="0"/>
              <a:t>Tast de menselijke waardigheid aan (</a:t>
            </a:r>
            <a:r>
              <a:rPr lang="nl-BE" dirty="0" err="1"/>
              <a:t>instrumentalisatie</a:t>
            </a:r>
            <a:r>
              <a:rPr lang="nl-BE" dirty="0"/>
              <a:t>)</a:t>
            </a:r>
          </a:p>
          <a:p>
            <a:pPr lvl="1"/>
            <a:r>
              <a:rPr lang="nl-BE" dirty="0"/>
              <a:t>Maar ook: ‘goedheid’ van niet-artificiële evolutie </a:t>
            </a:r>
            <a:r>
              <a:rPr lang="nl-BE" dirty="0" err="1"/>
              <a:t>etc</a:t>
            </a:r>
            <a:endParaRPr lang="nl-BE" dirty="0"/>
          </a:p>
          <a:p>
            <a:r>
              <a:rPr lang="nl-BE" dirty="0"/>
              <a:t>Het leidt tot structurele ongelijkheid</a:t>
            </a:r>
          </a:p>
          <a:p>
            <a:pPr lvl="1"/>
            <a:r>
              <a:rPr lang="nl-BE" dirty="0"/>
              <a:t>Maar is misschien wel op te lossen? </a:t>
            </a:r>
          </a:p>
          <a:p>
            <a:r>
              <a:rPr lang="nl-BE" dirty="0"/>
              <a:t>Technologieën zijn te gevaarlijk om te ontwikkelen</a:t>
            </a:r>
          </a:p>
          <a:p>
            <a:r>
              <a:rPr lang="nl-BE" dirty="0"/>
              <a:t>Er zijn </a:t>
            </a:r>
            <a:r>
              <a:rPr lang="nl-BE" dirty="0" err="1"/>
              <a:t>prangendere</a:t>
            </a:r>
            <a:r>
              <a:rPr lang="nl-BE" dirty="0"/>
              <a:t> vraagstukken</a:t>
            </a:r>
          </a:p>
          <a:p>
            <a:pPr lvl="1"/>
            <a:r>
              <a:rPr lang="nl-BE" dirty="0"/>
              <a:t>Infectieziektes, armoede, </a:t>
            </a:r>
            <a:r>
              <a:rPr lang="nl-BE" dirty="0" err="1"/>
              <a:t>climate</a:t>
            </a:r>
            <a:r>
              <a:rPr lang="nl-BE" dirty="0"/>
              <a:t> change </a:t>
            </a:r>
            <a:r>
              <a:rPr lang="nl-BE" dirty="0" err="1"/>
              <a:t>etc</a:t>
            </a:r>
            <a:endParaRPr lang="nl-BE" dirty="0"/>
          </a:p>
          <a:p>
            <a:r>
              <a:rPr lang="nl-BE" dirty="0"/>
              <a:t>Twee filosofische vragen:</a:t>
            </a:r>
          </a:p>
          <a:p>
            <a:pPr lvl="1"/>
            <a:r>
              <a:rPr lang="nl-BE" dirty="0"/>
              <a:t>Wat is verbetering? </a:t>
            </a:r>
          </a:p>
          <a:p>
            <a:pPr lvl="1"/>
            <a:r>
              <a:rPr lang="nl-BE" dirty="0"/>
              <a:t>Wat wordt er dan verbeterd?</a:t>
            </a:r>
          </a:p>
          <a:p>
            <a:pPr lvl="1"/>
            <a:endParaRPr lang="nl-BE" dirty="0"/>
          </a:p>
        </p:txBody>
      </p:sp>
    </p:spTree>
    <p:extLst>
      <p:ext uri="{BB962C8B-B14F-4D97-AF65-F5344CB8AC3E}">
        <p14:creationId xmlns:p14="http://schemas.microsoft.com/office/powerpoint/2010/main" val="401313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CE426F-03B4-46A8-A739-42D42CE84044}"/>
              </a:ext>
            </a:extLst>
          </p:cNvPr>
          <p:cNvSpPr>
            <a:spLocks noGrp="1"/>
          </p:cNvSpPr>
          <p:nvPr>
            <p:ph type="sldNum" sz="quarter" idx="10"/>
          </p:nvPr>
        </p:nvSpPr>
        <p:spPr>
          <a:xfrm>
            <a:off x="8923493" y="6339173"/>
            <a:ext cx="2644619" cy="365125"/>
          </a:xfrm>
        </p:spPr>
        <p:txBody>
          <a:bodyPr anchor="ctr">
            <a:normAutofit/>
          </a:bodyPr>
          <a:lstStyle/>
          <a:p>
            <a:pPr>
              <a:spcAft>
                <a:spcPts val="600"/>
              </a:spcAft>
            </a:pPr>
            <a:fld id="{E038E271-308C-2E46-A3EC-56326F9084CC}" type="slidenum">
              <a:rPr lang="nl-BE" smtClean="0"/>
              <a:pPr>
                <a:spcAft>
                  <a:spcPts val="600"/>
                </a:spcAft>
              </a:pPr>
              <a:t>13</a:t>
            </a:fld>
            <a:endParaRPr lang="nl-BE"/>
          </a:p>
        </p:txBody>
      </p:sp>
      <p:sp>
        <p:nvSpPr>
          <p:cNvPr id="2" name="Title 1">
            <a:extLst>
              <a:ext uri="{FF2B5EF4-FFF2-40B4-BE49-F238E27FC236}">
                <a16:creationId xmlns:a16="http://schemas.microsoft.com/office/drawing/2014/main" id="{9FACB2B7-04DB-4B1E-A688-345EC766DE96}"/>
              </a:ext>
            </a:extLst>
          </p:cNvPr>
          <p:cNvSpPr>
            <a:spLocks noGrp="1"/>
          </p:cNvSpPr>
          <p:nvPr>
            <p:ph type="title"/>
          </p:nvPr>
        </p:nvSpPr>
        <p:spPr>
          <a:xfrm>
            <a:off x="6564313" y="620713"/>
            <a:ext cx="5003800" cy="1385085"/>
          </a:xfrm>
        </p:spPr>
        <p:txBody>
          <a:bodyPr anchor="t">
            <a:normAutofit/>
          </a:bodyPr>
          <a:lstStyle/>
          <a:p>
            <a:r>
              <a:rPr lang="nl-BE" dirty="0"/>
              <a:t>Transhumanisme</a:t>
            </a:r>
            <a:endParaRPr lang="en-GB" dirty="0"/>
          </a:p>
        </p:txBody>
      </p:sp>
      <p:pic>
        <p:nvPicPr>
          <p:cNvPr id="2051" name="Picture 3" descr="Máquinas: ¿De dónde vendrá el zarpazo que acabará con todo? | Opinión | EL  PAÍS">
            <a:extLst>
              <a:ext uri="{FF2B5EF4-FFF2-40B4-BE49-F238E27FC236}">
                <a16:creationId xmlns:a16="http://schemas.microsoft.com/office/drawing/2014/main" id="{1A889C11-BE60-47CB-BABC-EA0C4932E00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547" r="-1" b="-1"/>
          <a:stretch/>
        </p:blipFill>
        <p:spPr bwMode="auto">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solidFill>
            <a:srgbClr val="FFFFFF"/>
          </a:solidFill>
        </p:spPr>
      </p:pic>
      <p:sp>
        <p:nvSpPr>
          <p:cNvPr id="4" name="Text Placeholder 3">
            <a:extLst>
              <a:ext uri="{FF2B5EF4-FFF2-40B4-BE49-F238E27FC236}">
                <a16:creationId xmlns:a16="http://schemas.microsoft.com/office/drawing/2014/main" id="{CC2C5349-C5C1-4778-A4D0-E807887BE866}"/>
              </a:ext>
            </a:extLst>
          </p:cNvPr>
          <p:cNvSpPr>
            <a:spLocks noGrp="1"/>
          </p:cNvSpPr>
          <p:nvPr>
            <p:ph sz="quarter" idx="12"/>
          </p:nvPr>
        </p:nvSpPr>
        <p:spPr>
          <a:xfrm>
            <a:off x="6200520" y="1740771"/>
            <a:ext cx="5004000" cy="3965575"/>
          </a:xfrm>
        </p:spPr>
        <p:txBody>
          <a:bodyPr>
            <a:normAutofit/>
          </a:bodyPr>
          <a:lstStyle/>
          <a:p>
            <a:pPr marL="0" indent="0">
              <a:lnSpc>
                <a:spcPct val="90000"/>
              </a:lnSpc>
              <a:buNone/>
            </a:pPr>
            <a:r>
              <a:rPr lang="en-US" sz="2200" i="1" dirty="0"/>
              <a:t>Transhumanism is a loosely defined movement that has developed gradually over the past two decades, and can be viewed as an outgrowth of secular </a:t>
            </a:r>
            <a:r>
              <a:rPr lang="en-US" sz="2200" i="1" dirty="0">
                <a:solidFill>
                  <a:schemeClr val="accent2"/>
                </a:solidFill>
              </a:rPr>
              <a:t>humanism</a:t>
            </a:r>
            <a:r>
              <a:rPr lang="en-US" sz="2200" i="1" dirty="0"/>
              <a:t> and the </a:t>
            </a:r>
            <a:r>
              <a:rPr lang="en-US" sz="2200" i="1" dirty="0">
                <a:solidFill>
                  <a:schemeClr val="accent2"/>
                </a:solidFill>
              </a:rPr>
              <a:t>Enlightenment</a:t>
            </a:r>
            <a:r>
              <a:rPr lang="en-US" sz="2200" i="1" dirty="0"/>
              <a:t>. It holds that current </a:t>
            </a:r>
            <a:r>
              <a:rPr lang="en-US" sz="2200" i="1" dirty="0">
                <a:solidFill>
                  <a:schemeClr val="accent2"/>
                </a:solidFill>
              </a:rPr>
              <a:t>human nature </a:t>
            </a:r>
            <a:r>
              <a:rPr lang="en-US" sz="2200" i="1" dirty="0"/>
              <a:t>is improvable through the use of applied </a:t>
            </a:r>
            <a:r>
              <a:rPr lang="en-US" sz="2200" i="1" dirty="0">
                <a:solidFill>
                  <a:schemeClr val="accent2"/>
                </a:solidFill>
              </a:rPr>
              <a:t>science</a:t>
            </a:r>
            <a:r>
              <a:rPr lang="en-US" sz="2200" i="1" dirty="0"/>
              <a:t> and other </a:t>
            </a:r>
            <a:r>
              <a:rPr lang="en-US" sz="2200" i="1" dirty="0">
                <a:solidFill>
                  <a:schemeClr val="accent2"/>
                </a:solidFill>
              </a:rPr>
              <a:t>rational</a:t>
            </a:r>
            <a:r>
              <a:rPr lang="en-US" sz="2200" i="1" dirty="0"/>
              <a:t> methods, which may make it possible to </a:t>
            </a:r>
            <a:r>
              <a:rPr lang="en-US" sz="2200" i="1" dirty="0">
                <a:solidFill>
                  <a:schemeClr val="accent2"/>
                </a:solidFill>
              </a:rPr>
              <a:t>increase human health-span, </a:t>
            </a:r>
            <a:r>
              <a:rPr lang="en-US" sz="2200" i="1" dirty="0"/>
              <a:t>extend our intellectual and physical capacities, and give us increased control over our own mental states and moods. (Nick Bostrom)</a:t>
            </a:r>
            <a:endParaRPr lang="en-GB" sz="2200" i="1" dirty="0"/>
          </a:p>
        </p:txBody>
      </p:sp>
    </p:spTree>
    <p:extLst>
      <p:ext uri="{BB962C8B-B14F-4D97-AF65-F5344CB8AC3E}">
        <p14:creationId xmlns:p14="http://schemas.microsoft.com/office/powerpoint/2010/main" val="117022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6689-DF7F-45CE-9B64-68FBC6CFD641}"/>
              </a:ext>
            </a:extLst>
          </p:cNvPr>
          <p:cNvSpPr>
            <a:spLocks noGrp="1"/>
          </p:cNvSpPr>
          <p:nvPr>
            <p:ph type="title"/>
          </p:nvPr>
        </p:nvSpPr>
        <p:spPr/>
        <p:txBody>
          <a:bodyPr/>
          <a:lstStyle/>
          <a:p>
            <a:r>
              <a:rPr lang="nl-BE" dirty="0"/>
              <a:t>De status quo bias</a:t>
            </a:r>
            <a:endParaRPr lang="en-GB" dirty="0"/>
          </a:p>
        </p:txBody>
      </p:sp>
      <p:sp>
        <p:nvSpPr>
          <p:cNvPr id="3" name="Slide Number Placeholder 2">
            <a:extLst>
              <a:ext uri="{FF2B5EF4-FFF2-40B4-BE49-F238E27FC236}">
                <a16:creationId xmlns:a16="http://schemas.microsoft.com/office/drawing/2014/main" id="{A6F10D04-ECB7-41BA-9204-B71394D33AF5}"/>
              </a:ext>
            </a:extLst>
          </p:cNvPr>
          <p:cNvSpPr>
            <a:spLocks noGrp="1"/>
          </p:cNvSpPr>
          <p:nvPr>
            <p:ph type="sldNum" sz="quarter" idx="10"/>
          </p:nvPr>
        </p:nvSpPr>
        <p:spPr/>
        <p:txBody>
          <a:bodyPr/>
          <a:lstStyle/>
          <a:p>
            <a:fld id="{E038E271-308C-2E46-A3EC-56326F9084CC}" type="slidenum">
              <a:rPr lang="nl-BE" smtClean="0"/>
              <a:pPr/>
              <a:t>14</a:t>
            </a:fld>
            <a:endParaRPr lang="nl-BE" dirty="0"/>
          </a:p>
        </p:txBody>
      </p:sp>
      <p:sp>
        <p:nvSpPr>
          <p:cNvPr id="4" name="Text Placeholder 3">
            <a:extLst>
              <a:ext uri="{FF2B5EF4-FFF2-40B4-BE49-F238E27FC236}">
                <a16:creationId xmlns:a16="http://schemas.microsoft.com/office/drawing/2014/main" id="{5C878362-D3B9-4EF7-8817-FC627663542B}"/>
              </a:ext>
            </a:extLst>
          </p:cNvPr>
          <p:cNvSpPr>
            <a:spLocks noGrp="1"/>
          </p:cNvSpPr>
          <p:nvPr>
            <p:ph type="body" sz="quarter" idx="11"/>
          </p:nvPr>
        </p:nvSpPr>
        <p:spPr/>
        <p:txBody>
          <a:bodyPr>
            <a:normAutofit/>
          </a:bodyPr>
          <a:lstStyle/>
          <a:p>
            <a:r>
              <a:rPr lang="en-GB" sz="3600" i="1" dirty="0">
                <a:effectLst/>
                <a:latin typeface="Calibri" panose="020F0502020204030204" pitchFamily="34" charset="0"/>
                <a:ea typeface="Calibri" panose="020F0502020204030204" pitchFamily="34" charset="0"/>
                <a:cs typeface="Times New Roman" panose="02020603050405020304" pitchFamily="18" charset="0"/>
              </a:rPr>
              <a:t>= inappropriate, (irrational) preference for an option because it preserves the status quo. </a:t>
            </a:r>
            <a:r>
              <a:rPr lang="en-GB" sz="3600" b="0" dirty="0">
                <a:latin typeface="Calibri" panose="020F0502020204030204" pitchFamily="34" charset="0"/>
                <a:ea typeface="Calibri" panose="020F0502020204030204" pitchFamily="34" charset="0"/>
                <a:cs typeface="Times New Roman" panose="02020603050405020304" pitchFamily="18" charset="0"/>
              </a:rPr>
              <a:t>(Bostrom)</a:t>
            </a:r>
          </a:p>
          <a:p>
            <a:r>
              <a:rPr lang="en-GB" sz="3600" b="0" dirty="0" err="1">
                <a:latin typeface="Calibri" panose="020F0502020204030204" pitchFamily="34" charset="0"/>
                <a:cs typeface="Times New Roman" panose="02020603050405020304" pitchFamily="18" charset="0"/>
              </a:rPr>
              <a:t>Investeren</a:t>
            </a:r>
            <a:r>
              <a:rPr lang="en-GB" sz="3600" b="0" dirty="0">
                <a:latin typeface="Calibri" panose="020F0502020204030204" pitchFamily="34" charset="0"/>
                <a:cs typeface="Times New Roman" panose="02020603050405020304" pitchFamily="18" charset="0"/>
              </a:rPr>
              <a:t> in enhancement </a:t>
            </a:r>
            <a:r>
              <a:rPr lang="en-GB" sz="3600" b="0" dirty="0" err="1">
                <a:latin typeface="Calibri" panose="020F0502020204030204" pitchFamily="34" charset="0"/>
                <a:cs typeface="Times New Roman" panose="02020603050405020304" pitchFamily="18" charset="0"/>
              </a:rPr>
              <a:t>technologie</a:t>
            </a:r>
            <a:r>
              <a:rPr lang="en-GB" sz="3600" b="0" dirty="0">
                <a:latin typeface="Calibri" panose="020F0502020204030204" pitchFamily="34" charset="0"/>
                <a:cs typeface="Times New Roman" panose="02020603050405020304" pitchFamily="18" charset="0"/>
              </a:rPr>
              <a:t> is de </a:t>
            </a:r>
            <a:r>
              <a:rPr lang="en-GB" sz="3600" b="0" dirty="0" err="1">
                <a:latin typeface="Calibri" panose="020F0502020204030204" pitchFamily="34" charset="0"/>
                <a:cs typeface="Times New Roman" panose="02020603050405020304" pitchFamily="18" charset="0"/>
              </a:rPr>
              <a:t>logische</a:t>
            </a:r>
            <a:r>
              <a:rPr lang="en-GB" sz="3600" b="0" dirty="0">
                <a:latin typeface="Calibri" panose="020F0502020204030204" pitchFamily="34" charset="0"/>
                <a:cs typeface="Times New Roman" panose="02020603050405020304" pitchFamily="18" charset="0"/>
              </a:rPr>
              <a:t>, </a:t>
            </a:r>
            <a:r>
              <a:rPr lang="en-GB" sz="3600" b="0" dirty="0" err="1">
                <a:latin typeface="Calibri" panose="020F0502020204030204" pitchFamily="34" charset="0"/>
                <a:cs typeface="Times New Roman" panose="02020603050405020304" pitchFamily="18" charset="0"/>
              </a:rPr>
              <a:t>rationele</a:t>
            </a:r>
            <a:r>
              <a:rPr lang="en-GB" sz="3600" b="0" dirty="0">
                <a:latin typeface="Calibri" panose="020F0502020204030204" pitchFamily="34" charset="0"/>
                <a:cs typeface="Times New Roman" panose="02020603050405020304" pitchFamily="18" charset="0"/>
              </a:rPr>
              <a:t> </a:t>
            </a:r>
            <a:r>
              <a:rPr lang="en-GB" sz="3600" b="0" dirty="0" err="1">
                <a:latin typeface="Calibri" panose="020F0502020204030204" pitchFamily="34" charset="0"/>
                <a:cs typeface="Times New Roman" panose="02020603050405020304" pitchFamily="18" charset="0"/>
              </a:rPr>
              <a:t>keuze</a:t>
            </a:r>
            <a:endParaRPr lang="en-GB" sz="3600" dirty="0"/>
          </a:p>
        </p:txBody>
      </p:sp>
    </p:spTree>
    <p:extLst>
      <p:ext uri="{BB962C8B-B14F-4D97-AF65-F5344CB8AC3E}">
        <p14:creationId xmlns:p14="http://schemas.microsoft.com/office/powerpoint/2010/main" val="3430358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D3B7F-821E-48A4-B5DF-89FE824AEEDD}"/>
              </a:ext>
            </a:extLst>
          </p:cNvPr>
          <p:cNvSpPr>
            <a:spLocks noGrp="1"/>
          </p:cNvSpPr>
          <p:nvPr>
            <p:ph type="title"/>
          </p:nvPr>
        </p:nvSpPr>
        <p:spPr/>
        <p:txBody>
          <a:bodyPr/>
          <a:lstStyle/>
          <a:p>
            <a:r>
              <a:rPr lang="nl-BE" dirty="0"/>
              <a:t>Transhumanisme</a:t>
            </a:r>
            <a:endParaRPr lang="en-GB" dirty="0"/>
          </a:p>
        </p:txBody>
      </p:sp>
      <p:sp>
        <p:nvSpPr>
          <p:cNvPr id="3" name="Slide Number Placeholder 2">
            <a:extLst>
              <a:ext uri="{FF2B5EF4-FFF2-40B4-BE49-F238E27FC236}">
                <a16:creationId xmlns:a16="http://schemas.microsoft.com/office/drawing/2014/main" id="{D75E52C0-ADA8-4396-BD64-3656FC5765E7}"/>
              </a:ext>
            </a:extLst>
          </p:cNvPr>
          <p:cNvSpPr>
            <a:spLocks noGrp="1"/>
          </p:cNvSpPr>
          <p:nvPr>
            <p:ph type="sldNum" sz="quarter" idx="10"/>
          </p:nvPr>
        </p:nvSpPr>
        <p:spPr/>
        <p:txBody>
          <a:bodyPr/>
          <a:lstStyle/>
          <a:p>
            <a:fld id="{E038E271-308C-2E46-A3EC-56326F9084CC}" type="slidenum">
              <a:rPr lang="nl-BE" smtClean="0"/>
              <a:pPr/>
              <a:t>15</a:t>
            </a:fld>
            <a:endParaRPr lang="nl-BE" dirty="0"/>
          </a:p>
        </p:txBody>
      </p:sp>
      <p:pic>
        <p:nvPicPr>
          <p:cNvPr id="5122" name="Picture 2" descr="Physics of Cryogenics">
            <a:extLst>
              <a:ext uri="{FF2B5EF4-FFF2-40B4-BE49-F238E27FC236}">
                <a16:creationId xmlns:a16="http://schemas.microsoft.com/office/drawing/2014/main" id="{B178E470-6672-47A2-9674-AEF37D5205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225" y="1086156"/>
            <a:ext cx="4437781" cy="266266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cientists Warn of “Bleak Cyborg Future” From Brain-Computer Interfaces">
            <a:extLst>
              <a:ext uri="{FF2B5EF4-FFF2-40B4-BE49-F238E27FC236}">
                <a16:creationId xmlns:a16="http://schemas.microsoft.com/office/drawing/2014/main" id="{E168A09D-86ED-4B7F-BEA0-49B7668362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901" y="1924050"/>
            <a:ext cx="3690639" cy="258895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Genetic Engineering Advantages &amp; Disadvantages - Biology Online Tutorial">
            <a:extLst>
              <a:ext uri="{FF2B5EF4-FFF2-40B4-BE49-F238E27FC236}">
                <a16:creationId xmlns:a16="http://schemas.microsoft.com/office/drawing/2014/main" id="{EE2AA7D1-0498-44B1-9FDB-5DB974278B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8868" y="4002855"/>
            <a:ext cx="3690639" cy="245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635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F7A789-4E9C-4571-AF2B-40C6F1877873}"/>
              </a:ext>
            </a:extLst>
          </p:cNvPr>
          <p:cNvSpPr>
            <a:spLocks noGrp="1"/>
          </p:cNvSpPr>
          <p:nvPr>
            <p:ph type="sldNum" sz="quarter" idx="10"/>
          </p:nvPr>
        </p:nvSpPr>
        <p:spPr>
          <a:xfrm>
            <a:off x="8923493" y="6339173"/>
            <a:ext cx="2644619" cy="365125"/>
          </a:xfrm>
        </p:spPr>
        <p:txBody>
          <a:bodyPr anchor="ctr">
            <a:normAutofit/>
          </a:bodyPr>
          <a:lstStyle/>
          <a:p>
            <a:pPr>
              <a:spcAft>
                <a:spcPts val="600"/>
              </a:spcAft>
            </a:pPr>
            <a:fld id="{E038E271-308C-2E46-A3EC-56326F9084CC}" type="slidenum">
              <a:rPr lang="nl-BE" smtClean="0"/>
              <a:pPr>
                <a:spcAft>
                  <a:spcPts val="600"/>
                </a:spcAft>
              </a:pPr>
              <a:t>16</a:t>
            </a:fld>
            <a:endParaRPr lang="nl-BE"/>
          </a:p>
        </p:txBody>
      </p:sp>
      <p:sp>
        <p:nvSpPr>
          <p:cNvPr id="2" name="Title 1">
            <a:extLst>
              <a:ext uri="{FF2B5EF4-FFF2-40B4-BE49-F238E27FC236}">
                <a16:creationId xmlns:a16="http://schemas.microsoft.com/office/drawing/2014/main" id="{ACB6CBC3-70B2-4147-A85E-A9A5CA2692D1}"/>
              </a:ext>
            </a:extLst>
          </p:cNvPr>
          <p:cNvSpPr>
            <a:spLocks noGrp="1"/>
          </p:cNvSpPr>
          <p:nvPr>
            <p:ph type="title"/>
          </p:nvPr>
        </p:nvSpPr>
        <p:spPr>
          <a:xfrm>
            <a:off x="4187825" y="620713"/>
            <a:ext cx="7380287" cy="1524317"/>
          </a:xfrm>
        </p:spPr>
        <p:txBody>
          <a:bodyPr anchor="t">
            <a:normAutofit/>
          </a:bodyPr>
          <a:lstStyle/>
          <a:p>
            <a:r>
              <a:rPr lang="nl-BE" dirty="0"/>
              <a:t>Het </a:t>
            </a:r>
            <a:r>
              <a:rPr lang="nl-BE" dirty="0" err="1"/>
              <a:t>posthumane</a:t>
            </a:r>
            <a:r>
              <a:rPr lang="nl-BE" dirty="0"/>
              <a:t> wezen </a:t>
            </a:r>
            <a:endParaRPr lang="en-GB" dirty="0"/>
          </a:p>
        </p:txBody>
      </p:sp>
      <p:sp>
        <p:nvSpPr>
          <p:cNvPr id="4" name="Text Placeholder 3">
            <a:extLst>
              <a:ext uri="{FF2B5EF4-FFF2-40B4-BE49-F238E27FC236}">
                <a16:creationId xmlns:a16="http://schemas.microsoft.com/office/drawing/2014/main" id="{967A2DFA-9919-421C-9E9B-75615F6B1D0E}"/>
              </a:ext>
            </a:extLst>
          </p:cNvPr>
          <p:cNvSpPr>
            <a:spLocks noGrp="1"/>
          </p:cNvSpPr>
          <p:nvPr>
            <p:ph sz="quarter" idx="11"/>
          </p:nvPr>
        </p:nvSpPr>
        <p:spPr>
          <a:xfrm>
            <a:off x="4187825" y="2386148"/>
            <a:ext cx="7380287" cy="3851139"/>
          </a:xfrm>
        </p:spPr>
        <p:txBody>
          <a:bodyPr>
            <a:normAutofit/>
          </a:bodyPr>
          <a:lstStyle/>
          <a:p>
            <a:pPr marL="0" indent="0">
              <a:buNone/>
            </a:pPr>
            <a:r>
              <a:rPr lang="en-GB" i="1" dirty="0">
                <a:effectLst/>
              </a:rPr>
              <a:t>Physically, we will have become posthuman only when we have made such fundamental and sweeping modifications to our inherited genetics, physiology, neurophysiology and neurochemistry, that we can no longer be usefully classified with Homo Sapiens (Max More)</a:t>
            </a:r>
            <a:endParaRPr lang="en-GB" i="1" dirty="0"/>
          </a:p>
        </p:txBody>
      </p:sp>
      <p:pic>
        <p:nvPicPr>
          <p:cNvPr id="6146" name="Picture 2" descr="About – Max More – Medium">
            <a:extLst>
              <a:ext uri="{FF2B5EF4-FFF2-40B4-BE49-F238E27FC236}">
                <a16:creationId xmlns:a16="http://schemas.microsoft.com/office/drawing/2014/main" id="{221090D2-F883-4C16-B6ED-6551914D2E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718" r="11840" b="-3"/>
          <a:stretch/>
        </p:blipFill>
        <p:spPr bwMode="auto">
          <a:xfrm>
            <a:off x="623888" y="620713"/>
            <a:ext cx="3338512" cy="5616575"/>
          </a:xfrm>
          <a:custGeom>
            <a:avLst/>
            <a:gdLst>
              <a:gd name="connsiteX0" fmla="*/ 0 w 3338512"/>
              <a:gd name="connsiteY0" fmla="*/ 0 h 5616575"/>
              <a:gd name="connsiteX1" fmla="*/ 1186439 w 3338512"/>
              <a:gd name="connsiteY1" fmla="*/ 0 h 5616575"/>
              <a:gd name="connsiteX2" fmla="*/ 2596742 w 3338512"/>
              <a:gd name="connsiteY2" fmla="*/ 0 h 5616575"/>
              <a:gd name="connsiteX3" fmla="*/ 3338512 w 3338512"/>
              <a:gd name="connsiteY3" fmla="*/ 0 h 5616575"/>
              <a:gd name="connsiteX4" fmla="*/ 3338512 w 3338512"/>
              <a:gd name="connsiteY4" fmla="*/ 5616000 h 5616575"/>
              <a:gd name="connsiteX5" fmla="*/ 2596742 w 3338512"/>
              <a:gd name="connsiteY5" fmla="*/ 5616000 h 5616575"/>
              <a:gd name="connsiteX6" fmla="*/ 2596742 w 3338512"/>
              <a:gd name="connsiteY6" fmla="*/ 5616575 h 5616575"/>
              <a:gd name="connsiteX7" fmla="*/ 253304 w 3338512"/>
              <a:gd name="connsiteY7" fmla="*/ 5616575 h 5616575"/>
              <a:gd name="connsiteX8" fmla="*/ 202263 w 3338512"/>
              <a:gd name="connsiteY8" fmla="*/ 5611430 h 5616575"/>
              <a:gd name="connsiteX9" fmla="*/ 0 w 3338512"/>
              <a:gd name="connsiteY9"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8512" h="5616575">
                <a:moveTo>
                  <a:pt x="0" y="0"/>
                </a:moveTo>
                <a:lnTo>
                  <a:pt x="1186439" y="0"/>
                </a:lnTo>
                <a:lnTo>
                  <a:pt x="2596742" y="0"/>
                </a:lnTo>
                <a:lnTo>
                  <a:pt x="3338512" y="0"/>
                </a:lnTo>
                <a:lnTo>
                  <a:pt x="3338512" y="5616000"/>
                </a:lnTo>
                <a:lnTo>
                  <a:pt x="2596742" y="5616000"/>
                </a:lnTo>
                <a:lnTo>
                  <a:pt x="2596742" y="5616575"/>
                </a:lnTo>
                <a:lnTo>
                  <a:pt x="253304" y="5616575"/>
                </a:lnTo>
                <a:lnTo>
                  <a:pt x="202263" y="5611430"/>
                </a:lnTo>
                <a:cubicBezTo>
                  <a:pt x="86832" y="5587809"/>
                  <a:pt x="0" y="5485676"/>
                  <a:pt x="0" y="5363262"/>
                </a:cubicBezTo>
                <a:close/>
              </a:path>
            </a:pathLst>
          </a:custGeom>
          <a:solidFill>
            <a:srgbClr val="FFFFFF"/>
          </a:solidFill>
        </p:spPr>
      </p:pic>
    </p:spTree>
    <p:extLst>
      <p:ext uri="{BB962C8B-B14F-4D97-AF65-F5344CB8AC3E}">
        <p14:creationId xmlns:p14="http://schemas.microsoft.com/office/powerpoint/2010/main" val="4236382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Questions">
            <a:extLst>
              <a:ext uri="{FF2B5EF4-FFF2-40B4-BE49-F238E27FC236}">
                <a16:creationId xmlns:a16="http://schemas.microsoft.com/office/drawing/2014/main" id="{4CCE79D6-B6CE-4A90-9C34-A444F9A64066}"/>
              </a:ext>
            </a:extLst>
          </p:cNvPr>
          <p:cNvPicPr>
            <a:picLocks noGrp="1" noChangeAspect="1"/>
          </p:cNvPicPr>
          <p:nvPr>
            <p:ph idx="429496729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63752" y="1196975"/>
            <a:ext cx="3494088" cy="3494087"/>
          </a:xfrm>
        </p:spPr>
      </p:pic>
      <p:sp>
        <p:nvSpPr>
          <p:cNvPr id="4" name="Slide Number Placeholder 3">
            <a:extLst>
              <a:ext uri="{FF2B5EF4-FFF2-40B4-BE49-F238E27FC236}">
                <a16:creationId xmlns:a16="http://schemas.microsoft.com/office/drawing/2014/main" id="{6B038B5D-A697-4677-B65B-A835D9018064}"/>
              </a:ext>
            </a:extLst>
          </p:cNvPr>
          <p:cNvSpPr>
            <a:spLocks noGrp="1"/>
          </p:cNvSpPr>
          <p:nvPr>
            <p:ph type="sldNum" sz="quarter" idx="4294967295"/>
          </p:nvPr>
        </p:nvSpPr>
        <p:spPr>
          <a:xfrm>
            <a:off x="0" y="6602413"/>
            <a:ext cx="615950" cy="2571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032377-C103-4EFE-98C1-80A6E5A7472A}" type="slidenum">
              <a:rPr kumimoji="0" lang="nl-NL" sz="1000" b="0" i="0" u="none" strike="noStrike" kern="1200" cap="none" spc="0" normalizeH="0" baseline="0" noProof="0" smtClean="0">
                <a:ln>
                  <a:noFill/>
                </a:ln>
                <a:solidFill>
                  <a:srgbClr val="002E65"/>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nl-NL" sz="1000" b="0" i="0" u="none" strike="noStrike" kern="1200" cap="none" spc="0" normalizeH="0" baseline="0" noProof="0">
              <a:ln>
                <a:noFill/>
              </a:ln>
              <a:solidFill>
                <a:srgbClr val="002E65"/>
              </a:solidFill>
              <a:effectLst/>
              <a:uLnTx/>
              <a:uFillTx/>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2067983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itel 4"/>
          <p:cNvSpPr>
            <a:spLocks noGrp="1"/>
          </p:cNvSpPr>
          <p:nvPr>
            <p:ph type="title"/>
          </p:nvPr>
        </p:nvSpPr>
        <p:spPr>
          <a:xfrm>
            <a:off x="838199" y="1093788"/>
            <a:ext cx="10506455" cy="2967208"/>
          </a:xfrm>
        </p:spPr>
        <p:txBody>
          <a:bodyPr vert="horz" lIns="91440" tIns="45720" rIns="91440" bIns="45720" rtlCol="0" anchor="b">
            <a:normAutofit/>
          </a:bodyPr>
          <a:lstStyle/>
          <a:p>
            <a:pPr algn="l"/>
            <a:r>
              <a:rPr lang="en-US" sz="8000" kern="1200" dirty="0">
                <a:solidFill>
                  <a:schemeClr val="tx1"/>
                </a:solidFill>
                <a:latin typeface="+mj-lt"/>
                <a:ea typeface="+mj-ea"/>
                <a:cs typeface="+mj-cs"/>
              </a:rPr>
              <a:t>Wat is </a:t>
            </a:r>
            <a:r>
              <a:rPr lang="en-US" sz="8000" kern="1200" dirty="0" err="1">
                <a:solidFill>
                  <a:schemeClr val="tx1"/>
                </a:solidFill>
                <a:latin typeface="+mj-lt"/>
                <a:ea typeface="+mj-ea"/>
                <a:cs typeface="+mj-cs"/>
              </a:rPr>
              <a:t>verbetering</a:t>
            </a:r>
            <a:r>
              <a:rPr lang="en-US" sz="8000" kern="1200" dirty="0">
                <a:solidFill>
                  <a:schemeClr val="tx1"/>
                </a:solidFill>
                <a:latin typeface="+mj-lt"/>
                <a:ea typeface="+mj-ea"/>
                <a:cs typeface="+mj-cs"/>
              </a:rPr>
              <a:t>? </a:t>
            </a:r>
          </a:p>
        </p:txBody>
      </p:sp>
      <p:sp>
        <p:nvSpPr>
          <p:cNvPr id="15" name="Rectangle 14">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jdelijke aanduiding voor dianummer 7"/>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B032377-C103-4EFE-98C1-80A6E5A7472A}" type="slidenum">
              <a:rPr kumimoji="0" lang="en-US" sz="1200" b="0" i="0" u="none" strike="noStrike" kern="1200" cap="none" spc="0" normalizeH="0" baseline="0" noProof="0">
                <a:ln>
                  <a:noFill/>
                </a:ln>
                <a:solidFill>
                  <a:srgbClr val="002E65">
                    <a:lumMod val="50000"/>
                    <a:lumOff val="50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18</a:t>
            </a:fld>
            <a:endParaRPr kumimoji="0" lang="en-US" sz="1200" b="0" i="0" u="none" strike="noStrike" kern="1200" cap="none" spc="0" normalizeH="0" baseline="0" noProof="0">
              <a:ln>
                <a:noFill/>
              </a:ln>
              <a:solidFill>
                <a:srgbClr val="002E65">
                  <a:lumMod val="50000"/>
                  <a:lumOff val="5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292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D9ED0-5766-4FE2-AA4E-91A7AFFBA411}"/>
              </a:ext>
            </a:extLst>
          </p:cNvPr>
          <p:cNvSpPr>
            <a:spLocks noGrp="1"/>
          </p:cNvSpPr>
          <p:nvPr>
            <p:ph type="title"/>
          </p:nvPr>
        </p:nvSpPr>
        <p:spPr/>
        <p:txBody>
          <a:bodyPr/>
          <a:lstStyle/>
          <a:p>
            <a:r>
              <a:rPr lang="nl-BE" dirty="0"/>
              <a:t>Het ‘betere’</a:t>
            </a:r>
            <a:endParaRPr lang="en-GB" dirty="0"/>
          </a:p>
        </p:txBody>
      </p:sp>
      <p:sp>
        <p:nvSpPr>
          <p:cNvPr id="3" name="Slide Number Placeholder 2">
            <a:extLst>
              <a:ext uri="{FF2B5EF4-FFF2-40B4-BE49-F238E27FC236}">
                <a16:creationId xmlns:a16="http://schemas.microsoft.com/office/drawing/2014/main" id="{08130E4B-5551-4DCE-86BD-20D976781E10}"/>
              </a:ext>
            </a:extLst>
          </p:cNvPr>
          <p:cNvSpPr>
            <a:spLocks noGrp="1"/>
          </p:cNvSpPr>
          <p:nvPr>
            <p:ph type="sldNum" sz="quarter" idx="10"/>
          </p:nvPr>
        </p:nvSpPr>
        <p:spPr/>
        <p:txBody>
          <a:bodyPr/>
          <a:lstStyle/>
          <a:p>
            <a:fld id="{E038E271-308C-2E46-A3EC-56326F9084CC}" type="slidenum">
              <a:rPr lang="nl-BE" smtClean="0"/>
              <a:pPr/>
              <a:t>19</a:t>
            </a:fld>
            <a:endParaRPr lang="nl-BE" dirty="0"/>
          </a:p>
        </p:txBody>
      </p:sp>
      <p:sp>
        <p:nvSpPr>
          <p:cNvPr id="4" name="Text Placeholder 3">
            <a:extLst>
              <a:ext uri="{FF2B5EF4-FFF2-40B4-BE49-F238E27FC236}">
                <a16:creationId xmlns:a16="http://schemas.microsoft.com/office/drawing/2014/main" id="{C0A5CEB2-8B67-401F-B08D-BE2AFD9040DF}"/>
              </a:ext>
            </a:extLst>
          </p:cNvPr>
          <p:cNvSpPr>
            <a:spLocks noGrp="1"/>
          </p:cNvSpPr>
          <p:nvPr>
            <p:ph type="body" sz="quarter" idx="11"/>
          </p:nvPr>
        </p:nvSpPr>
        <p:spPr/>
        <p:txBody>
          <a:bodyPr/>
          <a:lstStyle/>
          <a:p>
            <a:r>
              <a:rPr lang="nl-BE" dirty="0" err="1"/>
              <a:t>Eu-genetica</a:t>
            </a:r>
            <a:r>
              <a:rPr lang="nl-BE" dirty="0"/>
              <a:t> en ‘</a:t>
            </a:r>
            <a:r>
              <a:rPr lang="nl-BE" dirty="0" err="1"/>
              <a:t>enhancement</a:t>
            </a:r>
            <a:r>
              <a:rPr lang="nl-BE" dirty="0"/>
              <a:t>’ suggereren dat wat er buiten kijf staat is dat er eigenschappen zijn die ‘beter’ zijn om te hebben</a:t>
            </a:r>
          </a:p>
          <a:p>
            <a:endParaRPr lang="en-GB" dirty="0"/>
          </a:p>
        </p:txBody>
      </p:sp>
      <p:pic>
        <p:nvPicPr>
          <p:cNvPr id="7170" name="Picture 2" descr="Alan Moore was years ahead of the Scorsese-Marvel superhero debate - Polygon">
            <a:extLst>
              <a:ext uri="{FF2B5EF4-FFF2-40B4-BE49-F238E27FC236}">
                <a16:creationId xmlns:a16="http://schemas.microsoft.com/office/drawing/2014/main" id="{1B29AF66-A633-4AAC-A15D-FCF062158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039" y="3003020"/>
            <a:ext cx="2618085" cy="261808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ous les hommes sont mortels - Simone de BEAUVOIR - Fiche livre - Critiques  - Adaptations - nooSFere">
            <a:extLst>
              <a:ext uri="{FF2B5EF4-FFF2-40B4-BE49-F238E27FC236}">
                <a16:creationId xmlns:a16="http://schemas.microsoft.com/office/drawing/2014/main" id="{CE92BA1A-DEBC-4EA2-898A-25913C4628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1073" y="2577287"/>
            <a:ext cx="2100940" cy="3469552"/>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The Evolution of the Sensitive Soul">
            <a:extLst>
              <a:ext uri="{FF2B5EF4-FFF2-40B4-BE49-F238E27FC236}">
                <a16:creationId xmlns:a16="http://schemas.microsoft.com/office/drawing/2014/main" id="{915739F8-4812-44CB-BE1A-F2DCB1FE75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7962" y="2458065"/>
            <a:ext cx="2413284" cy="3588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443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itel 4"/>
          <p:cNvSpPr>
            <a:spLocks noGrp="1"/>
          </p:cNvSpPr>
          <p:nvPr>
            <p:ph type="title"/>
          </p:nvPr>
        </p:nvSpPr>
        <p:spPr>
          <a:xfrm>
            <a:off x="838199" y="1093788"/>
            <a:ext cx="10506455" cy="2967208"/>
          </a:xfrm>
        </p:spPr>
        <p:txBody>
          <a:bodyPr vert="horz" lIns="91440" tIns="45720" rIns="91440" bIns="45720" rtlCol="0" anchor="b">
            <a:normAutofit/>
          </a:bodyPr>
          <a:lstStyle/>
          <a:p>
            <a:pPr algn="l"/>
            <a:r>
              <a:rPr lang="en-US" sz="8000" kern="1200">
                <a:solidFill>
                  <a:schemeClr val="tx1"/>
                </a:solidFill>
                <a:latin typeface="+mj-lt"/>
                <a:ea typeface="+mj-ea"/>
                <a:cs typeface="+mj-cs"/>
              </a:rPr>
              <a:t>Introductie</a:t>
            </a:r>
          </a:p>
        </p:txBody>
      </p:sp>
      <p:sp>
        <p:nvSpPr>
          <p:cNvPr id="15" name="Rectangle 14">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jdelijke aanduiding voor dianummer 7"/>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B032377-C103-4EFE-98C1-80A6E5A7472A}" type="slidenum">
              <a:rPr kumimoji="0" lang="en-US" sz="1200" b="0" i="0" u="none" strike="noStrike" kern="1200" cap="none" spc="0" normalizeH="0" baseline="0" noProof="0">
                <a:ln>
                  <a:noFill/>
                </a:ln>
                <a:solidFill>
                  <a:srgbClr val="002E65">
                    <a:lumMod val="50000"/>
                    <a:lumOff val="50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a:t>
            </a:fld>
            <a:endParaRPr kumimoji="0" lang="en-US" sz="1200" b="0" i="0" u="none" strike="noStrike" kern="1200" cap="none" spc="0" normalizeH="0" baseline="0" noProof="0">
              <a:ln>
                <a:noFill/>
              </a:ln>
              <a:solidFill>
                <a:srgbClr val="002E65">
                  <a:lumMod val="50000"/>
                  <a:lumOff val="5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59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AAB4-0A09-457C-B3A3-AAE13832A627}"/>
              </a:ext>
            </a:extLst>
          </p:cNvPr>
          <p:cNvSpPr>
            <a:spLocks noGrp="1"/>
          </p:cNvSpPr>
          <p:nvPr>
            <p:ph type="title"/>
          </p:nvPr>
        </p:nvSpPr>
        <p:spPr/>
        <p:txBody>
          <a:bodyPr/>
          <a:lstStyle/>
          <a:p>
            <a:r>
              <a:rPr lang="nl-BE" dirty="0"/>
              <a:t>Onderscheid ziekte - verbetering</a:t>
            </a:r>
            <a:endParaRPr lang="en-GB" dirty="0"/>
          </a:p>
        </p:txBody>
      </p:sp>
      <p:sp>
        <p:nvSpPr>
          <p:cNvPr id="3" name="Slide Number Placeholder 2">
            <a:extLst>
              <a:ext uri="{FF2B5EF4-FFF2-40B4-BE49-F238E27FC236}">
                <a16:creationId xmlns:a16="http://schemas.microsoft.com/office/drawing/2014/main" id="{6CF2E8EF-F1DF-4933-8BDF-5C524251B63B}"/>
              </a:ext>
            </a:extLst>
          </p:cNvPr>
          <p:cNvSpPr>
            <a:spLocks noGrp="1"/>
          </p:cNvSpPr>
          <p:nvPr>
            <p:ph type="sldNum" sz="quarter" idx="10"/>
          </p:nvPr>
        </p:nvSpPr>
        <p:spPr/>
        <p:txBody>
          <a:bodyPr/>
          <a:lstStyle/>
          <a:p>
            <a:fld id="{E038E271-308C-2E46-A3EC-56326F9084CC}" type="slidenum">
              <a:rPr lang="nl-BE" smtClean="0"/>
              <a:pPr/>
              <a:t>20</a:t>
            </a:fld>
            <a:endParaRPr lang="nl-BE" dirty="0"/>
          </a:p>
        </p:txBody>
      </p:sp>
      <p:sp>
        <p:nvSpPr>
          <p:cNvPr id="4" name="Text Placeholder 3">
            <a:extLst>
              <a:ext uri="{FF2B5EF4-FFF2-40B4-BE49-F238E27FC236}">
                <a16:creationId xmlns:a16="http://schemas.microsoft.com/office/drawing/2014/main" id="{B3B4EDD7-6E41-42D3-8F90-3196B317907F}"/>
              </a:ext>
            </a:extLst>
          </p:cNvPr>
          <p:cNvSpPr>
            <a:spLocks noGrp="1"/>
          </p:cNvSpPr>
          <p:nvPr>
            <p:ph type="body" sz="quarter" idx="11"/>
          </p:nvPr>
        </p:nvSpPr>
        <p:spPr>
          <a:xfrm>
            <a:off x="623887" y="1329567"/>
            <a:ext cx="10944225" cy="4720907"/>
          </a:xfrm>
        </p:spPr>
        <p:txBody>
          <a:bodyPr/>
          <a:lstStyle/>
          <a:p>
            <a:r>
              <a:rPr lang="nl-BE" dirty="0"/>
              <a:t>Verschillende opvattingen van ziekte</a:t>
            </a:r>
          </a:p>
          <a:p>
            <a:pPr lvl="1"/>
            <a:r>
              <a:rPr lang="nl-BE" dirty="0"/>
              <a:t>Naturalistische opvatting</a:t>
            </a:r>
          </a:p>
          <a:p>
            <a:pPr lvl="2"/>
            <a:r>
              <a:rPr lang="nl-BE" dirty="0"/>
              <a:t>Statistisch</a:t>
            </a:r>
          </a:p>
          <a:p>
            <a:pPr lvl="2"/>
            <a:r>
              <a:rPr lang="nl-BE" dirty="0"/>
              <a:t>Evolutionair</a:t>
            </a:r>
          </a:p>
          <a:p>
            <a:pPr lvl="1"/>
            <a:r>
              <a:rPr lang="nl-BE" dirty="0" err="1"/>
              <a:t>Normativistische</a:t>
            </a:r>
            <a:r>
              <a:rPr lang="nl-BE" dirty="0"/>
              <a:t> opvatting</a:t>
            </a:r>
          </a:p>
          <a:p>
            <a:pPr lvl="2"/>
            <a:r>
              <a:rPr lang="nl-BE" dirty="0"/>
              <a:t>Ziekte is waar we last van hebben</a:t>
            </a:r>
          </a:p>
          <a:p>
            <a:pPr lvl="1"/>
            <a:r>
              <a:rPr lang="nl-BE" dirty="0"/>
              <a:t>Georges Canguilhem: pathologie is het lijden dat we ervaren als we geen controle hebben over onze omgeving. Geen intrinsiek kenmerk van een individu</a:t>
            </a:r>
          </a:p>
          <a:p>
            <a:r>
              <a:rPr lang="nl-BE" dirty="0"/>
              <a:t>Bepaald door persoonlijke, historische en culturele context</a:t>
            </a:r>
          </a:p>
          <a:p>
            <a:pPr lvl="1"/>
            <a:r>
              <a:rPr lang="nl-BE" dirty="0"/>
              <a:t>Cf He: ‘gene </a:t>
            </a:r>
            <a:r>
              <a:rPr lang="nl-BE" dirty="0" err="1"/>
              <a:t>surgery</a:t>
            </a:r>
            <a:r>
              <a:rPr lang="nl-BE" dirty="0"/>
              <a:t>’ voor HIV resistentie</a:t>
            </a:r>
          </a:p>
          <a:p>
            <a:pPr lvl="1"/>
            <a:r>
              <a:rPr lang="nl-BE" dirty="0"/>
              <a:t>COVID preventie? </a:t>
            </a:r>
          </a:p>
          <a:p>
            <a:pPr lvl="1"/>
            <a:endParaRPr lang="en-GB" dirty="0"/>
          </a:p>
        </p:txBody>
      </p:sp>
      <p:pic>
        <p:nvPicPr>
          <p:cNvPr id="5" name="Picture 4">
            <a:extLst>
              <a:ext uri="{FF2B5EF4-FFF2-40B4-BE49-F238E27FC236}">
                <a16:creationId xmlns:a16="http://schemas.microsoft.com/office/drawing/2014/main" id="{C70D1612-A099-47DD-8925-CF0F915C2E83}"/>
              </a:ext>
            </a:extLst>
          </p:cNvPr>
          <p:cNvPicPr>
            <a:picLocks noChangeAspect="1"/>
          </p:cNvPicPr>
          <p:nvPr/>
        </p:nvPicPr>
        <p:blipFill>
          <a:blip r:embed="rId2"/>
          <a:stretch>
            <a:fillRect/>
          </a:stretch>
        </p:blipFill>
        <p:spPr>
          <a:xfrm>
            <a:off x="7540267" y="807526"/>
            <a:ext cx="3883357" cy="2473740"/>
          </a:xfrm>
          <a:prstGeom prst="rect">
            <a:avLst/>
          </a:prstGeom>
        </p:spPr>
      </p:pic>
    </p:spTree>
    <p:extLst>
      <p:ext uri="{BB962C8B-B14F-4D97-AF65-F5344CB8AC3E}">
        <p14:creationId xmlns:p14="http://schemas.microsoft.com/office/powerpoint/2010/main" val="479046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dianummer 5"/>
          <p:cNvSpPr>
            <a:spLocks noGrp="1"/>
          </p:cNvSpPr>
          <p:nvPr>
            <p:ph type="sldNum" sz="quarter" idx="10"/>
          </p:nvPr>
        </p:nvSpPr>
        <p:spPr>
          <a:xfrm>
            <a:off x="8923493" y="6339173"/>
            <a:ext cx="2644619" cy="365125"/>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3B032377-C103-4EFE-98C1-80A6E5A7472A}" type="slidenum">
              <a:rPr kumimoji="0" lang="nl-NL"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21</a:t>
            </a:fld>
            <a:endParaRPr kumimoji="0" lang="nl-NL" b="0" i="0" u="none" strike="noStrike" kern="1200" cap="none" spc="0" normalizeH="0" baseline="0" noProof="0">
              <a:ln>
                <a:noFill/>
              </a:ln>
              <a:effectLst/>
              <a:uLnTx/>
              <a:uFillTx/>
            </a:endParaRPr>
          </a:p>
        </p:txBody>
      </p:sp>
      <p:sp>
        <p:nvSpPr>
          <p:cNvPr id="5" name="Titel 4"/>
          <p:cNvSpPr>
            <a:spLocks noGrp="1"/>
          </p:cNvSpPr>
          <p:nvPr>
            <p:ph type="title"/>
          </p:nvPr>
        </p:nvSpPr>
        <p:spPr>
          <a:xfrm>
            <a:off x="4187825" y="620713"/>
            <a:ext cx="7380287" cy="1524317"/>
          </a:xfrm>
        </p:spPr>
        <p:txBody>
          <a:bodyPr anchor="t">
            <a:normAutofit/>
          </a:bodyPr>
          <a:lstStyle/>
          <a:p>
            <a:r>
              <a:rPr lang="nl-BE" dirty="0" err="1"/>
              <a:t>Disability</a:t>
            </a:r>
            <a:r>
              <a:rPr lang="nl-BE" dirty="0"/>
              <a:t> </a:t>
            </a:r>
            <a:r>
              <a:rPr lang="nl-BE" dirty="0" err="1"/>
              <a:t>rights</a:t>
            </a:r>
            <a:endParaRPr lang="nl-NL" dirty="0"/>
          </a:p>
        </p:txBody>
      </p:sp>
      <p:sp>
        <p:nvSpPr>
          <p:cNvPr id="7" name="Tijdelijke aanduiding voor inhoud 6"/>
          <p:cNvSpPr>
            <a:spLocks noGrp="1"/>
          </p:cNvSpPr>
          <p:nvPr>
            <p:ph sz="quarter" idx="11"/>
          </p:nvPr>
        </p:nvSpPr>
        <p:spPr>
          <a:xfrm>
            <a:off x="4266483" y="1409277"/>
            <a:ext cx="7380287" cy="4499910"/>
          </a:xfrm>
        </p:spPr>
        <p:txBody>
          <a:bodyPr>
            <a:noAutofit/>
          </a:bodyPr>
          <a:lstStyle/>
          <a:p>
            <a:pPr marL="673200" lvl="1" indent="-457200">
              <a:lnSpc>
                <a:spcPct val="90000"/>
              </a:lnSpc>
            </a:pPr>
            <a:r>
              <a:rPr lang="nl-BE" altLang="nl-NL" dirty="0"/>
              <a:t>“</a:t>
            </a:r>
            <a:r>
              <a:rPr lang="nl-BE" altLang="nl-NL" dirty="0" err="1"/>
              <a:t>Expressivist</a:t>
            </a:r>
            <a:r>
              <a:rPr lang="nl-BE" altLang="nl-NL" dirty="0"/>
              <a:t> argument”</a:t>
            </a:r>
          </a:p>
          <a:p>
            <a:pPr marL="673200" lvl="1" indent="-457200">
              <a:lnSpc>
                <a:spcPct val="90000"/>
              </a:lnSpc>
            </a:pPr>
            <a:r>
              <a:rPr lang="nl-BE" dirty="0"/>
              <a:t>Modellen van handicap</a:t>
            </a:r>
            <a:r>
              <a:rPr lang="en-GB" dirty="0"/>
              <a:t>: </a:t>
            </a:r>
          </a:p>
          <a:p>
            <a:pPr lvl="2">
              <a:lnSpc>
                <a:spcPct val="90000"/>
              </a:lnSpc>
            </a:pPr>
            <a:r>
              <a:rPr lang="en-GB" sz="2400" dirty="0" err="1"/>
              <a:t>Medisch</a:t>
            </a:r>
            <a:r>
              <a:rPr lang="en-GB" sz="2400" dirty="0"/>
              <a:t> model van handicap: handicap </a:t>
            </a:r>
            <a:r>
              <a:rPr lang="en-GB" sz="2400" dirty="0" err="1"/>
              <a:t>als</a:t>
            </a:r>
            <a:r>
              <a:rPr lang="en-GB" sz="2400" dirty="0"/>
              <a:t> </a:t>
            </a:r>
            <a:r>
              <a:rPr lang="en-GB" sz="2400" dirty="0" err="1"/>
              <a:t>iets</a:t>
            </a:r>
            <a:r>
              <a:rPr lang="en-GB" sz="2400" dirty="0"/>
              <a:t> </a:t>
            </a:r>
            <a:r>
              <a:rPr lang="en-GB" sz="2400" dirty="0" err="1"/>
              <a:t>dat</a:t>
            </a:r>
            <a:r>
              <a:rPr lang="en-GB" sz="2400" dirty="0"/>
              <a:t> </a:t>
            </a:r>
            <a:r>
              <a:rPr lang="en-GB" sz="2400" dirty="0" err="1"/>
              <a:t>genezen</a:t>
            </a:r>
            <a:r>
              <a:rPr lang="en-GB" sz="2400" dirty="0"/>
              <a:t> of </a:t>
            </a:r>
            <a:r>
              <a:rPr lang="en-GB" sz="2400" dirty="0" err="1"/>
              <a:t>voorkomen</a:t>
            </a:r>
            <a:r>
              <a:rPr lang="en-GB" sz="2400" dirty="0"/>
              <a:t> </a:t>
            </a:r>
            <a:r>
              <a:rPr lang="en-GB" sz="2400" dirty="0" err="1"/>
              <a:t>moet</a:t>
            </a:r>
            <a:r>
              <a:rPr lang="en-GB" sz="2400" dirty="0"/>
              <a:t> </a:t>
            </a:r>
            <a:r>
              <a:rPr lang="en-GB" sz="2400" dirty="0" err="1"/>
              <a:t>worden</a:t>
            </a:r>
            <a:r>
              <a:rPr lang="en-GB" sz="2400" dirty="0"/>
              <a:t> </a:t>
            </a:r>
          </a:p>
          <a:p>
            <a:pPr lvl="2">
              <a:lnSpc>
                <a:spcPct val="90000"/>
              </a:lnSpc>
            </a:pPr>
            <a:r>
              <a:rPr lang="en-GB" sz="2400" dirty="0" err="1"/>
              <a:t>Sociaal</a:t>
            </a:r>
            <a:r>
              <a:rPr lang="en-GB" sz="2400" dirty="0"/>
              <a:t> model van handicap:  handicap </a:t>
            </a:r>
            <a:r>
              <a:rPr lang="en-GB" sz="2400" dirty="0" err="1"/>
              <a:t>wordt</a:t>
            </a:r>
            <a:r>
              <a:rPr lang="en-GB" sz="2400" dirty="0"/>
              <a:t> </a:t>
            </a:r>
            <a:r>
              <a:rPr lang="en-GB" sz="2400" dirty="0" err="1"/>
              <a:t>veroorzaakt</a:t>
            </a:r>
            <a:r>
              <a:rPr lang="en-GB" sz="2400" dirty="0"/>
              <a:t> door de </a:t>
            </a:r>
            <a:r>
              <a:rPr lang="en-GB" sz="2400" dirty="0" err="1"/>
              <a:t>interactie</a:t>
            </a:r>
            <a:r>
              <a:rPr lang="en-GB" sz="2400" dirty="0"/>
              <a:t> </a:t>
            </a:r>
            <a:r>
              <a:rPr lang="en-GB" sz="2400" dirty="0" err="1"/>
              <a:t>tussen</a:t>
            </a:r>
            <a:r>
              <a:rPr lang="en-GB" sz="2400" dirty="0"/>
              <a:t> </a:t>
            </a:r>
            <a:r>
              <a:rPr lang="en-GB" sz="2400" dirty="0" err="1"/>
              <a:t>bepaalde</a:t>
            </a:r>
            <a:r>
              <a:rPr lang="en-GB" sz="2400" dirty="0"/>
              <a:t> </a:t>
            </a:r>
            <a:r>
              <a:rPr lang="en-GB" sz="2400" dirty="0" err="1"/>
              <a:t>eigenschappen</a:t>
            </a:r>
            <a:r>
              <a:rPr lang="en-GB" sz="2400" dirty="0"/>
              <a:t> (impairment) en </a:t>
            </a:r>
            <a:r>
              <a:rPr lang="en-GB" sz="2400" dirty="0" err="1"/>
              <a:t>een</a:t>
            </a:r>
            <a:r>
              <a:rPr lang="en-GB" sz="2400" dirty="0"/>
              <a:t> </a:t>
            </a:r>
            <a:r>
              <a:rPr lang="en-GB" sz="2400" dirty="0" err="1"/>
              <a:t>gebrek</a:t>
            </a:r>
            <a:r>
              <a:rPr lang="en-GB" sz="2400" dirty="0"/>
              <a:t> </a:t>
            </a:r>
            <a:r>
              <a:rPr lang="en-GB" sz="2400" dirty="0" err="1"/>
              <a:t>aan</a:t>
            </a:r>
            <a:r>
              <a:rPr lang="en-GB" sz="2400" dirty="0"/>
              <a:t> </a:t>
            </a:r>
            <a:r>
              <a:rPr lang="en-GB" sz="2400" dirty="0" err="1"/>
              <a:t>steun</a:t>
            </a:r>
            <a:r>
              <a:rPr lang="en-GB" sz="2400" dirty="0"/>
              <a:t> van de </a:t>
            </a:r>
            <a:r>
              <a:rPr lang="en-GB" sz="2400" dirty="0" err="1"/>
              <a:t>maatschappij</a:t>
            </a:r>
            <a:endParaRPr lang="en-GB" sz="2400" dirty="0"/>
          </a:p>
          <a:p>
            <a:pPr lvl="1">
              <a:lnSpc>
                <a:spcPct val="90000"/>
              </a:lnSpc>
            </a:pPr>
            <a:r>
              <a:rPr lang="en-GB" dirty="0">
                <a:solidFill>
                  <a:schemeClr val="accent2"/>
                </a:solidFill>
              </a:rPr>
              <a:t>Elizabeth Barnes</a:t>
            </a:r>
            <a:r>
              <a:rPr lang="en-GB" dirty="0"/>
              <a:t>: Handicap </a:t>
            </a:r>
            <a:r>
              <a:rPr lang="en-GB" dirty="0" err="1"/>
              <a:t>als</a:t>
            </a:r>
            <a:r>
              <a:rPr lang="en-GB" dirty="0"/>
              <a:t> </a:t>
            </a:r>
            <a:r>
              <a:rPr lang="en-GB" dirty="0" err="1"/>
              <a:t>iets</a:t>
            </a:r>
            <a:r>
              <a:rPr lang="en-GB" dirty="0"/>
              <a:t> </a:t>
            </a:r>
            <a:r>
              <a:rPr lang="en-GB" dirty="0" err="1"/>
              <a:t>waarde</a:t>
            </a:r>
            <a:r>
              <a:rPr lang="en-GB" dirty="0"/>
              <a:t>-neutral</a:t>
            </a:r>
          </a:p>
          <a:p>
            <a:pPr lvl="1">
              <a:lnSpc>
                <a:spcPct val="90000"/>
              </a:lnSpc>
            </a:pPr>
            <a:r>
              <a:rPr lang="en-GB" dirty="0" err="1"/>
              <a:t>Een</a:t>
            </a:r>
            <a:r>
              <a:rPr lang="en-GB" dirty="0"/>
              <a:t> diverse </a:t>
            </a:r>
            <a:r>
              <a:rPr lang="en-GB" dirty="0" err="1"/>
              <a:t>samenleving</a:t>
            </a:r>
            <a:r>
              <a:rPr lang="en-GB" dirty="0"/>
              <a:t>, </a:t>
            </a:r>
            <a:r>
              <a:rPr lang="en-GB" dirty="0" err="1"/>
              <a:t>waarin</a:t>
            </a:r>
            <a:r>
              <a:rPr lang="en-GB" dirty="0"/>
              <a:t> </a:t>
            </a:r>
            <a:r>
              <a:rPr lang="en-GB" dirty="0" err="1"/>
              <a:t>ook</a:t>
            </a:r>
            <a:r>
              <a:rPr lang="en-GB" dirty="0"/>
              <a:t> handicap </a:t>
            </a:r>
            <a:r>
              <a:rPr lang="en-GB" dirty="0" err="1"/>
              <a:t>een</a:t>
            </a:r>
            <a:r>
              <a:rPr lang="en-GB" dirty="0"/>
              <a:t> </a:t>
            </a:r>
            <a:r>
              <a:rPr lang="en-GB" dirty="0" err="1"/>
              <a:t>plaats</a:t>
            </a:r>
            <a:r>
              <a:rPr lang="en-GB" dirty="0"/>
              <a:t> </a:t>
            </a:r>
            <a:r>
              <a:rPr lang="en-GB" dirty="0" err="1"/>
              <a:t>heeft</a:t>
            </a:r>
            <a:r>
              <a:rPr lang="en-GB" dirty="0"/>
              <a:t> is </a:t>
            </a:r>
            <a:r>
              <a:rPr lang="en-GB" dirty="0" err="1"/>
              <a:t>waardevol</a:t>
            </a:r>
            <a:endParaRPr lang="en-GB" dirty="0"/>
          </a:p>
        </p:txBody>
      </p:sp>
      <p:pic>
        <p:nvPicPr>
          <p:cNvPr id="2" name="Picture 1">
            <a:extLst>
              <a:ext uri="{FF2B5EF4-FFF2-40B4-BE49-F238E27FC236}">
                <a16:creationId xmlns:a16="http://schemas.microsoft.com/office/drawing/2014/main" id="{647AC350-2BFB-4E08-AB9A-9F83589516EC}"/>
              </a:ext>
            </a:extLst>
          </p:cNvPr>
          <p:cNvPicPr>
            <a:picLocks noChangeAspect="1"/>
          </p:cNvPicPr>
          <p:nvPr/>
        </p:nvPicPr>
        <p:blipFill rotWithShape="1">
          <a:blip r:embed="rId2"/>
          <a:srcRect l="3797" r="1367" b="2"/>
          <a:stretch/>
        </p:blipFill>
        <p:spPr>
          <a:xfrm>
            <a:off x="623888" y="620713"/>
            <a:ext cx="3338512" cy="5616575"/>
          </a:xfrm>
          <a:custGeom>
            <a:avLst/>
            <a:gdLst>
              <a:gd name="connsiteX0" fmla="*/ 0 w 3338512"/>
              <a:gd name="connsiteY0" fmla="*/ 0 h 5616575"/>
              <a:gd name="connsiteX1" fmla="*/ 1186439 w 3338512"/>
              <a:gd name="connsiteY1" fmla="*/ 0 h 5616575"/>
              <a:gd name="connsiteX2" fmla="*/ 2596742 w 3338512"/>
              <a:gd name="connsiteY2" fmla="*/ 0 h 5616575"/>
              <a:gd name="connsiteX3" fmla="*/ 3338512 w 3338512"/>
              <a:gd name="connsiteY3" fmla="*/ 0 h 5616575"/>
              <a:gd name="connsiteX4" fmla="*/ 3338512 w 3338512"/>
              <a:gd name="connsiteY4" fmla="*/ 5616000 h 5616575"/>
              <a:gd name="connsiteX5" fmla="*/ 2596742 w 3338512"/>
              <a:gd name="connsiteY5" fmla="*/ 5616000 h 5616575"/>
              <a:gd name="connsiteX6" fmla="*/ 2596742 w 3338512"/>
              <a:gd name="connsiteY6" fmla="*/ 5616575 h 5616575"/>
              <a:gd name="connsiteX7" fmla="*/ 253304 w 3338512"/>
              <a:gd name="connsiteY7" fmla="*/ 5616575 h 5616575"/>
              <a:gd name="connsiteX8" fmla="*/ 202263 w 3338512"/>
              <a:gd name="connsiteY8" fmla="*/ 5611430 h 5616575"/>
              <a:gd name="connsiteX9" fmla="*/ 0 w 3338512"/>
              <a:gd name="connsiteY9"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8512" h="5616575">
                <a:moveTo>
                  <a:pt x="0" y="0"/>
                </a:moveTo>
                <a:lnTo>
                  <a:pt x="1186439" y="0"/>
                </a:lnTo>
                <a:lnTo>
                  <a:pt x="2596742" y="0"/>
                </a:lnTo>
                <a:lnTo>
                  <a:pt x="3338512" y="0"/>
                </a:lnTo>
                <a:lnTo>
                  <a:pt x="3338512" y="5616000"/>
                </a:lnTo>
                <a:lnTo>
                  <a:pt x="2596742" y="5616000"/>
                </a:lnTo>
                <a:lnTo>
                  <a:pt x="2596742" y="5616575"/>
                </a:lnTo>
                <a:lnTo>
                  <a:pt x="253304" y="5616575"/>
                </a:lnTo>
                <a:lnTo>
                  <a:pt x="202263" y="5611430"/>
                </a:lnTo>
                <a:cubicBezTo>
                  <a:pt x="86832" y="5587809"/>
                  <a:pt x="0" y="5485676"/>
                  <a:pt x="0" y="5363262"/>
                </a:cubicBezTo>
                <a:close/>
              </a:path>
            </a:pathLst>
          </a:custGeom>
          <a:noFill/>
        </p:spPr>
      </p:pic>
    </p:spTree>
    <p:extLst>
      <p:ext uri="{BB962C8B-B14F-4D97-AF65-F5344CB8AC3E}">
        <p14:creationId xmlns:p14="http://schemas.microsoft.com/office/powerpoint/2010/main" val="3046483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F635-E56E-4AC5-A3CA-826569F14A3C}"/>
              </a:ext>
            </a:extLst>
          </p:cNvPr>
          <p:cNvSpPr>
            <a:spLocks noGrp="1"/>
          </p:cNvSpPr>
          <p:nvPr>
            <p:ph type="title"/>
          </p:nvPr>
        </p:nvSpPr>
        <p:spPr/>
        <p:txBody>
          <a:bodyPr/>
          <a:lstStyle/>
          <a:p>
            <a:r>
              <a:rPr lang="nl-BE" dirty="0"/>
              <a:t>Geluk, maar voor wie? </a:t>
            </a:r>
            <a:endParaRPr lang="en-GB" dirty="0"/>
          </a:p>
        </p:txBody>
      </p:sp>
      <p:sp>
        <p:nvSpPr>
          <p:cNvPr id="3" name="Slide Number Placeholder 2">
            <a:extLst>
              <a:ext uri="{FF2B5EF4-FFF2-40B4-BE49-F238E27FC236}">
                <a16:creationId xmlns:a16="http://schemas.microsoft.com/office/drawing/2014/main" id="{D50300BC-98EF-4597-877C-54755AF78E74}"/>
              </a:ext>
            </a:extLst>
          </p:cNvPr>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038E271-308C-2E46-A3EC-56326F9084CC}" type="slidenum">
              <a:rPr kumimoji="0" lang="nl-BE" sz="1000" b="0" i="0" u="none" strike="noStrike" kern="1200" cap="none" spc="0" normalizeH="0" baseline="0" noProof="0" smtClean="0">
                <a:ln>
                  <a:noFill/>
                </a:ln>
                <a:solidFill>
                  <a:srgbClr val="002E65"/>
                </a:solidFill>
                <a:effectLst/>
                <a:uLnTx/>
                <a:uFillTx/>
                <a:latin typeface="Calibri Light" panose="020F0302020204030204" pitchFamily="34" charset="0"/>
                <a:ea typeface="+mn-ea"/>
                <a:cs typeface="Calibri Light" panose="020F030202020403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nl-BE" sz="1000" b="0" i="0" u="none" strike="noStrike" kern="1200" cap="none" spc="0" normalizeH="0" baseline="0" noProof="0" dirty="0">
              <a:ln>
                <a:noFill/>
              </a:ln>
              <a:solidFill>
                <a:srgbClr val="002E65"/>
              </a:solidFill>
              <a:effectLst/>
              <a:uLnTx/>
              <a:uFillTx/>
              <a:latin typeface="Calibri Light" panose="020F0302020204030204" pitchFamily="34" charset="0"/>
              <a:ea typeface="+mn-ea"/>
              <a:cs typeface="Calibri Light" panose="020F0302020204030204" pitchFamily="34" charset="0"/>
            </a:endParaRPr>
          </a:p>
        </p:txBody>
      </p:sp>
      <p:sp>
        <p:nvSpPr>
          <p:cNvPr id="4" name="Text Placeholder 3">
            <a:extLst>
              <a:ext uri="{FF2B5EF4-FFF2-40B4-BE49-F238E27FC236}">
                <a16:creationId xmlns:a16="http://schemas.microsoft.com/office/drawing/2014/main" id="{B3AB2C5F-850D-4BBC-8DBE-9510CA8B50AE}"/>
              </a:ext>
            </a:extLst>
          </p:cNvPr>
          <p:cNvSpPr>
            <a:spLocks noGrp="1"/>
          </p:cNvSpPr>
          <p:nvPr>
            <p:ph type="body" sz="quarter" idx="11"/>
          </p:nvPr>
        </p:nvSpPr>
        <p:spPr>
          <a:xfrm>
            <a:off x="623887" y="1221412"/>
            <a:ext cx="10944225" cy="4720907"/>
          </a:xfrm>
        </p:spPr>
        <p:txBody>
          <a:bodyPr>
            <a:normAutofit lnSpcReduction="10000"/>
          </a:bodyPr>
          <a:lstStyle/>
          <a:p>
            <a:r>
              <a:rPr lang="nl-BE" dirty="0"/>
              <a:t>“</a:t>
            </a:r>
            <a:r>
              <a:rPr lang="nl-BE" dirty="0" err="1"/>
              <a:t>liberal</a:t>
            </a:r>
            <a:r>
              <a:rPr lang="nl-BE" dirty="0"/>
              <a:t> </a:t>
            </a:r>
            <a:r>
              <a:rPr lang="nl-BE" dirty="0" err="1"/>
              <a:t>eugenics</a:t>
            </a:r>
            <a:r>
              <a:rPr lang="nl-BE" dirty="0"/>
              <a:t>”</a:t>
            </a:r>
            <a:r>
              <a:rPr lang="en-GB" dirty="0"/>
              <a:t>: </a:t>
            </a:r>
            <a:r>
              <a:rPr lang="en-GB" dirty="0" err="1"/>
              <a:t>een</a:t>
            </a:r>
            <a:r>
              <a:rPr lang="en-GB" dirty="0"/>
              <a:t> </a:t>
            </a:r>
            <a:r>
              <a:rPr lang="en-GB" dirty="0" err="1"/>
              <a:t>beter</a:t>
            </a:r>
            <a:r>
              <a:rPr lang="en-GB" dirty="0"/>
              <a:t> </a:t>
            </a:r>
            <a:r>
              <a:rPr lang="en-GB" dirty="0" err="1"/>
              <a:t>leven</a:t>
            </a:r>
            <a:r>
              <a:rPr lang="en-GB" dirty="0"/>
              <a:t> voor </a:t>
            </a:r>
            <a:r>
              <a:rPr lang="en-GB" dirty="0" err="1"/>
              <a:t>wie</a:t>
            </a:r>
            <a:r>
              <a:rPr lang="en-GB" dirty="0"/>
              <a:t>? </a:t>
            </a:r>
          </a:p>
          <a:p>
            <a:pPr lvl="1"/>
            <a:r>
              <a:rPr lang="en-GB" dirty="0"/>
              <a:t>Voor de </a:t>
            </a:r>
            <a:r>
              <a:rPr lang="en-GB" dirty="0" err="1"/>
              <a:t>persoon</a:t>
            </a:r>
            <a:r>
              <a:rPr lang="en-GB" dirty="0"/>
              <a:t> </a:t>
            </a:r>
            <a:r>
              <a:rPr lang="en-GB" dirty="0" err="1"/>
              <a:t>zelf</a:t>
            </a:r>
            <a:r>
              <a:rPr lang="en-GB" dirty="0"/>
              <a:t>? </a:t>
            </a:r>
          </a:p>
          <a:p>
            <a:pPr lvl="1"/>
            <a:r>
              <a:rPr lang="en-GB" dirty="0"/>
              <a:t>Voor de </a:t>
            </a:r>
            <a:r>
              <a:rPr lang="en-GB" dirty="0" err="1"/>
              <a:t>ouders</a:t>
            </a:r>
            <a:r>
              <a:rPr lang="en-GB" dirty="0"/>
              <a:t>? (reproductive autonomy)</a:t>
            </a:r>
          </a:p>
          <a:p>
            <a:pPr lvl="1"/>
            <a:r>
              <a:rPr lang="en-GB" dirty="0"/>
              <a:t>Voor de rest van de </a:t>
            </a:r>
            <a:r>
              <a:rPr lang="en-GB" dirty="0" err="1"/>
              <a:t>wereld</a:t>
            </a:r>
            <a:r>
              <a:rPr lang="en-GB" dirty="0"/>
              <a:t>? </a:t>
            </a:r>
          </a:p>
          <a:p>
            <a:pPr lvl="2"/>
            <a:r>
              <a:rPr lang="en-GB" dirty="0"/>
              <a:t>-&gt; </a:t>
            </a:r>
            <a:r>
              <a:rPr lang="en-GB" dirty="0" err="1"/>
              <a:t>dit</a:t>
            </a:r>
            <a:r>
              <a:rPr lang="en-GB" dirty="0"/>
              <a:t> is </a:t>
            </a:r>
            <a:r>
              <a:rPr lang="en-GB" dirty="0" err="1"/>
              <a:t>geen</a:t>
            </a:r>
            <a:r>
              <a:rPr lang="en-GB" dirty="0"/>
              <a:t> </a:t>
            </a:r>
            <a:r>
              <a:rPr lang="en-GB" dirty="0" err="1"/>
              <a:t>echte</a:t>
            </a:r>
            <a:r>
              <a:rPr lang="en-GB" dirty="0"/>
              <a:t> “liberal eugenics” </a:t>
            </a:r>
            <a:r>
              <a:rPr lang="en-GB" dirty="0" err="1"/>
              <a:t>meer</a:t>
            </a:r>
            <a:endParaRPr lang="en-GB" dirty="0"/>
          </a:p>
          <a:p>
            <a:r>
              <a:rPr lang="en-GB" dirty="0"/>
              <a:t>Het </a:t>
            </a:r>
            <a:r>
              <a:rPr lang="en-GB" dirty="0" err="1"/>
              <a:t>goede</a:t>
            </a:r>
            <a:r>
              <a:rPr lang="en-GB" dirty="0"/>
              <a:t> </a:t>
            </a:r>
            <a:r>
              <a:rPr lang="en-GB" dirty="0" err="1"/>
              <a:t>leven</a:t>
            </a:r>
            <a:r>
              <a:rPr lang="en-GB" dirty="0"/>
              <a:t> is </a:t>
            </a:r>
            <a:r>
              <a:rPr lang="en-GB" dirty="0" err="1"/>
              <a:t>moeilijk</a:t>
            </a:r>
            <a:r>
              <a:rPr lang="en-GB" dirty="0"/>
              <a:t> </a:t>
            </a:r>
            <a:r>
              <a:rPr lang="en-GB" dirty="0" err="1"/>
              <a:t>te</a:t>
            </a:r>
            <a:r>
              <a:rPr lang="en-GB" dirty="0"/>
              <a:t> </a:t>
            </a:r>
            <a:r>
              <a:rPr lang="en-GB" dirty="0" err="1"/>
              <a:t>definiëren</a:t>
            </a:r>
            <a:r>
              <a:rPr lang="en-GB" dirty="0"/>
              <a:t> </a:t>
            </a:r>
            <a:r>
              <a:rPr lang="en-GB" dirty="0" err="1"/>
              <a:t>zonder</a:t>
            </a:r>
            <a:r>
              <a:rPr lang="en-GB" dirty="0"/>
              <a:t> context</a:t>
            </a:r>
          </a:p>
          <a:p>
            <a:pPr lvl="1"/>
            <a:r>
              <a:rPr lang="en-GB" dirty="0"/>
              <a:t>Het </a:t>
            </a:r>
            <a:r>
              <a:rPr lang="en-GB" dirty="0" err="1"/>
              <a:t>leven</a:t>
            </a:r>
            <a:r>
              <a:rPr lang="en-GB" dirty="0"/>
              <a:t> </a:t>
            </a:r>
            <a:r>
              <a:rPr lang="en-GB" dirty="0" err="1"/>
              <a:t>moet</a:t>
            </a:r>
            <a:r>
              <a:rPr lang="en-GB" dirty="0"/>
              <a:t> </a:t>
            </a:r>
            <a:r>
              <a:rPr lang="en-GB" dirty="0" err="1"/>
              <a:t>geleefd</a:t>
            </a:r>
            <a:r>
              <a:rPr lang="en-GB" dirty="0"/>
              <a:t> </a:t>
            </a:r>
            <a:r>
              <a:rPr lang="en-GB" dirty="0" err="1"/>
              <a:t>worden</a:t>
            </a:r>
            <a:endParaRPr lang="en-GB" dirty="0"/>
          </a:p>
          <a:p>
            <a:pPr lvl="1"/>
            <a:r>
              <a:rPr lang="en-GB" dirty="0" err="1"/>
              <a:t>Heeft</a:t>
            </a:r>
            <a:r>
              <a:rPr lang="en-GB" dirty="0"/>
              <a:t> </a:t>
            </a:r>
            <a:r>
              <a:rPr lang="en-GB" dirty="0" err="1"/>
              <a:t>ook</a:t>
            </a:r>
            <a:r>
              <a:rPr lang="en-GB" dirty="0"/>
              <a:t> </a:t>
            </a:r>
            <a:r>
              <a:rPr lang="en-GB" dirty="0" err="1"/>
              <a:t>te</a:t>
            </a:r>
            <a:r>
              <a:rPr lang="en-GB" dirty="0"/>
              <a:t> </a:t>
            </a:r>
            <a:r>
              <a:rPr lang="en-GB" dirty="0" err="1"/>
              <a:t>maken</a:t>
            </a:r>
            <a:r>
              <a:rPr lang="en-GB" dirty="0"/>
              <a:t> met </a:t>
            </a:r>
            <a:r>
              <a:rPr lang="en-GB" dirty="0" err="1"/>
              <a:t>relaties</a:t>
            </a:r>
            <a:r>
              <a:rPr lang="en-GB" dirty="0"/>
              <a:t>, </a:t>
            </a:r>
            <a:r>
              <a:rPr lang="en-GB" dirty="0" err="1"/>
              <a:t>zorg</a:t>
            </a:r>
            <a:r>
              <a:rPr lang="en-GB" dirty="0"/>
              <a:t>, </a:t>
            </a:r>
            <a:r>
              <a:rPr lang="en-GB" dirty="0" err="1"/>
              <a:t>plezier</a:t>
            </a:r>
            <a:r>
              <a:rPr lang="en-GB" dirty="0"/>
              <a:t>, </a:t>
            </a:r>
            <a:r>
              <a:rPr lang="en-GB" dirty="0" err="1"/>
              <a:t>spel</a:t>
            </a:r>
            <a:r>
              <a:rPr lang="en-GB" dirty="0"/>
              <a:t> </a:t>
            </a:r>
          </a:p>
          <a:p>
            <a:r>
              <a:rPr lang="en-GB" dirty="0"/>
              <a:t>“Het </a:t>
            </a:r>
            <a:r>
              <a:rPr lang="en-GB" dirty="0" err="1"/>
              <a:t>goede</a:t>
            </a:r>
            <a:r>
              <a:rPr lang="en-GB" dirty="0"/>
              <a:t> voor de </a:t>
            </a:r>
            <a:r>
              <a:rPr lang="en-GB" dirty="0" err="1"/>
              <a:t>gemeenschap</a:t>
            </a:r>
            <a:r>
              <a:rPr lang="en-GB" dirty="0"/>
              <a:t>”</a:t>
            </a:r>
          </a:p>
          <a:p>
            <a:pPr lvl="1"/>
            <a:r>
              <a:rPr lang="en-GB" dirty="0" err="1"/>
              <a:t>Instrumentalisatie</a:t>
            </a:r>
            <a:r>
              <a:rPr lang="en-GB" dirty="0"/>
              <a:t> van de </a:t>
            </a:r>
            <a:r>
              <a:rPr lang="en-GB" dirty="0" err="1"/>
              <a:t>volgende</a:t>
            </a:r>
            <a:r>
              <a:rPr lang="en-GB" dirty="0"/>
              <a:t> </a:t>
            </a:r>
            <a:r>
              <a:rPr lang="en-GB" dirty="0" err="1"/>
              <a:t>generatie</a:t>
            </a:r>
            <a:r>
              <a:rPr lang="en-GB" dirty="0"/>
              <a:t>? </a:t>
            </a:r>
          </a:p>
          <a:p>
            <a:r>
              <a:rPr lang="en-GB" dirty="0"/>
              <a:t>Toch is ‘het </a:t>
            </a:r>
            <a:r>
              <a:rPr lang="en-GB" dirty="0" err="1"/>
              <a:t>beste</a:t>
            </a:r>
            <a:r>
              <a:rPr lang="en-GB" dirty="0"/>
              <a:t> </a:t>
            </a:r>
            <a:r>
              <a:rPr lang="en-GB" dirty="0" err="1"/>
              <a:t>willen</a:t>
            </a:r>
            <a:r>
              <a:rPr lang="en-GB" dirty="0"/>
              <a:t>’ voor je </a:t>
            </a:r>
            <a:r>
              <a:rPr lang="en-GB" dirty="0" err="1"/>
              <a:t>kinderen</a:t>
            </a:r>
            <a:r>
              <a:rPr lang="en-GB" dirty="0"/>
              <a:t> eigen </a:t>
            </a:r>
            <a:r>
              <a:rPr lang="en-GB" dirty="0" err="1"/>
              <a:t>aan</a:t>
            </a:r>
            <a:r>
              <a:rPr lang="en-GB" dirty="0"/>
              <a:t> </a:t>
            </a:r>
            <a:r>
              <a:rPr lang="en-GB" dirty="0" err="1"/>
              <a:t>mensen</a:t>
            </a:r>
            <a:endParaRPr lang="en-GB" dirty="0"/>
          </a:p>
          <a:p>
            <a:pPr marL="719137" lvl="2" indent="0">
              <a:buNone/>
            </a:pPr>
            <a:endParaRPr lang="nl-BE" dirty="0"/>
          </a:p>
        </p:txBody>
      </p:sp>
    </p:spTree>
    <p:extLst>
      <p:ext uri="{BB962C8B-B14F-4D97-AF65-F5344CB8AC3E}">
        <p14:creationId xmlns:p14="http://schemas.microsoft.com/office/powerpoint/2010/main" val="2275662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692EA7-A5B7-027D-A7A1-F74A087A1810}"/>
              </a:ext>
            </a:extLst>
          </p:cNvPr>
          <p:cNvSpPr>
            <a:spLocks noGrp="1"/>
          </p:cNvSpPr>
          <p:nvPr>
            <p:ph type="sldNum" sz="quarter" idx="10"/>
          </p:nvPr>
        </p:nvSpPr>
        <p:spPr>
          <a:xfrm>
            <a:off x="8923493" y="6339173"/>
            <a:ext cx="2644619" cy="365125"/>
          </a:xfrm>
        </p:spPr>
        <p:txBody>
          <a:bodyPr anchor="ctr">
            <a:normAutofit/>
          </a:bodyPr>
          <a:lstStyle/>
          <a:p>
            <a:pPr>
              <a:spcAft>
                <a:spcPts val="600"/>
              </a:spcAft>
            </a:pPr>
            <a:fld id="{E038E271-308C-2E46-A3EC-56326F9084CC}" type="slidenum">
              <a:rPr lang="nl-BE" smtClean="0"/>
              <a:pPr>
                <a:spcAft>
                  <a:spcPts val="600"/>
                </a:spcAft>
              </a:pPr>
              <a:t>23</a:t>
            </a:fld>
            <a:endParaRPr lang="nl-BE"/>
          </a:p>
        </p:txBody>
      </p:sp>
      <p:sp>
        <p:nvSpPr>
          <p:cNvPr id="7" name="Text Placeholder 6">
            <a:extLst>
              <a:ext uri="{FF2B5EF4-FFF2-40B4-BE49-F238E27FC236}">
                <a16:creationId xmlns:a16="http://schemas.microsoft.com/office/drawing/2014/main" id="{24602DFD-10A1-ABA7-E63E-0A59DB7FDC8F}"/>
              </a:ext>
            </a:extLst>
          </p:cNvPr>
          <p:cNvSpPr>
            <a:spLocks noGrp="1"/>
          </p:cNvSpPr>
          <p:nvPr>
            <p:ph sz="quarter" idx="27"/>
          </p:nvPr>
        </p:nvSpPr>
        <p:spPr>
          <a:xfrm>
            <a:off x="630809" y="2122223"/>
            <a:ext cx="6377875" cy="4115063"/>
          </a:xfrm>
        </p:spPr>
        <p:txBody>
          <a:bodyPr>
            <a:normAutofit/>
          </a:bodyPr>
          <a:lstStyle/>
          <a:p>
            <a:r>
              <a:rPr lang="nl-BE" sz="2000" b="1" dirty="0"/>
              <a:t>Terwijl argumenten voor het toelaten van verbetering hun oorsprong kunnen vinden in liberale, humanistische idealen van vrijheid om een ‘goed leven’ na te streven, met welke middelen dan ook, inclusief technologische, neigen de argumenten voor een plicht tot verbetering naar dwang vanuit de normatieve visie van wat een ‘goed leven’ inhoudt en in het bijzonder de biomedische voorwaarden daartoe. (Boden en </a:t>
            </a:r>
            <a:r>
              <a:rPr lang="nl-BE" sz="2000" b="1" dirty="0" err="1"/>
              <a:t>Chan</a:t>
            </a:r>
            <a:r>
              <a:rPr lang="nl-BE" sz="2000" b="1" dirty="0"/>
              <a:t>, 2022, p. 30)</a:t>
            </a:r>
          </a:p>
        </p:txBody>
      </p:sp>
      <p:pic>
        <p:nvPicPr>
          <p:cNvPr id="8" name="Picture 7">
            <a:extLst>
              <a:ext uri="{FF2B5EF4-FFF2-40B4-BE49-F238E27FC236}">
                <a16:creationId xmlns:a16="http://schemas.microsoft.com/office/drawing/2014/main" id="{895C740D-1613-42A6-18FB-CA65001D7980}"/>
              </a:ext>
            </a:extLst>
          </p:cNvPr>
          <p:cNvPicPr>
            <a:picLocks noChangeAspect="1"/>
          </p:cNvPicPr>
          <p:nvPr/>
        </p:nvPicPr>
        <p:blipFill>
          <a:blip r:embed="rId2"/>
          <a:stretch>
            <a:fillRect/>
          </a:stretch>
        </p:blipFill>
        <p:spPr>
          <a:xfrm>
            <a:off x="7008685" y="2357437"/>
            <a:ext cx="4115063" cy="4115063"/>
          </a:xfrm>
          <a:prstGeom prst="rect">
            <a:avLst/>
          </a:prstGeom>
          <a:noFill/>
        </p:spPr>
      </p:pic>
    </p:spTree>
    <p:extLst>
      <p:ext uri="{BB962C8B-B14F-4D97-AF65-F5344CB8AC3E}">
        <p14:creationId xmlns:p14="http://schemas.microsoft.com/office/powerpoint/2010/main" val="1511140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Questions">
            <a:extLst>
              <a:ext uri="{FF2B5EF4-FFF2-40B4-BE49-F238E27FC236}">
                <a16:creationId xmlns:a16="http://schemas.microsoft.com/office/drawing/2014/main" id="{4CCE79D6-B6CE-4A90-9C34-A444F9A64066}"/>
              </a:ext>
            </a:extLst>
          </p:cNvPr>
          <p:cNvPicPr>
            <a:picLocks noGrp="1" noChangeAspect="1"/>
          </p:cNvPicPr>
          <p:nvPr>
            <p:ph idx="4294967295"/>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63752" y="1196975"/>
            <a:ext cx="3494088" cy="3494087"/>
          </a:xfrm>
        </p:spPr>
      </p:pic>
      <p:sp>
        <p:nvSpPr>
          <p:cNvPr id="4" name="Slide Number Placeholder 3">
            <a:extLst>
              <a:ext uri="{FF2B5EF4-FFF2-40B4-BE49-F238E27FC236}">
                <a16:creationId xmlns:a16="http://schemas.microsoft.com/office/drawing/2014/main" id="{6B038B5D-A697-4677-B65B-A835D9018064}"/>
              </a:ext>
            </a:extLst>
          </p:cNvPr>
          <p:cNvSpPr>
            <a:spLocks noGrp="1"/>
          </p:cNvSpPr>
          <p:nvPr>
            <p:ph type="sldNum" sz="quarter" idx="4294967295"/>
          </p:nvPr>
        </p:nvSpPr>
        <p:spPr>
          <a:xfrm>
            <a:off x="0" y="6602413"/>
            <a:ext cx="615950" cy="2571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032377-C103-4EFE-98C1-80A6E5A7472A}" type="slidenum">
              <a:rPr kumimoji="0" lang="nl-NL" sz="1000" b="0" i="0" u="none" strike="noStrike" kern="1200" cap="none" spc="0" normalizeH="0" baseline="0" noProof="0" smtClean="0">
                <a:ln>
                  <a:noFill/>
                </a:ln>
                <a:solidFill>
                  <a:srgbClr val="002E65"/>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nl-NL" sz="1000" b="0" i="0" u="none" strike="noStrike" kern="1200" cap="none" spc="0" normalizeH="0" baseline="0" noProof="0">
              <a:ln>
                <a:noFill/>
              </a:ln>
              <a:solidFill>
                <a:srgbClr val="002E65"/>
              </a:solidFill>
              <a:effectLst/>
              <a:uLnTx/>
              <a:uFillTx/>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2652003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itel 4"/>
          <p:cNvSpPr>
            <a:spLocks noGrp="1"/>
          </p:cNvSpPr>
          <p:nvPr>
            <p:ph type="title"/>
          </p:nvPr>
        </p:nvSpPr>
        <p:spPr>
          <a:xfrm>
            <a:off x="838199" y="1093788"/>
            <a:ext cx="10506455" cy="2967208"/>
          </a:xfrm>
        </p:spPr>
        <p:txBody>
          <a:bodyPr vert="horz" lIns="91440" tIns="45720" rIns="91440" bIns="45720" rtlCol="0" anchor="b">
            <a:normAutofit/>
          </a:bodyPr>
          <a:lstStyle/>
          <a:p>
            <a:pPr algn="l"/>
            <a:r>
              <a:rPr lang="en-US" sz="8000" kern="1200" dirty="0" err="1">
                <a:solidFill>
                  <a:schemeClr val="tx1"/>
                </a:solidFill>
                <a:latin typeface="+mj-lt"/>
                <a:ea typeface="+mj-ea"/>
                <a:cs typeface="+mj-cs"/>
              </a:rPr>
              <a:t>Posthumanisme</a:t>
            </a:r>
            <a:r>
              <a:rPr lang="en-US" sz="8000" kern="1200" dirty="0">
                <a:solidFill>
                  <a:schemeClr val="tx1"/>
                </a:solidFill>
                <a:latin typeface="+mj-lt"/>
                <a:ea typeface="+mj-ea"/>
                <a:cs typeface="+mj-cs"/>
              </a:rPr>
              <a:t> en </a:t>
            </a:r>
            <a:r>
              <a:rPr lang="en-US" sz="8000" kern="1200" dirty="0" err="1">
                <a:solidFill>
                  <a:schemeClr val="tx1"/>
                </a:solidFill>
                <a:latin typeface="+mj-lt"/>
                <a:ea typeface="+mj-ea"/>
                <a:cs typeface="+mj-cs"/>
              </a:rPr>
              <a:t>mensbeeld</a:t>
            </a:r>
            <a:endParaRPr lang="en-US" sz="8000" kern="1200" dirty="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jdelijke aanduiding voor dianummer 7"/>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B032377-C103-4EFE-98C1-80A6E5A7472A}" type="slidenum">
              <a:rPr kumimoji="0" lang="en-US" sz="1200" b="0" i="0" u="none" strike="noStrike" kern="1200" cap="none" spc="0" normalizeH="0" baseline="0" noProof="0">
                <a:ln>
                  <a:noFill/>
                </a:ln>
                <a:solidFill>
                  <a:srgbClr val="002E65">
                    <a:lumMod val="50000"/>
                    <a:lumOff val="50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25</a:t>
            </a:fld>
            <a:endParaRPr kumimoji="0" lang="en-US" sz="1200" b="0" i="0" u="none" strike="noStrike" kern="1200" cap="none" spc="0" normalizeH="0" baseline="0" noProof="0">
              <a:ln>
                <a:noFill/>
              </a:ln>
              <a:solidFill>
                <a:srgbClr val="002E65">
                  <a:lumMod val="50000"/>
                  <a:lumOff val="5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395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6C0F-14BE-4D95-82E0-9C532A798B19}"/>
              </a:ext>
            </a:extLst>
          </p:cNvPr>
          <p:cNvSpPr>
            <a:spLocks noGrp="1"/>
          </p:cNvSpPr>
          <p:nvPr>
            <p:ph type="body" sz="quarter" idx="14"/>
          </p:nvPr>
        </p:nvSpPr>
        <p:spPr>
          <a:xfrm>
            <a:off x="6419850" y="1550988"/>
            <a:ext cx="5148263" cy="2009775"/>
          </a:xfrm>
        </p:spPr>
        <p:txBody>
          <a:bodyPr>
            <a:normAutofit/>
          </a:bodyPr>
          <a:lstStyle/>
          <a:p>
            <a:r>
              <a:rPr lang="nl-BE" dirty="0"/>
              <a:t>Klimaatcrisis</a:t>
            </a:r>
          </a:p>
          <a:p>
            <a:r>
              <a:rPr lang="nl-BE" dirty="0"/>
              <a:t>Milieucrisis</a:t>
            </a:r>
            <a:endParaRPr lang="en-GB" dirty="0"/>
          </a:p>
        </p:txBody>
      </p:sp>
      <p:pic>
        <p:nvPicPr>
          <p:cNvPr id="5" name="Picture 4">
            <a:extLst>
              <a:ext uri="{FF2B5EF4-FFF2-40B4-BE49-F238E27FC236}">
                <a16:creationId xmlns:a16="http://schemas.microsoft.com/office/drawing/2014/main" id="{41D45D69-ADE4-463C-924F-F4EBB8A3BE9A}"/>
              </a:ext>
            </a:extLst>
          </p:cNvPr>
          <p:cNvPicPr>
            <a:picLocks noChangeAspect="1"/>
          </p:cNvPicPr>
          <p:nvPr/>
        </p:nvPicPr>
        <p:blipFill rotWithShape="1">
          <a:blip r:embed="rId2"/>
          <a:srcRect r="8383"/>
          <a:stretch/>
        </p:blipFill>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noFill/>
        </p:spPr>
      </p:pic>
      <p:sp>
        <p:nvSpPr>
          <p:cNvPr id="3" name="Slide Number Placeholder 2">
            <a:extLst>
              <a:ext uri="{FF2B5EF4-FFF2-40B4-BE49-F238E27FC236}">
                <a16:creationId xmlns:a16="http://schemas.microsoft.com/office/drawing/2014/main" id="{B517414D-1C3A-4F65-A7B2-0F307B32A583}"/>
              </a:ext>
            </a:extLst>
          </p:cNvPr>
          <p:cNvSpPr>
            <a:spLocks noGrp="1"/>
          </p:cNvSpPr>
          <p:nvPr>
            <p:ph type="sldNum" sz="quarter" idx="10"/>
          </p:nvPr>
        </p:nvSpPr>
        <p:spPr>
          <a:xfrm>
            <a:off x="8923493" y="6339173"/>
            <a:ext cx="2644619" cy="365125"/>
          </a:xfrm>
        </p:spPr>
        <p:txBody>
          <a:bodyPr anchor="ctr">
            <a:normAutofit/>
          </a:bodyPr>
          <a:lstStyle/>
          <a:p>
            <a:pPr>
              <a:spcAft>
                <a:spcPts val="600"/>
              </a:spcAft>
            </a:pPr>
            <a:fld id="{E038E271-308C-2E46-A3EC-56326F9084CC}" type="slidenum">
              <a:rPr lang="nl-BE" smtClean="0"/>
              <a:pPr>
                <a:spcAft>
                  <a:spcPts val="600"/>
                </a:spcAft>
              </a:pPr>
              <a:t>26</a:t>
            </a:fld>
            <a:endParaRPr lang="nl-BE"/>
          </a:p>
        </p:txBody>
      </p:sp>
    </p:spTree>
    <p:extLst>
      <p:ext uri="{BB962C8B-B14F-4D97-AF65-F5344CB8AC3E}">
        <p14:creationId xmlns:p14="http://schemas.microsoft.com/office/powerpoint/2010/main" val="4166767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0051BD-EBA3-48A0-ADF5-660FBADC1A7B}"/>
              </a:ext>
            </a:extLst>
          </p:cNvPr>
          <p:cNvSpPr>
            <a:spLocks noGrp="1"/>
          </p:cNvSpPr>
          <p:nvPr>
            <p:ph type="sldNum" sz="quarter" idx="10"/>
          </p:nvPr>
        </p:nvSpPr>
        <p:spPr>
          <a:xfrm>
            <a:off x="8923493" y="6339173"/>
            <a:ext cx="2644619" cy="365125"/>
          </a:xfrm>
        </p:spPr>
        <p:txBody>
          <a:bodyPr anchor="ctr">
            <a:normAutofit/>
          </a:bodyPr>
          <a:lstStyle/>
          <a:p>
            <a:pPr>
              <a:spcAft>
                <a:spcPts val="600"/>
              </a:spcAft>
            </a:pPr>
            <a:fld id="{E038E271-308C-2E46-A3EC-56326F9084CC}" type="slidenum">
              <a:rPr lang="nl-BE" smtClean="0"/>
              <a:pPr>
                <a:spcAft>
                  <a:spcPts val="600"/>
                </a:spcAft>
              </a:pPr>
              <a:t>27</a:t>
            </a:fld>
            <a:endParaRPr lang="nl-BE"/>
          </a:p>
        </p:txBody>
      </p:sp>
      <p:sp>
        <p:nvSpPr>
          <p:cNvPr id="2" name="Title 1">
            <a:extLst>
              <a:ext uri="{FF2B5EF4-FFF2-40B4-BE49-F238E27FC236}">
                <a16:creationId xmlns:a16="http://schemas.microsoft.com/office/drawing/2014/main" id="{F63975D4-2AB2-44D9-91B6-2652208492FA}"/>
              </a:ext>
            </a:extLst>
          </p:cNvPr>
          <p:cNvSpPr>
            <a:spLocks noGrp="1"/>
          </p:cNvSpPr>
          <p:nvPr>
            <p:ph type="title"/>
          </p:nvPr>
        </p:nvSpPr>
        <p:spPr>
          <a:xfrm>
            <a:off x="4187825" y="620713"/>
            <a:ext cx="7380287" cy="1524317"/>
          </a:xfrm>
        </p:spPr>
        <p:txBody>
          <a:bodyPr anchor="t">
            <a:normAutofit/>
          </a:bodyPr>
          <a:lstStyle/>
          <a:p>
            <a:r>
              <a:rPr lang="nl-BE" dirty="0"/>
              <a:t>Hoe klimaatcrisis oplossen? 2 tegengestelde visies</a:t>
            </a:r>
            <a:endParaRPr lang="en-GB" dirty="0"/>
          </a:p>
        </p:txBody>
      </p:sp>
      <p:sp>
        <p:nvSpPr>
          <p:cNvPr id="4" name="Text Placeholder 3">
            <a:extLst>
              <a:ext uri="{FF2B5EF4-FFF2-40B4-BE49-F238E27FC236}">
                <a16:creationId xmlns:a16="http://schemas.microsoft.com/office/drawing/2014/main" id="{F70FF0D5-6164-461F-8E68-F39B632BDA69}"/>
              </a:ext>
            </a:extLst>
          </p:cNvPr>
          <p:cNvSpPr>
            <a:spLocks noGrp="1"/>
          </p:cNvSpPr>
          <p:nvPr>
            <p:ph sz="quarter" idx="11"/>
          </p:nvPr>
        </p:nvSpPr>
        <p:spPr>
          <a:xfrm>
            <a:off x="4187825" y="2386148"/>
            <a:ext cx="7380287" cy="3851139"/>
          </a:xfrm>
        </p:spPr>
        <p:txBody>
          <a:bodyPr>
            <a:normAutofit/>
          </a:bodyPr>
          <a:lstStyle/>
          <a:p>
            <a:r>
              <a:rPr lang="nl-BE" dirty="0" err="1"/>
              <a:t>Ecomodernisme</a:t>
            </a:r>
            <a:endParaRPr lang="nl-BE" dirty="0"/>
          </a:p>
          <a:p>
            <a:pPr lvl="1"/>
            <a:r>
              <a:rPr lang="nl-BE" sz="2800" dirty="0"/>
              <a:t>Wetenschap en technologie kunnen ons redden (~transhumanisme, onszelf overstijgen)</a:t>
            </a:r>
          </a:p>
          <a:p>
            <a:r>
              <a:rPr lang="nl-BE" dirty="0" err="1"/>
              <a:t>Bioconservatisme</a:t>
            </a:r>
            <a:endParaRPr lang="nl-BE" dirty="0"/>
          </a:p>
          <a:p>
            <a:pPr lvl="1"/>
            <a:r>
              <a:rPr lang="nl-BE" sz="2800" dirty="0"/>
              <a:t>Teruggaan naar een meer ‘natuurlijke’, </a:t>
            </a:r>
            <a:r>
              <a:rPr lang="nl-BE" sz="2800" dirty="0" err="1"/>
              <a:t>oorpronkelijke</a:t>
            </a:r>
            <a:r>
              <a:rPr lang="nl-BE" sz="2800" dirty="0"/>
              <a:t> manier van leven (onszelf blijven/terug worden)</a:t>
            </a:r>
          </a:p>
          <a:p>
            <a:pPr marL="360362" lvl="1" indent="0">
              <a:buNone/>
            </a:pPr>
            <a:endParaRPr lang="nl-BE" sz="2800" dirty="0"/>
          </a:p>
          <a:p>
            <a:pPr marL="360362" lvl="1" indent="0">
              <a:buNone/>
            </a:pPr>
            <a:endParaRPr lang="nl-BE" sz="2800" dirty="0"/>
          </a:p>
          <a:p>
            <a:pPr marL="360362" lvl="1" indent="0">
              <a:buNone/>
            </a:pPr>
            <a:endParaRPr lang="en-GB" sz="2800" dirty="0"/>
          </a:p>
        </p:txBody>
      </p:sp>
      <p:pic>
        <p:nvPicPr>
          <p:cNvPr id="10242" name="Picture 2" descr="The Tree Huis - Eco-Friendly, Back to Nature Experience, Vakantiehuis  Germansweek">
            <a:extLst>
              <a:ext uri="{FF2B5EF4-FFF2-40B4-BE49-F238E27FC236}">
                <a16:creationId xmlns:a16="http://schemas.microsoft.com/office/drawing/2014/main" id="{2DCCECB5-172C-47B3-AD52-E03D34A385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356" r="21968" b="1"/>
          <a:stretch/>
        </p:blipFill>
        <p:spPr bwMode="auto">
          <a:xfrm>
            <a:off x="623888" y="620713"/>
            <a:ext cx="3338512" cy="5616575"/>
          </a:xfrm>
          <a:custGeom>
            <a:avLst/>
            <a:gdLst>
              <a:gd name="connsiteX0" fmla="*/ 0 w 3338512"/>
              <a:gd name="connsiteY0" fmla="*/ 0 h 5616575"/>
              <a:gd name="connsiteX1" fmla="*/ 1186439 w 3338512"/>
              <a:gd name="connsiteY1" fmla="*/ 0 h 5616575"/>
              <a:gd name="connsiteX2" fmla="*/ 2596742 w 3338512"/>
              <a:gd name="connsiteY2" fmla="*/ 0 h 5616575"/>
              <a:gd name="connsiteX3" fmla="*/ 3338512 w 3338512"/>
              <a:gd name="connsiteY3" fmla="*/ 0 h 5616575"/>
              <a:gd name="connsiteX4" fmla="*/ 3338512 w 3338512"/>
              <a:gd name="connsiteY4" fmla="*/ 5616000 h 5616575"/>
              <a:gd name="connsiteX5" fmla="*/ 2596742 w 3338512"/>
              <a:gd name="connsiteY5" fmla="*/ 5616000 h 5616575"/>
              <a:gd name="connsiteX6" fmla="*/ 2596742 w 3338512"/>
              <a:gd name="connsiteY6" fmla="*/ 5616575 h 5616575"/>
              <a:gd name="connsiteX7" fmla="*/ 253304 w 3338512"/>
              <a:gd name="connsiteY7" fmla="*/ 5616575 h 5616575"/>
              <a:gd name="connsiteX8" fmla="*/ 202263 w 3338512"/>
              <a:gd name="connsiteY8" fmla="*/ 5611430 h 5616575"/>
              <a:gd name="connsiteX9" fmla="*/ 0 w 3338512"/>
              <a:gd name="connsiteY9"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8512" h="5616575">
                <a:moveTo>
                  <a:pt x="0" y="0"/>
                </a:moveTo>
                <a:lnTo>
                  <a:pt x="1186439" y="0"/>
                </a:lnTo>
                <a:lnTo>
                  <a:pt x="2596742" y="0"/>
                </a:lnTo>
                <a:lnTo>
                  <a:pt x="3338512" y="0"/>
                </a:lnTo>
                <a:lnTo>
                  <a:pt x="3338512" y="5616000"/>
                </a:lnTo>
                <a:lnTo>
                  <a:pt x="2596742" y="5616000"/>
                </a:lnTo>
                <a:lnTo>
                  <a:pt x="2596742" y="5616575"/>
                </a:lnTo>
                <a:lnTo>
                  <a:pt x="253304" y="5616575"/>
                </a:lnTo>
                <a:lnTo>
                  <a:pt x="202263" y="5611430"/>
                </a:lnTo>
                <a:cubicBezTo>
                  <a:pt x="86832" y="5587809"/>
                  <a:pt x="0" y="5485676"/>
                  <a:pt x="0" y="5363262"/>
                </a:cubicBezTo>
                <a:close/>
              </a:path>
            </a:pathLst>
          </a:custGeom>
          <a:solidFill>
            <a:srgbClr val="FFFFFF"/>
          </a:solidFill>
        </p:spPr>
      </p:pic>
    </p:spTree>
    <p:extLst>
      <p:ext uri="{BB962C8B-B14F-4D97-AF65-F5344CB8AC3E}">
        <p14:creationId xmlns:p14="http://schemas.microsoft.com/office/powerpoint/2010/main" val="2255035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CAFC-2835-4EB3-B697-AD96CBA5AA44}"/>
              </a:ext>
            </a:extLst>
          </p:cNvPr>
          <p:cNvSpPr>
            <a:spLocks noGrp="1"/>
          </p:cNvSpPr>
          <p:nvPr>
            <p:ph type="title"/>
          </p:nvPr>
        </p:nvSpPr>
        <p:spPr/>
        <p:txBody>
          <a:bodyPr/>
          <a:lstStyle/>
          <a:p>
            <a:r>
              <a:rPr lang="nl-BE" dirty="0"/>
              <a:t>Genetische technologieën om de wereld te redden</a:t>
            </a:r>
            <a:endParaRPr lang="en-GB" dirty="0"/>
          </a:p>
        </p:txBody>
      </p:sp>
      <p:sp>
        <p:nvSpPr>
          <p:cNvPr id="3" name="Slide Number Placeholder 2">
            <a:extLst>
              <a:ext uri="{FF2B5EF4-FFF2-40B4-BE49-F238E27FC236}">
                <a16:creationId xmlns:a16="http://schemas.microsoft.com/office/drawing/2014/main" id="{6F9F6E18-6417-45F1-8A85-574F781C551D}"/>
              </a:ext>
            </a:extLst>
          </p:cNvPr>
          <p:cNvSpPr>
            <a:spLocks noGrp="1"/>
          </p:cNvSpPr>
          <p:nvPr>
            <p:ph type="sldNum" sz="quarter" idx="10"/>
          </p:nvPr>
        </p:nvSpPr>
        <p:spPr/>
        <p:txBody>
          <a:bodyPr/>
          <a:lstStyle/>
          <a:p>
            <a:fld id="{E038E271-308C-2E46-A3EC-56326F9084CC}" type="slidenum">
              <a:rPr lang="nl-BE" smtClean="0"/>
              <a:pPr/>
              <a:t>28</a:t>
            </a:fld>
            <a:endParaRPr lang="nl-BE" dirty="0"/>
          </a:p>
        </p:txBody>
      </p:sp>
      <p:sp>
        <p:nvSpPr>
          <p:cNvPr id="4" name="Text Placeholder 3">
            <a:extLst>
              <a:ext uri="{FF2B5EF4-FFF2-40B4-BE49-F238E27FC236}">
                <a16:creationId xmlns:a16="http://schemas.microsoft.com/office/drawing/2014/main" id="{4108BE5A-D876-4879-A1A5-CC591955E223}"/>
              </a:ext>
            </a:extLst>
          </p:cNvPr>
          <p:cNvSpPr>
            <a:spLocks noGrp="1"/>
          </p:cNvSpPr>
          <p:nvPr>
            <p:ph type="body" sz="quarter" idx="11"/>
          </p:nvPr>
        </p:nvSpPr>
        <p:spPr/>
        <p:txBody>
          <a:bodyPr>
            <a:normAutofit fontScale="92500" lnSpcReduction="10000"/>
          </a:bodyPr>
          <a:lstStyle/>
          <a:p>
            <a:r>
              <a:rPr lang="nl-BE" dirty="0"/>
              <a:t>‘Onszelf veranderen’ als oplossing</a:t>
            </a:r>
          </a:p>
          <a:p>
            <a:pPr lvl="1"/>
            <a:r>
              <a:rPr lang="nl-BE" dirty="0"/>
              <a:t>CRISPR/Cas tegen effecten van vervuiling in </a:t>
            </a:r>
            <a:r>
              <a:rPr lang="nl-BE" dirty="0" err="1"/>
              <a:t>epigenome</a:t>
            </a:r>
            <a:r>
              <a:rPr lang="nl-BE" dirty="0"/>
              <a:t> </a:t>
            </a:r>
            <a:r>
              <a:rPr lang="en-GB" sz="2400" dirty="0">
                <a:effectLst/>
                <a:latin typeface="Calibri" panose="020F0502020204030204" pitchFamily="34" charset="0"/>
                <a:ea typeface="Calibri" panose="020F0502020204030204" pitchFamily="34" charset="0"/>
                <a:cs typeface="Times New Roman" panose="02020603050405020304" pitchFamily="18" charset="0"/>
              </a:rPr>
              <a:t>(</a:t>
            </a:r>
            <a:r>
              <a:rPr lang="en-GB" sz="2400" dirty="0" err="1">
                <a:effectLst/>
                <a:latin typeface="Calibri" panose="020F0502020204030204" pitchFamily="34" charset="0"/>
                <a:ea typeface="Calibri" panose="020F0502020204030204" pitchFamily="34" charset="0"/>
                <a:cs typeface="Times New Roman" panose="02020603050405020304" pitchFamily="18" charset="0"/>
              </a:rPr>
              <a:t>Pulecio</a:t>
            </a:r>
            <a:r>
              <a:rPr lang="en-GB" sz="2400" dirty="0">
                <a:effectLst/>
                <a:latin typeface="Calibri" panose="020F0502020204030204" pitchFamily="34" charset="0"/>
                <a:ea typeface="Calibri" panose="020F0502020204030204" pitchFamily="34" charset="0"/>
                <a:cs typeface="Times New Roman" panose="02020603050405020304" pitchFamily="18" charset="0"/>
              </a:rPr>
              <a:t> 2017). </a:t>
            </a:r>
          </a:p>
          <a:p>
            <a:pPr lvl="1"/>
            <a:r>
              <a:rPr lang="en-GB" dirty="0" err="1">
                <a:latin typeface="Calibri" panose="020F0502020204030204" pitchFamily="34" charset="0"/>
                <a:cs typeface="Times New Roman" panose="02020603050405020304" pitchFamily="18" charset="0"/>
              </a:rPr>
              <a:t>Genoom</a:t>
            </a:r>
            <a:r>
              <a:rPr lang="en-GB" dirty="0">
                <a:latin typeface="Calibri" panose="020F0502020204030204" pitchFamily="34" charset="0"/>
                <a:cs typeface="Times New Roman" panose="02020603050405020304" pitchFamily="18" charset="0"/>
              </a:rPr>
              <a:t> </a:t>
            </a:r>
            <a:r>
              <a:rPr lang="en-GB" dirty="0" err="1">
                <a:latin typeface="Calibri" panose="020F0502020204030204" pitchFamily="34" charset="0"/>
                <a:cs typeface="Times New Roman" panose="02020603050405020304" pitchFamily="18" charset="0"/>
              </a:rPr>
              <a:t>editen</a:t>
            </a:r>
            <a:r>
              <a:rPr lang="en-GB" dirty="0">
                <a:latin typeface="Calibri" panose="020F0502020204030204" pitchFamily="34" charset="0"/>
                <a:cs typeface="Times New Roman" panose="02020603050405020304" pitchFamily="18" charset="0"/>
              </a:rPr>
              <a:t> om:</a:t>
            </a:r>
          </a:p>
          <a:p>
            <a:pPr lvl="2"/>
            <a:r>
              <a:rPr lang="en-GB" dirty="0" err="1">
                <a:latin typeface="Calibri" panose="020F0502020204030204" pitchFamily="34" charset="0"/>
                <a:cs typeface="Times New Roman" panose="02020603050405020304" pitchFamily="18" charset="0"/>
              </a:rPr>
              <a:t>Mensen</a:t>
            </a:r>
            <a:r>
              <a:rPr lang="en-GB" dirty="0">
                <a:latin typeface="Calibri" panose="020F0502020204030204" pitchFamily="34" charset="0"/>
                <a:cs typeface="Times New Roman" panose="02020603050405020304" pitchFamily="18" charset="0"/>
              </a:rPr>
              <a:t> </a:t>
            </a:r>
            <a:r>
              <a:rPr lang="en-GB" dirty="0" err="1">
                <a:latin typeface="Calibri" panose="020F0502020204030204" pitchFamily="34" charset="0"/>
                <a:cs typeface="Times New Roman" panose="02020603050405020304" pitchFamily="18" charset="0"/>
              </a:rPr>
              <a:t>kleiner</a:t>
            </a:r>
            <a:r>
              <a:rPr lang="en-GB" dirty="0">
                <a:latin typeface="Calibri" panose="020F0502020204030204" pitchFamily="34" charset="0"/>
                <a:cs typeface="Times New Roman" panose="02020603050405020304" pitchFamily="18" charset="0"/>
              </a:rPr>
              <a:t> </a:t>
            </a:r>
            <a:r>
              <a:rPr lang="en-GB" dirty="0" err="1">
                <a:latin typeface="Calibri" panose="020F0502020204030204" pitchFamily="34" charset="0"/>
                <a:cs typeface="Times New Roman" panose="02020603050405020304" pitchFamily="18" charset="0"/>
              </a:rPr>
              <a:t>maken</a:t>
            </a:r>
            <a:endParaRPr lang="en-GB" dirty="0">
              <a:latin typeface="Calibri" panose="020F0502020204030204" pitchFamily="34" charset="0"/>
              <a:cs typeface="Times New Roman" panose="02020603050405020304" pitchFamily="18" charset="0"/>
            </a:endParaRPr>
          </a:p>
          <a:p>
            <a:pPr lvl="2"/>
            <a:r>
              <a:rPr lang="en-GB" dirty="0" err="1">
                <a:latin typeface="Calibri" panose="020F0502020204030204" pitchFamily="34" charset="0"/>
                <a:cs typeface="Times New Roman" panose="02020603050405020304" pitchFamily="18" charset="0"/>
              </a:rPr>
              <a:t>Mensen</a:t>
            </a:r>
            <a:r>
              <a:rPr lang="en-GB" dirty="0">
                <a:latin typeface="Calibri" panose="020F0502020204030204" pitchFamily="34" charset="0"/>
                <a:cs typeface="Times New Roman" panose="02020603050405020304" pitchFamily="18" charset="0"/>
              </a:rPr>
              <a:t> </a:t>
            </a:r>
            <a:r>
              <a:rPr lang="en-GB" dirty="0" err="1">
                <a:latin typeface="Calibri" panose="020F0502020204030204" pitchFamily="34" charset="0"/>
                <a:cs typeface="Times New Roman" panose="02020603050405020304" pitchFamily="18" charset="0"/>
              </a:rPr>
              <a:t>beter</a:t>
            </a:r>
            <a:r>
              <a:rPr lang="en-GB" dirty="0">
                <a:latin typeface="Calibri" panose="020F0502020204030204" pitchFamily="34" charset="0"/>
                <a:cs typeface="Times New Roman" panose="02020603050405020304" pitchFamily="18" charset="0"/>
              </a:rPr>
              <a:t> </a:t>
            </a:r>
            <a:r>
              <a:rPr lang="en-GB" dirty="0" err="1">
                <a:latin typeface="Calibri" panose="020F0502020204030204" pitchFamily="34" charset="0"/>
                <a:cs typeface="Times New Roman" panose="02020603050405020304" pitchFamily="18" charset="0"/>
              </a:rPr>
              <a:t>bestand</a:t>
            </a:r>
            <a:r>
              <a:rPr lang="en-GB" dirty="0">
                <a:latin typeface="Calibri" panose="020F0502020204030204" pitchFamily="34" charset="0"/>
                <a:cs typeface="Times New Roman" panose="02020603050405020304" pitchFamily="18" charset="0"/>
              </a:rPr>
              <a:t> </a:t>
            </a:r>
            <a:r>
              <a:rPr lang="en-GB" dirty="0" err="1">
                <a:latin typeface="Calibri" panose="020F0502020204030204" pitchFamily="34" charset="0"/>
                <a:cs typeface="Times New Roman" panose="02020603050405020304" pitchFamily="18" charset="0"/>
              </a:rPr>
              <a:t>tegen</a:t>
            </a:r>
            <a:r>
              <a:rPr lang="en-GB" dirty="0">
                <a:latin typeface="Calibri" panose="020F0502020204030204" pitchFamily="34" charset="0"/>
                <a:cs typeface="Times New Roman" panose="02020603050405020304" pitchFamily="18" charset="0"/>
              </a:rPr>
              <a:t> </a:t>
            </a:r>
            <a:r>
              <a:rPr lang="en-GB" dirty="0" err="1">
                <a:latin typeface="Calibri" panose="020F0502020204030204" pitchFamily="34" charset="0"/>
                <a:cs typeface="Times New Roman" panose="02020603050405020304" pitchFamily="18" charset="0"/>
              </a:rPr>
              <a:t>hitte</a:t>
            </a:r>
            <a:endParaRPr lang="en-GB" dirty="0">
              <a:latin typeface="Calibri" panose="020F0502020204030204" pitchFamily="34" charset="0"/>
              <a:cs typeface="Times New Roman" panose="02020603050405020304" pitchFamily="18" charset="0"/>
            </a:endParaRPr>
          </a:p>
          <a:p>
            <a:pPr lvl="2"/>
            <a:r>
              <a:rPr lang="nl-BE" dirty="0"/>
              <a:t>Mensen in staat ander voedsel te verteren </a:t>
            </a:r>
          </a:p>
          <a:p>
            <a:r>
              <a:rPr lang="nl-BE" dirty="0"/>
              <a:t>‘menselijke natuur’ als iets ontastbaars</a:t>
            </a:r>
          </a:p>
          <a:p>
            <a:pPr lvl="1">
              <a:tabLst>
                <a:tab pos="1425575" algn="l"/>
              </a:tabLst>
            </a:pPr>
            <a:r>
              <a:rPr lang="nl-BE" sz="2000" dirty="0">
                <a:solidFill>
                  <a:schemeClr val="accent2"/>
                </a:solidFill>
              </a:rPr>
              <a:t>Francis </a:t>
            </a:r>
            <a:r>
              <a:rPr lang="nl-BE" sz="2000" dirty="0" err="1">
                <a:solidFill>
                  <a:schemeClr val="accent2"/>
                </a:solidFill>
              </a:rPr>
              <a:t>Fukuyama</a:t>
            </a:r>
            <a:r>
              <a:rPr lang="nl-BE" sz="2000" dirty="0"/>
              <a:t>: </a:t>
            </a:r>
            <a:r>
              <a:rPr lang="en-GB" sz="2000" i="1" dirty="0">
                <a:effectLst/>
                <a:latin typeface="Calibri" panose="020F0502020204030204" pitchFamily="34" charset="0"/>
                <a:ea typeface="Times New Roman" panose="02020603050405020304" pitchFamily="18" charset="0"/>
                <a:cs typeface="Segoe UI" panose="020B0502040204020203" pitchFamily="34" charset="0"/>
              </a:rPr>
              <a:t>human nature, as 'the sum of the behaviour and characteristics typical of the human species, arising from genetic rather than environmental factors' is a</a:t>
            </a:r>
            <a:r>
              <a:rPr lang="en-GB" sz="2000" i="1" dirty="0">
                <a:effectLst/>
                <a:latin typeface="Calibri" panose="020F0502020204030204" pitchFamily="34" charset="0"/>
                <a:ea typeface="Calibri" panose="020F0502020204030204" pitchFamily="34" charset="0"/>
                <a:cs typeface="Times New Roman" panose="02020603050405020304" pitchFamily="18" charset="0"/>
              </a:rPr>
              <a:t> guiding principle and t</a:t>
            </a:r>
          </a:p>
          <a:p>
            <a:pPr lvl="1">
              <a:tabLst>
                <a:tab pos="1425575" algn="l"/>
              </a:tabLst>
            </a:pPr>
            <a:r>
              <a:rPr lang="en-GB" sz="2000" i="1" dirty="0">
                <a:effectLst/>
                <a:latin typeface="Calibri" panose="020F0502020204030204" pitchFamily="34" charset="0"/>
                <a:ea typeface="Calibri" panose="020F0502020204030204" pitchFamily="34" charset="0"/>
                <a:cs typeface="Times New Roman" panose="02020603050405020304" pitchFamily="18" charset="0"/>
              </a:rPr>
              <a:t>hat any genetic technologies would unacceptably change human nature </a:t>
            </a:r>
            <a:r>
              <a:rPr lang="en-GB" sz="2000" dirty="0">
                <a:effectLst/>
                <a:latin typeface="Calibri" panose="020F0502020204030204" pitchFamily="34" charset="0"/>
                <a:ea typeface="Calibri" panose="020F0502020204030204" pitchFamily="34" charset="0"/>
              </a:rPr>
              <a:t>(Fukuyama 2002)</a:t>
            </a:r>
          </a:p>
          <a:p>
            <a:pPr>
              <a:tabLst>
                <a:tab pos="1425575" algn="l"/>
              </a:tabLst>
            </a:pPr>
            <a:r>
              <a:rPr lang="en-GB" dirty="0">
                <a:sym typeface="Wingdings" panose="05000000000000000000" pitchFamily="2" charset="2"/>
              </a:rPr>
              <a:t> In </a:t>
            </a:r>
            <a:r>
              <a:rPr lang="en-GB" dirty="0" err="1">
                <a:sym typeface="Wingdings" panose="05000000000000000000" pitchFamily="2" charset="2"/>
              </a:rPr>
              <a:t>beide</a:t>
            </a:r>
            <a:r>
              <a:rPr lang="en-GB" dirty="0">
                <a:sym typeface="Wingdings" panose="05000000000000000000" pitchFamily="2" charset="2"/>
              </a:rPr>
              <a:t> </a:t>
            </a:r>
            <a:r>
              <a:rPr lang="en-GB" dirty="0" err="1">
                <a:sym typeface="Wingdings" panose="05000000000000000000" pitchFamily="2" charset="2"/>
              </a:rPr>
              <a:t>gevallen</a:t>
            </a:r>
            <a:r>
              <a:rPr lang="en-GB" dirty="0">
                <a:sym typeface="Wingdings" panose="05000000000000000000" pitchFamily="2" charset="2"/>
              </a:rPr>
              <a:t> </a:t>
            </a:r>
            <a:r>
              <a:rPr lang="en-GB" dirty="0" err="1">
                <a:sym typeface="Wingdings" panose="05000000000000000000" pitchFamily="2" charset="2"/>
              </a:rPr>
              <a:t>ligt</a:t>
            </a:r>
            <a:r>
              <a:rPr lang="en-GB" dirty="0">
                <a:sym typeface="Wingdings" panose="05000000000000000000" pitchFamily="2" charset="2"/>
              </a:rPr>
              <a:t> het vast </a:t>
            </a:r>
            <a:r>
              <a:rPr lang="en-GB" dirty="0" err="1">
                <a:sym typeface="Wingdings" panose="05000000000000000000" pitchFamily="2" charset="2"/>
              </a:rPr>
              <a:t>dat</a:t>
            </a:r>
            <a:r>
              <a:rPr lang="en-GB" dirty="0">
                <a:sym typeface="Wingdings" panose="05000000000000000000" pitchFamily="2" charset="2"/>
              </a:rPr>
              <a:t> er </a:t>
            </a:r>
            <a:r>
              <a:rPr lang="en-GB" dirty="0" err="1">
                <a:sym typeface="Wingdings" panose="05000000000000000000" pitchFamily="2" charset="2"/>
              </a:rPr>
              <a:t>zoiets</a:t>
            </a:r>
            <a:r>
              <a:rPr lang="en-GB" dirty="0">
                <a:sym typeface="Wingdings" panose="05000000000000000000" pitchFamily="2" charset="2"/>
              </a:rPr>
              <a:t> is </a:t>
            </a:r>
            <a:r>
              <a:rPr lang="en-GB" dirty="0" err="1">
                <a:sym typeface="Wingdings" panose="05000000000000000000" pitchFamily="2" charset="2"/>
              </a:rPr>
              <a:t>als</a:t>
            </a:r>
            <a:r>
              <a:rPr lang="en-GB" dirty="0">
                <a:sym typeface="Wingdings" panose="05000000000000000000" pitchFamily="2" charset="2"/>
              </a:rPr>
              <a:t> </a:t>
            </a:r>
            <a:r>
              <a:rPr lang="en-GB" dirty="0" err="1">
                <a:sym typeface="Wingdings" panose="05000000000000000000" pitchFamily="2" charset="2"/>
              </a:rPr>
              <a:t>een</a:t>
            </a:r>
            <a:r>
              <a:rPr lang="en-GB" dirty="0">
                <a:sym typeface="Wingdings" panose="05000000000000000000" pitchFamily="2" charset="2"/>
              </a:rPr>
              <a:t> </a:t>
            </a:r>
            <a:r>
              <a:rPr lang="en-GB" dirty="0" err="1">
                <a:sym typeface="Wingdings" panose="05000000000000000000" pitchFamily="2" charset="2"/>
              </a:rPr>
              <a:t>intrinsieke</a:t>
            </a:r>
            <a:r>
              <a:rPr lang="en-GB" dirty="0">
                <a:sym typeface="Wingdings" panose="05000000000000000000" pitchFamily="2" charset="2"/>
              </a:rPr>
              <a:t> ‘</a:t>
            </a:r>
            <a:r>
              <a:rPr lang="en-GB" dirty="0" err="1">
                <a:sym typeface="Wingdings" panose="05000000000000000000" pitchFamily="2" charset="2"/>
              </a:rPr>
              <a:t>menselijke</a:t>
            </a:r>
            <a:r>
              <a:rPr lang="en-GB" dirty="0">
                <a:sym typeface="Wingdings" panose="05000000000000000000" pitchFamily="2" charset="2"/>
              </a:rPr>
              <a:t> </a:t>
            </a:r>
            <a:r>
              <a:rPr lang="en-GB" dirty="0" err="1">
                <a:sym typeface="Wingdings" panose="05000000000000000000" pitchFamily="2" charset="2"/>
              </a:rPr>
              <a:t>natuur</a:t>
            </a:r>
            <a:r>
              <a:rPr lang="en-GB" dirty="0">
                <a:sym typeface="Wingdings" panose="05000000000000000000" pitchFamily="2" charset="2"/>
              </a:rPr>
              <a:t>’</a:t>
            </a:r>
          </a:p>
          <a:p>
            <a:pPr>
              <a:tabLst>
                <a:tab pos="1425575" algn="l"/>
              </a:tabLst>
            </a:pPr>
            <a:r>
              <a:rPr lang="en-GB" dirty="0" err="1"/>
              <a:t>Menselijke</a:t>
            </a:r>
            <a:r>
              <a:rPr lang="en-GB" dirty="0"/>
              <a:t> </a:t>
            </a:r>
            <a:r>
              <a:rPr lang="en-GB" dirty="0" err="1"/>
              <a:t>natuur</a:t>
            </a:r>
            <a:r>
              <a:rPr lang="en-GB" dirty="0"/>
              <a:t> </a:t>
            </a:r>
            <a:r>
              <a:rPr lang="en-GB" dirty="0" err="1"/>
              <a:t>als</a:t>
            </a:r>
            <a:r>
              <a:rPr lang="en-GB" dirty="0"/>
              <a:t> </a:t>
            </a:r>
            <a:r>
              <a:rPr lang="en-GB" dirty="0" err="1"/>
              <a:t>iets</a:t>
            </a:r>
            <a:r>
              <a:rPr lang="en-GB" dirty="0"/>
              <a:t> </a:t>
            </a:r>
            <a:r>
              <a:rPr lang="en-GB" dirty="0" err="1"/>
              <a:t>atomistisch</a:t>
            </a:r>
            <a:endParaRPr lang="en-GB" dirty="0"/>
          </a:p>
        </p:txBody>
      </p:sp>
    </p:spTree>
    <p:extLst>
      <p:ext uri="{BB962C8B-B14F-4D97-AF65-F5344CB8AC3E}">
        <p14:creationId xmlns:p14="http://schemas.microsoft.com/office/powerpoint/2010/main" val="57649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C2EFB27-C48B-4BEF-A1BA-56018655F628}"/>
              </a:ext>
            </a:extLst>
          </p:cNvPr>
          <p:cNvSpPr>
            <a:spLocks noGrp="1"/>
          </p:cNvSpPr>
          <p:nvPr>
            <p:ph type="sldNum" sz="quarter" idx="10"/>
          </p:nvPr>
        </p:nvSpPr>
        <p:spPr>
          <a:xfrm>
            <a:off x="8923493" y="6339173"/>
            <a:ext cx="2644619" cy="365125"/>
          </a:xfrm>
        </p:spPr>
        <p:txBody>
          <a:bodyPr anchor="ctr">
            <a:normAutofit/>
          </a:bodyPr>
          <a:lstStyle/>
          <a:p>
            <a:pPr>
              <a:spcAft>
                <a:spcPts val="600"/>
              </a:spcAft>
            </a:pPr>
            <a:fld id="{E038E271-308C-2E46-A3EC-56326F9084CC}" type="slidenum">
              <a:rPr lang="nl-BE" smtClean="0"/>
              <a:pPr>
                <a:spcAft>
                  <a:spcPts val="600"/>
                </a:spcAft>
              </a:pPr>
              <a:t>29</a:t>
            </a:fld>
            <a:endParaRPr lang="nl-BE"/>
          </a:p>
        </p:txBody>
      </p:sp>
      <p:sp>
        <p:nvSpPr>
          <p:cNvPr id="10" name="Text Placeholder 2">
            <a:extLst>
              <a:ext uri="{FF2B5EF4-FFF2-40B4-BE49-F238E27FC236}">
                <a16:creationId xmlns:a16="http://schemas.microsoft.com/office/drawing/2014/main" id="{C76ACEEB-6214-4303-8FFD-5069C7C6DD83}"/>
              </a:ext>
            </a:extLst>
          </p:cNvPr>
          <p:cNvSpPr>
            <a:spLocks noGrp="1"/>
          </p:cNvSpPr>
          <p:nvPr>
            <p:ph type="body" sz="quarter" idx="22"/>
          </p:nvPr>
        </p:nvSpPr>
        <p:spPr>
          <a:xfrm>
            <a:off x="630810" y="1578459"/>
            <a:ext cx="5306400" cy="522288"/>
          </a:xfrm>
        </p:spPr>
        <p:txBody>
          <a:bodyPr/>
          <a:lstStyle/>
          <a:p>
            <a:r>
              <a:rPr lang="nl-BE" sz="2800" dirty="0"/>
              <a:t>Transhumanisme:</a:t>
            </a:r>
          </a:p>
          <a:p>
            <a:endParaRPr lang="en-US" dirty="0"/>
          </a:p>
        </p:txBody>
      </p:sp>
      <p:sp>
        <p:nvSpPr>
          <p:cNvPr id="4" name="Text Placeholder 3">
            <a:extLst>
              <a:ext uri="{FF2B5EF4-FFF2-40B4-BE49-F238E27FC236}">
                <a16:creationId xmlns:a16="http://schemas.microsoft.com/office/drawing/2014/main" id="{578FECB0-EF6C-4683-877D-E6581FAD26D2}"/>
              </a:ext>
            </a:extLst>
          </p:cNvPr>
          <p:cNvSpPr>
            <a:spLocks noGrp="1"/>
          </p:cNvSpPr>
          <p:nvPr>
            <p:ph sz="quarter" idx="27"/>
          </p:nvPr>
        </p:nvSpPr>
        <p:spPr>
          <a:xfrm>
            <a:off x="630810" y="2122223"/>
            <a:ext cx="5306400" cy="4115063"/>
          </a:xfrm>
        </p:spPr>
        <p:txBody>
          <a:bodyPr>
            <a:normAutofit/>
          </a:bodyPr>
          <a:lstStyle/>
          <a:p>
            <a:pPr lvl="1"/>
            <a:r>
              <a:rPr lang="nl-BE" sz="2400" dirty="0">
                <a:latin typeface="+mn-lt"/>
              </a:rPr>
              <a:t>Gebaseerd op rationaliteit, specifiek beeld van wetenschap</a:t>
            </a:r>
          </a:p>
          <a:p>
            <a:pPr lvl="1"/>
            <a:r>
              <a:rPr lang="nl-BE" sz="2400" dirty="0">
                <a:latin typeface="+mn-lt"/>
              </a:rPr>
              <a:t>De mens:</a:t>
            </a:r>
          </a:p>
          <a:p>
            <a:pPr lvl="2"/>
            <a:r>
              <a:rPr lang="nl-BE" sz="2400" dirty="0">
                <a:latin typeface="+mn-lt"/>
              </a:rPr>
              <a:t>Object dat gemanipuleerd wordt</a:t>
            </a:r>
          </a:p>
          <a:p>
            <a:pPr lvl="2"/>
            <a:r>
              <a:rPr lang="nl-BE" sz="2400" dirty="0">
                <a:latin typeface="+mn-lt"/>
              </a:rPr>
              <a:t>Subject dat </a:t>
            </a:r>
            <a:r>
              <a:rPr lang="nl-BE" sz="2400">
                <a:latin typeface="+mn-lt"/>
              </a:rPr>
              <a:t>zelf manipuleert</a:t>
            </a:r>
            <a:endParaRPr lang="nl-BE" sz="2400" dirty="0">
              <a:latin typeface="+mn-lt"/>
            </a:endParaRPr>
          </a:p>
          <a:p>
            <a:pPr lvl="1"/>
            <a:r>
              <a:rPr lang="nl-BE" sz="2600" dirty="0">
                <a:latin typeface="+mn-lt"/>
              </a:rPr>
              <a:t>Twintigste </a:t>
            </a:r>
            <a:r>
              <a:rPr lang="nl-BE" sz="2600" dirty="0" err="1">
                <a:latin typeface="+mn-lt"/>
              </a:rPr>
              <a:t>eeuwse</a:t>
            </a:r>
            <a:r>
              <a:rPr lang="nl-BE" sz="2600" dirty="0">
                <a:latin typeface="+mn-lt"/>
              </a:rPr>
              <a:t> visie op genetica</a:t>
            </a:r>
          </a:p>
          <a:p>
            <a:pPr lvl="2"/>
            <a:r>
              <a:rPr lang="nl-BE" sz="2400" dirty="0">
                <a:latin typeface="+mn-lt"/>
              </a:rPr>
              <a:t>‘Het centrale dogma’</a:t>
            </a:r>
          </a:p>
          <a:p>
            <a:pPr lvl="2"/>
            <a:r>
              <a:rPr lang="nl-BE" sz="2400" dirty="0">
                <a:latin typeface="+mn-lt"/>
              </a:rPr>
              <a:t>‘The </a:t>
            </a:r>
            <a:r>
              <a:rPr lang="nl-BE" sz="2400" dirty="0" err="1">
                <a:latin typeface="+mn-lt"/>
              </a:rPr>
              <a:t>book</a:t>
            </a:r>
            <a:r>
              <a:rPr lang="nl-BE" sz="2400" dirty="0">
                <a:latin typeface="+mn-lt"/>
              </a:rPr>
              <a:t> of life’</a:t>
            </a:r>
          </a:p>
          <a:p>
            <a:pPr lvl="2"/>
            <a:endParaRPr lang="en-GB" sz="1600" dirty="0"/>
          </a:p>
        </p:txBody>
      </p:sp>
      <p:pic>
        <p:nvPicPr>
          <p:cNvPr id="5" name="Picture 4">
            <a:extLst>
              <a:ext uri="{FF2B5EF4-FFF2-40B4-BE49-F238E27FC236}">
                <a16:creationId xmlns:a16="http://schemas.microsoft.com/office/drawing/2014/main" id="{33E14A4D-358A-4370-9562-8510B7AD3553}"/>
              </a:ext>
            </a:extLst>
          </p:cNvPr>
          <p:cNvPicPr>
            <a:picLocks noChangeAspect="1"/>
          </p:cNvPicPr>
          <p:nvPr/>
        </p:nvPicPr>
        <p:blipFill rotWithShape="1">
          <a:blip r:embed="rId2"/>
          <a:srcRect l="13112" r="22413"/>
          <a:stretch/>
        </p:blipFill>
        <p:spPr>
          <a:xfrm>
            <a:off x="6096000" y="1462713"/>
            <a:ext cx="5306400" cy="4115063"/>
          </a:xfrm>
          <a:prstGeom prst="rect">
            <a:avLst/>
          </a:prstGeom>
          <a:noFill/>
        </p:spPr>
      </p:pic>
      <p:sp>
        <p:nvSpPr>
          <p:cNvPr id="2" name="Title 1">
            <a:extLst>
              <a:ext uri="{FF2B5EF4-FFF2-40B4-BE49-F238E27FC236}">
                <a16:creationId xmlns:a16="http://schemas.microsoft.com/office/drawing/2014/main" id="{8D4CD31D-6852-4082-BA42-1594A8E0098C}"/>
              </a:ext>
            </a:extLst>
          </p:cNvPr>
          <p:cNvSpPr>
            <a:spLocks noGrp="1"/>
          </p:cNvSpPr>
          <p:nvPr>
            <p:ph type="title"/>
          </p:nvPr>
        </p:nvSpPr>
        <p:spPr>
          <a:xfrm>
            <a:off x="623887" y="620713"/>
            <a:ext cx="10944226" cy="791794"/>
          </a:xfrm>
        </p:spPr>
        <p:txBody>
          <a:bodyPr anchor="t">
            <a:normAutofit/>
          </a:bodyPr>
          <a:lstStyle/>
          <a:p>
            <a:r>
              <a:rPr lang="nl-BE" dirty="0"/>
              <a:t>Wat verbeteren we? </a:t>
            </a:r>
            <a:endParaRPr lang="en-GB" dirty="0"/>
          </a:p>
        </p:txBody>
      </p:sp>
    </p:spTree>
    <p:extLst>
      <p:ext uri="{BB962C8B-B14F-4D97-AF65-F5344CB8AC3E}">
        <p14:creationId xmlns:p14="http://schemas.microsoft.com/office/powerpoint/2010/main" val="640740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dianummer 5"/>
          <p:cNvSpPr>
            <a:spLocks noGrp="1"/>
          </p:cNvSpPr>
          <p:nvPr>
            <p:ph type="sldNum" sz="quarter" idx="10"/>
          </p:nvPr>
        </p:nvSpPr>
        <p:spPr>
          <a:xfrm>
            <a:off x="8923493" y="6339173"/>
            <a:ext cx="2644619" cy="365125"/>
          </a:xfrm>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B032377-C103-4EFE-98C1-80A6E5A7472A}" type="slidenum">
              <a:rPr kumimoji="0" lang="nl-NL" sz="1000" b="0" i="0" u="none" strike="noStrike" kern="1200" cap="none" spc="0" normalizeH="0" baseline="0" noProof="0" smtClean="0">
                <a:ln>
                  <a:noFill/>
                </a:ln>
                <a:solidFill>
                  <a:srgbClr val="002E65"/>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600"/>
                </a:spcAft>
                <a:buClrTx/>
                <a:buSzTx/>
                <a:buFontTx/>
                <a:buNone/>
                <a:tabLst/>
                <a:defRPr/>
              </a:pPr>
              <a:t>3</a:t>
            </a:fld>
            <a:endParaRPr kumimoji="0" lang="nl-NL" sz="1000" b="0" i="0" u="none" strike="noStrike" kern="1200" cap="none" spc="0" normalizeH="0" baseline="0" noProof="0">
              <a:ln>
                <a:noFill/>
              </a:ln>
              <a:solidFill>
                <a:srgbClr val="002E65"/>
              </a:solidFill>
              <a:effectLst/>
              <a:uLnTx/>
              <a:uFillTx/>
              <a:latin typeface="Calibri Light" panose="020F0302020204030204" pitchFamily="34" charset="0"/>
              <a:ea typeface="+mn-ea"/>
              <a:cs typeface="Calibri Light" panose="020F0302020204030204" pitchFamily="34" charset="0"/>
            </a:endParaRPr>
          </a:p>
        </p:txBody>
      </p:sp>
      <p:sp>
        <p:nvSpPr>
          <p:cNvPr id="7" name="Tijdelijke aanduiding voor inhoud 6"/>
          <p:cNvSpPr>
            <a:spLocks noGrp="1"/>
          </p:cNvSpPr>
          <p:nvPr>
            <p:ph sz="quarter" idx="27"/>
          </p:nvPr>
        </p:nvSpPr>
        <p:spPr>
          <a:xfrm>
            <a:off x="630810" y="2122223"/>
            <a:ext cx="5306400" cy="4115063"/>
          </a:xfrm>
        </p:spPr>
        <p:txBody>
          <a:bodyPr>
            <a:normAutofit/>
          </a:bodyPr>
          <a:lstStyle/>
          <a:p>
            <a:pPr marL="360362" lvl="2" indent="0">
              <a:buNone/>
            </a:pPr>
            <a:r>
              <a:rPr lang="en-GB" sz="2400" dirty="0"/>
              <a:t>In 2011: Gene editing: science fiction (“</a:t>
            </a:r>
            <a:r>
              <a:rPr lang="en-GB" sz="2400" dirty="0" err="1"/>
              <a:t>zal</a:t>
            </a:r>
            <a:r>
              <a:rPr lang="en-GB" sz="2400" dirty="0"/>
              <a:t> </a:t>
            </a:r>
            <a:r>
              <a:rPr lang="en-GB" sz="2400" dirty="0" err="1"/>
              <a:t>nog</a:t>
            </a:r>
            <a:r>
              <a:rPr lang="en-GB" sz="2400" dirty="0"/>
              <a:t> lang </a:t>
            </a:r>
            <a:r>
              <a:rPr lang="en-GB" sz="2400" dirty="0" err="1"/>
              <a:t>duren</a:t>
            </a:r>
            <a:r>
              <a:rPr lang="en-GB" sz="2400" dirty="0"/>
              <a:t>”)</a:t>
            </a:r>
          </a:p>
          <a:p>
            <a:pPr marL="360362" lvl="2" indent="0">
              <a:buNone/>
            </a:pPr>
            <a:r>
              <a:rPr lang="en-GB" sz="2400" dirty="0"/>
              <a:t>In 2012: CRISPR/Cas </a:t>
            </a:r>
            <a:r>
              <a:rPr lang="en-GB" sz="2400" dirty="0" err="1"/>
              <a:t>technologie</a:t>
            </a:r>
            <a:endParaRPr lang="en-GB" sz="2400" dirty="0"/>
          </a:p>
          <a:p>
            <a:pPr marL="360362" lvl="2" indent="0">
              <a:buNone/>
            </a:pPr>
            <a:r>
              <a:rPr lang="en-US" sz="2400" dirty="0"/>
              <a:t>April 2015, </a:t>
            </a:r>
            <a:r>
              <a:rPr lang="en-US" sz="2400" dirty="0" err="1"/>
              <a:t>een</a:t>
            </a:r>
            <a:r>
              <a:rPr lang="en-US" sz="2400" dirty="0"/>
              <a:t> gen </a:t>
            </a:r>
            <a:r>
              <a:rPr lang="en-US" sz="2400" dirty="0" err="1"/>
              <a:t>geëditeerd</a:t>
            </a:r>
            <a:r>
              <a:rPr lang="en-US" sz="2400" dirty="0"/>
              <a:t> voor </a:t>
            </a:r>
            <a:br>
              <a:rPr lang="en-US" sz="2400" dirty="0"/>
            </a:br>
            <a:r>
              <a:rPr lang="en-US" sz="2400" dirty="0"/>
              <a:t>beta-thalassemia (</a:t>
            </a:r>
            <a:r>
              <a:rPr lang="en-US" sz="2400" dirty="0" err="1"/>
              <a:t>niet-levensvatbare</a:t>
            </a:r>
            <a:r>
              <a:rPr lang="en-US" sz="2400" dirty="0"/>
              <a:t> embryo’s</a:t>
            </a:r>
          </a:p>
          <a:p>
            <a:pPr marL="360362" lvl="2" indent="0">
              <a:buNone/>
            </a:pPr>
            <a:r>
              <a:rPr lang="en-US" sz="2400" dirty="0"/>
              <a:t>April 2016, </a:t>
            </a:r>
            <a:r>
              <a:rPr lang="en-US" sz="2400" dirty="0" err="1"/>
              <a:t>een</a:t>
            </a:r>
            <a:r>
              <a:rPr lang="en-US" sz="2400" dirty="0"/>
              <a:t> gen </a:t>
            </a:r>
            <a:r>
              <a:rPr lang="en-US" sz="2400" dirty="0" err="1"/>
              <a:t>gelinkt</a:t>
            </a:r>
            <a:r>
              <a:rPr lang="en-US" sz="2400" dirty="0"/>
              <a:t> </a:t>
            </a:r>
            <a:r>
              <a:rPr lang="en-US" sz="2400" dirty="0" err="1"/>
              <a:t>aan</a:t>
            </a:r>
            <a:r>
              <a:rPr lang="en-US" sz="2400" dirty="0"/>
              <a:t> HIV </a:t>
            </a:r>
            <a:r>
              <a:rPr lang="en-US" sz="2400" dirty="0" err="1"/>
              <a:t>resistentie</a:t>
            </a:r>
            <a:r>
              <a:rPr lang="en-US" sz="2400" dirty="0"/>
              <a:t> </a:t>
            </a:r>
            <a:r>
              <a:rPr lang="en-US" sz="2400" dirty="0" err="1"/>
              <a:t>geëditeerd</a:t>
            </a:r>
            <a:r>
              <a:rPr lang="en-US" sz="2400" dirty="0"/>
              <a:t> (</a:t>
            </a:r>
            <a:r>
              <a:rPr lang="en-US" sz="2400" dirty="0" err="1"/>
              <a:t>niet-levensvatbare</a:t>
            </a:r>
            <a:r>
              <a:rPr lang="en-US" sz="2400" dirty="0"/>
              <a:t> embryo’s)</a:t>
            </a:r>
            <a:endParaRPr lang="en-GB" sz="2400" dirty="0"/>
          </a:p>
        </p:txBody>
      </p:sp>
      <p:pic>
        <p:nvPicPr>
          <p:cNvPr id="3074" name="Picture 2" descr="F3.large"/>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872813" y="2122223"/>
            <a:ext cx="4084200" cy="4115063"/>
          </a:xfrm>
          <a:prstGeom prst="rect">
            <a:avLst/>
          </a:prstGeom>
          <a:solidFill>
            <a:srgbClr val="FFFFFF"/>
          </a:solidFill>
        </p:spPr>
      </p:pic>
      <p:sp>
        <p:nvSpPr>
          <p:cNvPr id="5" name="Titel 4"/>
          <p:cNvSpPr>
            <a:spLocks noGrp="1"/>
          </p:cNvSpPr>
          <p:nvPr>
            <p:ph type="title"/>
          </p:nvPr>
        </p:nvSpPr>
        <p:spPr>
          <a:xfrm>
            <a:off x="623887" y="620713"/>
            <a:ext cx="10944226" cy="791794"/>
          </a:xfrm>
        </p:spPr>
        <p:txBody>
          <a:bodyPr anchor="t">
            <a:normAutofit/>
          </a:bodyPr>
          <a:lstStyle/>
          <a:p>
            <a:r>
              <a:rPr lang="nl-BE" dirty="0"/>
              <a:t>Nieuwe technologieën in het embryo</a:t>
            </a:r>
            <a:endParaRPr lang="nl-NL" dirty="0"/>
          </a:p>
        </p:txBody>
      </p:sp>
    </p:spTree>
    <p:extLst>
      <p:ext uri="{BB962C8B-B14F-4D97-AF65-F5344CB8AC3E}">
        <p14:creationId xmlns:p14="http://schemas.microsoft.com/office/powerpoint/2010/main" val="274370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6BB962-2825-40AB-8AA1-C524310AF71E}"/>
              </a:ext>
            </a:extLst>
          </p:cNvPr>
          <p:cNvSpPr>
            <a:spLocks noGrp="1"/>
          </p:cNvSpPr>
          <p:nvPr>
            <p:ph type="sldNum" sz="quarter" idx="10"/>
          </p:nvPr>
        </p:nvSpPr>
        <p:spPr>
          <a:xfrm>
            <a:off x="8923493" y="6339173"/>
            <a:ext cx="2644619" cy="365125"/>
          </a:xfrm>
        </p:spPr>
        <p:txBody>
          <a:bodyPr anchor="ctr">
            <a:normAutofit/>
          </a:bodyPr>
          <a:lstStyle/>
          <a:p>
            <a:pPr>
              <a:spcAft>
                <a:spcPts val="600"/>
              </a:spcAft>
            </a:pPr>
            <a:fld id="{E038E271-308C-2E46-A3EC-56326F9084CC}" type="slidenum">
              <a:rPr lang="nl-BE" smtClean="0"/>
              <a:pPr>
                <a:spcAft>
                  <a:spcPts val="600"/>
                </a:spcAft>
              </a:pPr>
              <a:t>30</a:t>
            </a:fld>
            <a:endParaRPr lang="nl-BE"/>
          </a:p>
        </p:txBody>
      </p:sp>
      <p:sp>
        <p:nvSpPr>
          <p:cNvPr id="2" name="Title 1">
            <a:extLst>
              <a:ext uri="{FF2B5EF4-FFF2-40B4-BE49-F238E27FC236}">
                <a16:creationId xmlns:a16="http://schemas.microsoft.com/office/drawing/2014/main" id="{E8ED02AC-30DF-4C69-B53A-AFF60BAD9ACC}"/>
              </a:ext>
            </a:extLst>
          </p:cNvPr>
          <p:cNvSpPr>
            <a:spLocks noGrp="1"/>
          </p:cNvSpPr>
          <p:nvPr>
            <p:ph type="title"/>
          </p:nvPr>
        </p:nvSpPr>
        <p:spPr>
          <a:xfrm>
            <a:off x="6564313" y="620713"/>
            <a:ext cx="5003800" cy="1385085"/>
          </a:xfrm>
        </p:spPr>
        <p:txBody>
          <a:bodyPr anchor="t">
            <a:normAutofit/>
          </a:bodyPr>
          <a:lstStyle/>
          <a:p>
            <a:r>
              <a:rPr lang="nl-BE" dirty="0"/>
              <a:t>Klopt deze visie wel? </a:t>
            </a:r>
            <a:endParaRPr lang="en-GB" dirty="0"/>
          </a:p>
        </p:txBody>
      </p:sp>
      <p:pic>
        <p:nvPicPr>
          <p:cNvPr id="5" name="Picture 4">
            <a:extLst>
              <a:ext uri="{FF2B5EF4-FFF2-40B4-BE49-F238E27FC236}">
                <a16:creationId xmlns:a16="http://schemas.microsoft.com/office/drawing/2014/main" id="{29CC140C-720E-4700-9DFC-C21095D83195}"/>
              </a:ext>
            </a:extLst>
          </p:cNvPr>
          <p:cNvPicPr>
            <a:picLocks noChangeAspect="1"/>
          </p:cNvPicPr>
          <p:nvPr/>
        </p:nvPicPr>
        <p:blipFill rotWithShape="1">
          <a:blip r:embed="rId2"/>
          <a:srcRect l="6769" r="978" b="2"/>
          <a:stretch/>
        </p:blipFill>
        <p:spPr>
          <a:xfrm>
            <a:off x="623889" y="620713"/>
            <a:ext cx="5145732" cy="5616575"/>
          </a:xfrm>
          <a:custGeom>
            <a:avLst/>
            <a:gdLst>
              <a:gd name="connsiteX0" fmla="*/ 0 w 5145732"/>
              <a:gd name="connsiteY0" fmla="*/ 0 h 5616575"/>
              <a:gd name="connsiteX1" fmla="*/ 5145732 w 5145732"/>
              <a:gd name="connsiteY1" fmla="*/ 0 h 5616575"/>
              <a:gd name="connsiteX2" fmla="*/ 5145732 w 5145732"/>
              <a:gd name="connsiteY2" fmla="*/ 5616575 h 5616575"/>
              <a:gd name="connsiteX3" fmla="*/ 253304 w 5145732"/>
              <a:gd name="connsiteY3" fmla="*/ 5616575 h 5616575"/>
              <a:gd name="connsiteX4" fmla="*/ 202263 w 5145732"/>
              <a:gd name="connsiteY4" fmla="*/ 5611430 h 5616575"/>
              <a:gd name="connsiteX5" fmla="*/ 0 w 5145732"/>
              <a:gd name="connsiteY5"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45732" h="5616575">
                <a:moveTo>
                  <a:pt x="0" y="0"/>
                </a:moveTo>
                <a:lnTo>
                  <a:pt x="5145732" y="0"/>
                </a:lnTo>
                <a:lnTo>
                  <a:pt x="5145732" y="5616575"/>
                </a:lnTo>
                <a:lnTo>
                  <a:pt x="253304" y="5616575"/>
                </a:lnTo>
                <a:lnTo>
                  <a:pt x="202263" y="5611430"/>
                </a:lnTo>
                <a:cubicBezTo>
                  <a:pt x="86832" y="5587809"/>
                  <a:pt x="0" y="5485676"/>
                  <a:pt x="0" y="5363262"/>
                </a:cubicBezTo>
                <a:close/>
              </a:path>
            </a:pathLst>
          </a:custGeom>
          <a:noFill/>
        </p:spPr>
      </p:pic>
      <p:sp>
        <p:nvSpPr>
          <p:cNvPr id="4" name="Text Placeholder 3">
            <a:extLst>
              <a:ext uri="{FF2B5EF4-FFF2-40B4-BE49-F238E27FC236}">
                <a16:creationId xmlns:a16="http://schemas.microsoft.com/office/drawing/2014/main" id="{4E4FA4A1-7B46-409E-BBC7-82CA82B36070}"/>
              </a:ext>
            </a:extLst>
          </p:cNvPr>
          <p:cNvSpPr>
            <a:spLocks noGrp="1"/>
          </p:cNvSpPr>
          <p:nvPr>
            <p:ph sz="quarter" idx="12"/>
          </p:nvPr>
        </p:nvSpPr>
        <p:spPr>
          <a:xfrm>
            <a:off x="6564313" y="2271713"/>
            <a:ext cx="5004000" cy="3965575"/>
          </a:xfrm>
        </p:spPr>
        <p:txBody>
          <a:bodyPr>
            <a:normAutofit/>
          </a:bodyPr>
          <a:lstStyle/>
          <a:p>
            <a:r>
              <a:rPr lang="nl-BE" dirty="0"/>
              <a:t>Cf Canguilhem</a:t>
            </a:r>
          </a:p>
          <a:p>
            <a:r>
              <a:rPr lang="nl-BE" dirty="0"/>
              <a:t>Cf nieuwe bevindingen op het gebied van </a:t>
            </a:r>
          </a:p>
          <a:p>
            <a:pPr lvl="1"/>
            <a:r>
              <a:rPr lang="nl-BE" sz="2800" dirty="0" err="1"/>
              <a:t>Microbiome</a:t>
            </a:r>
            <a:endParaRPr lang="nl-BE" sz="2800" dirty="0"/>
          </a:p>
          <a:p>
            <a:pPr lvl="1"/>
            <a:r>
              <a:rPr lang="nl-BE" sz="2800" dirty="0" err="1"/>
              <a:t>Transposons</a:t>
            </a:r>
            <a:r>
              <a:rPr lang="nl-BE" sz="2800" dirty="0"/>
              <a:t> (springend DNA)</a:t>
            </a:r>
          </a:p>
          <a:p>
            <a:pPr lvl="1"/>
            <a:r>
              <a:rPr lang="nl-BE" sz="2800" dirty="0"/>
              <a:t>Epigenetica</a:t>
            </a:r>
          </a:p>
          <a:p>
            <a:r>
              <a:rPr lang="nl-BE" sz="3200" dirty="0"/>
              <a:t>Systeembiologie</a:t>
            </a:r>
          </a:p>
          <a:p>
            <a:pPr marL="360362" lvl="1" indent="0">
              <a:buNone/>
            </a:pPr>
            <a:endParaRPr lang="en-GB" sz="2800" dirty="0"/>
          </a:p>
        </p:txBody>
      </p:sp>
    </p:spTree>
    <p:extLst>
      <p:ext uri="{BB962C8B-B14F-4D97-AF65-F5344CB8AC3E}">
        <p14:creationId xmlns:p14="http://schemas.microsoft.com/office/powerpoint/2010/main" val="3027737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a:bodyPr>
          <a:lstStyle/>
          <a:p>
            <a:r>
              <a:rPr lang="nl-BE" dirty="0" err="1"/>
              <a:t>Epigenetica</a:t>
            </a:r>
            <a:r>
              <a:rPr lang="nl-BE" dirty="0"/>
              <a:t>	</a:t>
            </a:r>
            <a:endParaRPr lang="nl-NL" dirty="0"/>
          </a:p>
        </p:txBody>
      </p:sp>
      <p:sp>
        <p:nvSpPr>
          <p:cNvPr id="6" name="Tijdelijke aanduiding voor dianummer 5"/>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032377-C103-4EFE-98C1-80A6E5A7472A}" type="slidenum">
              <a:rPr kumimoji="0" lang="nl-NL" sz="1000" b="0" i="0" u="none" strike="noStrike" kern="1200" cap="none" spc="0" normalizeH="0" baseline="0" noProof="0" smtClean="0">
                <a:ln>
                  <a:noFill/>
                </a:ln>
                <a:solidFill>
                  <a:srgbClr val="002E65"/>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nl-NL" sz="1000" b="0" i="0" u="none" strike="noStrike" kern="1200" cap="none" spc="0" normalizeH="0" baseline="0" noProof="0">
              <a:ln>
                <a:noFill/>
              </a:ln>
              <a:solidFill>
                <a:srgbClr val="002E65"/>
              </a:solidFill>
              <a:effectLst/>
              <a:uLnTx/>
              <a:uFillTx/>
              <a:latin typeface="Calibri Light" panose="020F0302020204030204" pitchFamily="34" charset="0"/>
              <a:ea typeface="+mn-ea"/>
              <a:cs typeface="Calibri Light" panose="020F0302020204030204" pitchFamily="34" charset="0"/>
            </a:endParaRPr>
          </a:p>
        </p:txBody>
      </p:sp>
      <p:sp>
        <p:nvSpPr>
          <p:cNvPr id="7" name="Tijdelijke aanduiding voor inhoud 6"/>
          <p:cNvSpPr>
            <a:spLocks noGrp="1"/>
          </p:cNvSpPr>
          <p:nvPr>
            <p:ph type="body" sz="quarter" idx="11"/>
          </p:nvPr>
        </p:nvSpPr>
        <p:spPr/>
        <p:txBody>
          <a:bodyPr/>
          <a:lstStyle/>
          <a:p>
            <a:pPr marL="0" indent="0">
              <a:buNone/>
            </a:pPr>
            <a:r>
              <a:rPr lang="en-GB" b="0" dirty="0"/>
              <a:t>“Centrale Dogma” </a:t>
            </a:r>
            <a:r>
              <a:rPr lang="en-GB" b="0" dirty="0" err="1"/>
              <a:t>te</a:t>
            </a:r>
            <a:r>
              <a:rPr lang="en-GB" b="0" dirty="0"/>
              <a:t> </a:t>
            </a:r>
            <a:r>
              <a:rPr lang="en-GB" b="0" dirty="0" err="1"/>
              <a:t>simplistisch</a:t>
            </a:r>
            <a:endParaRPr lang="en-GB" b="0" dirty="0"/>
          </a:p>
          <a:p>
            <a:pPr marL="0" indent="0">
              <a:buNone/>
            </a:pPr>
            <a:r>
              <a:rPr lang="en-GB" b="0" dirty="0"/>
              <a:t>Epigenetica: </a:t>
            </a:r>
            <a:r>
              <a:rPr lang="en-GB" b="0" dirty="0" err="1"/>
              <a:t>mechanismes</a:t>
            </a:r>
            <a:r>
              <a:rPr lang="en-GB" b="0" dirty="0"/>
              <a:t> die </a:t>
            </a:r>
            <a:r>
              <a:rPr lang="en-GB" b="0" dirty="0" err="1"/>
              <a:t>bepalen</a:t>
            </a:r>
            <a:r>
              <a:rPr lang="en-GB" b="0" dirty="0"/>
              <a:t> </a:t>
            </a:r>
            <a:r>
              <a:rPr lang="en-GB" b="0" dirty="0" err="1"/>
              <a:t>welke</a:t>
            </a:r>
            <a:r>
              <a:rPr lang="en-GB" b="0" dirty="0"/>
              <a:t> </a:t>
            </a:r>
            <a:r>
              <a:rPr lang="en-GB" b="0" dirty="0" err="1"/>
              <a:t>genen</a:t>
            </a:r>
            <a:r>
              <a:rPr lang="en-GB" b="0" dirty="0"/>
              <a:t> tot </a:t>
            </a:r>
            <a:r>
              <a:rPr lang="en-GB" b="0" dirty="0" err="1"/>
              <a:t>expressie</a:t>
            </a:r>
            <a:r>
              <a:rPr lang="en-GB" b="0" dirty="0"/>
              <a:t> </a:t>
            </a:r>
            <a:r>
              <a:rPr lang="en-GB" b="0" dirty="0" err="1"/>
              <a:t>komen</a:t>
            </a:r>
            <a:endParaRPr lang="en-GB" b="0" dirty="0"/>
          </a:p>
          <a:p>
            <a:pPr lvl="1"/>
            <a:r>
              <a:rPr lang="en-GB" b="0" dirty="0" err="1"/>
              <a:t>onder</a:t>
            </a:r>
            <a:r>
              <a:rPr lang="en-GB" b="0" dirty="0"/>
              <a:t> </a:t>
            </a:r>
            <a:r>
              <a:rPr lang="en-GB" b="0" dirty="0" err="1"/>
              <a:t>invloed</a:t>
            </a:r>
            <a:r>
              <a:rPr lang="en-GB" b="0" dirty="0"/>
              <a:t> van ‘</a:t>
            </a:r>
            <a:r>
              <a:rPr lang="en-GB" b="0" dirty="0" err="1"/>
              <a:t>omgeving</a:t>
            </a:r>
            <a:r>
              <a:rPr lang="en-GB" b="0" dirty="0"/>
              <a:t>’</a:t>
            </a:r>
          </a:p>
          <a:p>
            <a:pPr lvl="1"/>
            <a:r>
              <a:rPr lang="en-GB" b="0" dirty="0"/>
              <a:t>in het </a:t>
            </a:r>
            <a:r>
              <a:rPr lang="en-GB" b="0" dirty="0" err="1"/>
              <a:t>lichaam</a:t>
            </a:r>
            <a:endParaRPr lang="en-GB" b="0" dirty="0"/>
          </a:p>
          <a:p>
            <a:pPr lvl="1"/>
            <a:r>
              <a:rPr lang="en-GB" b="0" dirty="0" err="1"/>
              <a:t>fysieke</a:t>
            </a:r>
            <a:r>
              <a:rPr lang="en-GB" b="0" dirty="0"/>
              <a:t>, </a:t>
            </a:r>
            <a:r>
              <a:rPr lang="en-GB" b="0" dirty="0" err="1"/>
              <a:t>psychosociale</a:t>
            </a:r>
            <a:r>
              <a:rPr lang="en-GB" b="0" dirty="0"/>
              <a:t> </a:t>
            </a:r>
            <a:r>
              <a:rPr lang="en-GB" b="0" dirty="0" err="1"/>
              <a:t>omgeving</a:t>
            </a:r>
            <a:endParaRPr lang="en-GB" b="0" dirty="0"/>
          </a:p>
          <a:p>
            <a:pPr lvl="1"/>
            <a:r>
              <a:rPr lang="en-GB" b="0" dirty="0" err="1"/>
              <a:t>intergenerationele</a:t>
            </a:r>
            <a:r>
              <a:rPr lang="en-GB" b="0" dirty="0"/>
              <a:t> </a:t>
            </a:r>
            <a:r>
              <a:rPr lang="en-GB" b="0" dirty="0" err="1"/>
              <a:t>effecten</a:t>
            </a:r>
            <a:endParaRPr lang="en-GB" b="0" dirty="0"/>
          </a:p>
          <a:p>
            <a:pPr lvl="1"/>
            <a:r>
              <a:rPr lang="en-GB" b="0" dirty="0" err="1"/>
              <a:t>verhevenheid</a:t>
            </a:r>
            <a:r>
              <a:rPr lang="en-GB" b="0" dirty="0"/>
              <a:t> </a:t>
            </a:r>
            <a:r>
              <a:rPr lang="en-GB" b="0" dirty="0" err="1"/>
              <a:t>organisme</a:t>
            </a:r>
            <a:r>
              <a:rPr lang="en-GB" b="0" dirty="0"/>
              <a:t> en </a:t>
            </a:r>
            <a:r>
              <a:rPr lang="en-GB" b="0" dirty="0" err="1"/>
              <a:t>omgeving</a:t>
            </a:r>
            <a:endParaRPr lang="en-GB" b="0" dirty="0"/>
          </a:p>
          <a:p>
            <a:pPr marL="0" indent="0">
              <a:buNone/>
            </a:pPr>
            <a:endParaRPr lang="en-GB" b="0" dirty="0"/>
          </a:p>
        </p:txBody>
      </p:sp>
      <p:pic>
        <p:nvPicPr>
          <p:cNvPr id="1026" name="Picture 2" descr="http://nerdist.com/wp-content/uploads/2014/11/clones__orphan_black__by_rose_one_of_a_kind-d7fwmd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6439" y="4560018"/>
            <a:ext cx="3816424" cy="2144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484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dianummer 5"/>
          <p:cNvSpPr>
            <a:spLocks noGrp="1"/>
          </p:cNvSpPr>
          <p:nvPr>
            <p:ph type="sldNum" sz="quarter" idx="10"/>
          </p:nvPr>
        </p:nvSpPr>
        <p:spPr>
          <a:xfrm>
            <a:off x="8923493" y="6339173"/>
            <a:ext cx="2644619" cy="365125"/>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3B032377-C103-4EFE-98C1-80A6E5A7472A}" type="slidenum">
              <a:rPr kumimoji="0" lang="nl-NL"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32</a:t>
            </a:fld>
            <a:endParaRPr kumimoji="0" lang="nl-NL" b="0" i="0" u="none" strike="noStrike" kern="1200" cap="none" spc="0" normalizeH="0" baseline="0" noProof="0">
              <a:ln>
                <a:noFill/>
              </a:ln>
              <a:effectLst/>
              <a:uLnTx/>
              <a:uFillTx/>
            </a:endParaRPr>
          </a:p>
        </p:txBody>
      </p:sp>
      <p:sp>
        <p:nvSpPr>
          <p:cNvPr id="5" name="Titel 4"/>
          <p:cNvSpPr>
            <a:spLocks noGrp="1"/>
          </p:cNvSpPr>
          <p:nvPr>
            <p:ph type="title"/>
          </p:nvPr>
        </p:nvSpPr>
        <p:spPr>
          <a:xfrm>
            <a:off x="4187825" y="620713"/>
            <a:ext cx="7380287" cy="1524317"/>
          </a:xfrm>
        </p:spPr>
        <p:txBody>
          <a:bodyPr anchor="t">
            <a:normAutofit/>
          </a:bodyPr>
          <a:lstStyle/>
          <a:p>
            <a:r>
              <a:rPr lang="nl-BE" dirty="0" err="1"/>
              <a:t>Epigenetica</a:t>
            </a:r>
            <a:r>
              <a:rPr lang="nl-BE" dirty="0"/>
              <a:t>	</a:t>
            </a:r>
            <a:endParaRPr lang="nl-NL" dirty="0"/>
          </a:p>
        </p:txBody>
      </p:sp>
      <p:sp>
        <p:nvSpPr>
          <p:cNvPr id="7" name="Tijdelijke aanduiding voor inhoud 6"/>
          <p:cNvSpPr>
            <a:spLocks noGrp="1"/>
          </p:cNvSpPr>
          <p:nvPr>
            <p:ph sz="quarter" idx="11"/>
          </p:nvPr>
        </p:nvSpPr>
        <p:spPr>
          <a:xfrm>
            <a:off x="4187825" y="1661652"/>
            <a:ext cx="7380287" cy="4575635"/>
          </a:xfrm>
        </p:spPr>
        <p:txBody>
          <a:bodyPr>
            <a:normAutofit lnSpcReduction="10000"/>
          </a:bodyPr>
          <a:lstStyle/>
          <a:p>
            <a:pPr marL="360362" lvl="1" indent="0">
              <a:lnSpc>
                <a:spcPct val="90000"/>
              </a:lnSpc>
              <a:buNone/>
            </a:pPr>
            <a:r>
              <a:rPr lang="en-GB" sz="2800" dirty="0"/>
              <a:t>We </a:t>
            </a:r>
            <a:r>
              <a:rPr lang="en-GB" sz="2800" dirty="0" err="1"/>
              <a:t>worden</a:t>
            </a:r>
            <a:r>
              <a:rPr lang="en-GB" sz="2800" dirty="0"/>
              <a:t> </a:t>
            </a:r>
            <a:r>
              <a:rPr lang="en-GB" sz="2800" dirty="0" err="1"/>
              <a:t>bepaald</a:t>
            </a:r>
            <a:r>
              <a:rPr lang="en-GB" sz="2800" dirty="0"/>
              <a:t> door wat we </a:t>
            </a:r>
            <a:r>
              <a:rPr lang="en-GB" sz="2800" dirty="0" err="1"/>
              <a:t>ervaren</a:t>
            </a:r>
            <a:r>
              <a:rPr lang="en-GB" sz="2800" dirty="0"/>
              <a:t>, door </a:t>
            </a:r>
            <a:r>
              <a:rPr lang="en-GB" sz="2800" dirty="0" err="1"/>
              <a:t>onze</a:t>
            </a:r>
            <a:r>
              <a:rPr lang="en-GB" sz="2800" dirty="0"/>
              <a:t> </a:t>
            </a:r>
            <a:r>
              <a:rPr lang="en-GB" sz="2800" dirty="0" err="1"/>
              <a:t>omgeving</a:t>
            </a:r>
            <a:endParaRPr lang="en-GB" sz="2800" dirty="0"/>
          </a:p>
          <a:p>
            <a:pPr marL="360362" lvl="1" indent="0">
              <a:lnSpc>
                <a:spcPct val="90000"/>
              </a:lnSpc>
              <a:buNone/>
            </a:pPr>
            <a:r>
              <a:rPr lang="en-GB" sz="2800" dirty="0"/>
              <a:t>We </a:t>
            </a:r>
            <a:r>
              <a:rPr lang="en-GB" sz="2800" dirty="0" err="1"/>
              <a:t>zijn</a:t>
            </a:r>
            <a:r>
              <a:rPr lang="en-GB" sz="2800" dirty="0"/>
              <a:t> </a:t>
            </a:r>
            <a:r>
              <a:rPr lang="en-GB" sz="2800" dirty="0" err="1"/>
              <a:t>een</a:t>
            </a:r>
            <a:r>
              <a:rPr lang="en-GB" sz="2800" dirty="0"/>
              <a:t> open </a:t>
            </a:r>
            <a:r>
              <a:rPr lang="en-GB" sz="2800" dirty="0" err="1"/>
              <a:t>systeem</a:t>
            </a:r>
            <a:r>
              <a:rPr lang="en-GB" sz="2800" dirty="0"/>
              <a:t>, </a:t>
            </a:r>
            <a:r>
              <a:rPr lang="en-GB" sz="2800" dirty="0" err="1"/>
              <a:t>veel</a:t>
            </a:r>
            <a:r>
              <a:rPr lang="en-GB" sz="2800" dirty="0"/>
              <a:t> minder </a:t>
            </a:r>
            <a:r>
              <a:rPr lang="en-GB" sz="2800" dirty="0" err="1"/>
              <a:t>voorspelbaar</a:t>
            </a:r>
            <a:r>
              <a:rPr lang="en-GB" sz="2800" dirty="0"/>
              <a:t>.</a:t>
            </a:r>
          </a:p>
          <a:p>
            <a:pPr marL="360362" lvl="1" indent="0">
              <a:lnSpc>
                <a:spcPct val="90000"/>
              </a:lnSpc>
              <a:buNone/>
            </a:pPr>
            <a:r>
              <a:rPr lang="en-GB" sz="2800" dirty="0"/>
              <a:t>Het </a:t>
            </a:r>
            <a:r>
              <a:rPr lang="en-GB" sz="2800" dirty="0" err="1"/>
              <a:t>proces</a:t>
            </a:r>
            <a:r>
              <a:rPr lang="en-GB" sz="2800" dirty="0"/>
              <a:t> is </a:t>
            </a:r>
            <a:r>
              <a:rPr lang="en-GB" sz="2800" dirty="0" err="1"/>
              <a:t>belangrijker</a:t>
            </a:r>
            <a:r>
              <a:rPr lang="en-GB" sz="2800" dirty="0"/>
              <a:t> dan </a:t>
            </a:r>
            <a:r>
              <a:rPr lang="en-GB" sz="2800" dirty="0" err="1"/>
              <a:t>ultieme</a:t>
            </a:r>
            <a:r>
              <a:rPr lang="en-GB" sz="2800" dirty="0"/>
              <a:t> </a:t>
            </a:r>
            <a:r>
              <a:rPr lang="en-GB" sz="2800" dirty="0" err="1"/>
              <a:t>oorzaken</a:t>
            </a:r>
            <a:endParaRPr lang="en-GB" sz="2800" dirty="0"/>
          </a:p>
          <a:p>
            <a:pPr marL="360362" lvl="1" indent="0">
              <a:lnSpc>
                <a:spcPct val="90000"/>
              </a:lnSpc>
              <a:buNone/>
            </a:pPr>
            <a:r>
              <a:rPr lang="en-GB" sz="2800" dirty="0" err="1"/>
              <a:t>Relationele</a:t>
            </a:r>
            <a:r>
              <a:rPr lang="en-GB" sz="2800" dirty="0"/>
              <a:t> + </a:t>
            </a:r>
            <a:r>
              <a:rPr lang="en-GB" sz="2800" dirty="0" err="1"/>
              <a:t>invloed</a:t>
            </a:r>
            <a:r>
              <a:rPr lang="en-GB" sz="2800" dirty="0"/>
              <a:t> van </a:t>
            </a:r>
            <a:r>
              <a:rPr lang="en-GB" sz="2800" dirty="0" err="1"/>
              <a:t>fysieke</a:t>
            </a:r>
            <a:r>
              <a:rPr lang="en-GB" sz="2800" dirty="0"/>
              <a:t> </a:t>
            </a:r>
            <a:r>
              <a:rPr lang="en-GB" sz="2800" dirty="0" err="1"/>
              <a:t>omgeving</a:t>
            </a:r>
            <a:endParaRPr lang="en-GB" sz="2800" dirty="0"/>
          </a:p>
          <a:p>
            <a:pPr lvl="1">
              <a:lnSpc>
                <a:spcPct val="90000"/>
              </a:lnSpc>
              <a:buFont typeface="Wingdings" panose="05000000000000000000" pitchFamily="2" charset="2"/>
              <a:buChar char="à"/>
            </a:pPr>
            <a:r>
              <a:rPr lang="en-GB" dirty="0"/>
              <a:t>era van de </a:t>
            </a:r>
            <a:r>
              <a:rPr lang="en-GB" dirty="0" err="1"/>
              <a:t>genetica</a:t>
            </a:r>
            <a:r>
              <a:rPr lang="en-GB" dirty="0"/>
              <a:t> was </a:t>
            </a:r>
            <a:r>
              <a:rPr lang="en-GB" dirty="0" err="1"/>
              <a:t>een</a:t>
            </a:r>
            <a:r>
              <a:rPr lang="en-GB" dirty="0"/>
              <a:t> van </a:t>
            </a:r>
            <a:r>
              <a:rPr lang="en-GB" dirty="0" err="1"/>
              <a:t>meer</a:t>
            </a:r>
            <a:r>
              <a:rPr lang="en-GB" dirty="0"/>
              <a:t> </a:t>
            </a:r>
            <a:r>
              <a:rPr lang="en-GB" dirty="0" err="1"/>
              <a:t>controle</a:t>
            </a:r>
            <a:r>
              <a:rPr lang="en-GB" dirty="0"/>
              <a:t>, era van de epigenetics </a:t>
            </a:r>
            <a:r>
              <a:rPr lang="en-GB" dirty="0" err="1"/>
              <a:t>misschien</a:t>
            </a:r>
            <a:r>
              <a:rPr lang="en-GB" dirty="0"/>
              <a:t> van het </a:t>
            </a:r>
            <a:r>
              <a:rPr lang="en-GB" dirty="0" err="1"/>
              <a:t>feit</a:t>
            </a:r>
            <a:r>
              <a:rPr lang="en-GB" dirty="0"/>
              <a:t> </a:t>
            </a:r>
            <a:r>
              <a:rPr lang="en-GB" dirty="0" err="1"/>
              <a:t>dat</a:t>
            </a:r>
            <a:r>
              <a:rPr lang="en-GB" dirty="0"/>
              <a:t> we minder </a:t>
            </a:r>
            <a:r>
              <a:rPr lang="en-GB" dirty="0" err="1"/>
              <a:t>onder</a:t>
            </a:r>
            <a:r>
              <a:rPr lang="en-GB" dirty="0"/>
              <a:t> </a:t>
            </a:r>
            <a:r>
              <a:rPr lang="en-GB" dirty="0" err="1"/>
              <a:t>controle</a:t>
            </a:r>
            <a:r>
              <a:rPr lang="en-GB" dirty="0"/>
              <a:t> </a:t>
            </a:r>
            <a:r>
              <a:rPr lang="en-GB" dirty="0" err="1"/>
              <a:t>hebben</a:t>
            </a:r>
            <a:r>
              <a:rPr lang="en-GB" dirty="0"/>
              <a:t>.. </a:t>
            </a:r>
          </a:p>
          <a:p>
            <a:pPr lvl="1">
              <a:lnSpc>
                <a:spcPct val="90000"/>
              </a:lnSpc>
              <a:buFont typeface="Wingdings" panose="05000000000000000000" pitchFamily="2" charset="2"/>
              <a:buChar char="à"/>
            </a:pPr>
            <a:endParaRPr lang="en-GB" dirty="0"/>
          </a:p>
          <a:p>
            <a:pPr marL="360362" lvl="1" indent="0">
              <a:lnSpc>
                <a:spcPct val="90000"/>
              </a:lnSpc>
              <a:buNone/>
            </a:pPr>
            <a:r>
              <a:rPr lang="en-GB" dirty="0"/>
              <a:t>‘</a:t>
            </a:r>
            <a:r>
              <a:rPr lang="en-GB" sz="2800" dirty="0"/>
              <a:t>Life is experience’</a:t>
            </a:r>
          </a:p>
          <a:p>
            <a:pPr marL="360362" lvl="1" indent="0">
              <a:lnSpc>
                <a:spcPct val="90000"/>
              </a:lnSpc>
              <a:buNone/>
            </a:pPr>
            <a:r>
              <a:rPr lang="en-GB" sz="2800" dirty="0"/>
              <a:t>‘Laying down a path in walking’</a:t>
            </a:r>
          </a:p>
        </p:txBody>
      </p:sp>
      <p:pic>
        <p:nvPicPr>
          <p:cNvPr id="2" name="Picture 1">
            <a:extLst>
              <a:ext uri="{FF2B5EF4-FFF2-40B4-BE49-F238E27FC236}">
                <a16:creationId xmlns:a16="http://schemas.microsoft.com/office/drawing/2014/main" id="{647DFDB4-E54F-49B6-8224-25FC7086C799}"/>
              </a:ext>
            </a:extLst>
          </p:cNvPr>
          <p:cNvPicPr>
            <a:picLocks noChangeAspect="1"/>
          </p:cNvPicPr>
          <p:nvPr/>
        </p:nvPicPr>
        <p:blipFill rotWithShape="1">
          <a:blip r:embed="rId2"/>
          <a:srcRect l="6228" r="5353" b="2"/>
          <a:stretch/>
        </p:blipFill>
        <p:spPr>
          <a:xfrm>
            <a:off x="623888" y="620713"/>
            <a:ext cx="3338512" cy="5616575"/>
          </a:xfrm>
          <a:custGeom>
            <a:avLst/>
            <a:gdLst>
              <a:gd name="connsiteX0" fmla="*/ 0 w 3338512"/>
              <a:gd name="connsiteY0" fmla="*/ 0 h 5616575"/>
              <a:gd name="connsiteX1" fmla="*/ 1186439 w 3338512"/>
              <a:gd name="connsiteY1" fmla="*/ 0 h 5616575"/>
              <a:gd name="connsiteX2" fmla="*/ 2596742 w 3338512"/>
              <a:gd name="connsiteY2" fmla="*/ 0 h 5616575"/>
              <a:gd name="connsiteX3" fmla="*/ 3338512 w 3338512"/>
              <a:gd name="connsiteY3" fmla="*/ 0 h 5616575"/>
              <a:gd name="connsiteX4" fmla="*/ 3338512 w 3338512"/>
              <a:gd name="connsiteY4" fmla="*/ 5616000 h 5616575"/>
              <a:gd name="connsiteX5" fmla="*/ 2596742 w 3338512"/>
              <a:gd name="connsiteY5" fmla="*/ 5616000 h 5616575"/>
              <a:gd name="connsiteX6" fmla="*/ 2596742 w 3338512"/>
              <a:gd name="connsiteY6" fmla="*/ 5616575 h 5616575"/>
              <a:gd name="connsiteX7" fmla="*/ 253304 w 3338512"/>
              <a:gd name="connsiteY7" fmla="*/ 5616575 h 5616575"/>
              <a:gd name="connsiteX8" fmla="*/ 202263 w 3338512"/>
              <a:gd name="connsiteY8" fmla="*/ 5611430 h 5616575"/>
              <a:gd name="connsiteX9" fmla="*/ 0 w 3338512"/>
              <a:gd name="connsiteY9"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8512" h="5616575">
                <a:moveTo>
                  <a:pt x="0" y="0"/>
                </a:moveTo>
                <a:lnTo>
                  <a:pt x="1186439" y="0"/>
                </a:lnTo>
                <a:lnTo>
                  <a:pt x="2596742" y="0"/>
                </a:lnTo>
                <a:lnTo>
                  <a:pt x="3338512" y="0"/>
                </a:lnTo>
                <a:lnTo>
                  <a:pt x="3338512" y="5616000"/>
                </a:lnTo>
                <a:lnTo>
                  <a:pt x="2596742" y="5616000"/>
                </a:lnTo>
                <a:lnTo>
                  <a:pt x="2596742" y="5616575"/>
                </a:lnTo>
                <a:lnTo>
                  <a:pt x="253304" y="5616575"/>
                </a:lnTo>
                <a:lnTo>
                  <a:pt x="202263" y="5611430"/>
                </a:lnTo>
                <a:cubicBezTo>
                  <a:pt x="86832" y="5587809"/>
                  <a:pt x="0" y="5485676"/>
                  <a:pt x="0" y="5363262"/>
                </a:cubicBezTo>
                <a:close/>
              </a:path>
            </a:pathLst>
          </a:custGeom>
          <a:noFill/>
        </p:spPr>
      </p:pic>
    </p:spTree>
    <p:extLst>
      <p:ext uri="{BB962C8B-B14F-4D97-AF65-F5344CB8AC3E}">
        <p14:creationId xmlns:p14="http://schemas.microsoft.com/office/powerpoint/2010/main" val="610443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3BF94F-2837-7B4B-24B2-6AC60121D491}"/>
              </a:ext>
            </a:extLst>
          </p:cNvPr>
          <p:cNvSpPr>
            <a:spLocks noGrp="1"/>
          </p:cNvSpPr>
          <p:nvPr>
            <p:ph type="sldNum" sz="quarter" idx="10"/>
          </p:nvPr>
        </p:nvSpPr>
        <p:spPr/>
        <p:txBody>
          <a:bodyPr/>
          <a:lstStyle/>
          <a:p>
            <a:fld id="{E038E271-308C-2E46-A3EC-56326F9084CC}" type="slidenum">
              <a:rPr lang="nl-BE" smtClean="0"/>
              <a:pPr/>
              <a:t>33</a:t>
            </a:fld>
            <a:endParaRPr lang="nl-BE" dirty="0">
              <a:latin typeface="Calibri Light" panose="020F0302020204030204" pitchFamily="34" charset="0"/>
            </a:endParaRPr>
          </a:p>
        </p:txBody>
      </p:sp>
      <p:sp>
        <p:nvSpPr>
          <p:cNvPr id="12" name="Text Placeholder 11">
            <a:extLst>
              <a:ext uri="{FF2B5EF4-FFF2-40B4-BE49-F238E27FC236}">
                <a16:creationId xmlns:a16="http://schemas.microsoft.com/office/drawing/2014/main" id="{C0F7CAAB-638A-3382-04AE-DC84D4E8B33F}"/>
              </a:ext>
            </a:extLst>
          </p:cNvPr>
          <p:cNvSpPr>
            <a:spLocks noGrp="1"/>
          </p:cNvSpPr>
          <p:nvPr>
            <p:ph type="body" sz="quarter" idx="11"/>
          </p:nvPr>
        </p:nvSpPr>
        <p:spPr/>
        <p:txBody>
          <a:bodyPr>
            <a:normAutofit fontScale="85000" lnSpcReduction="10000"/>
          </a:bodyPr>
          <a:lstStyle/>
          <a:p>
            <a:r>
              <a:rPr lang="nl-BE" dirty="0"/>
              <a:t>Terwijl een humanistisch perspectief er vaak van uitgaat dat de mens een autonome, bewuste en intentionele actor is met uitzonderlijke capaciteiten, veronderstelt een posthumanistisch perspectief dat het vermogen van de mens om te handelen verdeeld zit over een dynamische set van relaties waaraan de mens deelneemt maar die zij of hij niet volledig plant noch controleert. ‘Post’ wijst hier op het heroverwegen van het individualisme en de superioriteit van de mens in onze relaties met de wereld, een positie die tegelijk intrinsiek is voor veel oude of hedendaagse interpretaties van de retoriek en in toenemende mate onder kritiek staat in hedendaags communicatieonderzoek. Posthumanistische filosofie </a:t>
            </a:r>
            <a:r>
              <a:rPr lang="nl-BE" dirty="0" err="1"/>
              <a:t>conceptualiseert</a:t>
            </a:r>
            <a:r>
              <a:rPr lang="nl-BE" dirty="0"/>
              <a:t> het menselijke als: (a) tot actie bewogen door uiteenlopende interacties met de omgeving, affecten, gewoonten en soms redenen; (b) fysisch, chemisch en biologisch gevormd door en afhankelijk van haar of zijn omgeving; en (c) niet in het bezit van enige uniek menselijke eigenschap maar integendeel opgebouwd uit een breder evoluerend ecosysteem. (Keeling en Lehman, 2018)</a:t>
            </a:r>
          </a:p>
        </p:txBody>
      </p:sp>
    </p:spTree>
    <p:extLst>
      <p:ext uri="{BB962C8B-B14F-4D97-AF65-F5344CB8AC3E}">
        <p14:creationId xmlns:p14="http://schemas.microsoft.com/office/powerpoint/2010/main" val="3957878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2FF6-CE3E-43F5-ADD2-3979DDE05F47}"/>
              </a:ext>
            </a:extLst>
          </p:cNvPr>
          <p:cNvSpPr>
            <a:spLocks noGrp="1"/>
          </p:cNvSpPr>
          <p:nvPr>
            <p:ph type="title"/>
          </p:nvPr>
        </p:nvSpPr>
        <p:spPr/>
        <p:txBody>
          <a:bodyPr/>
          <a:lstStyle/>
          <a:p>
            <a:r>
              <a:rPr lang="nl-BE" dirty="0"/>
              <a:t>Posthumanisme</a:t>
            </a:r>
            <a:endParaRPr lang="en-GB" dirty="0"/>
          </a:p>
        </p:txBody>
      </p:sp>
      <p:sp>
        <p:nvSpPr>
          <p:cNvPr id="3" name="Slide Number Placeholder 2">
            <a:extLst>
              <a:ext uri="{FF2B5EF4-FFF2-40B4-BE49-F238E27FC236}">
                <a16:creationId xmlns:a16="http://schemas.microsoft.com/office/drawing/2014/main" id="{1CBE525A-393C-46F9-AFF7-A945FB905448}"/>
              </a:ext>
            </a:extLst>
          </p:cNvPr>
          <p:cNvSpPr>
            <a:spLocks noGrp="1"/>
          </p:cNvSpPr>
          <p:nvPr>
            <p:ph type="sldNum" sz="quarter" idx="10"/>
          </p:nvPr>
        </p:nvSpPr>
        <p:spPr/>
        <p:txBody>
          <a:bodyPr/>
          <a:lstStyle/>
          <a:p>
            <a:fld id="{E038E271-308C-2E46-A3EC-56326F9084CC}" type="slidenum">
              <a:rPr lang="nl-BE" smtClean="0"/>
              <a:pPr/>
              <a:t>34</a:t>
            </a:fld>
            <a:endParaRPr lang="nl-BE" dirty="0"/>
          </a:p>
        </p:txBody>
      </p:sp>
      <p:sp>
        <p:nvSpPr>
          <p:cNvPr id="4" name="Text Placeholder 3">
            <a:extLst>
              <a:ext uri="{FF2B5EF4-FFF2-40B4-BE49-F238E27FC236}">
                <a16:creationId xmlns:a16="http://schemas.microsoft.com/office/drawing/2014/main" id="{E3ED5AC2-5F08-4BB2-98C2-509E68F2F1FD}"/>
              </a:ext>
            </a:extLst>
          </p:cNvPr>
          <p:cNvSpPr>
            <a:spLocks noGrp="1"/>
          </p:cNvSpPr>
          <p:nvPr>
            <p:ph type="body" sz="quarter" idx="11"/>
          </p:nvPr>
        </p:nvSpPr>
        <p:spPr/>
        <p:txBody>
          <a:bodyPr>
            <a:normAutofit lnSpcReduction="10000"/>
          </a:bodyPr>
          <a:lstStyle/>
          <a:p>
            <a:r>
              <a:rPr lang="nl-BE" b="0" dirty="0">
                <a:solidFill>
                  <a:schemeClr val="accent2"/>
                </a:solidFill>
              </a:rPr>
              <a:t>Posthumanisme</a:t>
            </a:r>
            <a:r>
              <a:rPr lang="nl-BE" b="0" dirty="0"/>
              <a:t> betekent nu iets anders dan in de context van transhumanisme</a:t>
            </a:r>
          </a:p>
          <a:p>
            <a:r>
              <a:rPr lang="nl-BE" b="0" dirty="0"/>
              <a:t>Gemeenschappelijk: ‘</a:t>
            </a:r>
            <a:r>
              <a:rPr lang="nl-BE" b="0" dirty="0" err="1"/>
              <a:t>Cyborg</a:t>
            </a:r>
            <a:r>
              <a:rPr lang="nl-BE" b="0" dirty="0"/>
              <a:t>’ metafoor (Donna Haraway)</a:t>
            </a:r>
          </a:p>
          <a:p>
            <a:r>
              <a:rPr lang="nl-BE" b="0" dirty="0"/>
              <a:t>Andere visie op relatie natuur- cultuur, natuur-technologie </a:t>
            </a:r>
            <a:r>
              <a:rPr lang="nl-BE" b="0" dirty="0" err="1"/>
              <a:t>etc</a:t>
            </a:r>
            <a:endParaRPr lang="nl-BE" b="0" dirty="0"/>
          </a:p>
          <a:p>
            <a:r>
              <a:rPr lang="nl-BE" b="0" dirty="0"/>
              <a:t>Voorbij de </a:t>
            </a:r>
            <a:r>
              <a:rPr lang="nl-BE" b="0" dirty="0" err="1">
                <a:solidFill>
                  <a:schemeClr val="accent2"/>
                </a:solidFill>
              </a:rPr>
              <a:t>dualismes</a:t>
            </a:r>
            <a:endParaRPr lang="nl-BE" b="0" dirty="0">
              <a:solidFill>
                <a:schemeClr val="accent2"/>
              </a:solidFill>
            </a:endParaRPr>
          </a:p>
          <a:p>
            <a:r>
              <a:rPr lang="nl-BE" b="0" dirty="0"/>
              <a:t>Het </a:t>
            </a:r>
            <a:r>
              <a:rPr lang="nl-BE" b="0" dirty="0">
                <a:solidFill>
                  <a:schemeClr val="accent2"/>
                </a:solidFill>
              </a:rPr>
              <a:t>relationele</a:t>
            </a:r>
            <a:r>
              <a:rPr lang="nl-BE" b="0" dirty="0"/>
              <a:t> is belangrijk. </a:t>
            </a:r>
          </a:p>
          <a:p>
            <a:r>
              <a:rPr lang="nl-BE" b="0" dirty="0"/>
              <a:t>Mensen van hun voetstuk: wij worden bepaald door de dingen en organismes rondom ons evengoed als wij hen bepalen</a:t>
            </a:r>
          </a:p>
          <a:p>
            <a:r>
              <a:rPr lang="nl-BE" b="0" dirty="0" err="1"/>
              <a:t>Staying</a:t>
            </a:r>
            <a:r>
              <a:rPr lang="nl-BE" b="0" dirty="0"/>
              <a:t> </a:t>
            </a:r>
            <a:r>
              <a:rPr lang="nl-BE" b="0" dirty="0" err="1"/>
              <a:t>with</a:t>
            </a:r>
            <a:r>
              <a:rPr lang="nl-BE" b="0" dirty="0"/>
              <a:t> the </a:t>
            </a:r>
            <a:r>
              <a:rPr lang="nl-BE" b="0" dirty="0" err="1"/>
              <a:t>trouble</a:t>
            </a:r>
            <a:r>
              <a:rPr lang="nl-BE" b="0" dirty="0"/>
              <a:t>: terug in de wereld</a:t>
            </a:r>
          </a:p>
          <a:p>
            <a:r>
              <a:rPr lang="nl-BE" b="0" dirty="0"/>
              <a:t>Niet </a:t>
            </a:r>
            <a:r>
              <a:rPr lang="nl-BE" b="0" dirty="0" err="1"/>
              <a:t>naief</a:t>
            </a:r>
            <a:r>
              <a:rPr lang="nl-BE" b="0" dirty="0"/>
              <a:t>, geen ‘</a:t>
            </a:r>
            <a:r>
              <a:rPr lang="nl-BE" b="0" dirty="0" err="1"/>
              <a:t>deep</a:t>
            </a:r>
            <a:r>
              <a:rPr lang="nl-BE" b="0" dirty="0"/>
              <a:t> </a:t>
            </a:r>
            <a:r>
              <a:rPr lang="nl-BE" b="0" dirty="0" err="1"/>
              <a:t>ecology</a:t>
            </a:r>
            <a:r>
              <a:rPr lang="nl-BE" b="0" dirty="0"/>
              <a:t>’, maar ook geen techno-optimisme</a:t>
            </a:r>
          </a:p>
          <a:p>
            <a:endParaRPr lang="en-GB" dirty="0"/>
          </a:p>
        </p:txBody>
      </p:sp>
    </p:spTree>
    <p:extLst>
      <p:ext uri="{BB962C8B-B14F-4D97-AF65-F5344CB8AC3E}">
        <p14:creationId xmlns:p14="http://schemas.microsoft.com/office/powerpoint/2010/main" val="5730701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C59200-D52B-419B-8AF0-0B0B8B35516D}"/>
              </a:ext>
            </a:extLst>
          </p:cNvPr>
          <p:cNvPicPr>
            <a:picLocks noChangeAspect="1"/>
          </p:cNvPicPr>
          <p:nvPr/>
        </p:nvPicPr>
        <p:blipFill>
          <a:blip r:embed="rId2"/>
          <a:stretch>
            <a:fillRect/>
          </a:stretch>
        </p:blipFill>
        <p:spPr>
          <a:xfrm>
            <a:off x="2749753" y="935292"/>
            <a:ext cx="6692493" cy="5400283"/>
          </a:xfrm>
          <a:prstGeom prst="rect">
            <a:avLst/>
          </a:prstGeom>
        </p:spPr>
      </p:pic>
    </p:spTree>
    <p:extLst>
      <p:ext uri="{BB962C8B-B14F-4D97-AF65-F5344CB8AC3E}">
        <p14:creationId xmlns:p14="http://schemas.microsoft.com/office/powerpoint/2010/main" val="3979684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0" y="6602413"/>
            <a:ext cx="615950" cy="2571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032377-C103-4EFE-98C1-80A6E5A7472A}" type="slidenum">
              <a:rPr kumimoji="0" lang="nl-NL" sz="1000" b="0" i="0" u="none" strike="noStrike" kern="1200" cap="none" spc="0" normalizeH="0" baseline="0" noProof="0" smtClean="0">
                <a:ln>
                  <a:noFill/>
                </a:ln>
                <a:solidFill>
                  <a:srgbClr val="002E65"/>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nl-NL" sz="1000" b="0" i="0" u="none" strike="noStrike" kern="1200" cap="none" spc="0" normalizeH="0" baseline="0" noProof="0">
              <a:ln>
                <a:noFill/>
              </a:ln>
              <a:solidFill>
                <a:srgbClr val="002E65"/>
              </a:solidFill>
              <a:effectLst/>
              <a:uLnTx/>
              <a:uFillTx/>
              <a:latin typeface="Calibri Light" panose="020F0302020204030204" pitchFamily="34" charset="0"/>
              <a:ea typeface="+mn-ea"/>
              <a:cs typeface="Calibri Light" panose="020F0302020204030204" pitchFamily="34" charset="0"/>
            </a:endParaRPr>
          </a:p>
        </p:txBody>
      </p:sp>
      <p:pic>
        <p:nvPicPr>
          <p:cNvPr id="7" name="Picture 6"/>
          <p:cNvPicPr>
            <a:picLocks noChangeAspect="1"/>
          </p:cNvPicPr>
          <p:nvPr/>
        </p:nvPicPr>
        <p:blipFill rotWithShape="1">
          <a:blip r:embed="rId2"/>
          <a:srcRect l="24412" t="21169" r="42719" b="4101"/>
          <a:stretch/>
        </p:blipFill>
        <p:spPr>
          <a:xfrm>
            <a:off x="3431704" y="332656"/>
            <a:ext cx="4621485" cy="5910186"/>
          </a:xfrm>
          <a:prstGeom prst="rect">
            <a:avLst/>
          </a:prstGeom>
        </p:spPr>
      </p:pic>
    </p:spTree>
    <p:extLst>
      <p:ext uri="{BB962C8B-B14F-4D97-AF65-F5344CB8AC3E}">
        <p14:creationId xmlns:p14="http://schemas.microsoft.com/office/powerpoint/2010/main" val="2302418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nline Media 4" title="About Lulu and Nana: Twin Girls Born Healthy After Gene Surgery As Single-Cell Embryos">
            <a:hlinkClick r:id="" action="ppaction://media"/>
            <a:extLst>
              <a:ext uri="{FF2B5EF4-FFF2-40B4-BE49-F238E27FC236}">
                <a16:creationId xmlns:a16="http://schemas.microsoft.com/office/drawing/2014/main" id="{8A2A30D1-CCD3-4A99-8EA2-0CA8055FBCCB}"/>
              </a:ext>
            </a:extLst>
          </p:cNvPr>
          <p:cNvPicPr>
            <a:picLocks noRot="1" noChangeAspect="1"/>
          </p:cNvPicPr>
          <p:nvPr>
            <a:videoFile r:link="rId1"/>
          </p:nvPr>
        </p:nvPicPr>
        <p:blipFill rotWithShape="1">
          <a:blip r:embed="rId4"/>
          <a:srcRect r="25000"/>
          <a:stretch/>
        </p:blipFill>
        <p:spPr>
          <a:xfrm>
            <a:off x="2306072" y="0"/>
            <a:ext cx="9143980" cy="6857990"/>
          </a:xfrm>
          <a:prstGeom prst="rect">
            <a:avLst/>
          </a:prstGeom>
          <a:noFill/>
        </p:spPr>
      </p:pic>
      <p:sp>
        <p:nvSpPr>
          <p:cNvPr id="4" name="Slide Number Placeholder 3" hidden="1">
            <a:extLst>
              <a:ext uri="{FF2B5EF4-FFF2-40B4-BE49-F238E27FC236}">
                <a16:creationId xmlns:a16="http://schemas.microsoft.com/office/drawing/2014/main" id="{016A9DD3-1E40-43E3-938A-23ABF0D1F947}"/>
              </a:ext>
            </a:extLst>
          </p:cNvPr>
          <p:cNvSpPr>
            <a:spLocks noGrp="1"/>
          </p:cNvSpPr>
          <p:nvPr>
            <p:ph type="sldNum" sz="quarter" idx="4294967295"/>
          </p:nvPr>
        </p:nvSpPr>
        <p:spPr>
          <a:xfrm>
            <a:off x="0" y="6602413"/>
            <a:ext cx="461963" cy="257175"/>
          </a:xfrm>
        </p:spPr>
        <p:txBody>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B032377-C103-4EFE-98C1-80A6E5A7472A}" type="slidenum">
              <a:rPr kumimoji="0" lang="nl-NL" sz="1000" b="0" i="0" u="none" strike="noStrike" kern="1200" cap="none" spc="0" normalizeH="0" baseline="0" noProof="0" smtClean="0">
                <a:ln>
                  <a:noFill/>
                </a:ln>
                <a:solidFill>
                  <a:srgbClr val="002E65"/>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600"/>
                </a:spcAft>
                <a:buClrTx/>
                <a:buSzTx/>
                <a:buFontTx/>
                <a:buNone/>
                <a:tabLst/>
                <a:defRPr/>
              </a:pPr>
              <a:t>5</a:t>
            </a:fld>
            <a:endParaRPr kumimoji="0" lang="nl-NL" sz="1000" b="0" i="0" u="none" strike="noStrike" kern="1200" cap="none" spc="0" normalizeH="0" baseline="0" noProof="0">
              <a:ln>
                <a:noFill/>
              </a:ln>
              <a:solidFill>
                <a:srgbClr val="002E65"/>
              </a:solidFill>
              <a:effectLst/>
              <a:uLnTx/>
              <a:uFillTx/>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58210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4F6BA22-824F-40FE-A499-CC99B2447BD0}"/>
              </a:ext>
            </a:extLst>
          </p:cNvPr>
          <p:cNvSpPr>
            <a:spLocks noGrp="1"/>
          </p:cNvSpPr>
          <p:nvPr>
            <p:ph type="title"/>
          </p:nvPr>
        </p:nvSpPr>
        <p:spPr>
          <a:xfrm>
            <a:off x="879526" y="699371"/>
            <a:ext cx="10944226" cy="791794"/>
          </a:xfrm>
        </p:spPr>
        <p:txBody>
          <a:bodyPr>
            <a:normAutofit/>
          </a:bodyPr>
          <a:lstStyle/>
          <a:p>
            <a:r>
              <a:rPr lang="nl-BE" noProof="0" dirty="0"/>
              <a:t>Welke argumenten geeft He? </a:t>
            </a:r>
          </a:p>
        </p:txBody>
      </p:sp>
      <p:sp>
        <p:nvSpPr>
          <p:cNvPr id="3" name="Slide Number Placeholder 2">
            <a:extLst>
              <a:ext uri="{FF2B5EF4-FFF2-40B4-BE49-F238E27FC236}">
                <a16:creationId xmlns:a16="http://schemas.microsoft.com/office/drawing/2014/main" id="{ADD9C863-A5D5-2E4E-BD1E-C5C0C33F5D39}"/>
              </a:ext>
            </a:extLst>
          </p:cNvPr>
          <p:cNvSpPr>
            <a:spLocks noGrp="1"/>
          </p:cNvSpPr>
          <p:nvPr>
            <p:ph type="sldNum" sz="quarter" idx="10"/>
          </p:nvPr>
        </p:nvSpPr>
        <p:spPr>
          <a:xfrm>
            <a:off x="8923493" y="6339173"/>
            <a:ext cx="2644619" cy="365125"/>
          </a:xfrm>
        </p:spPr>
        <p:txBody>
          <a:bodyPr/>
          <a:lstStyle/>
          <a:p>
            <a:fld id="{E038E271-308C-2E46-A3EC-56326F9084CC}" type="slidenum">
              <a:rPr lang="nl-BE" smtClean="0"/>
              <a:pPr/>
              <a:t>6</a:t>
            </a:fld>
            <a:endParaRPr lang="nl-BE" dirty="0"/>
          </a:p>
        </p:txBody>
      </p:sp>
    </p:spTree>
    <p:extLst>
      <p:ext uri="{BB962C8B-B14F-4D97-AF65-F5344CB8AC3E}">
        <p14:creationId xmlns:p14="http://schemas.microsoft.com/office/powerpoint/2010/main" val="1814010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C58886-BCBC-44B6-B718-B351F3AF6633}"/>
              </a:ext>
            </a:extLst>
          </p:cNvPr>
          <p:cNvSpPr>
            <a:spLocks noGrp="1"/>
          </p:cNvSpPr>
          <p:nvPr>
            <p:ph type="sldNum" sz="quarter" idx="10"/>
          </p:nvPr>
        </p:nvSpPr>
        <p:spPr>
          <a:xfrm>
            <a:off x="8923493" y="6339173"/>
            <a:ext cx="2644619" cy="365125"/>
          </a:xfrm>
        </p:spPr>
        <p:txBody>
          <a:bodyPr anchor="ctr">
            <a:normAutofit/>
          </a:bodyPr>
          <a:lstStyle/>
          <a:p>
            <a:pPr>
              <a:spcAft>
                <a:spcPts val="600"/>
              </a:spcAft>
            </a:pPr>
            <a:fld id="{E038E271-308C-2E46-A3EC-56326F9084CC}" type="slidenum">
              <a:rPr lang="nl-BE" smtClean="0"/>
              <a:pPr>
                <a:spcAft>
                  <a:spcPts val="600"/>
                </a:spcAft>
              </a:pPr>
              <a:t>7</a:t>
            </a:fld>
            <a:endParaRPr lang="nl-BE"/>
          </a:p>
        </p:txBody>
      </p:sp>
      <p:sp>
        <p:nvSpPr>
          <p:cNvPr id="2" name="Title 1">
            <a:extLst>
              <a:ext uri="{FF2B5EF4-FFF2-40B4-BE49-F238E27FC236}">
                <a16:creationId xmlns:a16="http://schemas.microsoft.com/office/drawing/2014/main" id="{E6C7CD84-032B-4660-BC6E-A5DD6CF19C7D}"/>
              </a:ext>
            </a:extLst>
          </p:cNvPr>
          <p:cNvSpPr>
            <a:spLocks noGrp="1"/>
          </p:cNvSpPr>
          <p:nvPr>
            <p:ph type="title"/>
          </p:nvPr>
        </p:nvSpPr>
        <p:spPr>
          <a:xfrm>
            <a:off x="4187825" y="620713"/>
            <a:ext cx="7380287" cy="1524317"/>
          </a:xfrm>
        </p:spPr>
        <p:txBody>
          <a:bodyPr anchor="t">
            <a:normAutofit/>
          </a:bodyPr>
          <a:lstStyle/>
          <a:p>
            <a:r>
              <a:rPr lang="nl-BE" dirty="0"/>
              <a:t>Overzicht van de les</a:t>
            </a:r>
            <a:endParaRPr lang="en-GB" dirty="0"/>
          </a:p>
        </p:txBody>
      </p:sp>
      <p:sp>
        <p:nvSpPr>
          <p:cNvPr id="4" name="Text Placeholder 3">
            <a:extLst>
              <a:ext uri="{FF2B5EF4-FFF2-40B4-BE49-F238E27FC236}">
                <a16:creationId xmlns:a16="http://schemas.microsoft.com/office/drawing/2014/main" id="{5638476F-1777-4458-9584-50A60AC9494B}"/>
              </a:ext>
            </a:extLst>
          </p:cNvPr>
          <p:cNvSpPr>
            <a:spLocks noGrp="1"/>
          </p:cNvSpPr>
          <p:nvPr>
            <p:ph sz="quarter" idx="11"/>
          </p:nvPr>
        </p:nvSpPr>
        <p:spPr>
          <a:xfrm>
            <a:off x="4187825" y="2386148"/>
            <a:ext cx="7380287" cy="3851139"/>
          </a:xfrm>
        </p:spPr>
        <p:txBody>
          <a:bodyPr>
            <a:normAutofit/>
          </a:bodyPr>
          <a:lstStyle/>
          <a:p>
            <a:r>
              <a:rPr lang="nl-BE" dirty="0">
                <a:solidFill>
                  <a:schemeClr val="accent2"/>
                </a:solidFill>
              </a:rPr>
              <a:t>Introductie: genetische manipulaties van embryo’s</a:t>
            </a:r>
          </a:p>
          <a:p>
            <a:r>
              <a:rPr lang="nl-BE" dirty="0"/>
              <a:t>Enhancement (verbetering) en transhumanisme</a:t>
            </a:r>
          </a:p>
          <a:p>
            <a:r>
              <a:rPr lang="nl-BE" dirty="0"/>
              <a:t>Wat is verbetering? </a:t>
            </a:r>
          </a:p>
          <a:p>
            <a:r>
              <a:rPr lang="nl-BE" dirty="0"/>
              <a:t>Posthumanisme: mensbeeld</a:t>
            </a:r>
          </a:p>
          <a:p>
            <a:pPr marL="0" indent="0" algn="ctr">
              <a:buNone/>
            </a:pPr>
            <a:r>
              <a:rPr lang="nl-BE" dirty="0"/>
              <a:t>Vooral aan de hand van </a:t>
            </a:r>
            <a:r>
              <a:rPr lang="nl-BE" dirty="0">
                <a:solidFill>
                  <a:schemeClr val="accent2"/>
                </a:solidFill>
              </a:rPr>
              <a:t>genetica</a:t>
            </a:r>
            <a:endParaRPr lang="en-GB" dirty="0">
              <a:solidFill>
                <a:schemeClr val="accent2"/>
              </a:solidFill>
            </a:endParaRPr>
          </a:p>
        </p:txBody>
      </p:sp>
      <p:pic>
        <p:nvPicPr>
          <p:cNvPr id="5" name="Picture 4">
            <a:extLst>
              <a:ext uri="{FF2B5EF4-FFF2-40B4-BE49-F238E27FC236}">
                <a16:creationId xmlns:a16="http://schemas.microsoft.com/office/drawing/2014/main" id="{A4FA8601-F5C9-4031-9C06-15CD9CCE6AE9}"/>
              </a:ext>
            </a:extLst>
          </p:cNvPr>
          <p:cNvPicPr>
            <a:picLocks noChangeAspect="1"/>
          </p:cNvPicPr>
          <p:nvPr/>
        </p:nvPicPr>
        <p:blipFill rotWithShape="1">
          <a:blip r:embed="rId2"/>
          <a:srcRect l="36044" r="26910"/>
          <a:stretch/>
        </p:blipFill>
        <p:spPr>
          <a:xfrm>
            <a:off x="623888" y="620713"/>
            <a:ext cx="3338512" cy="5616575"/>
          </a:xfrm>
          <a:custGeom>
            <a:avLst/>
            <a:gdLst>
              <a:gd name="connsiteX0" fmla="*/ 0 w 3338512"/>
              <a:gd name="connsiteY0" fmla="*/ 0 h 5616575"/>
              <a:gd name="connsiteX1" fmla="*/ 1186439 w 3338512"/>
              <a:gd name="connsiteY1" fmla="*/ 0 h 5616575"/>
              <a:gd name="connsiteX2" fmla="*/ 2596742 w 3338512"/>
              <a:gd name="connsiteY2" fmla="*/ 0 h 5616575"/>
              <a:gd name="connsiteX3" fmla="*/ 3338512 w 3338512"/>
              <a:gd name="connsiteY3" fmla="*/ 0 h 5616575"/>
              <a:gd name="connsiteX4" fmla="*/ 3338512 w 3338512"/>
              <a:gd name="connsiteY4" fmla="*/ 5616000 h 5616575"/>
              <a:gd name="connsiteX5" fmla="*/ 2596742 w 3338512"/>
              <a:gd name="connsiteY5" fmla="*/ 5616000 h 5616575"/>
              <a:gd name="connsiteX6" fmla="*/ 2596742 w 3338512"/>
              <a:gd name="connsiteY6" fmla="*/ 5616575 h 5616575"/>
              <a:gd name="connsiteX7" fmla="*/ 253304 w 3338512"/>
              <a:gd name="connsiteY7" fmla="*/ 5616575 h 5616575"/>
              <a:gd name="connsiteX8" fmla="*/ 202263 w 3338512"/>
              <a:gd name="connsiteY8" fmla="*/ 5611430 h 5616575"/>
              <a:gd name="connsiteX9" fmla="*/ 0 w 3338512"/>
              <a:gd name="connsiteY9" fmla="*/ 5363262 h 561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8512" h="5616575">
                <a:moveTo>
                  <a:pt x="0" y="0"/>
                </a:moveTo>
                <a:lnTo>
                  <a:pt x="1186439" y="0"/>
                </a:lnTo>
                <a:lnTo>
                  <a:pt x="2596742" y="0"/>
                </a:lnTo>
                <a:lnTo>
                  <a:pt x="3338512" y="0"/>
                </a:lnTo>
                <a:lnTo>
                  <a:pt x="3338512" y="5616000"/>
                </a:lnTo>
                <a:lnTo>
                  <a:pt x="2596742" y="5616000"/>
                </a:lnTo>
                <a:lnTo>
                  <a:pt x="2596742" y="5616575"/>
                </a:lnTo>
                <a:lnTo>
                  <a:pt x="253304" y="5616575"/>
                </a:lnTo>
                <a:lnTo>
                  <a:pt x="202263" y="5611430"/>
                </a:lnTo>
                <a:cubicBezTo>
                  <a:pt x="86832" y="5587809"/>
                  <a:pt x="0" y="5485676"/>
                  <a:pt x="0" y="5363262"/>
                </a:cubicBezTo>
                <a:close/>
              </a:path>
            </a:pathLst>
          </a:custGeom>
          <a:noFill/>
        </p:spPr>
      </p:pic>
    </p:spTree>
    <p:extLst>
      <p:ext uri="{BB962C8B-B14F-4D97-AF65-F5344CB8AC3E}">
        <p14:creationId xmlns:p14="http://schemas.microsoft.com/office/powerpoint/2010/main" val="1038162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itel 4"/>
          <p:cNvSpPr>
            <a:spLocks noGrp="1"/>
          </p:cNvSpPr>
          <p:nvPr>
            <p:ph type="title"/>
          </p:nvPr>
        </p:nvSpPr>
        <p:spPr>
          <a:xfrm>
            <a:off x="838199" y="1093788"/>
            <a:ext cx="10506455" cy="2967208"/>
          </a:xfrm>
        </p:spPr>
        <p:txBody>
          <a:bodyPr vert="horz" lIns="91440" tIns="45720" rIns="91440" bIns="45720" rtlCol="0" anchor="b">
            <a:normAutofit/>
          </a:bodyPr>
          <a:lstStyle/>
          <a:p>
            <a:pPr algn="l"/>
            <a:r>
              <a:rPr lang="en-US" sz="8000" kern="1200" dirty="0" err="1">
                <a:solidFill>
                  <a:schemeClr val="tx1"/>
                </a:solidFill>
                <a:latin typeface="+mj-lt"/>
                <a:ea typeface="+mj-ea"/>
                <a:cs typeface="+mj-cs"/>
              </a:rPr>
              <a:t>Verbetering</a:t>
            </a:r>
            <a:r>
              <a:rPr lang="en-US" sz="8000" kern="1200" dirty="0">
                <a:solidFill>
                  <a:schemeClr val="tx1"/>
                </a:solidFill>
                <a:latin typeface="+mj-lt"/>
                <a:ea typeface="+mj-ea"/>
                <a:cs typeface="+mj-cs"/>
              </a:rPr>
              <a:t> en </a:t>
            </a:r>
            <a:r>
              <a:rPr lang="en-US" sz="8000" kern="1200" dirty="0" err="1">
                <a:solidFill>
                  <a:schemeClr val="tx1"/>
                </a:solidFill>
                <a:latin typeface="+mj-lt"/>
                <a:ea typeface="+mj-ea"/>
                <a:cs typeface="+mj-cs"/>
              </a:rPr>
              <a:t>transhumanisme</a:t>
            </a:r>
            <a:endParaRPr lang="en-US" sz="8000" kern="1200" dirty="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jdelijke aanduiding voor dianummer 7"/>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B032377-C103-4EFE-98C1-80A6E5A7472A}" type="slidenum">
              <a:rPr kumimoji="0" lang="en-US" sz="1200" b="0" i="0" u="none" strike="noStrike" kern="1200" cap="none" spc="0" normalizeH="0" baseline="0" noProof="0">
                <a:ln>
                  <a:noFill/>
                </a:ln>
                <a:solidFill>
                  <a:srgbClr val="002E65">
                    <a:lumMod val="50000"/>
                    <a:lumOff val="50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8</a:t>
            </a:fld>
            <a:endParaRPr kumimoji="0" lang="en-US" sz="1200" b="0" i="0" u="none" strike="noStrike" kern="1200" cap="none" spc="0" normalizeH="0" baseline="0" noProof="0">
              <a:ln>
                <a:noFill/>
              </a:ln>
              <a:solidFill>
                <a:srgbClr val="002E65">
                  <a:lumMod val="50000"/>
                  <a:lumOff val="5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037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66F7F-5694-44B1-947B-71AEE22FC98C}"/>
              </a:ext>
            </a:extLst>
          </p:cNvPr>
          <p:cNvSpPr>
            <a:spLocks noGrp="1"/>
          </p:cNvSpPr>
          <p:nvPr>
            <p:ph type="title"/>
          </p:nvPr>
        </p:nvSpPr>
        <p:spPr/>
        <p:txBody>
          <a:bodyPr/>
          <a:lstStyle/>
          <a:p>
            <a:r>
              <a:rPr lang="nl-BE" dirty="0"/>
              <a:t>Onderscheid therapie en verbetering</a:t>
            </a:r>
            <a:endParaRPr lang="en-GB" dirty="0"/>
          </a:p>
        </p:txBody>
      </p:sp>
      <p:sp>
        <p:nvSpPr>
          <p:cNvPr id="3" name="Slide Number Placeholder 2">
            <a:extLst>
              <a:ext uri="{FF2B5EF4-FFF2-40B4-BE49-F238E27FC236}">
                <a16:creationId xmlns:a16="http://schemas.microsoft.com/office/drawing/2014/main" id="{422588FB-B88B-4DCA-823B-9863E06477A6}"/>
              </a:ext>
            </a:extLst>
          </p:cNvPr>
          <p:cNvSpPr>
            <a:spLocks noGrp="1"/>
          </p:cNvSpPr>
          <p:nvPr>
            <p:ph type="sldNum" sz="quarter" idx="10"/>
          </p:nvPr>
        </p:nvSpPr>
        <p:spPr/>
        <p:txBody>
          <a:bodyPr/>
          <a:lstStyle/>
          <a:p>
            <a:fld id="{E038E271-308C-2E46-A3EC-56326F9084CC}" type="slidenum">
              <a:rPr lang="nl-BE" smtClean="0"/>
              <a:pPr/>
              <a:t>9</a:t>
            </a:fld>
            <a:endParaRPr lang="nl-BE" dirty="0"/>
          </a:p>
        </p:txBody>
      </p:sp>
      <p:sp>
        <p:nvSpPr>
          <p:cNvPr id="4" name="Text Placeholder 3">
            <a:extLst>
              <a:ext uri="{FF2B5EF4-FFF2-40B4-BE49-F238E27FC236}">
                <a16:creationId xmlns:a16="http://schemas.microsoft.com/office/drawing/2014/main" id="{62830B92-07DE-4D23-89A3-181F67C921D7}"/>
              </a:ext>
            </a:extLst>
          </p:cNvPr>
          <p:cNvSpPr>
            <a:spLocks noGrp="1"/>
          </p:cNvSpPr>
          <p:nvPr>
            <p:ph type="body" sz="quarter" idx="11"/>
          </p:nvPr>
        </p:nvSpPr>
        <p:spPr/>
        <p:txBody>
          <a:bodyPr/>
          <a:lstStyle/>
          <a:p>
            <a:r>
              <a:rPr lang="nl-BE" dirty="0"/>
              <a:t>Doet normatief werk </a:t>
            </a:r>
          </a:p>
          <a:p>
            <a:pPr marL="360362" lvl="1" indent="0">
              <a:buNone/>
            </a:pPr>
            <a:r>
              <a:rPr lang="nl-BE" dirty="0"/>
              <a:t>Cf: Embryowet</a:t>
            </a:r>
          </a:p>
          <a:p>
            <a:pPr lvl="1"/>
            <a:endParaRPr lang="nl-BE" dirty="0"/>
          </a:p>
          <a:p>
            <a:pPr marL="360362" lvl="1" indent="0">
              <a:buNone/>
            </a:pPr>
            <a:r>
              <a:rPr lang="en-GB" i="1" dirty="0">
                <a:effectLst/>
                <a:latin typeface="Calibri" panose="020F0502020204030204" pitchFamily="34" charset="0"/>
                <a:ea typeface="Calibri" panose="020F0502020204030204" pitchFamily="34" charset="0"/>
                <a:cs typeface="Times New Roman" panose="02020603050405020304" pitchFamily="18" charset="0"/>
              </a:rPr>
              <a:t>Het is </a:t>
            </a:r>
            <a:r>
              <a:rPr lang="en-GB" i="1" dirty="0" err="1">
                <a:effectLst/>
                <a:latin typeface="Calibri" panose="020F0502020204030204" pitchFamily="34" charset="0"/>
                <a:ea typeface="Calibri" panose="020F0502020204030204" pitchFamily="34" charset="0"/>
                <a:cs typeface="Times New Roman" panose="02020603050405020304" pitchFamily="18" charset="0"/>
              </a:rPr>
              <a:t>verboden</a:t>
            </a:r>
            <a:r>
              <a:rPr lang="en-GB" i="1" dirty="0">
                <a:effectLst/>
                <a:latin typeface="Calibri" panose="020F0502020204030204" pitchFamily="34" charset="0"/>
                <a:ea typeface="Calibri" panose="020F0502020204030204" pitchFamily="34" charset="0"/>
                <a:cs typeface="Times New Roman" panose="02020603050405020304" pitchFamily="18" charset="0"/>
              </a:rPr>
              <a:t>:</a:t>
            </a:r>
            <a:r>
              <a:rPr lang="en-GB" dirty="0">
                <a:effectLst/>
                <a:latin typeface="Calibri" panose="020F0502020204030204" pitchFamily="34" charset="0"/>
                <a:ea typeface="Calibri" panose="020F0502020204030204" pitchFamily="34" charset="0"/>
                <a:cs typeface="Times New Roman" panose="02020603050405020304" pitchFamily="18" charset="0"/>
              </a:rPr>
              <a:t> </a:t>
            </a:r>
            <a:r>
              <a:rPr lang="en-GB" i="1" dirty="0" err="1">
                <a:effectLst/>
                <a:latin typeface="Calibri" panose="020F0502020204030204" pitchFamily="34" charset="0"/>
                <a:ea typeface="Calibri" panose="020F0502020204030204" pitchFamily="34" charset="0"/>
                <a:cs typeface="Times New Roman" panose="02020603050405020304" pitchFamily="18" charset="0"/>
              </a:rPr>
              <a:t>Onderzoek</a:t>
            </a:r>
            <a:r>
              <a:rPr lang="en-GB" i="1" dirty="0">
                <a:effectLst/>
                <a:latin typeface="Calibri" panose="020F0502020204030204" pitchFamily="34" charset="0"/>
                <a:ea typeface="Calibri" panose="020F0502020204030204" pitchFamily="34" charset="0"/>
                <a:cs typeface="Times New Roman" panose="02020603050405020304" pitchFamily="18" charset="0"/>
              </a:rPr>
              <a:t> of </a:t>
            </a:r>
            <a:r>
              <a:rPr lang="en-GB" i="1" dirty="0" err="1">
                <a:effectLst/>
                <a:latin typeface="Calibri" panose="020F0502020204030204" pitchFamily="34" charset="0"/>
                <a:ea typeface="Calibri" panose="020F0502020204030204" pitchFamily="34" charset="0"/>
                <a:cs typeface="Times New Roman" panose="02020603050405020304" pitchFamily="18" charset="0"/>
              </a:rPr>
              <a:t>behandelingen</a:t>
            </a:r>
            <a:r>
              <a:rPr lang="en-GB" i="1" dirty="0">
                <a:effectLst/>
                <a:latin typeface="Calibri" panose="020F0502020204030204" pitchFamily="34" charset="0"/>
                <a:ea typeface="Calibri" panose="020F0502020204030204" pitchFamily="34" charset="0"/>
                <a:cs typeface="Times New Roman" panose="02020603050405020304" pitchFamily="18" charset="0"/>
              </a:rPr>
              <a:t> met </a:t>
            </a:r>
            <a:r>
              <a:rPr lang="en-GB" i="1" dirty="0" err="1">
                <a:effectLst/>
                <a:latin typeface="Calibri" panose="020F0502020204030204" pitchFamily="34" charset="0"/>
                <a:ea typeface="Calibri" panose="020F0502020204030204" pitchFamily="34" charset="0"/>
                <a:cs typeface="Times New Roman" panose="02020603050405020304" pitchFamily="18" charset="0"/>
              </a:rPr>
              <a:t>een</a:t>
            </a:r>
            <a:r>
              <a:rPr lang="en-GB" i="1" dirty="0">
                <a:effectLst/>
                <a:latin typeface="Calibri" panose="020F0502020204030204" pitchFamily="34" charset="0"/>
                <a:ea typeface="Calibri" panose="020F0502020204030204" pitchFamily="34" charset="0"/>
                <a:cs typeface="Times New Roman" panose="02020603050405020304" pitchFamily="18" charset="0"/>
              </a:rPr>
              <a:t> </a:t>
            </a:r>
            <a:r>
              <a:rPr lang="en-GB" i="1" dirty="0" err="1">
                <a:effectLst/>
                <a:latin typeface="Calibri" panose="020F0502020204030204" pitchFamily="34" charset="0"/>
                <a:ea typeface="Calibri" panose="020F0502020204030204" pitchFamily="34" charset="0"/>
                <a:cs typeface="Times New Roman" panose="02020603050405020304" pitchFamily="18" charset="0"/>
              </a:rPr>
              <a:t>eugenetisch</a:t>
            </a:r>
            <a:r>
              <a:rPr lang="en-GB" i="1" dirty="0">
                <a:effectLst/>
                <a:latin typeface="Calibri" panose="020F0502020204030204" pitchFamily="34" charset="0"/>
                <a:ea typeface="Calibri" panose="020F0502020204030204" pitchFamily="34" charset="0"/>
                <a:cs typeface="Times New Roman" panose="02020603050405020304" pitchFamily="18" charset="0"/>
              </a:rPr>
              <a:t> </a:t>
            </a:r>
            <a:r>
              <a:rPr lang="en-GB" i="1" dirty="0" err="1">
                <a:effectLst/>
                <a:latin typeface="Calibri" panose="020F0502020204030204" pitchFamily="34" charset="0"/>
                <a:ea typeface="Calibri" panose="020F0502020204030204" pitchFamily="34" charset="0"/>
                <a:cs typeface="Times New Roman" panose="02020603050405020304" pitchFamily="18" charset="0"/>
              </a:rPr>
              <a:t>oogmerk</a:t>
            </a:r>
            <a:r>
              <a:rPr lang="en-GB" i="1" dirty="0">
                <a:effectLst/>
                <a:latin typeface="Calibri" panose="020F0502020204030204" pitchFamily="34" charset="0"/>
                <a:ea typeface="Calibri" panose="020F0502020204030204" pitchFamily="34" charset="0"/>
                <a:cs typeface="Times New Roman" panose="02020603050405020304" pitchFamily="18" charset="0"/>
              </a:rPr>
              <a:t> </a:t>
            </a:r>
            <a:r>
              <a:rPr lang="en-GB" i="1" dirty="0" err="1">
                <a:effectLst/>
                <a:latin typeface="Calibri" panose="020F0502020204030204" pitchFamily="34" charset="0"/>
                <a:ea typeface="Calibri" panose="020F0502020204030204" pitchFamily="34" charset="0"/>
                <a:cs typeface="Times New Roman" panose="02020603050405020304" pitchFamily="18" charset="0"/>
              </a:rPr>
              <a:t>uit</a:t>
            </a:r>
            <a:r>
              <a:rPr lang="en-GB" i="1" dirty="0">
                <a:effectLst/>
                <a:latin typeface="Calibri" panose="020F0502020204030204" pitchFamily="34" charset="0"/>
                <a:ea typeface="Calibri" panose="020F0502020204030204" pitchFamily="34" charset="0"/>
                <a:cs typeface="Times New Roman" panose="02020603050405020304" pitchFamily="18" charset="0"/>
              </a:rPr>
              <a:t> </a:t>
            </a:r>
            <a:r>
              <a:rPr lang="en-GB" i="1" dirty="0" err="1">
                <a:effectLst/>
                <a:latin typeface="Calibri" panose="020F0502020204030204" pitchFamily="34" charset="0"/>
                <a:ea typeface="Calibri" panose="020F0502020204030204" pitchFamily="34" charset="0"/>
                <a:cs typeface="Times New Roman" panose="02020603050405020304" pitchFamily="18" charset="0"/>
              </a:rPr>
              <a:t>te</a:t>
            </a:r>
            <a:r>
              <a:rPr lang="en-GB" i="1" dirty="0">
                <a:effectLst/>
                <a:latin typeface="Calibri" panose="020F0502020204030204" pitchFamily="34" charset="0"/>
                <a:ea typeface="Calibri" panose="020F0502020204030204" pitchFamily="34" charset="0"/>
                <a:cs typeface="Times New Roman" panose="02020603050405020304" pitchFamily="18" charset="0"/>
              </a:rPr>
              <a:t> </a:t>
            </a:r>
            <a:r>
              <a:rPr lang="en-GB" i="1" dirty="0" err="1">
                <a:effectLst/>
                <a:latin typeface="Calibri" panose="020F0502020204030204" pitchFamily="34" charset="0"/>
                <a:ea typeface="Calibri" panose="020F0502020204030204" pitchFamily="34" charset="0"/>
                <a:cs typeface="Times New Roman" panose="02020603050405020304" pitchFamily="18" charset="0"/>
              </a:rPr>
              <a:t>voeren</a:t>
            </a:r>
            <a:r>
              <a:rPr lang="en-GB" i="1" dirty="0">
                <a:effectLst/>
                <a:latin typeface="Calibri" panose="020F0502020204030204" pitchFamily="34" charset="0"/>
                <a:ea typeface="Calibri" panose="020F0502020204030204" pitchFamily="34" charset="0"/>
                <a:cs typeface="Times New Roman" panose="02020603050405020304" pitchFamily="18" charset="0"/>
              </a:rPr>
              <a:t>, </a:t>
            </a:r>
            <a:r>
              <a:rPr lang="en-GB" i="1" dirty="0" err="1">
                <a:effectLst/>
                <a:latin typeface="Calibri" panose="020F0502020204030204" pitchFamily="34" charset="0"/>
                <a:ea typeface="Calibri" panose="020F0502020204030204" pitchFamily="34" charset="0"/>
                <a:cs typeface="Times New Roman" panose="02020603050405020304" pitchFamily="18" charset="0"/>
              </a:rPr>
              <a:t>dit</a:t>
            </a:r>
            <a:r>
              <a:rPr lang="en-GB" i="1" dirty="0">
                <a:effectLst/>
                <a:latin typeface="Calibri" panose="020F0502020204030204" pitchFamily="34" charset="0"/>
                <a:ea typeface="Calibri" panose="020F0502020204030204" pitchFamily="34" charset="0"/>
                <a:cs typeface="Times New Roman" panose="02020603050405020304" pitchFamily="18" charset="0"/>
              </a:rPr>
              <a:t> </a:t>
            </a:r>
            <a:r>
              <a:rPr lang="en-GB" i="1" dirty="0" err="1">
                <a:effectLst/>
                <a:latin typeface="Calibri" panose="020F0502020204030204" pitchFamily="34" charset="0"/>
                <a:ea typeface="Calibri" panose="020F0502020204030204" pitchFamily="34" charset="0"/>
                <a:cs typeface="Times New Roman" panose="02020603050405020304" pitchFamily="18" charset="0"/>
              </a:rPr>
              <a:t>wil</a:t>
            </a:r>
            <a:r>
              <a:rPr lang="en-GB" i="1" dirty="0">
                <a:effectLst/>
                <a:latin typeface="Calibri" panose="020F0502020204030204" pitchFamily="34" charset="0"/>
                <a:ea typeface="Calibri" panose="020F0502020204030204" pitchFamily="34" charset="0"/>
                <a:cs typeface="Times New Roman" panose="02020603050405020304" pitchFamily="18" charset="0"/>
              </a:rPr>
              <a:t> </a:t>
            </a:r>
            <a:r>
              <a:rPr lang="en-GB" i="1" dirty="0" err="1">
                <a:effectLst/>
                <a:latin typeface="Calibri" panose="020F0502020204030204" pitchFamily="34" charset="0"/>
                <a:ea typeface="Calibri" panose="020F0502020204030204" pitchFamily="34" charset="0"/>
                <a:cs typeface="Times New Roman" panose="02020603050405020304" pitchFamily="18" charset="0"/>
              </a:rPr>
              <a:t>zeggen</a:t>
            </a:r>
            <a:r>
              <a:rPr lang="en-GB" i="1" dirty="0">
                <a:effectLst/>
                <a:latin typeface="Calibri" panose="020F0502020204030204" pitchFamily="34" charset="0"/>
                <a:ea typeface="Calibri" panose="020F0502020204030204" pitchFamily="34" charset="0"/>
                <a:cs typeface="Times New Roman" panose="02020603050405020304" pitchFamily="18" charset="0"/>
              </a:rPr>
              <a:t> </a:t>
            </a:r>
            <a:r>
              <a:rPr lang="en-GB" i="1" dirty="0" err="1">
                <a:effectLst/>
                <a:latin typeface="Calibri" panose="020F0502020204030204" pitchFamily="34" charset="0"/>
                <a:ea typeface="Calibri" panose="020F0502020204030204" pitchFamily="34" charset="0"/>
                <a:cs typeface="Times New Roman" panose="02020603050405020304" pitchFamily="18" charset="0"/>
              </a:rPr>
              <a:t>gericht</a:t>
            </a:r>
            <a:r>
              <a:rPr lang="en-GB" i="1" dirty="0">
                <a:effectLst/>
                <a:latin typeface="Calibri" panose="020F0502020204030204" pitchFamily="34" charset="0"/>
                <a:ea typeface="Calibri" panose="020F0502020204030204" pitchFamily="34" charset="0"/>
                <a:cs typeface="Times New Roman" panose="02020603050405020304" pitchFamily="18" charset="0"/>
              </a:rPr>
              <a:t> op de </a:t>
            </a:r>
            <a:r>
              <a:rPr lang="en-GB" i="1" dirty="0" err="1">
                <a:effectLst/>
                <a:latin typeface="Calibri" panose="020F0502020204030204" pitchFamily="34" charset="0"/>
                <a:ea typeface="Calibri" panose="020F0502020204030204" pitchFamily="34" charset="0"/>
                <a:cs typeface="Times New Roman" panose="02020603050405020304" pitchFamily="18" charset="0"/>
              </a:rPr>
              <a:t>selectie</a:t>
            </a:r>
            <a:r>
              <a:rPr lang="en-GB" i="1" dirty="0">
                <a:effectLst/>
                <a:latin typeface="Calibri" panose="020F0502020204030204" pitchFamily="34" charset="0"/>
                <a:ea typeface="Calibri" panose="020F0502020204030204" pitchFamily="34" charset="0"/>
                <a:cs typeface="Times New Roman" panose="02020603050405020304" pitchFamily="18" charset="0"/>
              </a:rPr>
              <a:t> of de </a:t>
            </a:r>
            <a:r>
              <a:rPr lang="en-GB" i="1" dirty="0" err="1">
                <a:effectLst/>
                <a:latin typeface="Calibri" panose="020F0502020204030204" pitchFamily="34" charset="0"/>
                <a:ea typeface="Calibri" panose="020F0502020204030204" pitchFamily="34" charset="0"/>
                <a:cs typeface="Times New Roman" panose="02020603050405020304" pitchFamily="18" charset="0"/>
              </a:rPr>
              <a:t>verbetering</a:t>
            </a:r>
            <a:r>
              <a:rPr lang="en-GB" i="1" dirty="0">
                <a:effectLst/>
                <a:latin typeface="Calibri" panose="020F0502020204030204" pitchFamily="34" charset="0"/>
                <a:ea typeface="Calibri" panose="020F0502020204030204" pitchFamily="34" charset="0"/>
                <a:cs typeface="Times New Roman" panose="02020603050405020304" pitchFamily="18" charset="0"/>
              </a:rPr>
              <a:t> van </a:t>
            </a:r>
            <a:r>
              <a:rPr lang="en-GB" i="1" dirty="0" err="1">
                <a:effectLst/>
                <a:latin typeface="Calibri" panose="020F0502020204030204" pitchFamily="34" charset="0"/>
                <a:ea typeface="Calibri" panose="020F0502020204030204" pitchFamily="34" charset="0"/>
                <a:cs typeface="Times New Roman" panose="02020603050405020304" pitchFamily="18" charset="0"/>
              </a:rPr>
              <a:t>niet-pathologische</a:t>
            </a:r>
            <a:r>
              <a:rPr lang="en-GB" i="1" dirty="0">
                <a:effectLst/>
                <a:latin typeface="Calibri" panose="020F0502020204030204" pitchFamily="34" charset="0"/>
                <a:ea typeface="Calibri" panose="020F0502020204030204" pitchFamily="34" charset="0"/>
                <a:cs typeface="Times New Roman" panose="02020603050405020304" pitchFamily="18" charset="0"/>
              </a:rPr>
              <a:t> </a:t>
            </a:r>
            <a:r>
              <a:rPr lang="en-GB" i="1" dirty="0" err="1">
                <a:effectLst/>
                <a:latin typeface="Calibri" panose="020F0502020204030204" pitchFamily="34" charset="0"/>
                <a:ea typeface="Calibri" panose="020F0502020204030204" pitchFamily="34" charset="0"/>
                <a:cs typeface="Times New Roman" panose="02020603050405020304" pitchFamily="18" charset="0"/>
              </a:rPr>
              <a:t>genetische</a:t>
            </a:r>
            <a:r>
              <a:rPr lang="en-GB" i="1" dirty="0">
                <a:effectLst/>
                <a:latin typeface="Calibri" panose="020F0502020204030204" pitchFamily="34" charset="0"/>
                <a:ea typeface="Calibri" panose="020F0502020204030204" pitchFamily="34" charset="0"/>
                <a:cs typeface="Times New Roman" panose="02020603050405020304" pitchFamily="18" charset="0"/>
              </a:rPr>
              <a:t> </a:t>
            </a:r>
            <a:r>
              <a:rPr lang="en-GB" i="1" dirty="0" err="1">
                <a:effectLst/>
                <a:latin typeface="Calibri" panose="020F0502020204030204" pitchFamily="34" charset="0"/>
                <a:ea typeface="Calibri" panose="020F0502020204030204" pitchFamily="34" charset="0"/>
                <a:cs typeface="Times New Roman" panose="02020603050405020304" pitchFamily="18" charset="0"/>
              </a:rPr>
              <a:t>kenmerken</a:t>
            </a:r>
            <a:r>
              <a:rPr lang="en-GB" i="1" dirty="0">
                <a:effectLst/>
                <a:latin typeface="Calibri" panose="020F0502020204030204" pitchFamily="34" charset="0"/>
                <a:ea typeface="Calibri" panose="020F0502020204030204" pitchFamily="34" charset="0"/>
                <a:cs typeface="Times New Roman" panose="02020603050405020304" pitchFamily="18" charset="0"/>
              </a:rPr>
              <a:t> van de </a:t>
            </a:r>
            <a:r>
              <a:rPr lang="en-GB" i="1" dirty="0" err="1">
                <a:effectLst/>
                <a:latin typeface="Calibri" panose="020F0502020204030204" pitchFamily="34" charset="0"/>
                <a:ea typeface="Calibri" panose="020F0502020204030204" pitchFamily="34" charset="0"/>
                <a:cs typeface="Times New Roman" panose="02020603050405020304" pitchFamily="18" charset="0"/>
              </a:rPr>
              <a:t>menselijke</a:t>
            </a:r>
            <a:r>
              <a:rPr lang="en-GB" i="1" dirty="0">
                <a:effectLst/>
                <a:latin typeface="Calibri" panose="020F0502020204030204" pitchFamily="34" charset="0"/>
                <a:ea typeface="Calibri" panose="020F0502020204030204" pitchFamily="34" charset="0"/>
                <a:cs typeface="Times New Roman" panose="02020603050405020304" pitchFamily="18" charset="0"/>
              </a:rPr>
              <a:t> </a:t>
            </a:r>
            <a:r>
              <a:rPr lang="en-GB" i="1" dirty="0" err="1">
                <a:effectLst/>
                <a:latin typeface="Calibri" panose="020F0502020204030204" pitchFamily="34" charset="0"/>
                <a:ea typeface="Calibri" panose="020F0502020204030204" pitchFamily="34" charset="0"/>
                <a:cs typeface="Times New Roman" panose="02020603050405020304" pitchFamily="18" charset="0"/>
              </a:rPr>
              <a:t>soort</a:t>
            </a:r>
            <a:r>
              <a:rPr lang="en-GB" dirty="0">
                <a:effectLst/>
                <a:latin typeface="Calibri" panose="020F0502020204030204" pitchFamily="34" charset="0"/>
                <a:ea typeface="Calibri" panose="020F0502020204030204" pitchFamily="34" charset="0"/>
                <a:cs typeface="Times New Roman" panose="02020603050405020304" pitchFamily="18" charset="0"/>
              </a:rPr>
              <a:t>; </a:t>
            </a:r>
            <a:endParaRPr lang="en-GB" dirty="0"/>
          </a:p>
        </p:txBody>
      </p:sp>
    </p:spTree>
    <p:extLst>
      <p:ext uri="{BB962C8B-B14F-4D97-AF65-F5344CB8AC3E}">
        <p14:creationId xmlns:p14="http://schemas.microsoft.com/office/powerpoint/2010/main" val="2931848622"/>
      </p:ext>
    </p:extLst>
  </p:cSld>
  <p:clrMapOvr>
    <a:masterClrMapping/>
  </p:clrMapOvr>
</p:sld>
</file>

<file path=ppt/theme/theme1.xml><?xml version="1.0" encoding="utf-8"?>
<a:theme xmlns:a="http://schemas.openxmlformats.org/drawingml/2006/main" name="UAntwerpen-content">
  <a:themeElements>
    <a:clrScheme name="UA - LW">
      <a:dk1>
        <a:srgbClr val="002E65"/>
      </a:dk1>
      <a:lt1>
        <a:srgbClr val="FFFFFF"/>
      </a:lt1>
      <a:dk2>
        <a:srgbClr val="002E65"/>
      </a:dk2>
      <a:lt2>
        <a:srgbClr val="BBCCCC"/>
      </a:lt2>
      <a:accent1>
        <a:srgbClr val="002E65"/>
      </a:accent1>
      <a:accent2>
        <a:srgbClr val="F1B53C"/>
      </a:accent2>
      <a:accent3>
        <a:srgbClr val="EA2C38"/>
      </a:accent3>
      <a:accent4>
        <a:srgbClr val="ADA500"/>
      </a:accent4>
      <a:accent5>
        <a:srgbClr val="AC242A"/>
      </a:accent5>
      <a:accent6>
        <a:srgbClr val="7575CB"/>
      </a:accent6>
      <a:hlink>
        <a:srgbClr val="006CA9"/>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xtLst>
          <a:ext uri="{91240B29-F687-4f45-9708-019B960494DF}">
            <a14:hiddenLine xmlns:a14="http://schemas.microsoft.com/office/drawing/2010/main" xmlns="" xmlns:p="http://schemas.openxmlformats.org/presentationml/2006/main" w="9525">
              <a:solidFill>
                <a:srgbClr val="000000"/>
              </a:solidFill>
              <a:miter lim="800000"/>
              <a:headEnd/>
              <a:tailEnd/>
            </a14:hiddenLine>
          </a:ext>
        </a:extLst>
      </a:spPr>
      <a:bodyPr lIns="180000" tIns="180000" rIns="180000" bIns="180000" rtlCol="0" anchor="ctr"/>
      <a:lstStyle>
        <a:defPPr marL="0" indent="0" algn="ctr">
          <a:spcAft>
            <a:spcPts val="450"/>
          </a:spcAft>
          <a:buFont typeface="Arial" charset="0"/>
          <a:buNone/>
          <a:defRPr sz="1800" b="1" dirty="0" err="1" smtClean="0">
            <a:solidFill>
              <a:schemeClr val="bg1"/>
            </a:solidFill>
            <a:latin typeface="+mn-lt"/>
            <a:ea typeface="Verdana Regular" charset="0"/>
            <a:cs typeface="Verdana Regular" charset="0"/>
            <a:sym typeface="Securitas Sans Light" charset="0"/>
          </a:defRPr>
        </a:defPPr>
      </a:lstStyle>
    </a:spDef>
    <a:lnDef>
      <a:spPr>
        <a:ln>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marL="0" indent="0" algn="l">
          <a:buFont typeface="Arial" panose="020B0604020202020204" pitchFamily="34" charset="0"/>
          <a:buNone/>
          <a:defRPr sz="2800" b="1" dirty="0" err="1" smtClean="0">
            <a:solidFill>
              <a:schemeClr val="tx1"/>
            </a:solidFill>
            <a:latin typeface="+mn-lt"/>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vdp_powerpoint" id="{FEF18948-FC9D-1340-AA00-430FBBA861E5}" vid="{591CA67A-998E-6049-B579-1B92244B0BFA}"/>
    </a:ext>
  </a:extLst>
</a:theme>
</file>

<file path=ppt/theme/theme2.xml><?xml version="1.0" encoding="utf-8"?>
<a:theme xmlns:a="http://schemas.openxmlformats.org/drawingml/2006/main" name="UAntwerpen_titleslides">
  <a:themeElements>
    <a:clrScheme name="UA - LW">
      <a:dk1>
        <a:srgbClr val="002E65"/>
      </a:dk1>
      <a:lt1>
        <a:srgbClr val="FFFFFF"/>
      </a:lt1>
      <a:dk2>
        <a:srgbClr val="002E65"/>
      </a:dk2>
      <a:lt2>
        <a:srgbClr val="BBCCCC"/>
      </a:lt2>
      <a:accent1>
        <a:srgbClr val="002E65"/>
      </a:accent1>
      <a:accent2>
        <a:srgbClr val="F1B53C"/>
      </a:accent2>
      <a:accent3>
        <a:srgbClr val="EA2C38"/>
      </a:accent3>
      <a:accent4>
        <a:srgbClr val="ADA500"/>
      </a:accent4>
      <a:accent5>
        <a:srgbClr val="AC242A"/>
      </a:accent5>
      <a:accent6>
        <a:srgbClr val="7575CB"/>
      </a:accent6>
      <a:hlink>
        <a:srgbClr val="006CA9"/>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UAntwerpen-content">
  <a:themeElements>
    <a:clrScheme name="UA - LW">
      <a:dk1>
        <a:srgbClr val="002E65"/>
      </a:dk1>
      <a:lt1>
        <a:srgbClr val="FFFFFF"/>
      </a:lt1>
      <a:dk2>
        <a:srgbClr val="002E65"/>
      </a:dk2>
      <a:lt2>
        <a:srgbClr val="BBCCCC"/>
      </a:lt2>
      <a:accent1>
        <a:srgbClr val="002E65"/>
      </a:accent1>
      <a:accent2>
        <a:srgbClr val="F1B53C"/>
      </a:accent2>
      <a:accent3>
        <a:srgbClr val="EA2C38"/>
      </a:accent3>
      <a:accent4>
        <a:srgbClr val="ADA500"/>
      </a:accent4>
      <a:accent5>
        <a:srgbClr val="AC242A"/>
      </a:accent5>
      <a:accent6>
        <a:srgbClr val="7575CB"/>
      </a:accent6>
      <a:hlink>
        <a:srgbClr val="006CA9"/>
      </a:hlink>
      <a:folHlink>
        <a:srgbClr val="B1009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ln>
        <a:extLst>
          <a:ext uri="{91240B29-F687-4f45-9708-019B960494DF}">
            <a14:hiddenLine xmlns:p="http://schemas.openxmlformats.org/presentationml/2006/main" xmlns="" xmlns:a14="http://schemas.microsoft.com/office/drawing/2010/main" w="9525">
              <a:solidFill>
                <a:srgbClr val="000000"/>
              </a:solidFill>
              <a:miter lim="800000"/>
              <a:headEnd/>
              <a:tailEnd/>
            </a14:hiddenLine>
          </a:ext>
        </a:extLst>
      </a:spPr>
      <a:bodyPr lIns="180000" tIns="180000" rIns="180000" bIns="180000" rtlCol="0" anchor="ctr"/>
      <a:lstStyle>
        <a:defPPr marL="0" indent="0" algn="ctr">
          <a:spcAft>
            <a:spcPts val="450"/>
          </a:spcAft>
          <a:buFont typeface="Arial" charset="0"/>
          <a:buNone/>
          <a:defRPr sz="1800" b="1" dirty="0" err="1" smtClean="0">
            <a:solidFill>
              <a:schemeClr val="bg1"/>
            </a:solidFill>
            <a:latin typeface="+mn-lt"/>
            <a:ea typeface="Verdana Regular" charset="0"/>
            <a:cs typeface="Verdana Regular" charset="0"/>
            <a:sym typeface="Securitas Sans Light" charset="0"/>
          </a:defRPr>
        </a:defPPr>
      </a:lstStyle>
    </a:spDef>
    <a:lnDef>
      <a:spPr>
        <a:ln>
          <a:tailEnd type="arrow"/>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marL="0" indent="0" algn="l">
          <a:buFont typeface="Arial" panose="020B0604020202020204" pitchFamily="34" charset="0"/>
          <a:buNone/>
          <a:defRPr sz="2800" b="1" dirty="0" err="1" smtClean="0">
            <a:solidFill>
              <a:schemeClr val="tx1"/>
            </a:solidFill>
            <a:latin typeface="+mn-lt"/>
            <a:ea typeface="Verdana" panose="020B0604030504040204" pitchFamily="34" charset="0"/>
            <a:cs typeface="Verdana" panose="020B0604030504040204" pitchFamily="34" charset="0"/>
          </a:defRPr>
        </a:defPPr>
      </a:lstStyle>
    </a:txDef>
  </a:objectDefaults>
  <a:extraClrSchemeLst/>
  <a:extLst>
    <a:ext uri="{05A4C25C-085E-4340-85A3-A5531E510DB2}">
      <thm15:themeFamily xmlns:thm15="http://schemas.microsoft.com/office/thememl/2012/main" name="vdp_powerpoint" id="{FEF18948-FC9D-1340-AA00-430FBBA861E5}" vid="{591CA67A-998E-6049-B579-1B92244B0BF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7C9875C091B247AB9617006510CC43" ma:contentTypeVersion="9" ma:contentTypeDescription="Een nieuw document maken." ma:contentTypeScope="" ma:versionID="6792b0d8b1b497ec7b6f2fc518ad6b71">
  <xsd:schema xmlns:xsd="http://www.w3.org/2001/XMLSchema" xmlns:xs="http://www.w3.org/2001/XMLSchema" xmlns:p="http://schemas.microsoft.com/office/2006/metadata/properties" xmlns:ns2="a09e4e9c-009f-4841-8876-57cddbde6e17" xmlns:ns3="e4e19ae9-58fe-4993-a35b-a8a84bb511ff" targetNamespace="http://schemas.microsoft.com/office/2006/metadata/properties" ma:root="true" ma:fieldsID="4e3ada4487ef8e46945618bd17b59294" ns2:_="" ns3:_="">
    <xsd:import namespace="a09e4e9c-009f-4841-8876-57cddbde6e17"/>
    <xsd:import namespace="e4e19ae9-58fe-4993-a35b-a8a84bb511f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e4e9c-009f-4841-8876-57cddbde6e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e19ae9-58fe-4993-a35b-a8a84bb511ff"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A93269-0A2D-4449-AFE7-E8570D6EC4C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4449BF5-F7E1-46D5-B581-A176D4426B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9e4e9c-009f-4841-8876-57cddbde6e17"/>
    <ds:schemaRef ds:uri="e4e19ae9-58fe-4993-a35b-a8a84bb511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6EDECA-2FC6-4CC6-BF57-774C7A66E7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vdp_powerpoint</Template>
  <TotalTime>5301</TotalTime>
  <Words>1489</Words>
  <Application>Microsoft Office PowerPoint</Application>
  <PresentationFormat>Breedbeeld</PresentationFormat>
  <Paragraphs>189</Paragraphs>
  <Slides>35</Slides>
  <Notes>1</Notes>
  <HiddenSlides>0</HiddenSlides>
  <MMClips>1</MMClips>
  <ScaleCrop>false</ScaleCrop>
  <HeadingPairs>
    <vt:vector size="6" baseType="variant">
      <vt:variant>
        <vt:lpstr>Gebruikte lettertypen</vt:lpstr>
      </vt:variant>
      <vt:variant>
        <vt:i4>7</vt:i4>
      </vt:variant>
      <vt:variant>
        <vt:lpstr>Thema</vt:lpstr>
      </vt:variant>
      <vt:variant>
        <vt:i4>3</vt:i4>
      </vt:variant>
      <vt:variant>
        <vt:lpstr>Diatitels</vt:lpstr>
      </vt:variant>
      <vt:variant>
        <vt:i4>35</vt:i4>
      </vt:variant>
    </vt:vector>
  </HeadingPairs>
  <TitlesOfParts>
    <vt:vector size="45" baseType="lpstr">
      <vt:lpstr>Arial</vt:lpstr>
      <vt:lpstr>Calibri</vt:lpstr>
      <vt:lpstr>Calibri Light</vt:lpstr>
      <vt:lpstr>ITC Officina Sans Std Book</vt:lpstr>
      <vt:lpstr>Trebuchet MS</vt:lpstr>
      <vt:lpstr>Verdana</vt:lpstr>
      <vt:lpstr>Wingdings</vt:lpstr>
      <vt:lpstr>UAntwerpen-content</vt:lpstr>
      <vt:lpstr>UAntwerpen_titleslides</vt:lpstr>
      <vt:lpstr>1_UAntwerpen-content</vt:lpstr>
      <vt:lpstr>Enhancement, transhumanisme en posthumanisme</vt:lpstr>
      <vt:lpstr>Introductie</vt:lpstr>
      <vt:lpstr>Nieuwe technologieën in het embryo</vt:lpstr>
      <vt:lpstr>PowerPoint-presentatie</vt:lpstr>
      <vt:lpstr>PowerPoint-presentatie</vt:lpstr>
      <vt:lpstr>Welke argumenten geeft He? </vt:lpstr>
      <vt:lpstr>Overzicht van de les</vt:lpstr>
      <vt:lpstr>Verbetering en transhumanisme</vt:lpstr>
      <vt:lpstr>Onderscheid therapie en verbetering</vt:lpstr>
      <vt:lpstr>Eugenetica</vt:lpstr>
      <vt:lpstr>Een aantal argumenten</vt:lpstr>
      <vt:lpstr>Een aantal argumenten</vt:lpstr>
      <vt:lpstr>Transhumanisme</vt:lpstr>
      <vt:lpstr>De status quo bias</vt:lpstr>
      <vt:lpstr>Transhumanisme</vt:lpstr>
      <vt:lpstr>Het posthumane wezen </vt:lpstr>
      <vt:lpstr>PowerPoint-presentatie</vt:lpstr>
      <vt:lpstr>Wat is verbetering? </vt:lpstr>
      <vt:lpstr>Het ‘betere’</vt:lpstr>
      <vt:lpstr>Onderscheid ziekte - verbetering</vt:lpstr>
      <vt:lpstr>Disability rights</vt:lpstr>
      <vt:lpstr>Geluk, maar voor wie? </vt:lpstr>
      <vt:lpstr>PowerPoint-presentatie</vt:lpstr>
      <vt:lpstr>PowerPoint-presentatie</vt:lpstr>
      <vt:lpstr>Posthumanisme en mensbeeld</vt:lpstr>
      <vt:lpstr>PowerPoint-presentatie</vt:lpstr>
      <vt:lpstr>Hoe klimaatcrisis oplossen? 2 tegengestelde visies</vt:lpstr>
      <vt:lpstr>Genetische technologieën om de wereld te redden</vt:lpstr>
      <vt:lpstr>Wat verbeteren we? </vt:lpstr>
      <vt:lpstr>Klopt deze visie wel? </vt:lpstr>
      <vt:lpstr>Epigenetica </vt:lpstr>
      <vt:lpstr>Epigenetica </vt:lpstr>
      <vt:lpstr>PowerPoint-presentatie</vt:lpstr>
      <vt:lpstr>Posthumanisme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Leni Franken</cp:lastModifiedBy>
  <cp:revision>54</cp:revision>
  <dcterms:created xsi:type="dcterms:W3CDTF">2020-12-07T09:05:54Z</dcterms:created>
  <dcterms:modified xsi:type="dcterms:W3CDTF">2023-11-08T16:49:52Z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0x010100707C9875C091B247AB9617006510CC43</vt:lpwstr>
  </property>
</Properties>
</file>