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25" d="100"/>
          <a:sy n="125" d="100"/>
        </p:scale>
        <p:origin x="14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27C4-92D7-CEF5-1B89-FF909D43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DC5EF-B49B-5868-3F4B-EC5AD4C28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CAA4-9A77-420B-040A-AA9B1DB9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2EF9-0D65-D43E-A7D0-387AC029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F612-8BD7-E733-C873-CA5D78C7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B772-8499-8129-A46C-860D4A28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0D10B-074C-BE0F-3B46-6B80BC43B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16EE-A94D-334E-7BAB-27B8ADBC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3C06-4968-930A-6006-A1171F9D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5F0D-344A-FFC8-A4F8-9FBD690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33579-4A74-6ACF-F5F4-8739F906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A17D6-B6A4-E27E-E43D-1A9BDD2E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B9F4-262E-6AB4-1A11-76907EA1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61D1-DB04-55AD-0AAF-FA4E180D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AC04-1297-293B-3C5C-25C86BB9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8353-92CB-09AA-3591-8272BF9D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8C3A-CEA1-48AF-DE34-90ED4D7C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5405-D714-771A-C00F-C0BB34CE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2402-72D5-834F-EE3B-65E0D79F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0D8E-CF1C-1693-AA7A-730A8F83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3BFD-CEA6-2195-E18D-CB48A3BA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1678E-605A-EDCC-9BC5-35B1BBB1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B584-6356-F6E6-CD8C-8E80C939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55C9-CEA8-7FCD-09EB-B6ED999C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7775-9B7C-4957-063E-6FC48EAE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2D8C-336C-8B2B-0B1C-9644AB86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5C91-0D45-215E-D794-0E1D857E9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6F10-558A-CC76-9660-73C868D1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F5871-6A9A-EFFC-716A-A6F29AFF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E765-60C1-D973-7CCC-E32C5D38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C61C-1AE1-B016-B38F-635C2A30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BE62-3BBA-C022-C8C9-D209DEF8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BF4E-AD11-880B-9F9E-43082B0C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C0B63-EDD7-FC81-BEEA-FFA0B08D8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930AE-100D-0BF5-2ACC-D95C2CA11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D3962-B4E1-6CAB-3D66-81FDFC28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D85F0-EA60-7B28-5FB3-E03EC681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0D7FB-B7CC-A2C4-E67B-803F49D6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A67B4-E6A2-3426-3D60-562FB6BE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1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4230-F4C7-A5C5-C3C5-306D1914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12331-BD2B-A09A-8540-CCBA0BED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28C91-0537-AD9F-CB8F-1E6F1045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2B83D-2839-E218-7E0D-AE291903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CF008-1D71-916F-B18E-9614AEA1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7E9AC-69E5-8C1B-B809-73AC75B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3B1E-8C18-BE04-3420-87B2BCBB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677A-E108-AA8F-257C-EDC29728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D6BC-8034-2EFA-4AC9-8B44D7BC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79953-9743-C0DD-707A-EEC05B72E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F4B64-C279-AE72-C230-67AEF90A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BABA-338E-DB7C-B331-D1FE1F72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9EC8-ACC3-DC06-925E-E81500FB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069-31A9-F157-2336-2168872B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4B110-2FC8-5389-4E4A-C9B1D2445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E97E5-6CB3-11D5-2EB6-8838B7AF0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C198-2395-7C52-DD85-6E22023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64B45-8147-4608-322F-FD71742A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6F008-0245-D0E3-F682-C9CF4660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CC3D6-DC5F-EACF-C718-34D4C872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4867C-0330-35F1-DD7F-FA84C2D2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7236-65DD-BE63-B70D-0D7DCD19D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760E-69E2-B34F-B371-CCC358D02A8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6494-AFE3-4E74-8EAA-2BC58895C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CDE1-3215-B974-D2F4-1B6129F00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B349-D748-CA4F-AF14-4A82D976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DBEE74E3-030A-2EF6-4A03-5A0062470A0C}"/>
              </a:ext>
            </a:extLst>
          </p:cNvPr>
          <p:cNvSpPr/>
          <p:nvPr/>
        </p:nvSpPr>
        <p:spPr>
          <a:xfrm rot="16200000">
            <a:off x="2906487" y="1126671"/>
            <a:ext cx="5341402" cy="4604657"/>
          </a:xfrm>
          <a:prstGeom prst="hexagon">
            <a:avLst/>
          </a:prstGeom>
          <a:solidFill>
            <a:srgbClr val="455964"/>
          </a:solidFill>
          <a:ln w="1270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EFB4E-0ED5-7EA3-47AB-CC271EEC38ED}"/>
              </a:ext>
            </a:extLst>
          </p:cNvPr>
          <p:cNvSpPr txBox="1"/>
          <p:nvPr/>
        </p:nvSpPr>
        <p:spPr>
          <a:xfrm>
            <a:off x="3611746" y="4078941"/>
            <a:ext cx="3930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  <a:r>
              <a:rPr lang="en-US" sz="5400" b="1" dirty="0">
                <a:ln>
                  <a:solidFill>
                    <a:schemeClr val="bg1"/>
                  </a:solidFill>
                </a:ln>
                <a:latin typeface="Roboto" panose="02000000000000000000" pitchFamily="2" charset="0"/>
                <a:ea typeface="Roboto" panose="02000000000000000000" pitchFamily="2" charset="0"/>
              </a:rPr>
              <a:t>down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A60B9F-1B58-8BBC-F761-71C59358F508}"/>
              </a:ext>
            </a:extLst>
          </p:cNvPr>
          <p:cNvSpPr/>
          <p:nvPr/>
        </p:nvSpPr>
        <p:spPr>
          <a:xfrm>
            <a:off x="3970175" y="2171645"/>
            <a:ext cx="3214027" cy="1894114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6F52B-8732-35B2-9EB5-5050015EB8F8}"/>
              </a:ext>
            </a:extLst>
          </p:cNvPr>
          <p:cNvSpPr txBox="1"/>
          <p:nvPr/>
        </p:nvSpPr>
        <p:spPr>
          <a:xfrm>
            <a:off x="4252122" y="1918374"/>
            <a:ext cx="13676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B743545-1333-DF2A-E540-B0F06AA4ECFB}"/>
              </a:ext>
            </a:extLst>
          </p:cNvPr>
          <p:cNvSpPr/>
          <p:nvPr/>
        </p:nvSpPr>
        <p:spPr>
          <a:xfrm>
            <a:off x="5747569" y="2430972"/>
            <a:ext cx="979827" cy="1375460"/>
          </a:xfrm>
          <a:prstGeom prst="downArrow">
            <a:avLst>
              <a:gd name="adj1" fmla="val 25010"/>
              <a:gd name="adj2" fmla="val 697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10</cp:revision>
  <dcterms:created xsi:type="dcterms:W3CDTF">2023-04-07T14:36:23Z</dcterms:created>
  <dcterms:modified xsi:type="dcterms:W3CDTF">2023-04-07T15:47:10Z</dcterms:modified>
</cp:coreProperties>
</file>