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C639-1888-4DCA-9483-0B66934034B4}" type="datetimeFigureOut">
              <a:rPr lang="en-IN" smtClean="0"/>
              <a:t>02-06-2017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59E-260B-4037-BD4D-5023B5B2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6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C639-1888-4DCA-9483-0B66934034B4}" type="datetimeFigureOut">
              <a:rPr lang="en-IN" smtClean="0"/>
              <a:t>02-06-2017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59E-260B-4037-BD4D-5023B5B2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C639-1888-4DCA-9483-0B66934034B4}" type="datetimeFigureOut">
              <a:rPr lang="en-IN" smtClean="0"/>
              <a:t>02-06-2017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59E-260B-4037-BD4D-5023B5B2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8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C639-1888-4DCA-9483-0B66934034B4}" type="datetimeFigureOut">
              <a:rPr lang="en-IN" smtClean="0"/>
              <a:t>02-06-2017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59E-260B-4037-BD4D-5023B5B2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16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C639-1888-4DCA-9483-0B66934034B4}" type="datetimeFigureOut">
              <a:rPr lang="en-IN" smtClean="0"/>
              <a:t>02-06-2017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59E-260B-4037-BD4D-5023B5B2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4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C639-1888-4DCA-9483-0B66934034B4}" type="datetimeFigureOut">
              <a:rPr lang="en-IN" smtClean="0"/>
              <a:t>02-06-2017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59E-260B-4037-BD4D-5023B5B2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C639-1888-4DCA-9483-0B66934034B4}" type="datetimeFigureOut">
              <a:rPr lang="en-IN" smtClean="0"/>
              <a:t>02-06-2017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59E-260B-4037-BD4D-5023B5B2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3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C639-1888-4DCA-9483-0B66934034B4}" type="datetimeFigureOut">
              <a:rPr lang="en-IN" smtClean="0"/>
              <a:t>02-06-2017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59E-260B-4037-BD4D-5023B5B2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97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C639-1888-4DCA-9483-0B66934034B4}" type="datetimeFigureOut">
              <a:rPr lang="en-IN" smtClean="0"/>
              <a:t>02-06-2017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59E-260B-4037-BD4D-5023B5B2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39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C639-1888-4DCA-9483-0B66934034B4}" type="datetimeFigureOut">
              <a:rPr lang="en-IN" smtClean="0"/>
              <a:t>02-06-2017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59E-260B-4037-BD4D-5023B5B2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1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C639-1888-4DCA-9483-0B66934034B4}" type="datetimeFigureOut">
              <a:rPr lang="en-IN" smtClean="0"/>
              <a:t>02-06-2017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59E-260B-4037-BD4D-5023B5B2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0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C639-1888-4DCA-9483-0B66934034B4}" type="datetimeFigureOut">
              <a:rPr lang="en-IN" smtClean="0"/>
              <a:t>02-06-2017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D59E-260B-4037-BD4D-5023B5B2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4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Assignment 1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9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primitive elements are :</a:t>
            </a:r>
          </a:p>
          <a:p>
            <a:r>
              <a:rPr lang="en-IN" dirty="0"/>
              <a:t> Ans - 2,3,10,13,14,15,16,17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45" y="618978"/>
            <a:ext cx="4941948" cy="55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2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896"/>
            <a:ext cx="4338711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91" y="1690688"/>
            <a:ext cx="6260123" cy="48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9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9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77" y="1839693"/>
            <a:ext cx="438435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174" y="1690687"/>
            <a:ext cx="4445391" cy="450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10(optional)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3" y="1825625"/>
            <a:ext cx="7155566" cy="4351338"/>
          </a:xfrm>
        </p:spPr>
      </p:pic>
    </p:spTree>
    <p:extLst>
      <p:ext uri="{BB962C8B-B14F-4D97-AF65-F5344CB8AC3E}">
        <p14:creationId xmlns:p14="http://schemas.microsoft.com/office/powerpoint/2010/main" val="118418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0" y="1347324"/>
            <a:ext cx="5720661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922668"/>
            <a:ext cx="5777132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Draw a matrix similar to table to 1.4 that shows relationship between security services and attacks.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5019"/>
            <a:ext cx="78009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8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1.6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Draw a matrix similar to table to 1.4 that shows relationship between security mechanism and attacks.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6" y="2785696"/>
            <a:ext cx="7800975" cy="38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5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each of the following equations find an integer x that satisfies the equation.</a:t>
            </a:r>
          </a:p>
          <a:p>
            <a:r>
              <a:rPr lang="da-DK" dirty="0"/>
              <a:t>a. 5*X ~ 4 mod 3   Ans -2</a:t>
            </a:r>
          </a:p>
          <a:p>
            <a:endParaRPr lang="da-DK" dirty="0"/>
          </a:p>
          <a:p>
            <a:r>
              <a:rPr lang="da-DK" dirty="0"/>
              <a:t>b.  7*X ~ 6 mod 5   Ans - 3</a:t>
            </a:r>
          </a:p>
          <a:p>
            <a:endParaRPr lang="da-DK" dirty="0"/>
          </a:p>
          <a:p>
            <a:r>
              <a:rPr lang="da-DK" dirty="0"/>
              <a:t>c. 9* X ~ 8 mod 7  Ans - 4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36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2.7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0596"/>
            <a:ext cx="10515600" cy="1714307"/>
          </a:xfrm>
        </p:spPr>
      </p:pic>
      <p:sp>
        <p:nvSpPr>
          <p:cNvPr id="6" name="TextBox 5"/>
          <p:cNvSpPr txBox="1"/>
          <p:nvPr/>
        </p:nvSpPr>
        <p:spPr>
          <a:xfrm>
            <a:off x="1125415" y="4037427"/>
            <a:ext cx="541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Ans - 1,2,4,6,16,12.</a:t>
            </a:r>
          </a:p>
        </p:txBody>
      </p:sp>
    </p:spTree>
    <p:extLst>
      <p:ext uri="{BB962C8B-B14F-4D97-AF65-F5344CB8AC3E}">
        <p14:creationId xmlns:p14="http://schemas.microsoft.com/office/powerpoint/2010/main" val="9518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2.12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Determine</a:t>
            </a:r>
            <a:r>
              <a:rPr lang="fr-FR" dirty="0"/>
              <a:t> a. </a:t>
            </a:r>
            <a:r>
              <a:rPr lang="fr-FR" dirty="0" err="1"/>
              <a:t>gcd</a:t>
            </a:r>
            <a:r>
              <a:rPr lang="fr-FR" dirty="0"/>
              <a:t>(24140,16762) Ans - 34</a:t>
            </a:r>
          </a:p>
          <a:p>
            <a:r>
              <a:rPr lang="fr-FR" dirty="0"/>
              <a:t>b. </a:t>
            </a:r>
            <a:r>
              <a:rPr lang="fr-FR" dirty="0" err="1"/>
              <a:t>gcd</a:t>
            </a:r>
            <a:r>
              <a:rPr lang="fr-FR" dirty="0"/>
              <a:t>(4655,12075) Ans - 35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35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2.16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the extended </a:t>
            </a:r>
            <a:r>
              <a:rPr lang="en-IN" dirty="0" err="1"/>
              <a:t>euclidean</a:t>
            </a:r>
            <a:r>
              <a:rPr lang="en-IN" dirty="0"/>
              <a:t> algorithm find multiplicative inverse of</a:t>
            </a:r>
          </a:p>
          <a:p>
            <a:r>
              <a:rPr lang="en-IN" dirty="0"/>
              <a:t>a. 1234 mod 4321 </a:t>
            </a:r>
          </a:p>
          <a:p>
            <a:r>
              <a:rPr lang="en-IN" dirty="0"/>
              <a:t>Ans - 3239</a:t>
            </a:r>
          </a:p>
          <a:p>
            <a:r>
              <a:rPr lang="en-IN" dirty="0"/>
              <a:t>b. 24140 mod 40902</a:t>
            </a:r>
          </a:p>
          <a:p>
            <a:r>
              <a:rPr lang="en-IN" dirty="0"/>
              <a:t>Ans - No multiplicative inverse exists</a:t>
            </a:r>
          </a:p>
          <a:p>
            <a:r>
              <a:rPr lang="en-IN" dirty="0"/>
              <a:t>c. 550 mod 1769 </a:t>
            </a:r>
          </a:p>
          <a:p>
            <a:r>
              <a:rPr lang="en-IN" dirty="0"/>
              <a:t>Ans - 550</a:t>
            </a:r>
          </a:p>
        </p:txBody>
      </p:sp>
    </p:spTree>
    <p:extLst>
      <p:ext uri="{BB962C8B-B14F-4D97-AF65-F5344CB8AC3E}">
        <p14:creationId xmlns:p14="http://schemas.microsoft.com/office/powerpoint/2010/main" val="104272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2.27 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9969"/>
            <a:ext cx="10515600" cy="219826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0096"/>
            <a:ext cx="7810500" cy="30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4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5.12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a table similar to table 5.5 for GF (2^4) with m(x) = x^4 + x +1.(in lecture notes its x instead of 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78" y="2686929"/>
            <a:ext cx="7800975" cy="39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7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216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Assignment 1 Solutions</vt:lpstr>
      <vt:lpstr>Problem 1.5</vt:lpstr>
      <vt:lpstr>Problem 1.6</vt:lpstr>
      <vt:lpstr>Problem 2.3</vt:lpstr>
      <vt:lpstr>Problem 2.7 </vt:lpstr>
      <vt:lpstr>Problem 2.12</vt:lpstr>
      <vt:lpstr>Problem 2.16 </vt:lpstr>
      <vt:lpstr>Problem 2.27  </vt:lpstr>
      <vt:lpstr>Problem 5.12 </vt:lpstr>
      <vt:lpstr>Problem 8</vt:lpstr>
      <vt:lpstr>PowerPoint Presentation</vt:lpstr>
      <vt:lpstr>Problem 9</vt:lpstr>
      <vt:lpstr>Problem 10(optional)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Balasubramanian</dc:creator>
  <cp:lastModifiedBy>Siva Balasubramanian</cp:lastModifiedBy>
  <cp:revision>5</cp:revision>
  <dcterms:created xsi:type="dcterms:W3CDTF">2017-06-02T12:13:30Z</dcterms:created>
  <dcterms:modified xsi:type="dcterms:W3CDTF">2017-06-02T13:08:47Z</dcterms:modified>
</cp:coreProperties>
</file>