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BBBD680-7146-4DBF-B0D5-A55160C43FCF}" type="datetimeFigureOut">
              <a:rPr lang="en-IN" smtClean="0"/>
              <a:t>15-06-2017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347541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BBD680-7146-4DBF-B0D5-A55160C43FCF}" type="datetimeFigureOut">
              <a:rPr lang="en-IN" smtClean="0"/>
              <a:t>15-06-2017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233714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BBD680-7146-4DBF-B0D5-A55160C43FCF}" type="datetimeFigureOut">
              <a:rPr lang="en-IN" smtClean="0"/>
              <a:t>15-06-2017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368009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BBD680-7146-4DBF-B0D5-A55160C43FCF}" type="datetimeFigureOut">
              <a:rPr lang="en-IN" smtClean="0"/>
              <a:t>15-06-2017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20242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BBD680-7146-4DBF-B0D5-A55160C43FCF}" type="datetimeFigureOut">
              <a:rPr lang="en-IN" smtClean="0"/>
              <a:t>15-06-2017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258643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BBBD680-7146-4DBF-B0D5-A55160C43FCF}" type="datetimeFigureOut">
              <a:rPr lang="en-IN" smtClean="0"/>
              <a:t>15-06-2017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427214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BBBD680-7146-4DBF-B0D5-A55160C43FCF}" type="datetimeFigureOut">
              <a:rPr lang="en-IN" smtClean="0"/>
              <a:t>15-06-2017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159287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BBBD680-7146-4DBF-B0D5-A55160C43FCF}" type="datetimeFigureOut">
              <a:rPr lang="en-IN" smtClean="0"/>
              <a:t>15-06-2017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265614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D680-7146-4DBF-B0D5-A55160C43FCF}" type="datetimeFigureOut">
              <a:rPr lang="en-IN" smtClean="0"/>
              <a:t>15-06-2017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33315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BBD680-7146-4DBF-B0D5-A55160C43FCF}" type="datetimeFigureOut">
              <a:rPr lang="en-IN" smtClean="0"/>
              <a:t>15-06-2017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203149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BBD680-7146-4DBF-B0D5-A55160C43FCF}" type="datetimeFigureOut">
              <a:rPr lang="en-IN" smtClean="0"/>
              <a:t>15-06-2017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7CF6F-A26C-45A8-95AB-4EA6FF884308}" type="slidenum">
              <a:rPr lang="en-IN" smtClean="0"/>
              <a:t>‹#›</a:t>
            </a:fld>
            <a:endParaRPr lang="en-IN"/>
          </a:p>
        </p:txBody>
      </p:sp>
    </p:spTree>
    <p:extLst>
      <p:ext uri="{BB962C8B-B14F-4D97-AF65-F5344CB8AC3E}">
        <p14:creationId xmlns:p14="http://schemas.microsoft.com/office/powerpoint/2010/main" val="251125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D680-7146-4DBF-B0D5-A55160C43FCF}" type="datetimeFigureOut">
              <a:rPr lang="en-IN" smtClean="0"/>
              <a:t>15-06-2017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7CF6F-A26C-45A8-95AB-4EA6FF884308}" type="slidenum">
              <a:rPr lang="en-IN" smtClean="0"/>
              <a:t>‹#›</a:t>
            </a:fld>
            <a:endParaRPr lang="en-IN"/>
          </a:p>
        </p:txBody>
      </p:sp>
    </p:spTree>
    <p:extLst>
      <p:ext uri="{BB962C8B-B14F-4D97-AF65-F5344CB8AC3E}">
        <p14:creationId xmlns:p14="http://schemas.microsoft.com/office/powerpoint/2010/main" val="120198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Assignment-2</a:t>
            </a:r>
          </a:p>
        </p:txBody>
      </p:sp>
      <p:sp>
        <p:nvSpPr>
          <p:cNvPr id="3" name="Subtitle 2"/>
          <p:cNvSpPr>
            <a:spLocks noGrp="1"/>
          </p:cNvSpPr>
          <p:nvPr>
            <p:ph type="subTitle" idx="1"/>
          </p:nvPr>
        </p:nvSpPr>
        <p:spPr/>
        <p:txBody>
          <a:bodyPr/>
          <a:lstStyle/>
          <a:p>
            <a:r>
              <a:rPr lang="en-IN" dirty="0"/>
              <a:t>- Siva Prashanth B</a:t>
            </a:r>
          </a:p>
        </p:txBody>
      </p:sp>
    </p:spTree>
    <p:extLst>
      <p:ext uri="{BB962C8B-B14F-4D97-AF65-F5344CB8AC3E}">
        <p14:creationId xmlns:p14="http://schemas.microsoft.com/office/powerpoint/2010/main" val="187538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3657600" lvl="8" indent="0">
              <a:buNone/>
            </a:pPr>
            <a:endParaRPr lang="en-IN" dirty="0"/>
          </a:p>
          <a:p>
            <a:pPr marL="3657600" lvl="8" indent="0">
              <a:buNone/>
            </a:pPr>
            <a:endParaRPr lang="en-IN" dirty="0"/>
          </a:p>
          <a:p>
            <a:pPr marL="3657600" lvl="8" indent="0">
              <a:buNone/>
            </a:pPr>
            <a:endParaRPr lang="en-IN" dirty="0"/>
          </a:p>
          <a:p>
            <a:pPr marL="3657600" lvl="8" indent="0">
              <a:buNone/>
            </a:pPr>
            <a:endParaRPr lang="en-IN" dirty="0"/>
          </a:p>
          <a:p>
            <a:pPr marL="3657600" lvl="8" indent="0">
              <a:buNone/>
            </a:pPr>
            <a:endParaRPr lang="en-IN" dirty="0"/>
          </a:p>
          <a:p>
            <a:pPr marL="3657600" lvl="8" indent="0">
              <a:buNone/>
            </a:pPr>
            <a:endParaRPr lang="en-IN" dirty="0"/>
          </a:p>
          <a:p>
            <a:pPr marL="3657600" lvl="8" indent="0">
              <a:buNone/>
            </a:pPr>
            <a:r>
              <a:rPr lang="en-IN" sz="4400" dirty="0"/>
              <a:t>Thank You</a:t>
            </a:r>
          </a:p>
        </p:txBody>
      </p:sp>
    </p:spTree>
    <p:extLst>
      <p:ext uri="{BB962C8B-B14F-4D97-AF65-F5344CB8AC3E}">
        <p14:creationId xmlns:p14="http://schemas.microsoft.com/office/powerpoint/2010/main" val="156383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1:</a:t>
            </a:r>
          </a:p>
        </p:txBody>
      </p:sp>
      <p:sp>
        <p:nvSpPr>
          <p:cNvPr id="3" name="Content Placeholder 2"/>
          <p:cNvSpPr>
            <a:spLocks noGrp="1"/>
          </p:cNvSpPr>
          <p:nvPr>
            <p:ph idx="1"/>
          </p:nvPr>
        </p:nvSpPr>
        <p:spPr/>
        <p:txBody>
          <a:bodyPr/>
          <a:lstStyle/>
          <a:p>
            <a:r>
              <a:rPr lang="en-IN" dirty="0"/>
              <a:t>Decrypt the message using shift cipher technique.</a:t>
            </a:r>
          </a:p>
          <a:p>
            <a:pPr marL="0" indent="0">
              <a:buNone/>
            </a:pPr>
            <a:r>
              <a:rPr lang="en-IN" dirty="0"/>
              <a:t>WBISPJRLFJYFWAVZFZALT</a:t>
            </a:r>
          </a:p>
          <a:p>
            <a:pPr marL="0" indent="0">
              <a:buNone/>
            </a:pPr>
            <a:endParaRPr lang="en-IN" dirty="0"/>
          </a:p>
          <a:p>
            <a:pPr marL="0" indent="0">
              <a:buNone/>
            </a:pPr>
            <a:r>
              <a:rPr lang="en-IN" dirty="0"/>
              <a:t>Ans – PUBLICKEYCRYPTOSYSTEM. Key-7 </a:t>
            </a:r>
          </a:p>
        </p:txBody>
      </p:sp>
    </p:spTree>
    <p:extLst>
      <p:ext uri="{BB962C8B-B14F-4D97-AF65-F5344CB8AC3E}">
        <p14:creationId xmlns:p14="http://schemas.microsoft.com/office/powerpoint/2010/main" val="313109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3.3 A cipher text has been generated with an affine cipher. The most frequent letter of the ciphertext is “B”. and the second most frequent letter of the ciphertext is “U”. Break this code.</a:t>
            </a:r>
          </a:p>
          <a:p>
            <a:pPr marL="0" indent="0">
              <a:buNone/>
            </a:pPr>
            <a:r>
              <a:rPr lang="en-IN" dirty="0"/>
              <a:t>Ans – one key for symmetric cipher. Two keys for asymmetric ciphers.</a:t>
            </a:r>
          </a:p>
          <a:p>
            <a:pPr marL="0" indent="0">
              <a:buNone/>
            </a:pPr>
            <a:r>
              <a:rPr lang="en-IN" dirty="0"/>
              <a:t>Assume that the most frequent plaintext letter is e and the second most frequent letter is t. Note that the numerical values are e = 4; B = 1; t = 19; U = 20. Then we have the following equations: </a:t>
            </a:r>
          </a:p>
          <a:p>
            <a:pPr marL="0" indent="0">
              <a:buNone/>
            </a:pPr>
            <a:r>
              <a:rPr lang="en-IN" dirty="0"/>
              <a:t> 1 = (4a + b) mod 26  20 = (19a + b) mod 26 </a:t>
            </a:r>
          </a:p>
          <a:p>
            <a:pPr marL="0" indent="0">
              <a:buNone/>
            </a:pPr>
            <a:r>
              <a:rPr lang="en-IN" dirty="0"/>
              <a:t> </a:t>
            </a:r>
          </a:p>
          <a:p>
            <a:pPr marL="0" indent="0">
              <a:buNone/>
            </a:pPr>
            <a:r>
              <a:rPr lang="en-IN" dirty="0"/>
              <a:t> Thus, 19 = 15a mod 26. By trial and error, we solve: a = 3.  Then 1 = (12 + b) mod 26. By observation, b = 15.  </a:t>
            </a:r>
          </a:p>
        </p:txBody>
      </p:sp>
    </p:spTree>
    <p:extLst>
      <p:ext uri="{BB962C8B-B14F-4D97-AF65-F5344CB8AC3E}">
        <p14:creationId xmlns:p14="http://schemas.microsoft.com/office/powerpoint/2010/main" val="357709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3.8  Ans - The Caesar cipher involves replacing each letter of the alphabet with the letter standing k places further down the alphabet, for k in the range 1 through 25.</a:t>
            </a:r>
          </a:p>
          <a:p>
            <a:pPr marL="0" indent="0">
              <a:buNone/>
            </a:pPr>
            <a:r>
              <a:rPr lang="en-IN" dirty="0"/>
              <a:t>	SPUTNIK</a:t>
            </a:r>
          </a:p>
          <a:p>
            <a:endParaRPr lang="en-IN" dirty="0"/>
          </a:p>
        </p:txBody>
      </p:sp>
    </p:spTree>
    <p:extLst>
      <p:ext uri="{BB962C8B-B14F-4D97-AF65-F5344CB8AC3E}">
        <p14:creationId xmlns:p14="http://schemas.microsoft.com/office/powerpoint/2010/main" val="292974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3.9 Ans - A monoalphabetic substitution cipher maps a plaintext alphabet to a ciphertext alphabet, so that each letter of the plaintext alphabet maps to a single unique letter of the ciphertext alphabet. </a:t>
            </a:r>
          </a:p>
          <a:p>
            <a:pPr marL="0" indent="0">
              <a:buNone/>
            </a:pPr>
            <a:r>
              <a:rPr lang="en-IN" dirty="0"/>
              <a:t>PT BOAT ONE OWE NINE LOST IN ACTION IN BLACKETT STRAIT TWO MILES SW MERESU COVE X CREW OF TWELVE X REQUEST ANY INFORMATION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298" y="4293837"/>
            <a:ext cx="2955021" cy="2018063"/>
          </a:xfrm>
          <a:prstGeom prst="rect">
            <a:avLst/>
          </a:prstGeom>
        </p:spPr>
      </p:pic>
    </p:spTree>
    <p:extLst>
      <p:ext uri="{BB962C8B-B14F-4D97-AF65-F5344CB8AC3E}">
        <p14:creationId xmlns:p14="http://schemas.microsoft.com/office/powerpoint/2010/main" val="107541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 3.19 Using the </a:t>
            </a:r>
            <a:r>
              <a:rPr lang="en-IN" dirty="0" err="1"/>
              <a:t>vigenere</a:t>
            </a:r>
            <a:r>
              <a:rPr lang="en-IN" dirty="0"/>
              <a:t> cipher encrypt the word “explanation” using the key “leg”. </a:t>
            </a:r>
          </a:p>
          <a:p>
            <a:r>
              <a:rPr lang="en-IN" dirty="0"/>
              <a:t>Ans -  key: </a:t>
            </a:r>
            <a:r>
              <a:rPr lang="en-IN" dirty="0" err="1"/>
              <a:t>legleglegle</a:t>
            </a:r>
            <a:endParaRPr lang="en-IN" dirty="0"/>
          </a:p>
          <a:p>
            <a:r>
              <a:rPr lang="en-IN" dirty="0"/>
              <a:t>plaintext: explanation  </a:t>
            </a:r>
          </a:p>
          <a:p>
            <a:r>
              <a:rPr lang="en-IN" dirty="0"/>
              <a:t>ciphertext: PBVWETLXOZR </a:t>
            </a:r>
          </a:p>
        </p:txBody>
      </p:sp>
    </p:spTree>
    <p:extLst>
      <p:ext uri="{BB962C8B-B14F-4D97-AF65-F5344CB8AC3E}">
        <p14:creationId xmlns:p14="http://schemas.microsoft.com/office/powerpoint/2010/main" val="11235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6.4 What is the purpose of the state array? </a:t>
            </a:r>
          </a:p>
          <a:p>
            <a:r>
              <a:rPr lang="en-IN" dirty="0"/>
              <a:t>Ans- The State array holds the intermediate results on the 128-bit block at each stage in the processing. </a:t>
            </a:r>
          </a:p>
          <a:p>
            <a:pPr marL="0" indent="0">
              <a:buNone/>
            </a:pPr>
            <a:endParaRPr lang="en-IN" dirty="0"/>
          </a:p>
        </p:txBody>
      </p:sp>
    </p:spTree>
    <p:extLst>
      <p:ext uri="{BB962C8B-B14F-4D97-AF65-F5344CB8AC3E}">
        <p14:creationId xmlns:p14="http://schemas.microsoft.com/office/powerpoint/2010/main" val="187640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7.4 Ans - a. No. For example, suppose C1 is corrupted. The output block P3 depends only on the input blocks C2 and C3. </a:t>
            </a:r>
          </a:p>
          <a:p>
            <a:r>
              <a:rPr lang="en-IN" dirty="0"/>
              <a:t> b. An error in P1 affects C1. But since C1 is input to the calculation of C2, C2 is affected. This effect carries through indefinitely, so that all ciphertext blocks are affected.  However, at the receiving end, the decryption algorithm restores the correct plaintext for blocks except the one in error. You can show this by writing out the equations for the decryption. Therefore, the error only effects the corresponding decrypted plaintext block. </a:t>
            </a:r>
          </a:p>
          <a:p>
            <a:pPr marL="0" indent="0">
              <a:buNone/>
            </a:pPr>
            <a:r>
              <a:rPr lang="en-IN" dirty="0"/>
              <a:t> </a:t>
            </a:r>
          </a:p>
        </p:txBody>
      </p:sp>
    </p:spTree>
    <p:extLst>
      <p:ext uri="{BB962C8B-B14F-4D97-AF65-F5344CB8AC3E}">
        <p14:creationId xmlns:p14="http://schemas.microsoft.com/office/powerpoint/2010/main" val="156877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7.8  If a bit error occurs in the transmission of a ciphertext character in 8bit CFB mode. How far does the error propagate?</a:t>
            </a:r>
          </a:p>
          <a:p>
            <a:pPr marL="0" indent="0">
              <a:buNone/>
            </a:pPr>
            <a:r>
              <a:rPr lang="en-IN" dirty="0"/>
              <a:t>Ans - Nine plaintext characters are affected. The plaintext character corresponding to the ciphertext character is obviously altered. In addition, the altered ciphertext character enters the shift register and is not removed until the next eight characters are processed. </a:t>
            </a:r>
          </a:p>
        </p:txBody>
      </p:sp>
    </p:spTree>
    <p:extLst>
      <p:ext uri="{BB962C8B-B14F-4D97-AF65-F5344CB8AC3E}">
        <p14:creationId xmlns:p14="http://schemas.microsoft.com/office/powerpoint/2010/main" val="835402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522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Assignment-2</vt:lpstr>
      <vt:lpstr>Problem 1:</vt:lpstr>
      <vt:lpstr>Problem 2: </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dc:title>
  <dc:creator>Siva Balasubramanian</dc:creator>
  <cp:lastModifiedBy>Siva Balasubramanian</cp:lastModifiedBy>
  <cp:revision>7</cp:revision>
  <dcterms:created xsi:type="dcterms:W3CDTF">2017-06-13T04:08:03Z</dcterms:created>
  <dcterms:modified xsi:type="dcterms:W3CDTF">2017-06-14T19:39:16Z</dcterms:modified>
</cp:coreProperties>
</file>