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5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9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9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9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20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8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4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2CFF6-0AE9-45CA-93AD-01DABEADA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6605A-7E57-44C2-9DF3-B9E04B811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“Type-It”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56B7-6E94-4929-B3FE-9492BD749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Zach Kubitz, Jason </a:t>
            </a:r>
            <a:r>
              <a:rPr lang="en-US" dirty="0" err="1"/>
              <a:t>Matuszak</a:t>
            </a:r>
            <a:r>
              <a:rPr lang="en-US" dirty="0"/>
              <a:t>, and Joseph </a:t>
            </a:r>
            <a:r>
              <a:rPr lang="en-US" dirty="0" err="1"/>
              <a:t>Tonecha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266F3-D512-42F3-9810-6820602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1BD-14EB-4778-8892-A6EE5144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“Type-It” is a take on the popular game “Bop-It” with a couple twists</a:t>
            </a:r>
          </a:p>
          <a:p>
            <a:pPr lvl="1"/>
            <a:r>
              <a:rPr lang="en-US" dirty="0"/>
              <a:t>The game controls include:</a:t>
            </a:r>
          </a:p>
          <a:p>
            <a:pPr lvl="2"/>
            <a:r>
              <a:rPr lang="en-US" dirty="0"/>
              <a:t>“Type-It” where the user enters a given code on a keypad </a:t>
            </a:r>
          </a:p>
          <a:p>
            <a:pPr lvl="2"/>
            <a:r>
              <a:rPr lang="en-US" dirty="0"/>
              <a:t>“Twist-It” where the user twists a potentiometer </a:t>
            </a:r>
          </a:p>
          <a:p>
            <a:pPr lvl="2"/>
            <a:r>
              <a:rPr lang="en-US" dirty="0"/>
              <a:t>“Bop-It” where the user presses a push button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8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12BBB-69AE-4AAD-ACE8-2A54BC8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Components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E33-5151-4902-A42A-789E65CD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following parts will be needed for “Twist-It” implementation: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4 Button Keypad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Twist Potentiometer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Arcade Button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Power Switch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New Game Button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Speaker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ATmega328 Microcontroller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Power Indicator LED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9 V Battery Connector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PVC Enclosure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LCD Display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555 Timers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7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FA72-C4DA-42F6-AC6C-55CC7B6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A64DF-1028-43EA-A86C-0F38C2AB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733" y="2076450"/>
            <a:ext cx="739300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9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“Type-It”</vt:lpstr>
      <vt:lpstr>Overview</vt:lpstr>
      <vt:lpstr>Components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“Type-It”</dc:title>
  <dc:creator>Zach Kubitz</dc:creator>
  <cp:lastModifiedBy>Zach Kubitz</cp:lastModifiedBy>
  <cp:revision>1</cp:revision>
  <dcterms:created xsi:type="dcterms:W3CDTF">2020-10-29T00:24:16Z</dcterms:created>
  <dcterms:modified xsi:type="dcterms:W3CDTF">2020-10-29T00:32:43Z</dcterms:modified>
</cp:coreProperties>
</file>