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45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3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1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9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5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2CFF6-0AE9-45CA-93AD-01DABEADA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6605A-7E57-44C2-9DF3-B9E04B811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“Type-It”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56B7-6E94-4929-B3FE-9492BD749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Zach Kubitz, Jason </a:t>
            </a:r>
            <a:r>
              <a:rPr lang="en-US" dirty="0" err="1"/>
              <a:t>Matuszak</a:t>
            </a:r>
            <a:r>
              <a:rPr lang="en-US" dirty="0"/>
              <a:t>, and Joseph </a:t>
            </a:r>
            <a:r>
              <a:rPr lang="en-US" dirty="0" err="1"/>
              <a:t>Tonecha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66F3-D512-42F3-9810-6820602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45" y="46423"/>
            <a:ext cx="3487616" cy="1817547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1BD-14EB-4778-8892-A6EE5144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“Type-It” is a take on the popular game “Bop-It” with a couple twists</a:t>
            </a:r>
          </a:p>
          <a:p>
            <a:pPr lvl="1"/>
            <a:r>
              <a:rPr lang="en-US" dirty="0"/>
              <a:t>The game controls include:</a:t>
            </a:r>
          </a:p>
          <a:p>
            <a:pPr lvl="2"/>
            <a:r>
              <a:rPr lang="en-US" dirty="0"/>
              <a:t>“Type-It” where the user enters a given code on a keypad (3-digit code on a simple 1x4 keypad) </a:t>
            </a:r>
          </a:p>
          <a:p>
            <a:pPr lvl="2"/>
            <a:r>
              <a:rPr lang="en-US" dirty="0"/>
              <a:t>“Twist-It” where the user twists a potentiometer </a:t>
            </a:r>
          </a:p>
          <a:p>
            <a:pPr lvl="2"/>
            <a:r>
              <a:rPr lang="en-US" dirty="0"/>
              <a:t>“Push-It” where the user presses a push button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75607-9FE5-4040-B6DE-F64CE599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9" y="618977"/>
            <a:ext cx="2076450" cy="1557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89963-3FDD-4569-A31D-00681BA3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986" y="2649796"/>
            <a:ext cx="2076450" cy="1558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478DB-A4D3-4F12-85ED-0A551C31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446" y="4810447"/>
            <a:ext cx="2163144" cy="16234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6CE3A-C2AD-44E9-99D3-62EA91302DFD}"/>
              </a:ext>
            </a:extLst>
          </p:cNvPr>
          <p:cNvCxnSpPr>
            <a:cxnSpLocks/>
          </p:cNvCxnSpPr>
          <p:nvPr/>
        </p:nvCxnSpPr>
        <p:spPr>
          <a:xfrm flipH="1" flipV="1">
            <a:off x="4290646" y="1863971"/>
            <a:ext cx="1805354" cy="1409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EE820D-6949-44AC-AFB8-B1896930F3F6}"/>
              </a:ext>
            </a:extLst>
          </p:cNvPr>
          <p:cNvCxnSpPr>
            <a:cxnSpLocks/>
          </p:cNvCxnSpPr>
          <p:nvPr/>
        </p:nvCxnSpPr>
        <p:spPr>
          <a:xfrm flipH="1" flipV="1">
            <a:off x="4187688" y="3681518"/>
            <a:ext cx="1908312" cy="302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253326-4573-4AB3-9ADF-B88734152756}"/>
              </a:ext>
            </a:extLst>
          </p:cNvPr>
          <p:cNvCxnSpPr/>
          <p:nvPr/>
        </p:nvCxnSpPr>
        <p:spPr>
          <a:xfrm flipH="1">
            <a:off x="4290646" y="4373217"/>
            <a:ext cx="1805354" cy="954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2BBB-69AE-4AAD-ACE8-2A54BC8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E33-5151-4902-A42A-789E65CD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following parts will be needed for “Twist-It” implementation: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4 Button Keypad (Type-It)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Twist Potentiometer (Twist-It)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Arcade Button (Push-it)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Power Switch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New Game Button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Speaker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ATmega328 Microcontroller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Power Indicator LED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9 V Battery Connector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PVC Enclosure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LCD Display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555 Timers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7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FA72-C4DA-42F6-AC6C-55CC7B6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Rough circuit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A64DF-1028-43EA-A86C-0F38C2AB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96" y="2249488"/>
            <a:ext cx="70486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9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0C85-3AD5-44E5-AFBA-A2388AC9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Kanban Board Progress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B43570-F092-4CC6-AAF1-640C36D54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39" y="1867673"/>
            <a:ext cx="8598745" cy="42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8BC-65F6-4179-AC4B-E8F5F5D3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2974-CAD6-48A3-B59D-108FF8E1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Jason: Working on circuit diagram implementation in Altium</a:t>
            </a:r>
          </a:p>
          <a:p>
            <a:r>
              <a:rPr lang="en-US" dirty="0"/>
              <a:t>Zach: Working on software for interfacing with I/O devices</a:t>
            </a:r>
          </a:p>
          <a:p>
            <a:r>
              <a:rPr lang="en-US" dirty="0"/>
              <a:t>Joe: Working on 555 timer audio software</a:t>
            </a:r>
          </a:p>
        </p:txBody>
      </p:sp>
    </p:spTree>
    <p:extLst>
      <p:ext uri="{BB962C8B-B14F-4D97-AF65-F5344CB8AC3E}">
        <p14:creationId xmlns:p14="http://schemas.microsoft.com/office/powerpoint/2010/main" val="379484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165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“Type-It”</vt:lpstr>
      <vt:lpstr>Overview</vt:lpstr>
      <vt:lpstr>Components</vt:lpstr>
      <vt:lpstr>Rough circuit Block Diagram</vt:lpstr>
      <vt:lpstr>Current Kanban Board Progress 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“Type-It”</dc:title>
  <dc:creator>Zach Kubitz</dc:creator>
  <cp:lastModifiedBy>Matuszak, Jason A</cp:lastModifiedBy>
  <cp:revision>6</cp:revision>
  <dcterms:created xsi:type="dcterms:W3CDTF">2020-10-29T00:24:16Z</dcterms:created>
  <dcterms:modified xsi:type="dcterms:W3CDTF">2020-11-01T22:37:21Z</dcterms:modified>
</cp:coreProperties>
</file>