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"/>
  </p:notesMasterIdLst>
  <p:sldIdLst>
    <p:sldId id="256" r:id="rId2"/>
  </p:sldIdLst>
  <p:sldSz cx="21240750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4968B-DBCC-45D7-AE33-FF96F5F5C8EC}" v="4" dt="2022-05-23T16:04:44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1" autoAdjust="0"/>
  </p:normalViewPr>
  <p:slideViewPr>
    <p:cSldViewPr snapToGrid="0">
      <p:cViewPr varScale="1">
        <p:scale>
          <a:sx n="28" d="100"/>
          <a:sy n="28" d="100"/>
        </p:scale>
        <p:origin x="120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S::urn:spo:anon#f75aad7eec01b03a7df8db821ac4fc622d17ea185da917b53818199decf69ec5::" providerId="AD" clId="Web-{60AD6CAC-878A-4471-A943-1A7C951FF87D}"/>
    <pc:docChg chg="modSld">
      <pc:chgData name="게스트 사용자" userId="S::urn:spo:anon#f75aad7eec01b03a7df8db821ac4fc622d17ea185da917b53818199decf69ec5::" providerId="AD" clId="Web-{60AD6CAC-878A-4471-A943-1A7C951FF87D}" dt="2022-05-20T05:32:28.455" v="68" actId="20577"/>
      <pc:docMkLst>
        <pc:docMk/>
      </pc:docMkLst>
      <pc:sldChg chg="addSp modSp">
        <pc:chgData name="게스트 사용자" userId="S::urn:spo:anon#f75aad7eec01b03a7df8db821ac4fc622d17ea185da917b53818199decf69ec5::" providerId="AD" clId="Web-{60AD6CAC-878A-4471-A943-1A7C951FF87D}" dt="2022-05-20T05:32:28.455" v="68" actId="20577"/>
        <pc:sldMkLst>
          <pc:docMk/>
          <pc:sldMk cId="3829375309" sldId="256"/>
        </pc:sldMkLst>
        <pc:spChg chg="add mod">
          <ac:chgData name="게스트 사용자" userId="S::urn:spo:anon#f75aad7eec01b03a7df8db821ac4fc622d17ea185da917b53818199decf69ec5::" providerId="AD" clId="Web-{60AD6CAC-878A-4471-A943-1A7C951FF87D}" dt="2022-05-20T05:32:28.455" v="68" actId="20577"/>
          <ac:spMkLst>
            <pc:docMk/>
            <pc:sldMk cId="3829375309" sldId="256"/>
            <ac:spMk id="2" creationId="{18C65CF4-0BDE-0EEE-B24B-A498E4B500CC}"/>
          </ac:spMkLst>
        </pc:spChg>
      </pc:sldChg>
    </pc:docChg>
  </pc:docChgLst>
  <pc:docChgLst>
    <pc:chgData name="게스트 사용자" userId="S::urn:spo:anon#dd8cf7ba93af1f394a059a8ad6c72741e741ab8e545016a1a1818c5957e1ca27::" providerId="AD" clId="Web-{476043B2-6001-4247-8A27-B7B876A4BA22}"/>
    <pc:docChg chg="modSld">
      <pc:chgData name="게스트 사용자" userId="S::urn:spo:anon#dd8cf7ba93af1f394a059a8ad6c72741e741ab8e545016a1a1818c5957e1ca27::" providerId="AD" clId="Web-{476043B2-6001-4247-8A27-B7B876A4BA22}" dt="2022-05-22T07:28:22.333" v="855" actId="20577"/>
      <pc:docMkLst>
        <pc:docMk/>
      </pc:docMkLst>
      <pc:sldChg chg="modSp">
        <pc:chgData name="게스트 사용자" userId="S::urn:spo:anon#dd8cf7ba93af1f394a059a8ad6c72741e741ab8e545016a1a1818c5957e1ca27::" providerId="AD" clId="Web-{476043B2-6001-4247-8A27-B7B876A4BA22}" dt="2022-05-22T07:28:22.333" v="855" actId="20577"/>
        <pc:sldMkLst>
          <pc:docMk/>
          <pc:sldMk cId="3829375309" sldId="256"/>
        </pc:sldMkLst>
        <pc:spChg chg="mod">
          <ac:chgData name="게스트 사용자" userId="S::urn:spo:anon#dd8cf7ba93af1f394a059a8ad6c72741e741ab8e545016a1a1818c5957e1ca27::" providerId="AD" clId="Web-{476043B2-6001-4247-8A27-B7B876A4BA22}" dt="2022-05-22T07:16:39.780" v="393" actId="20577"/>
          <ac:spMkLst>
            <pc:docMk/>
            <pc:sldMk cId="3829375309" sldId="256"/>
            <ac:spMk id="2" creationId="{18C65CF4-0BDE-0EEE-B24B-A498E4B500CC}"/>
          </ac:spMkLst>
        </pc:spChg>
        <pc:spChg chg="mod">
          <ac:chgData name="게스트 사용자" userId="S::urn:spo:anon#dd8cf7ba93af1f394a059a8ad6c72741e741ab8e545016a1a1818c5957e1ca27::" providerId="AD" clId="Web-{476043B2-6001-4247-8A27-B7B876A4BA22}" dt="2022-05-22T07:28:22.333" v="855" actId="20577"/>
          <ac:spMkLst>
            <pc:docMk/>
            <pc:sldMk cId="3829375309" sldId="256"/>
            <ac:spMk id="38" creationId="{CD042142-8723-3492-150A-15D31B03CCED}"/>
          </ac:spMkLst>
        </pc:spChg>
      </pc:sldChg>
    </pc:docChg>
  </pc:docChgLst>
  <pc:docChgLst>
    <pc:chgData name="Guest User" userId="S::urn:spo:anon#f75aad7eec01b03a7df8db821ac4fc622d17ea185da917b53818199decf69ec5::" providerId="AD" clId="Web-{CAFCD603-C6B6-1D6A-2EE6-728C875453A8}"/>
    <pc:docChg chg="modSld">
      <pc:chgData name="Guest User" userId="S::urn:spo:anon#f75aad7eec01b03a7df8db821ac4fc622d17ea185da917b53818199decf69ec5::" providerId="AD" clId="Web-{CAFCD603-C6B6-1D6A-2EE6-728C875453A8}" dt="2022-05-22T08:45:38.766" v="385" actId="14100"/>
      <pc:docMkLst>
        <pc:docMk/>
      </pc:docMkLst>
      <pc:sldChg chg="addSp delSp modSp">
        <pc:chgData name="Guest User" userId="S::urn:spo:anon#f75aad7eec01b03a7df8db821ac4fc622d17ea185da917b53818199decf69ec5::" providerId="AD" clId="Web-{CAFCD603-C6B6-1D6A-2EE6-728C875453A8}" dt="2022-05-22T08:45:38.766" v="385" actId="14100"/>
        <pc:sldMkLst>
          <pc:docMk/>
          <pc:sldMk cId="3829375309" sldId="256"/>
        </pc:sldMkLst>
        <pc:spChg chg="add mod">
          <ac:chgData name="Guest User" userId="S::urn:spo:anon#f75aad7eec01b03a7df8db821ac4fc622d17ea185da917b53818199decf69ec5::" providerId="AD" clId="Web-{CAFCD603-C6B6-1D6A-2EE6-728C875453A8}" dt="2022-05-22T08:43:58.213" v="381" actId="20577"/>
          <ac:spMkLst>
            <pc:docMk/>
            <pc:sldMk cId="3829375309" sldId="256"/>
            <ac:spMk id="4" creationId="{321D87AE-6808-8074-8BA5-AA7B4E2346DB}"/>
          </ac:spMkLst>
        </pc:spChg>
        <pc:picChg chg="add del mod">
          <ac:chgData name="Guest User" userId="S::urn:spo:anon#f75aad7eec01b03a7df8db821ac4fc622d17ea185da917b53818199decf69ec5::" providerId="AD" clId="Web-{CAFCD603-C6B6-1D6A-2EE6-728C875453A8}" dt="2022-05-22T08:45:27.891" v="382"/>
          <ac:picMkLst>
            <pc:docMk/>
            <pc:sldMk cId="3829375309" sldId="256"/>
            <ac:picMk id="3" creationId="{7DAA0FEE-30DC-2715-8C82-E94DB5CD2AE3}"/>
          </ac:picMkLst>
        </pc:picChg>
        <pc:picChg chg="add mod">
          <ac:chgData name="Guest User" userId="S::urn:spo:anon#f75aad7eec01b03a7df8db821ac4fc622d17ea185da917b53818199decf69ec5::" providerId="AD" clId="Web-{CAFCD603-C6B6-1D6A-2EE6-728C875453A8}" dt="2022-05-22T08:45:38.766" v="385" actId="14100"/>
          <ac:picMkLst>
            <pc:docMk/>
            <pc:sldMk cId="3829375309" sldId="256"/>
            <ac:picMk id="5" creationId="{4153D8CA-F39B-5EBF-3D57-F9E4CA55A835}"/>
          </ac:picMkLst>
        </pc:picChg>
      </pc:sldChg>
    </pc:docChg>
  </pc:docChgLst>
  <pc:docChgLst>
    <pc:chgData name="박경덕" userId="35118099-d9bc-4e2a-89d4-71c118ca9649" providerId="ADAL" clId="{5D589A2F-16D0-4EC9-9D27-3D67993937B4}"/>
    <pc:docChg chg="undo custSel addSld modSld">
      <pc:chgData name="박경덕" userId="35118099-d9bc-4e2a-89d4-71c118ca9649" providerId="ADAL" clId="{5D589A2F-16D0-4EC9-9D27-3D67993937B4}" dt="2022-05-22T13:30:13.656" v="5182" actId="14100"/>
      <pc:docMkLst>
        <pc:docMk/>
      </pc:docMkLst>
      <pc:sldChg chg="addSp delSp modSp new mod setBg">
        <pc:chgData name="박경덕" userId="35118099-d9bc-4e2a-89d4-71c118ca9649" providerId="ADAL" clId="{5D589A2F-16D0-4EC9-9D27-3D67993937B4}" dt="2022-05-22T13:30:13.656" v="5182" actId="14100"/>
        <pc:sldMkLst>
          <pc:docMk/>
          <pc:sldMk cId="3829375309" sldId="256"/>
        </pc:sldMkLst>
        <pc:spChg chg="del mod">
          <ac:chgData name="박경덕" userId="35118099-d9bc-4e2a-89d4-71c118ca9649" providerId="ADAL" clId="{5D589A2F-16D0-4EC9-9D27-3D67993937B4}" dt="2022-05-22T11:27:48.611" v="3987" actId="478"/>
          <ac:spMkLst>
            <pc:docMk/>
            <pc:sldMk cId="3829375309" sldId="256"/>
            <ac:spMk id="2" creationId="{18C65CF4-0BDE-0EEE-B24B-A498E4B500CC}"/>
          </ac:spMkLst>
        </pc:spChg>
        <pc:spChg chg="del mod">
          <ac:chgData name="박경덕" userId="35118099-d9bc-4e2a-89d4-71c118ca9649" providerId="ADAL" clId="{5D589A2F-16D0-4EC9-9D27-3D67993937B4}" dt="2022-05-15T16:40:50.218" v="19"/>
          <ac:spMkLst>
            <pc:docMk/>
            <pc:sldMk cId="3829375309" sldId="256"/>
            <ac:spMk id="2" creationId="{2DDDB0A0-741E-9F13-AECA-DE677C490E2B}"/>
          </ac:spMkLst>
        </pc:spChg>
        <pc:spChg chg="del mod">
          <ac:chgData name="박경덕" userId="35118099-d9bc-4e2a-89d4-71c118ca9649" providerId="ADAL" clId="{5D589A2F-16D0-4EC9-9D27-3D67993937B4}" dt="2022-05-15T17:19:43.901" v="1090" actId="478"/>
          <ac:spMkLst>
            <pc:docMk/>
            <pc:sldMk cId="3829375309" sldId="256"/>
            <ac:spMk id="3" creationId="{A94E2C87-CCF3-200F-37DD-2C8C26A9AC28}"/>
          </ac:spMkLst>
        </pc:spChg>
        <pc:spChg chg="del mod">
          <ac:chgData name="박경덕" userId="35118099-d9bc-4e2a-89d4-71c118ca9649" providerId="ADAL" clId="{5D589A2F-16D0-4EC9-9D27-3D67993937B4}" dt="2022-05-22T11:27:37.826" v="3985" actId="478"/>
          <ac:spMkLst>
            <pc:docMk/>
            <pc:sldMk cId="3829375309" sldId="256"/>
            <ac:spMk id="4" creationId="{321D87AE-6808-8074-8BA5-AA7B4E2346DB}"/>
          </ac:spMkLst>
        </pc:spChg>
        <pc:spChg chg="add del mod">
          <ac:chgData name="박경덕" userId="35118099-d9bc-4e2a-89d4-71c118ca9649" providerId="ADAL" clId="{5D589A2F-16D0-4EC9-9D27-3D67993937B4}" dt="2022-05-15T16:43:02.606" v="116" actId="478"/>
          <ac:spMkLst>
            <pc:docMk/>
            <pc:sldMk cId="3829375309" sldId="256"/>
            <ac:spMk id="4" creationId="{C158D3C4-D1B5-FB4A-03D7-D96739DEA56D}"/>
          </ac:spMkLst>
        </pc:spChg>
        <pc:spChg chg="add del mod">
          <ac:chgData name="박경덕" userId="35118099-d9bc-4e2a-89d4-71c118ca9649" providerId="ADAL" clId="{5D589A2F-16D0-4EC9-9D27-3D67993937B4}" dt="2022-05-15T16:47:20.368" v="205" actId="478"/>
          <ac:spMkLst>
            <pc:docMk/>
            <pc:sldMk cId="3829375309" sldId="256"/>
            <ac:spMk id="5" creationId="{B312A2A0-6A65-C528-4E36-AC79BE130FDA}"/>
          </ac:spMkLst>
        </pc:spChg>
        <pc:spChg chg="add del mod">
          <ac:chgData name="박경덕" userId="35118099-d9bc-4e2a-89d4-71c118ca9649" providerId="ADAL" clId="{5D589A2F-16D0-4EC9-9D27-3D67993937B4}" dt="2022-05-15T16:51:27.904" v="293" actId="478"/>
          <ac:spMkLst>
            <pc:docMk/>
            <pc:sldMk cId="3829375309" sldId="256"/>
            <ac:spMk id="7" creationId="{0E478676-6230-DC9F-43B3-086FFEB251A6}"/>
          </ac:spMkLst>
        </pc:spChg>
        <pc:spChg chg="add del mod">
          <ac:chgData name="박경덕" userId="35118099-d9bc-4e2a-89d4-71c118ca9649" providerId="ADAL" clId="{5D589A2F-16D0-4EC9-9D27-3D67993937B4}" dt="2022-05-22T10:18:52.639" v="1697"/>
          <ac:spMkLst>
            <pc:docMk/>
            <pc:sldMk cId="3829375309" sldId="256"/>
            <ac:spMk id="7" creationId="{19BA40A9-27A9-1940-0D8B-7D29F4B045CB}"/>
          </ac:spMkLst>
        </pc:spChg>
        <pc:spChg chg="add mod">
          <ac:chgData name="박경덕" userId="35118099-d9bc-4e2a-89d4-71c118ca9649" providerId="ADAL" clId="{5D589A2F-16D0-4EC9-9D27-3D67993937B4}" dt="2022-05-15T17:12:10.231" v="877" actId="14100"/>
          <ac:spMkLst>
            <pc:docMk/>
            <pc:sldMk cId="3829375309" sldId="256"/>
            <ac:spMk id="8" creationId="{802A2705-74B5-A150-62CC-6D79CE9828CD}"/>
          </ac:spMkLst>
        </pc:spChg>
        <pc:spChg chg="add del">
          <ac:chgData name="박경덕" userId="35118099-d9bc-4e2a-89d4-71c118ca9649" providerId="ADAL" clId="{5D589A2F-16D0-4EC9-9D27-3D67993937B4}" dt="2022-05-22T10:19:03.033" v="1699"/>
          <ac:spMkLst>
            <pc:docMk/>
            <pc:sldMk cId="3829375309" sldId="256"/>
            <ac:spMk id="9" creationId="{85429FA7-DEBC-93C6-C739-9E6B34620F48}"/>
          </ac:spMkLst>
        </pc:spChg>
        <pc:spChg chg="add del mod">
          <ac:chgData name="박경덕" userId="35118099-d9bc-4e2a-89d4-71c118ca9649" providerId="ADAL" clId="{5D589A2F-16D0-4EC9-9D27-3D67993937B4}" dt="2022-05-15T16:59:22.790" v="639" actId="478"/>
          <ac:spMkLst>
            <pc:docMk/>
            <pc:sldMk cId="3829375309" sldId="256"/>
            <ac:spMk id="12" creationId="{A72DE193-F418-DC87-AAD9-45218D04965B}"/>
          </ac:spMkLst>
        </pc:spChg>
        <pc:spChg chg="mod topLvl">
          <ac:chgData name="박경덕" userId="35118099-d9bc-4e2a-89d4-71c118ca9649" providerId="ADAL" clId="{5D589A2F-16D0-4EC9-9D27-3D67993937B4}" dt="2022-05-22T11:35:27.751" v="4354" actId="14100"/>
          <ac:spMkLst>
            <pc:docMk/>
            <pc:sldMk cId="3829375309" sldId="256"/>
            <ac:spMk id="14" creationId="{D34811B6-3D89-F54B-4716-2150E0497780}"/>
          </ac:spMkLst>
        </pc:spChg>
        <pc:spChg chg="del mod">
          <ac:chgData name="박경덕" userId="35118099-d9bc-4e2a-89d4-71c118ca9649" providerId="ADAL" clId="{5D589A2F-16D0-4EC9-9D27-3D67993937B4}" dt="2022-05-15T17:19:30.705" v="1081" actId="478"/>
          <ac:spMkLst>
            <pc:docMk/>
            <pc:sldMk cId="3829375309" sldId="256"/>
            <ac:spMk id="15" creationId="{B52DBC73-FD99-1CD5-EEC7-C1FE0829BC9B}"/>
          </ac:spMkLst>
        </pc:spChg>
        <pc:spChg chg="add del mod">
          <ac:chgData name="박경덕" userId="35118099-d9bc-4e2a-89d4-71c118ca9649" providerId="ADAL" clId="{5D589A2F-16D0-4EC9-9D27-3D67993937B4}" dt="2022-05-15T17:19:31.873" v="1082" actId="478"/>
          <ac:spMkLst>
            <pc:docMk/>
            <pc:sldMk cId="3829375309" sldId="256"/>
            <ac:spMk id="16" creationId="{F5AF10E9-2AD5-762E-673A-620F06DA7A33}"/>
          </ac:spMkLst>
        </pc:spChg>
        <pc:spChg chg="del mod topLvl">
          <ac:chgData name="박경덕" userId="35118099-d9bc-4e2a-89d4-71c118ca9649" providerId="ADAL" clId="{5D589A2F-16D0-4EC9-9D27-3D67993937B4}" dt="2022-05-15T17:19:35.775" v="1087" actId="478"/>
          <ac:spMkLst>
            <pc:docMk/>
            <pc:sldMk cId="3829375309" sldId="256"/>
            <ac:spMk id="17" creationId="{ABDB4D8D-D932-C9D9-6FE4-F62FE20D22B6}"/>
          </ac:spMkLst>
        </pc:spChg>
        <pc:spChg chg="add del mod">
          <ac:chgData name="박경덕" userId="35118099-d9bc-4e2a-89d4-71c118ca9649" providerId="ADAL" clId="{5D589A2F-16D0-4EC9-9D27-3D67993937B4}" dt="2022-05-22T11:29:12.270" v="3996"/>
          <ac:spMkLst>
            <pc:docMk/>
            <pc:sldMk cId="3829375309" sldId="256"/>
            <ac:spMk id="17" creationId="{CD229CD6-C3A5-73DD-D9E2-BE913C018D95}"/>
          </ac:spMkLst>
        </pc:spChg>
        <pc:spChg chg="add del mod">
          <ac:chgData name="박경덕" userId="35118099-d9bc-4e2a-89d4-71c118ca9649" providerId="ADAL" clId="{5D589A2F-16D0-4EC9-9D27-3D67993937B4}" dt="2022-05-22T11:29:12.270" v="3998"/>
          <ac:spMkLst>
            <pc:docMk/>
            <pc:sldMk cId="3829375309" sldId="256"/>
            <ac:spMk id="18" creationId="{ACD78C59-4B64-9829-2D25-04600294C236}"/>
          </ac:spMkLst>
        </pc:spChg>
        <pc:spChg chg="add mod">
          <ac:chgData name="박경덕" userId="35118099-d9bc-4e2a-89d4-71c118ca9649" providerId="ADAL" clId="{5D589A2F-16D0-4EC9-9D27-3D67993937B4}" dt="2022-05-22T11:57:54.765" v="5123" actId="1076"/>
          <ac:spMkLst>
            <pc:docMk/>
            <pc:sldMk cId="3829375309" sldId="256"/>
            <ac:spMk id="19" creationId="{52A1C075-D7BE-3E1E-5DD5-B54EDB13C0B5}"/>
          </ac:spMkLst>
        </pc:spChg>
        <pc:spChg chg="add del mod">
          <ac:chgData name="박경덕" userId="35118099-d9bc-4e2a-89d4-71c118ca9649" providerId="ADAL" clId="{5D589A2F-16D0-4EC9-9D27-3D67993937B4}" dt="2022-05-15T17:10:11.721" v="839" actId="767"/>
          <ac:spMkLst>
            <pc:docMk/>
            <pc:sldMk cId="3829375309" sldId="256"/>
            <ac:spMk id="20" creationId="{1535341C-8FB7-D38A-062A-F5C6519A4195}"/>
          </ac:spMkLst>
        </pc:spChg>
        <pc:spChg chg="add mod">
          <ac:chgData name="박경덕" userId="35118099-d9bc-4e2a-89d4-71c118ca9649" providerId="ADAL" clId="{5D589A2F-16D0-4EC9-9D27-3D67993937B4}" dt="2022-05-15T17:12:13.585" v="878" actId="1076"/>
          <ac:spMkLst>
            <pc:docMk/>
            <pc:sldMk cId="3829375309" sldId="256"/>
            <ac:spMk id="21" creationId="{D08D8D5E-5E23-692C-5206-EA6C1461F689}"/>
          </ac:spMkLst>
        </pc:spChg>
        <pc:spChg chg="mod topLvl">
          <ac:chgData name="박경덕" userId="35118099-d9bc-4e2a-89d4-71c118ca9649" providerId="ADAL" clId="{5D589A2F-16D0-4EC9-9D27-3D67993937B4}" dt="2022-05-15T17:26:21.201" v="1212" actId="20577"/>
          <ac:spMkLst>
            <pc:docMk/>
            <pc:sldMk cId="3829375309" sldId="256"/>
            <ac:spMk id="27" creationId="{702CA106-0C15-0002-3695-574A49FFE0F2}"/>
          </ac:spMkLst>
        </pc:spChg>
        <pc:spChg chg="del mod topLvl">
          <ac:chgData name="박경덕" userId="35118099-d9bc-4e2a-89d4-71c118ca9649" providerId="ADAL" clId="{5D589A2F-16D0-4EC9-9D27-3D67993937B4}" dt="2022-05-15T17:14:11.019" v="889" actId="478"/>
          <ac:spMkLst>
            <pc:docMk/>
            <pc:sldMk cId="3829375309" sldId="256"/>
            <ac:spMk id="28" creationId="{70D68403-98F8-F6C9-A7D7-F2C780F3117C}"/>
          </ac:spMkLst>
        </pc:spChg>
        <pc:spChg chg="del mod">
          <ac:chgData name="박경덕" userId="35118099-d9bc-4e2a-89d4-71c118ca9649" providerId="ADAL" clId="{5D589A2F-16D0-4EC9-9D27-3D67993937B4}" dt="2022-05-15T17:14:07.075" v="886" actId="478"/>
          <ac:spMkLst>
            <pc:docMk/>
            <pc:sldMk cId="3829375309" sldId="256"/>
            <ac:spMk id="29" creationId="{C46B1567-4FD4-7044-D0A3-5ABECC772486}"/>
          </ac:spMkLst>
        </pc:spChg>
        <pc:spChg chg="add mod">
          <ac:chgData name="박경덕" userId="35118099-d9bc-4e2a-89d4-71c118ca9649" providerId="ADAL" clId="{5D589A2F-16D0-4EC9-9D27-3D67993937B4}" dt="2022-05-15T17:24:11.031" v="1188" actId="1076"/>
          <ac:spMkLst>
            <pc:docMk/>
            <pc:sldMk cId="3829375309" sldId="256"/>
            <ac:spMk id="30" creationId="{446466DC-58EF-FCA0-5D94-D1728DEFF5EA}"/>
          </ac:spMkLst>
        </pc:spChg>
        <pc:spChg chg="add mod">
          <ac:chgData name="박경덕" userId="35118099-d9bc-4e2a-89d4-71c118ca9649" providerId="ADAL" clId="{5D589A2F-16D0-4EC9-9D27-3D67993937B4}" dt="2022-05-22T11:35:35.380" v="4357" actId="1076"/>
          <ac:spMkLst>
            <pc:docMk/>
            <pc:sldMk cId="3829375309" sldId="256"/>
            <ac:spMk id="31" creationId="{BC7AA2D7-2C9E-4AD3-6F23-75750289E85D}"/>
          </ac:spMkLst>
        </pc:spChg>
        <pc:spChg chg="add mod">
          <ac:chgData name="박경덕" userId="35118099-d9bc-4e2a-89d4-71c118ca9649" providerId="ADAL" clId="{5D589A2F-16D0-4EC9-9D27-3D67993937B4}" dt="2022-05-22T11:53:27.294" v="4977" actId="1038"/>
          <ac:spMkLst>
            <pc:docMk/>
            <pc:sldMk cId="3829375309" sldId="256"/>
            <ac:spMk id="34" creationId="{E1525758-940F-48B2-AE63-A2945744B77A}"/>
          </ac:spMkLst>
        </pc:spChg>
        <pc:spChg chg="add del mod">
          <ac:chgData name="박경덕" userId="35118099-d9bc-4e2a-89d4-71c118ca9649" providerId="ADAL" clId="{5D589A2F-16D0-4EC9-9D27-3D67993937B4}" dt="2022-05-15T17:19:07.976" v="1076" actId="478"/>
          <ac:spMkLst>
            <pc:docMk/>
            <pc:sldMk cId="3829375309" sldId="256"/>
            <ac:spMk id="35" creationId="{E80EB4A0-DC31-DDC7-5090-70D4021C3528}"/>
          </ac:spMkLst>
        </pc:spChg>
        <pc:spChg chg="mod">
          <ac:chgData name="박경덕" userId="35118099-d9bc-4e2a-89d4-71c118ca9649" providerId="ADAL" clId="{5D589A2F-16D0-4EC9-9D27-3D67993937B4}" dt="2022-05-22T10:57:49.545" v="3739" actId="20578"/>
          <ac:spMkLst>
            <pc:docMk/>
            <pc:sldMk cId="3829375309" sldId="256"/>
            <ac:spMk id="37" creationId="{912982B4-2634-7B6A-AA31-C2BC361B9368}"/>
          </ac:spMkLst>
        </pc:spChg>
        <pc:spChg chg="mod">
          <ac:chgData name="박경덕" userId="35118099-d9bc-4e2a-89d4-71c118ca9649" providerId="ADAL" clId="{5D589A2F-16D0-4EC9-9D27-3D67993937B4}" dt="2022-05-22T12:39:25.390" v="5173" actId="20577"/>
          <ac:spMkLst>
            <pc:docMk/>
            <pc:sldMk cId="3829375309" sldId="256"/>
            <ac:spMk id="38" creationId="{CD042142-8723-3492-150A-15D31B03CCED}"/>
          </ac:spMkLst>
        </pc:spChg>
        <pc:spChg chg="del mod">
          <ac:chgData name="박경덕" userId="35118099-d9bc-4e2a-89d4-71c118ca9649" providerId="ADAL" clId="{5D589A2F-16D0-4EC9-9D27-3D67993937B4}" dt="2022-05-15T17:23:11.295" v="1147" actId="478"/>
          <ac:spMkLst>
            <pc:docMk/>
            <pc:sldMk cId="3829375309" sldId="256"/>
            <ac:spMk id="39" creationId="{DD04CF7C-B1B1-D007-F3FE-87BF1FC8F902}"/>
          </ac:spMkLst>
        </pc:spChg>
        <pc:spChg chg="del mod">
          <ac:chgData name="박경덕" userId="35118099-d9bc-4e2a-89d4-71c118ca9649" providerId="ADAL" clId="{5D589A2F-16D0-4EC9-9D27-3D67993937B4}" dt="2022-05-15T17:23:09.424" v="1146" actId="478"/>
          <ac:spMkLst>
            <pc:docMk/>
            <pc:sldMk cId="3829375309" sldId="256"/>
            <ac:spMk id="40" creationId="{FC0E300D-8D57-B169-2998-9BB08AF9383B}"/>
          </ac:spMkLst>
        </pc:spChg>
        <pc:spChg chg="add mod">
          <ac:chgData name="박경덕" userId="35118099-d9bc-4e2a-89d4-71c118ca9649" providerId="ADAL" clId="{5D589A2F-16D0-4EC9-9D27-3D67993937B4}" dt="2022-05-22T11:45:52.621" v="4658" actId="14100"/>
          <ac:spMkLst>
            <pc:docMk/>
            <pc:sldMk cId="3829375309" sldId="256"/>
            <ac:spMk id="41" creationId="{5ED9AF7B-01B0-0DCE-50F3-D2B92096BF22}"/>
          </ac:spMkLst>
        </pc:spChg>
        <pc:spChg chg="add mod">
          <ac:chgData name="박경덕" userId="35118099-d9bc-4e2a-89d4-71c118ca9649" providerId="ADAL" clId="{5D589A2F-16D0-4EC9-9D27-3D67993937B4}" dt="2022-05-15T17:35:46.156" v="1339" actId="14100"/>
          <ac:spMkLst>
            <pc:docMk/>
            <pc:sldMk cId="3829375309" sldId="256"/>
            <ac:spMk id="42" creationId="{14020EB1-5CED-C6FA-6A1A-815D5F8A9AD5}"/>
          </ac:spMkLst>
        </pc:spChg>
        <pc:spChg chg="add mod">
          <ac:chgData name="박경덕" userId="35118099-d9bc-4e2a-89d4-71c118ca9649" providerId="ADAL" clId="{5D589A2F-16D0-4EC9-9D27-3D67993937B4}" dt="2022-05-15T17:52:27.027" v="1545" actId="14100"/>
          <ac:spMkLst>
            <pc:docMk/>
            <pc:sldMk cId="3829375309" sldId="256"/>
            <ac:spMk id="43" creationId="{0D9A1002-956F-B7E4-20F0-21EEE92C4140}"/>
          </ac:spMkLst>
        </pc:spChg>
        <pc:spChg chg="add mod">
          <ac:chgData name="박경덕" userId="35118099-d9bc-4e2a-89d4-71c118ca9649" providerId="ADAL" clId="{5D589A2F-16D0-4EC9-9D27-3D67993937B4}" dt="2022-05-22T11:59:04.516" v="5162" actId="1076"/>
          <ac:spMkLst>
            <pc:docMk/>
            <pc:sldMk cId="3829375309" sldId="256"/>
            <ac:spMk id="51" creationId="{FEA6FF4C-C0DC-B9E4-25CF-D178A4643D0E}"/>
          </ac:spMkLst>
        </pc:spChg>
        <pc:spChg chg="add mod">
          <ac:chgData name="박경덕" userId="35118099-d9bc-4e2a-89d4-71c118ca9649" providerId="ADAL" clId="{5D589A2F-16D0-4EC9-9D27-3D67993937B4}" dt="2022-05-22T11:58:46.336" v="5159" actId="1038"/>
          <ac:spMkLst>
            <pc:docMk/>
            <pc:sldMk cId="3829375309" sldId="256"/>
            <ac:spMk id="52" creationId="{47EAAA66-E290-B236-B50B-A08EBB7D3CFE}"/>
          </ac:spMkLst>
        </pc:spChg>
        <pc:spChg chg="add mod">
          <ac:chgData name="박경덕" userId="35118099-d9bc-4e2a-89d4-71c118ca9649" providerId="ADAL" clId="{5D589A2F-16D0-4EC9-9D27-3D67993937B4}" dt="2022-05-22T11:58:17.638" v="5148" actId="1037"/>
          <ac:spMkLst>
            <pc:docMk/>
            <pc:sldMk cId="3829375309" sldId="256"/>
            <ac:spMk id="55" creationId="{34D02FC7-FCA0-5472-8D45-52B22C6EEA14}"/>
          </ac:spMkLst>
        </pc:spChg>
        <pc:grpChg chg="add del mod">
          <ac:chgData name="박경덕" userId="35118099-d9bc-4e2a-89d4-71c118ca9649" providerId="ADAL" clId="{5D589A2F-16D0-4EC9-9D27-3D67993937B4}" dt="2022-05-15T17:19:35.775" v="1087" actId="478"/>
          <ac:grpSpMkLst>
            <pc:docMk/>
            <pc:sldMk cId="3829375309" sldId="256"/>
            <ac:grpSpMk id="13" creationId="{981710AD-0988-9821-BFAC-3BF212F050D3}"/>
          </ac:grpSpMkLst>
        </pc:grpChg>
        <pc:grpChg chg="add del mod">
          <ac:chgData name="박경덕" userId="35118099-d9bc-4e2a-89d4-71c118ca9649" providerId="ADAL" clId="{5D589A2F-16D0-4EC9-9D27-3D67993937B4}" dt="2022-05-15T17:14:11.019" v="889" actId="478"/>
          <ac:grpSpMkLst>
            <pc:docMk/>
            <pc:sldMk cId="3829375309" sldId="256"/>
            <ac:grpSpMk id="25" creationId="{9AA7EE9B-522D-602E-83B0-199647B1BA3B}"/>
          </ac:grpSpMkLst>
        </pc:grpChg>
        <pc:grpChg chg="del mod">
          <ac:chgData name="박경덕" userId="35118099-d9bc-4e2a-89d4-71c118ca9649" providerId="ADAL" clId="{5D589A2F-16D0-4EC9-9D27-3D67993937B4}" dt="2022-05-15T17:14:07.075" v="886" actId="478"/>
          <ac:grpSpMkLst>
            <pc:docMk/>
            <pc:sldMk cId="3829375309" sldId="256"/>
            <ac:grpSpMk id="26" creationId="{0BE53E0D-DDFD-B525-5B81-F91B24A3675E}"/>
          </ac:grpSpMkLst>
        </pc:grpChg>
        <pc:grpChg chg="add mod">
          <ac:chgData name="박경덕" userId="35118099-d9bc-4e2a-89d4-71c118ca9649" providerId="ADAL" clId="{5D589A2F-16D0-4EC9-9D27-3D67993937B4}" dt="2022-05-22T10:57:49.545" v="3739" actId="20578"/>
          <ac:grpSpMkLst>
            <pc:docMk/>
            <pc:sldMk cId="3829375309" sldId="256"/>
            <ac:grpSpMk id="36" creationId="{46149012-8AC2-B65F-1297-967FFAA96DBF}"/>
          </ac:grpSpMkLst>
        </pc:grpChg>
        <pc:picChg chg="del mod">
          <ac:chgData name="박경덕" userId="35118099-d9bc-4e2a-89d4-71c118ca9649" providerId="ADAL" clId="{5D589A2F-16D0-4EC9-9D27-3D67993937B4}" dt="2022-05-22T13:29:48.362" v="5174" actId="478"/>
          <ac:picMkLst>
            <pc:docMk/>
            <pc:sldMk cId="3829375309" sldId="256"/>
            <ac:picMk id="5" creationId="{4153D8CA-F39B-5EBF-3D57-F9E4CA55A835}"/>
          </ac:picMkLst>
        </pc:picChg>
        <pc:picChg chg="add mod">
          <ac:chgData name="박경덕" userId="35118099-d9bc-4e2a-89d4-71c118ca9649" providerId="ADAL" clId="{5D589A2F-16D0-4EC9-9D27-3D67993937B4}" dt="2022-05-22T11:57:45.650" v="5122" actId="1035"/>
          <ac:picMkLst>
            <pc:docMk/>
            <pc:sldMk cId="3829375309" sldId="256"/>
            <ac:picMk id="6" creationId="{5901A30C-8E71-CE5C-0355-9890707BA635}"/>
          </ac:picMkLst>
        </pc:picChg>
        <pc:picChg chg="add mod">
          <ac:chgData name="박경덕" userId="35118099-d9bc-4e2a-89d4-71c118ca9649" providerId="ADAL" clId="{5D589A2F-16D0-4EC9-9D27-3D67993937B4}" dt="2022-05-22T11:57:45.650" v="5122" actId="1035"/>
          <ac:picMkLst>
            <pc:docMk/>
            <pc:sldMk cId="3829375309" sldId="256"/>
            <ac:picMk id="10" creationId="{421C9434-8A7F-7701-4569-46E91DED6264}"/>
          </ac:picMkLst>
        </pc:picChg>
        <pc:picChg chg="add del mod">
          <ac:chgData name="박경덕" userId="35118099-d9bc-4e2a-89d4-71c118ca9649" providerId="ADAL" clId="{5D589A2F-16D0-4EC9-9D27-3D67993937B4}" dt="2022-05-15T17:04:06.296" v="655" actId="478"/>
          <ac:picMkLst>
            <pc:docMk/>
            <pc:sldMk cId="3829375309" sldId="256"/>
            <ac:picMk id="10" creationId="{701FD455-E54D-7CC1-8A1F-860B747EA7EB}"/>
          </ac:picMkLst>
        </pc:picChg>
        <pc:picChg chg="add del mod">
          <ac:chgData name="박경덕" userId="35118099-d9bc-4e2a-89d4-71c118ca9649" providerId="ADAL" clId="{5D589A2F-16D0-4EC9-9D27-3D67993937B4}" dt="2022-05-22T11:57:45.650" v="5122" actId="1035"/>
          <ac:picMkLst>
            <pc:docMk/>
            <pc:sldMk cId="3829375309" sldId="256"/>
            <ac:picMk id="11" creationId="{514FB2A7-4C1B-FC89-6C95-0ED2D582EFE0}"/>
          </ac:picMkLst>
        </pc:picChg>
        <pc:picChg chg="add mod">
          <ac:chgData name="박경덕" userId="35118099-d9bc-4e2a-89d4-71c118ca9649" providerId="ADAL" clId="{5D589A2F-16D0-4EC9-9D27-3D67993937B4}" dt="2022-05-22T11:07:40.714" v="3900" actId="14100"/>
          <ac:picMkLst>
            <pc:docMk/>
            <pc:sldMk cId="3829375309" sldId="256"/>
            <ac:picMk id="12" creationId="{748749DF-F485-D5F4-1460-49C3E060F38C}"/>
          </ac:picMkLst>
        </pc:picChg>
        <pc:picChg chg="add mod">
          <ac:chgData name="박경덕" userId="35118099-d9bc-4e2a-89d4-71c118ca9649" providerId="ADAL" clId="{5D589A2F-16D0-4EC9-9D27-3D67993937B4}" dt="2022-05-22T11:59:11.624" v="5166" actId="1038"/>
          <ac:picMkLst>
            <pc:docMk/>
            <pc:sldMk cId="3829375309" sldId="256"/>
            <ac:picMk id="13" creationId="{28437E4D-A7C6-FB85-B1FB-BB56ACDA5A05}"/>
          </ac:picMkLst>
        </pc:picChg>
        <pc:picChg chg="add mod">
          <ac:chgData name="박경덕" userId="35118099-d9bc-4e2a-89d4-71c118ca9649" providerId="ADAL" clId="{5D589A2F-16D0-4EC9-9D27-3D67993937B4}" dt="2022-05-22T11:58:35.924" v="5156" actId="1038"/>
          <ac:picMkLst>
            <pc:docMk/>
            <pc:sldMk cId="3829375309" sldId="256"/>
            <ac:picMk id="15" creationId="{36711F4B-2C7C-B477-8BC6-28F7D1DD6F89}"/>
          </ac:picMkLst>
        </pc:picChg>
        <pc:picChg chg="add del mod">
          <ac:chgData name="박경덕" userId="35118099-d9bc-4e2a-89d4-71c118ca9649" providerId="ADAL" clId="{5D589A2F-16D0-4EC9-9D27-3D67993937B4}" dt="2022-05-22T11:47:01.245" v="4673" actId="478"/>
          <ac:picMkLst>
            <pc:docMk/>
            <pc:sldMk cId="3829375309" sldId="256"/>
            <ac:picMk id="16" creationId="{B8F365B2-4D9B-F62C-2200-850A57AB4713}"/>
          </ac:picMkLst>
        </pc:picChg>
        <pc:picChg chg="add del mod">
          <ac:chgData name="박경덕" userId="35118099-d9bc-4e2a-89d4-71c118ca9649" providerId="ADAL" clId="{5D589A2F-16D0-4EC9-9D27-3D67993937B4}" dt="2022-05-15T17:19:32.409" v="1083" actId="478"/>
          <ac:picMkLst>
            <pc:docMk/>
            <pc:sldMk cId="3829375309" sldId="256"/>
            <ac:picMk id="19" creationId="{76B9B03C-29F8-E104-C91C-D088110D2F99}"/>
          </ac:picMkLst>
        </pc:picChg>
        <pc:picChg chg="add del mod">
          <ac:chgData name="박경덕" userId="35118099-d9bc-4e2a-89d4-71c118ca9649" providerId="ADAL" clId="{5D589A2F-16D0-4EC9-9D27-3D67993937B4}" dt="2022-05-22T11:46:28.996" v="4664" actId="478"/>
          <ac:picMkLst>
            <pc:docMk/>
            <pc:sldMk cId="3829375309" sldId="256"/>
            <ac:picMk id="20" creationId="{447872B3-7E0E-8E4B-F0E2-7F54738073C8}"/>
          </ac:picMkLst>
        </pc:picChg>
        <pc:picChg chg="add mod">
          <ac:chgData name="박경덕" userId="35118099-d9bc-4e2a-89d4-71c118ca9649" providerId="ADAL" clId="{5D589A2F-16D0-4EC9-9D27-3D67993937B4}" dt="2022-05-22T11:58:12.328" v="5143" actId="1037"/>
          <ac:picMkLst>
            <pc:docMk/>
            <pc:sldMk cId="3829375309" sldId="256"/>
            <ac:picMk id="22" creationId="{0DA1B952-6F79-D71B-6F1F-8893C28E139E}"/>
          </ac:picMkLst>
        </pc:picChg>
        <pc:picChg chg="add mod">
          <ac:chgData name="박경덕" userId="35118099-d9bc-4e2a-89d4-71c118ca9649" providerId="ADAL" clId="{5D589A2F-16D0-4EC9-9D27-3D67993937B4}" dt="2022-05-15T17:52:03.214" v="1537" actId="1076"/>
          <ac:picMkLst>
            <pc:docMk/>
            <pc:sldMk cId="3829375309" sldId="256"/>
            <ac:picMk id="23" creationId="{C1A4F09E-3B6D-53DB-B881-CF7B7F81567E}"/>
          </ac:picMkLst>
        </pc:picChg>
        <pc:picChg chg="add del mod">
          <ac:chgData name="박경덕" userId="35118099-d9bc-4e2a-89d4-71c118ca9649" providerId="ADAL" clId="{5D589A2F-16D0-4EC9-9D27-3D67993937B4}" dt="2022-05-15T17:13:48.769" v="883" actId="478"/>
          <ac:picMkLst>
            <pc:docMk/>
            <pc:sldMk cId="3829375309" sldId="256"/>
            <ac:picMk id="24" creationId="{CB39FEBF-A26D-B05C-CC65-B969C060DE5A}"/>
          </ac:picMkLst>
        </pc:picChg>
        <pc:picChg chg="add mod">
          <ac:chgData name="박경덕" userId="35118099-d9bc-4e2a-89d4-71c118ca9649" providerId="ADAL" clId="{5D589A2F-16D0-4EC9-9D27-3D67993937B4}" dt="2022-05-22T11:57:45.650" v="5122" actId="1035"/>
          <ac:picMkLst>
            <pc:docMk/>
            <pc:sldMk cId="3829375309" sldId="256"/>
            <ac:picMk id="29" creationId="{B60A0D8B-B208-4942-9542-2B43BA9F17D1}"/>
          </ac:picMkLst>
        </pc:picChg>
        <pc:picChg chg="add del mod">
          <ac:chgData name="박경덕" userId="35118099-d9bc-4e2a-89d4-71c118ca9649" providerId="ADAL" clId="{5D589A2F-16D0-4EC9-9D27-3D67993937B4}" dt="2022-05-15T17:44:55.940" v="1408" actId="478"/>
          <ac:picMkLst>
            <pc:docMk/>
            <pc:sldMk cId="3829375309" sldId="256"/>
            <ac:picMk id="33" creationId="{B4D917DE-5744-167F-7F3B-4B13028F3AFE}"/>
          </ac:picMkLst>
        </pc:picChg>
        <pc:picChg chg="add mod">
          <ac:chgData name="박경덕" userId="35118099-d9bc-4e2a-89d4-71c118ca9649" providerId="ADAL" clId="{5D589A2F-16D0-4EC9-9D27-3D67993937B4}" dt="2022-05-22T11:57:45.650" v="5122" actId="1035"/>
          <ac:picMkLst>
            <pc:docMk/>
            <pc:sldMk cId="3829375309" sldId="256"/>
            <ac:picMk id="39" creationId="{0D31A64B-D9E1-0AA4-D83A-42A09E2CA7AF}"/>
          </ac:picMkLst>
        </pc:picChg>
        <pc:picChg chg="add mod">
          <ac:chgData name="박경덕" userId="35118099-d9bc-4e2a-89d4-71c118ca9649" providerId="ADAL" clId="{5D589A2F-16D0-4EC9-9D27-3D67993937B4}" dt="2022-05-22T11:59:16.574" v="5172" actId="1035"/>
          <ac:picMkLst>
            <pc:docMk/>
            <pc:sldMk cId="3829375309" sldId="256"/>
            <ac:picMk id="44" creationId="{67BC992D-59FF-B16B-3713-BE660D26226D}"/>
          </ac:picMkLst>
        </pc:picChg>
        <pc:picChg chg="add mod">
          <ac:chgData name="박경덕" userId="35118099-d9bc-4e2a-89d4-71c118ca9649" providerId="ADAL" clId="{5D589A2F-16D0-4EC9-9D27-3D67993937B4}" dt="2022-05-22T11:58:35.924" v="5156" actId="1038"/>
          <ac:picMkLst>
            <pc:docMk/>
            <pc:sldMk cId="3829375309" sldId="256"/>
            <ac:picMk id="45" creationId="{6C60DF76-04CA-E0F2-B164-EF4805024BFD}"/>
          </ac:picMkLst>
        </pc:picChg>
        <pc:picChg chg="add del mod">
          <ac:chgData name="박경덕" userId="35118099-d9bc-4e2a-89d4-71c118ca9649" providerId="ADAL" clId="{5D589A2F-16D0-4EC9-9D27-3D67993937B4}" dt="2022-05-15T17:45:02.825" v="1413" actId="478"/>
          <ac:picMkLst>
            <pc:docMk/>
            <pc:sldMk cId="3829375309" sldId="256"/>
            <ac:picMk id="45" creationId="{F4D6EABE-BA6C-776A-8186-5A2E76067A57}"/>
          </ac:picMkLst>
        </pc:picChg>
        <pc:picChg chg="add del mod">
          <ac:chgData name="박경덕" userId="35118099-d9bc-4e2a-89d4-71c118ca9649" providerId="ADAL" clId="{5D589A2F-16D0-4EC9-9D27-3D67993937B4}" dt="2022-05-15T17:45:08.195" v="1415" actId="478"/>
          <ac:picMkLst>
            <pc:docMk/>
            <pc:sldMk cId="3829375309" sldId="256"/>
            <ac:picMk id="47" creationId="{82329890-508B-4397-4508-3BF4D3AA019D}"/>
          </ac:picMkLst>
        </pc:picChg>
        <pc:picChg chg="add mod">
          <ac:chgData name="박경덕" userId="35118099-d9bc-4e2a-89d4-71c118ca9649" providerId="ADAL" clId="{5D589A2F-16D0-4EC9-9D27-3D67993937B4}" dt="2022-05-22T13:30:08.649" v="5181" actId="14100"/>
          <ac:picMkLst>
            <pc:docMk/>
            <pc:sldMk cId="3829375309" sldId="256"/>
            <ac:picMk id="47" creationId="{9BC82F60-1E55-01E7-B913-A05E74E71756}"/>
          </ac:picMkLst>
        </pc:picChg>
        <pc:picChg chg="add del mod">
          <ac:chgData name="박경덕" userId="35118099-d9bc-4e2a-89d4-71c118ca9649" providerId="ADAL" clId="{5D589A2F-16D0-4EC9-9D27-3D67993937B4}" dt="2022-05-15T17:48:34.991" v="1441" actId="478"/>
          <ac:picMkLst>
            <pc:docMk/>
            <pc:sldMk cId="3829375309" sldId="256"/>
            <ac:picMk id="49" creationId="{79D2205B-08DE-ECFA-6F99-6C0DC51D7111}"/>
          </ac:picMkLst>
        </pc:picChg>
        <pc:picChg chg="add mod">
          <ac:chgData name="박경덕" userId="35118099-d9bc-4e2a-89d4-71c118ca9649" providerId="ADAL" clId="{5D589A2F-16D0-4EC9-9D27-3D67993937B4}" dt="2022-05-22T13:30:13.656" v="5182" actId="14100"/>
          <ac:picMkLst>
            <pc:docMk/>
            <pc:sldMk cId="3829375309" sldId="256"/>
            <ac:picMk id="56" creationId="{C26CB8F0-7438-F0E9-7FA6-E58894077E9C}"/>
          </ac:picMkLst>
        </pc:picChg>
        <pc:picChg chg="add del mod">
          <ac:chgData name="박경덕" userId="35118099-d9bc-4e2a-89d4-71c118ca9649" providerId="ADAL" clId="{5D589A2F-16D0-4EC9-9D27-3D67993937B4}" dt="2022-05-22T10:17:07.635" v="1692" actId="478"/>
          <ac:picMkLst>
            <pc:docMk/>
            <pc:sldMk cId="3829375309" sldId="256"/>
            <ac:picMk id="1026" creationId="{61219447-E054-2C22-DD79-3EBF7B621FA6}"/>
          </ac:picMkLst>
        </pc:picChg>
        <pc:picChg chg="add del">
          <ac:chgData name="박경덕" userId="35118099-d9bc-4e2a-89d4-71c118ca9649" providerId="ADAL" clId="{5D589A2F-16D0-4EC9-9D27-3D67993937B4}" dt="2022-05-15T17:01:43.178" v="643" actId="478"/>
          <ac:picMkLst>
            <pc:docMk/>
            <pc:sldMk cId="3829375309" sldId="256"/>
            <ac:picMk id="1026" creationId="{6A3376C3-6049-A889-B45A-CDF5E9EDC34C}"/>
          </ac:picMkLst>
        </pc:picChg>
        <pc:picChg chg="add mod">
          <ac:chgData name="박경덕" userId="35118099-d9bc-4e2a-89d4-71c118ca9649" providerId="ADAL" clId="{5D589A2F-16D0-4EC9-9D27-3D67993937B4}" dt="2022-05-15T17:12:19.103" v="879" actId="1076"/>
          <ac:picMkLst>
            <pc:docMk/>
            <pc:sldMk cId="3829375309" sldId="256"/>
            <ac:picMk id="1028" creationId="{C4C7BA39-92B1-888A-9681-AE513CC3DA51}"/>
          </ac:picMkLst>
        </pc:picChg>
        <pc:picChg chg="add mod">
          <ac:chgData name="박경덕" userId="35118099-d9bc-4e2a-89d4-71c118ca9649" providerId="ADAL" clId="{5D589A2F-16D0-4EC9-9D27-3D67993937B4}" dt="2022-05-15T17:55:06.171" v="1676" actId="1076"/>
          <ac:picMkLst>
            <pc:docMk/>
            <pc:sldMk cId="3829375309" sldId="256"/>
            <ac:picMk id="1030" creationId="{8A89BE19-6DD5-8E9E-A5F8-6A4F9A7B3EEA}"/>
          </ac:picMkLst>
        </pc:picChg>
        <pc:picChg chg="add mod">
          <ac:chgData name="박경덕" userId="35118099-d9bc-4e2a-89d4-71c118ca9649" providerId="ADAL" clId="{5D589A2F-16D0-4EC9-9D27-3D67993937B4}" dt="2022-05-15T17:55:10.911" v="1678" actId="1076"/>
          <ac:picMkLst>
            <pc:docMk/>
            <pc:sldMk cId="3829375309" sldId="256"/>
            <ac:picMk id="1032" creationId="{F6B23A2D-BBA5-A28C-2CA5-72D36F7B407F}"/>
          </ac:picMkLst>
        </pc:picChg>
        <pc:picChg chg="add del">
          <ac:chgData name="박경덕" userId="35118099-d9bc-4e2a-89d4-71c118ca9649" providerId="ADAL" clId="{5D589A2F-16D0-4EC9-9D27-3D67993937B4}" dt="2022-05-15T17:29:06.544" v="1244" actId="478"/>
          <ac:picMkLst>
            <pc:docMk/>
            <pc:sldMk cId="3829375309" sldId="256"/>
            <ac:picMk id="1034" creationId="{338EBF50-EFC4-9970-5FA0-368D5A95C76E}"/>
          </ac:picMkLst>
        </pc:picChg>
        <pc:picChg chg="add mod">
          <ac:chgData name="박경덕" userId="35118099-d9bc-4e2a-89d4-71c118ca9649" providerId="ADAL" clId="{5D589A2F-16D0-4EC9-9D27-3D67993937B4}" dt="2022-05-22T11:57:45.650" v="5122" actId="1035"/>
          <ac:picMkLst>
            <pc:docMk/>
            <pc:sldMk cId="3829375309" sldId="256"/>
            <ac:picMk id="1034" creationId="{4588E734-95FF-3BB9-218E-A1C7FE8D6CB6}"/>
          </ac:picMkLst>
        </pc:picChg>
        <pc:picChg chg="add mod">
          <ac:chgData name="박경덕" userId="35118099-d9bc-4e2a-89d4-71c118ca9649" providerId="ADAL" clId="{5D589A2F-16D0-4EC9-9D27-3D67993937B4}" dt="2022-05-15T17:54:17.266" v="1595" actId="1037"/>
          <ac:picMkLst>
            <pc:docMk/>
            <pc:sldMk cId="3829375309" sldId="256"/>
            <ac:picMk id="1036" creationId="{C478D40B-5DEA-9E4A-6CC6-6844FD9F31B0}"/>
          </ac:picMkLst>
        </pc:picChg>
        <pc:picChg chg="add mod">
          <ac:chgData name="박경덕" userId="35118099-d9bc-4e2a-89d4-71c118ca9649" providerId="ADAL" clId="{5D589A2F-16D0-4EC9-9D27-3D67993937B4}" dt="2022-05-15T17:52:33.645" v="1554" actId="1038"/>
          <ac:picMkLst>
            <pc:docMk/>
            <pc:sldMk cId="3829375309" sldId="256"/>
            <ac:picMk id="1038" creationId="{B8C465DD-5CD5-45D8-7245-FDB6F900609A}"/>
          </ac:picMkLst>
        </pc:picChg>
        <pc:picChg chg="add mod">
          <ac:chgData name="박경덕" userId="35118099-d9bc-4e2a-89d4-71c118ca9649" providerId="ADAL" clId="{5D589A2F-16D0-4EC9-9D27-3D67993937B4}" dt="2022-05-15T17:55:04.177" v="1675" actId="1076"/>
          <ac:picMkLst>
            <pc:docMk/>
            <pc:sldMk cId="3829375309" sldId="256"/>
            <ac:picMk id="1040" creationId="{A09D07B8-0EB7-D9F0-4CFC-FF1A63F2C3E4}"/>
          </ac:picMkLst>
        </pc:picChg>
        <pc:picChg chg="add mod">
          <ac:chgData name="박경덕" userId="35118099-d9bc-4e2a-89d4-71c118ca9649" providerId="ADAL" clId="{5D589A2F-16D0-4EC9-9D27-3D67993937B4}" dt="2022-05-15T17:54:59.580" v="1674" actId="1037"/>
          <ac:picMkLst>
            <pc:docMk/>
            <pc:sldMk cId="3829375309" sldId="256"/>
            <ac:picMk id="1042" creationId="{EFFB285B-FC16-E382-D0D5-0F03F27F5D90}"/>
          </ac:picMkLst>
        </pc:picChg>
        <pc:picChg chg="add mod">
          <ac:chgData name="박경덕" userId="35118099-d9bc-4e2a-89d4-71c118ca9649" providerId="ADAL" clId="{5D589A2F-16D0-4EC9-9D27-3D67993937B4}" dt="2022-05-15T17:54:54.255" v="1648" actId="1037"/>
          <ac:picMkLst>
            <pc:docMk/>
            <pc:sldMk cId="3829375309" sldId="256"/>
            <ac:picMk id="1044" creationId="{7FA529D2-198D-C261-6AE9-47D9703DE82A}"/>
          </ac:picMkLst>
        </pc:picChg>
        <pc:picChg chg="add mod">
          <ac:chgData name="박경덕" userId="35118099-d9bc-4e2a-89d4-71c118ca9649" providerId="ADAL" clId="{5D589A2F-16D0-4EC9-9D27-3D67993937B4}" dt="2022-05-15T17:54:44.027" v="1645" actId="1038"/>
          <ac:picMkLst>
            <pc:docMk/>
            <pc:sldMk cId="3829375309" sldId="256"/>
            <ac:picMk id="1046" creationId="{E5648EEE-5521-FF67-0D6E-0B97798D1108}"/>
          </ac:picMkLst>
        </pc:picChg>
        <pc:picChg chg="add mod">
          <ac:chgData name="박경덕" userId="35118099-d9bc-4e2a-89d4-71c118ca9649" providerId="ADAL" clId="{5D589A2F-16D0-4EC9-9D27-3D67993937B4}" dt="2022-05-15T17:54:41.642" v="1641" actId="1037"/>
          <ac:picMkLst>
            <pc:docMk/>
            <pc:sldMk cId="3829375309" sldId="256"/>
            <ac:picMk id="1048" creationId="{88BDBD5A-E886-3E1C-054F-CCFA92B5CBAC}"/>
          </ac:picMkLst>
        </pc:picChg>
        <pc:picChg chg="add mod">
          <ac:chgData name="박경덕" userId="35118099-d9bc-4e2a-89d4-71c118ca9649" providerId="ADAL" clId="{5D589A2F-16D0-4EC9-9D27-3D67993937B4}" dt="2022-05-15T17:55:08.579" v="1677" actId="1076"/>
          <ac:picMkLst>
            <pc:docMk/>
            <pc:sldMk cId="3829375309" sldId="256"/>
            <ac:picMk id="1050" creationId="{26018E21-8BB3-73E7-ED68-2F04A1F9AB0C}"/>
          </ac:picMkLst>
        </pc:picChg>
        <pc:picChg chg="add mod">
          <ac:chgData name="박경덕" userId="35118099-d9bc-4e2a-89d4-71c118ca9649" providerId="ADAL" clId="{5D589A2F-16D0-4EC9-9D27-3D67993937B4}" dt="2022-05-15T17:55:12.937" v="1679" actId="1076"/>
          <ac:picMkLst>
            <pc:docMk/>
            <pc:sldMk cId="3829375309" sldId="256"/>
            <ac:picMk id="1052" creationId="{FE5FBFED-E42D-5194-A6CC-CAC95D6EC46E}"/>
          </ac:picMkLst>
        </pc:picChg>
      </pc:sldChg>
    </pc:docChg>
  </pc:docChgLst>
  <pc:docChgLst>
    <pc:chgData name="경덕 박" userId="35118099-d9bc-4e2a-89d4-71c118ca9649" providerId="ADAL" clId="{4254968B-DBCC-45D7-AE33-FF96F5F5C8EC}"/>
    <pc:docChg chg="undo custSel addSld delSld modSld">
      <pc:chgData name="경덕 박" userId="35118099-d9bc-4e2a-89d4-71c118ca9649" providerId="ADAL" clId="{4254968B-DBCC-45D7-AE33-FF96F5F5C8EC}" dt="2022-05-23T16:04:47.428" v="53" actId="47"/>
      <pc:docMkLst>
        <pc:docMk/>
      </pc:docMkLst>
      <pc:sldChg chg="addSp delSp modSp mod">
        <pc:chgData name="경덕 박" userId="35118099-d9bc-4e2a-89d4-71c118ca9649" providerId="ADAL" clId="{4254968B-DBCC-45D7-AE33-FF96F5F5C8EC}" dt="2022-05-23T05:19:18.229" v="50" actId="14100"/>
        <pc:sldMkLst>
          <pc:docMk/>
          <pc:sldMk cId="3829375309" sldId="256"/>
        </pc:sldMkLst>
        <pc:spChg chg="mod">
          <ac:chgData name="경덕 박" userId="35118099-d9bc-4e2a-89d4-71c118ca9649" providerId="ADAL" clId="{4254968B-DBCC-45D7-AE33-FF96F5F5C8EC}" dt="2022-05-20T05:27:21.137" v="3" actId="404"/>
          <ac:spMkLst>
            <pc:docMk/>
            <pc:sldMk cId="3829375309" sldId="256"/>
            <ac:spMk id="8" creationId="{802A2705-74B5-A150-62CC-6D79CE9828CD}"/>
          </ac:spMkLst>
        </pc:spChg>
        <pc:spChg chg="mod">
          <ac:chgData name="경덕 박" userId="35118099-d9bc-4e2a-89d4-71c118ca9649" providerId="ADAL" clId="{4254968B-DBCC-45D7-AE33-FF96F5F5C8EC}" dt="2022-05-20T05:27:08.589" v="2" actId="14100"/>
          <ac:spMkLst>
            <pc:docMk/>
            <pc:sldMk cId="3829375309" sldId="256"/>
            <ac:spMk id="21" creationId="{D08D8D5E-5E23-692C-5206-EA6C1461F689}"/>
          </ac:spMkLst>
        </pc:spChg>
        <pc:spChg chg="mod">
          <ac:chgData name="경덕 박" userId="35118099-d9bc-4e2a-89d4-71c118ca9649" providerId="ADAL" clId="{4254968B-DBCC-45D7-AE33-FF96F5F5C8EC}" dt="2022-05-20T05:31:08.408" v="5" actId="1076"/>
          <ac:spMkLst>
            <pc:docMk/>
            <pc:sldMk cId="3829375309" sldId="256"/>
            <ac:spMk id="30" creationId="{446466DC-58EF-FCA0-5D94-D1728DEFF5EA}"/>
          </ac:spMkLst>
        </pc:spChg>
        <pc:spChg chg="mod">
          <ac:chgData name="경덕 박" userId="35118099-d9bc-4e2a-89d4-71c118ca9649" providerId="ADAL" clId="{4254968B-DBCC-45D7-AE33-FF96F5F5C8EC}" dt="2022-05-23T05:12:48.139" v="40" actId="255"/>
          <ac:spMkLst>
            <pc:docMk/>
            <pc:sldMk cId="3829375309" sldId="256"/>
            <ac:spMk id="38" creationId="{CD042142-8723-3492-150A-15D31B03CCED}"/>
          </ac:spMkLst>
        </pc:spChg>
        <pc:spChg chg="mod">
          <ac:chgData name="경덕 박" userId="35118099-d9bc-4e2a-89d4-71c118ca9649" providerId="ADAL" clId="{4254968B-DBCC-45D7-AE33-FF96F5F5C8EC}" dt="2022-05-23T05:13:00.337" v="42" actId="1035"/>
          <ac:spMkLst>
            <pc:docMk/>
            <pc:sldMk cId="3829375309" sldId="256"/>
            <ac:spMk id="55" creationId="{34D02FC7-FCA0-5472-8D45-52B22C6EEA14}"/>
          </ac:spMkLst>
        </pc:spChg>
        <pc:picChg chg="mod">
          <ac:chgData name="경덕 박" userId="35118099-d9bc-4e2a-89d4-71c118ca9649" providerId="ADAL" clId="{4254968B-DBCC-45D7-AE33-FF96F5F5C8EC}" dt="2022-05-23T05:15:27.134" v="44" actId="1038"/>
          <ac:picMkLst>
            <pc:docMk/>
            <pc:sldMk cId="3829375309" sldId="256"/>
            <ac:picMk id="22" creationId="{0DA1B952-6F79-D71B-6F1F-8893C28E139E}"/>
          </ac:picMkLst>
        </pc:picChg>
        <pc:picChg chg="add mod">
          <ac:chgData name="경덕 박" userId="35118099-d9bc-4e2a-89d4-71c118ca9649" providerId="ADAL" clId="{4254968B-DBCC-45D7-AE33-FF96F5F5C8EC}" dt="2022-05-23T05:18:51.125" v="49" actId="14100"/>
          <ac:picMkLst>
            <pc:docMk/>
            <pc:sldMk cId="3829375309" sldId="256"/>
            <ac:picMk id="46" creationId="{B46BDD51-3ADA-DC4D-A562-4E29383EFD21}"/>
          </ac:picMkLst>
        </pc:picChg>
        <pc:picChg chg="mod">
          <ac:chgData name="경덕 박" userId="35118099-d9bc-4e2a-89d4-71c118ca9649" providerId="ADAL" clId="{4254968B-DBCC-45D7-AE33-FF96F5F5C8EC}" dt="2022-05-23T05:19:18.229" v="50" actId="14100"/>
          <ac:picMkLst>
            <pc:docMk/>
            <pc:sldMk cId="3829375309" sldId="256"/>
            <ac:picMk id="47" creationId="{9BC82F60-1E55-01E7-B913-A05E74E71756}"/>
          </ac:picMkLst>
        </pc:picChg>
        <pc:picChg chg="del">
          <ac:chgData name="경덕 박" userId="35118099-d9bc-4e2a-89d4-71c118ca9649" providerId="ADAL" clId="{4254968B-DBCC-45D7-AE33-FF96F5F5C8EC}" dt="2022-05-23T05:18:35.792" v="45" actId="478"/>
          <ac:picMkLst>
            <pc:docMk/>
            <pc:sldMk cId="3829375309" sldId="256"/>
            <ac:picMk id="56" creationId="{C26CB8F0-7438-F0E9-7FA6-E58894077E9C}"/>
          </ac:picMkLst>
        </pc:picChg>
        <pc:picChg chg="mod">
          <ac:chgData name="경덕 박" userId="35118099-d9bc-4e2a-89d4-71c118ca9649" providerId="ADAL" clId="{4254968B-DBCC-45D7-AE33-FF96F5F5C8EC}" dt="2022-05-20T05:27:32.351" v="4" actId="1076"/>
          <ac:picMkLst>
            <pc:docMk/>
            <pc:sldMk cId="3829375309" sldId="256"/>
            <ac:picMk id="1028" creationId="{C4C7BA39-92B1-888A-9681-AE513CC3DA51}"/>
          </ac:picMkLst>
        </pc:picChg>
      </pc:sldChg>
      <pc:sldChg chg="addSp delSp modSp new del">
        <pc:chgData name="경덕 박" userId="35118099-d9bc-4e2a-89d4-71c118ca9649" providerId="ADAL" clId="{4254968B-DBCC-45D7-AE33-FF96F5F5C8EC}" dt="2022-05-23T16:04:47.428" v="53" actId="47"/>
        <pc:sldMkLst>
          <pc:docMk/>
          <pc:sldMk cId="304262047" sldId="257"/>
        </pc:sldMkLst>
        <pc:spChg chg="del">
          <ac:chgData name="경덕 박" userId="35118099-d9bc-4e2a-89d4-71c118ca9649" providerId="ADAL" clId="{4254968B-DBCC-45D7-AE33-FF96F5F5C8EC}" dt="2022-05-23T16:04:44.949" v="52"/>
          <ac:spMkLst>
            <pc:docMk/>
            <pc:sldMk cId="304262047" sldId="257"/>
            <ac:spMk id="2" creationId="{0CA86E12-E318-E811-2ECA-F43028B48615}"/>
          </ac:spMkLst>
        </pc:spChg>
        <pc:spChg chg="del">
          <ac:chgData name="경덕 박" userId="35118099-d9bc-4e2a-89d4-71c118ca9649" providerId="ADAL" clId="{4254968B-DBCC-45D7-AE33-FF96F5F5C8EC}" dt="2022-05-23T16:04:44.949" v="52"/>
          <ac:spMkLst>
            <pc:docMk/>
            <pc:sldMk cId="304262047" sldId="257"/>
            <ac:spMk id="3" creationId="{3B225916-C2B4-68A9-B682-22CEA61A399E}"/>
          </ac:spMkLst>
        </pc:spChg>
        <pc:spChg chg="add mod">
          <ac:chgData name="경덕 박" userId="35118099-d9bc-4e2a-89d4-71c118ca9649" providerId="ADAL" clId="{4254968B-DBCC-45D7-AE33-FF96F5F5C8EC}" dt="2022-05-23T16:04:44.949" v="52"/>
          <ac:spMkLst>
            <pc:docMk/>
            <pc:sldMk cId="304262047" sldId="257"/>
            <ac:spMk id="4" creationId="{4555F7B4-27C7-01BA-47B5-4B4A4253D3FE}"/>
          </ac:spMkLst>
        </pc:spChg>
        <pc:spChg chg="add mod">
          <ac:chgData name="경덕 박" userId="35118099-d9bc-4e2a-89d4-71c118ca9649" providerId="ADAL" clId="{4254968B-DBCC-45D7-AE33-FF96F5F5C8EC}" dt="2022-05-23T16:04:44.949" v="52"/>
          <ac:spMkLst>
            <pc:docMk/>
            <pc:sldMk cId="304262047" sldId="257"/>
            <ac:spMk id="5" creationId="{33D331A6-94BC-4C28-598D-3BC0D29A0A4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7FEA2-336B-46B5-9CAF-74D7AC93ACC6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44738" y="1143000"/>
            <a:ext cx="2168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88DB8-8AB0-40EB-AAB5-4866D11375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46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188DB8-8AB0-40EB-AAB5-4866D11375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969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056" y="4949049"/>
            <a:ext cx="18054638" cy="10528100"/>
          </a:xfrm>
        </p:spPr>
        <p:txBody>
          <a:bodyPr anchor="b"/>
          <a:lstStyle>
            <a:lvl1pPr algn="ctr"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94" y="15883154"/>
            <a:ext cx="15930563" cy="7301067"/>
          </a:xfrm>
        </p:spPr>
        <p:txBody>
          <a:bodyPr/>
          <a:lstStyle>
            <a:lvl1pPr marL="0" indent="0" algn="ctr">
              <a:buNone/>
              <a:defRPr sz="5575"/>
            </a:lvl1pPr>
            <a:lvl2pPr marL="1062030" indent="0" algn="ctr">
              <a:buNone/>
              <a:defRPr sz="4646"/>
            </a:lvl2pPr>
            <a:lvl3pPr marL="2124060" indent="0" algn="ctr">
              <a:buNone/>
              <a:defRPr sz="4181"/>
            </a:lvl3pPr>
            <a:lvl4pPr marL="3186090" indent="0" algn="ctr">
              <a:buNone/>
              <a:defRPr sz="3717"/>
            </a:lvl4pPr>
            <a:lvl5pPr marL="4248120" indent="0" algn="ctr">
              <a:buNone/>
              <a:defRPr sz="3717"/>
            </a:lvl5pPr>
            <a:lvl6pPr marL="5310149" indent="0" algn="ctr">
              <a:buNone/>
              <a:defRPr sz="3717"/>
            </a:lvl6pPr>
            <a:lvl7pPr marL="6372179" indent="0" algn="ctr">
              <a:buNone/>
              <a:defRPr sz="3717"/>
            </a:lvl7pPr>
            <a:lvl8pPr marL="7434209" indent="0" algn="ctr">
              <a:buNone/>
              <a:defRPr sz="3717"/>
            </a:lvl8pPr>
            <a:lvl9pPr marL="8496239" indent="0" algn="ctr">
              <a:buNone/>
              <a:defRPr sz="3717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E3B-4503-42D4-9A2A-B4172E1445A1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826-117D-43B4-9537-5725A05F7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12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E3B-4503-42D4-9A2A-B4172E1445A1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826-117D-43B4-9537-5725A05F7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51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0413" y="1610015"/>
            <a:ext cx="4580037" cy="2562724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303" y="1610015"/>
            <a:ext cx="13474601" cy="2562724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E3B-4503-42D4-9A2A-B4172E1445A1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826-117D-43B4-9537-5725A05F7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7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E3B-4503-42D4-9A2A-B4172E1445A1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826-117D-43B4-9537-5725A05F7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6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40" y="7539080"/>
            <a:ext cx="18320147" cy="12579118"/>
          </a:xfrm>
        </p:spPr>
        <p:txBody>
          <a:bodyPr anchor="b"/>
          <a:lstStyle>
            <a:lvl1pPr>
              <a:defRPr sz="13937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240" y="20237201"/>
            <a:ext cx="18320147" cy="6615061"/>
          </a:xfrm>
        </p:spPr>
        <p:txBody>
          <a:bodyPr/>
          <a:lstStyle>
            <a:lvl1pPr marL="0" indent="0">
              <a:buNone/>
              <a:defRPr sz="5575">
                <a:solidFill>
                  <a:schemeClr val="tx1"/>
                </a:solidFill>
              </a:defRPr>
            </a:lvl1pPr>
            <a:lvl2pPr marL="1062030" indent="0">
              <a:buNone/>
              <a:defRPr sz="4646">
                <a:solidFill>
                  <a:schemeClr val="tx1">
                    <a:tint val="75000"/>
                  </a:schemeClr>
                </a:solidFill>
              </a:defRPr>
            </a:lvl2pPr>
            <a:lvl3pPr marL="2124060" indent="0">
              <a:buNone/>
              <a:defRPr sz="4181">
                <a:solidFill>
                  <a:schemeClr val="tx1">
                    <a:tint val="75000"/>
                  </a:schemeClr>
                </a:solidFill>
              </a:defRPr>
            </a:lvl3pPr>
            <a:lvl4pPr marL="318609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4pPr>
            <a:lvl5pPr marL="4248120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5pPr>
            <a:lvl6pPr marL="531014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6pPr>
            <a:lvl7pPr marL="637217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7pPr>
            <a:lvl8pPr marL="743420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8pPr>
            <a:lvl9pPr marL="8496239" indent="0">
              <a:buNone/>
              <a:defRPr sz="37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E3B-4503-42D4-9A2A-B4172E1445A1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826-117D-43B4-9537-5725A05F7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7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301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130" y="8050077"/>
            <a:ext cx="9027319" cy="1918718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E3B-4503-42D4-9A2A-B4172E1445A1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826-117D-43B4-9537-5725A05F7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6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1610022"/>
            <a:ext cx="18320147" cy="584505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71" y="7413073"/>
            <a:ext cx="8985831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71" y="11046105"/>
            <a:ext cx="8985831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131" y="7413073"/>
            <a:ext cx="9030085" cy="3633032"/>
          </a:xfrm>
        </p:spPr>
        <p:txBody>
          <a:bodyPr anchor="b"/>
          <a:lstStyle>
            <a:lvl1pPr marL="0" indent="0">
              <a:buNone/>
              <a:defRPr sz="5575" b="1"/>
            </a:lvl1pPr>
            <a:lvl2pPr marL="1062030" indent="0">
              <a:buNone/>
              <a:defRPr sz="4646" b="1"/>
            </a:lvl2pPr>
            <a:lvl3pPr marL="2124060" indent="0">
              <a:buNone/>
              <a:defRPr sz="4181" b="1"/>
            </a:lvl3pPr>
            <a:lvl4pPr marL="3186090" indent="0">
              <a:buNone/>
              <a:defRPr sz="3717" b="1"/>
            </a:lvl4pPr>
            <a:lvl5pPr marL="4248120" indent="0">
              <a:buNone/>
              <a:defRPr sz="3717" b="1"/>
            </a:lvl5pPr>
            <a:lvl6pPr marL="5310149" indent="0">
              <a:buNone/>
              <a:defRPr sz="3717" b="1"/>
            </a:lvl6pPr>
            <a:lvl7pPr marL="6372179" indent="0">
              <a:buNone/>
              <a:defRPr sz="3717" b="1"/>
            </a:lvl7pPr>
            <a:lvl8pPr marL="7434209" indent="0">
              <a:buNone/>
              <a:defRPr sz="3717" b="1"/>
            </a:lvl8pPr>
            <a:lvl9pPr marL="8496239" indent="0">
              <a:buNone/>
              <a:defRPr sz="371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131" y="11046105"/>
            <a:ext cx="9030085" cy="162471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E3B-4503-42D4-9A2A-B4172E1445A1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826-117D-43B4-9537-5725A05F7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49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E3B-4503-42D4-9A2A-B4172E1445A1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826-117D-43B4-9537-5725A05F7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67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E3B-4503-42D4-9A2A-B4172E1445A1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826-117D-43B4-9537-5725A05F7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66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085" y="4354048"/>
            <a:ext cx="10753130" cy="21490205"/>
          </a:xfrm>
        </p:spPr>
        <p:txBody>
          <a:bodyPr/>
          <a:lstStyle>
            <a:lvl1pPr>
              <a:defRPr sz="7433"/>
            </a:lvl1pPr>
            <a:lvl2pPr>
              <a:defRPr sz="6504"/>
            </a:lvl2pPr>
            <a:lvl3pPr>
              <a:defRPr sz="5575"/>
            </a:lvl3pPr>
            <a:lvl4pPr>
              <a:defRPr sz="4646"/>
            </a:lvl4pPr>
            <a:lvl5pPr>
              <a:defRPr sz="4646"/>
            </a:lvl5pPr>
            <a:lvl6pPr>
              <a:defRPr sz="4646"/>
            </a:lvl6pPr>
            <a:lvl7pPr>
              <a:defRPr sz="4646"/>
            </a:lvl7pPr>
            <a:lvl8pPr>
              <a:defRPr sz="4646"/>
            </a:lvl8pPr>
            <a:lvl9pPr>
              <a:defRPr sz="464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E3B-4503-42D4-9A2A-B4172E1445A1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826-117D-43B4-9537-5725A05F7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04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68" y="2016019"/>
            <a:ext cx="6850695" cy="7056067"/>
          </a:xfrm>
        </p:spPr>
        <p:txBody>
          <a:bodyPr anchor="b"/>
          <a:lstStyle>
            <a:lvl1pPr>
              <a:defRPr sz="7433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085" y="4354048"/>
            <a:ext cx="10753130" cy="21490205"/>
          </a:xfrm>
        </p:spPr>
        <p:txBody>
          <a:bodyPr anchor="t"/>
          <a:lstStyle>
            <a:lvl1pPr marL="0" indent="0">
              <a:buNone/>
              <a:defRPr sz="7433"/>
            </a:lvl1pPr>
            <a:lvl2pPr marL="1062030" indent="0">
              <a:buNone/>
              <a:defRPr sz="6504"/>
            </a:lvl2pPr>
            <a:lvl3pPr marL="2124060" indent="0">
              <a:buNone/>
              <a:defRPr sz="5575"/>
            </a:lvl3pPr>
            <a:lvl4pPr marL="3186090" indent="0">
              <a:buNone/>
              <a:defRPr sz="4646"/>
            </a:lvl4pPr>
            <a:lvl5pPr marL="4248120" indent="0">
              <a:buNone/>
              <a:defRPr sz="4646"/>
            </a:lvl5pPr>
            <a:lvl6pPr marL="5310149" indent="0">
              <a:buNone/>
              <a:defRPr sz="4646"/>
            </a:lvl6pPr>
            <a:lvl7pPr marL="6372179" indent="0">
              <a:buNone/>
              <a:defRPr sz="4646"/>
            </a:lvl7pPr>
            <a:lvl8pPr marL="7434209" indent="0">
              <a:buNone/>
              <a:defRPr sz="4646"/>
            </a:lvl8pPr>
            <a:lvl9pPr marL="8496239" indent="0">
              <a:buNone/>
              <a:defRPr sz="464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68" y="9072087"/>
            <a:ext cx="6850695" cy="16807162"/>
          </a:xfrm>
        </p:spPr>
        <p:txBody>
          <a:bodyPr/>
          <a:lstStyle>
            <a:lvl1pPr marL="0" indent="0">
              <a:buNone/>
              <a:defRPr sz="3717"/>
            </a:lvl1pPr>
            <a:lvl2pPr marL="1062030" indent="0">
              <a:buNone/>
              <a:defRPr sz="3252"/>
            </a:lvl2pPr>
            <a:lvl3pPr marL="2124060" indent="0">
              <a:buNone/>
              <a:defRPr sz="2787"/>
            </a:lvl3pPr>
            <a:lvl4pPr marL="3186090" indent="0">
              <a:buNone/>
              <a:defRPr sz="2323"/>
            </a:lvl4pPr>
            <a:lvl5pPr marL="4248120" indent="0">
              <a:buNone/>
              <a:defRPr sz="2323"/>
            </a:lvl5pPr>
            <a:lvl6pPr marL="5310149" indent="0">
              <a:buNone/>
              <a:defRPr sz="2323"/>
            </a:lvl6pPr>
            <a:lvl7pPr marL="6372179" indent="0">
              <a:buNone/>
              <a:defRPr sz="2323"/>
            </a:lvl7pPr>
            <a:lvl8pPr marL="7434209" indent="0">
              <a:buNone/>
              <a:defRPr sz="2323"/>
            </a:lvl8pPr>
            <a:lvl9pPr marL="8496239" indent="0">
              <a:buNone/>
              <a:defRPr sz="232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8E3B-4503-42D4-9A2A-B4172E1445A1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8826-117D-43B4-9537-5725A05F7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4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302" y="1610022"/>
            <a:ext cx="18320147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302" y="8050077"/>
            <a:ext cx="18320147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301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C8E3B-4503-42D4-9A2A-B4172E1445A1}" type="datetimeFigureOut">
              <a:rPr lang="ko-KR" altLang="en-US" smtClean="0"/>
              <a:t>2022-07-03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5999" y="28028274"/>
            <a:ext cx="716875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1280" y="28028274"/>
            <a:ext cx="4779169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58826-117D-43B4-9537-5725A05F7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37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2124060" rtl="0" eaLnBrk="1" latinLnBrk="1" hangingPunct="1">
        <a:lnSpc>
          <a:spcPct val="90000"/>
        </a:lnSpc>
        <a:spcBef>
          <a:spcPct val="0"/>
        </a:spcBef>
        <a:buNone/>
        <a:defRPr sz="102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1015" indent="-531015" algn="l" defTabSz="2124060" rtl="0" eaLnBrk="1" latinLnBrk="1" hangingPunct="1">
        <a:lnSpc>
          <a:spcPct val="90000"/>
        </a:lnSpc>
        <a:spcBef>
          <a:spcPts val="2323"/>
        </a:spcBef>
        <a:buFont typeface="Arial" panose="020B0604020202020204" pitchFamily="34" charset="0"/>
        <a:buChar char="•"/>
        <a:defRPr sz="6504" kern="1200">
          <a:solidFill>
            <a:schemeClr val="tx1"/>
          </a:solidFill>
          <a:latin typeface="+mn-lt"/>
          <a:ea typeface="+mn-ea"/>
          <a:cs typeface="+mn-cs"/>
        </a:defRPr>
      </a:lvl1pPr>
      <a:lvl2pPr marL="159304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5575" kern="1200">
          <a:solidFill>
            <a:schemeClr val="tx1"/>
          </a:solidFill>
          <a:latin typeface="+mn-lt"/>
          <a:ea typeface="+mn-ea"/>
          <a:cs typeface="+mn-cs"/>
        </a:defRPr>
      </a:lvl2pPr>
      <a:lvl3pPr marL="265507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646" kern="1200">
          <a:solidFill>
            <a:schemeClr val="tx1"/>
          </a:solidFill>
          <a:latin typeface="+mn-lt"/>
          <a:ea typeface="+mn-ea"/>
          <a:cs typeface="+mn-cs"/>
        </a:defRPr>
      </a:lvl3pPr>
      <a:lvl4pPr marL="3717105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77913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84116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90319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96522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9027254" indent="-531015" algn="l" defTabSz="2124060" rtl="0" eaLnBrk="1" latinLnBrk="1" hangingPunct="1">
        <a:lnSpc>
          <a:spcPct val="90000"/>
        </a:lnSpc>
        <a:spcBef>
          <a:spcPts val="1161"/>
        </a:spcBef>
        <a:buFont typeface="Arial" panose="020B0604020202020204" pitchFamily="34" charset="0"/>
        <a:buChar char="•"/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1pPr>
      <a:lvl2pPr marL="106203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2pPr>
      <a:lvl3pPr marL="212406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3pPr>
      <a:lvl4pPr marL="318609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4pPr>
      <a:lvl5pPr marL="4248120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5pPr>
      <a:lvl6pPr marL="531014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6pPr>
      <a:lvl7pPr marL="637217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7pPr>
      <a:lvl8pPr marL="743420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8pPr>
      <a:lvl9pPr marL="8496239" algn="l" defTabSz="2124060" rtl="0" eaLnBrk="1" latinLnBrk="1" hangingPunct="1">
        <a:defRPr sz="4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1.png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802A2705-74B5-A150-62CC-6D79CE9828C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1240750" cy="43469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212406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393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altLang="ko-K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-2022 </a:t>
            </a:r>
            <a:r>
              <a:rPr lang="ko-KR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종합설계 프로젝트 </a:t>
            </a:r>
            <a:r>
              <a:rPr lang="en-US" altLang="ko-K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17</a:t>
            </a:r>
            <a:r>
              <a:rPr lang="ko-KR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조</a:t>
            </a:r>
            <a:r>
              <a:rPr lang="en-US" altLang="ko-K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-</a:t>
            </a:r>
          </a:p>
          <a:p>
            <a:pPr>
              <a:lnSpc>
                <a:spcPct val="120000"/>
              </a:lnSpc>
            </a:pPr>
            <a:r>
              <a:rPr lang="ko-KR" altLang="en-U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주차장 통합 관리 시스템</a:t>
            </a:r>
            <a:endParaRPr lang="en-US" altLang="ko-KR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4811B6-3D89-F54B-4716-2150E0497780}"/>
              </a:ext>
            </a:extLst>
          </p:cNvPr>
          <p:cNvSpPr/>
          <p:nvPr/>
        </p:nvSpPr>
        <p:spPr>
          <a:xfrm>
            <a:off x="584090" y="10309751"/>
            <a:ext cx="19964664" cy="703433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88900" cap="rnd">
            <a:solidFill>
              <a:schemeClr val="accent5">
                <a:lumMod val="75000"/>
              </a:schemeClr>
            </a:solidFill>
            <a:prstDash val="dash"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6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4C7BA39-92B1-888A-9681-AE513CC3D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843" y="831404"/>
            <a:ext cx="2445998" cy="244599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02CA106-0C15-0002-3695-574A49FFE0F2}"/>
              </a:ext>
            </a:extLst>
          </p:cNvPr>
          <p:cNvSpPr txBox="1"/>
          <p:nvPr/>
        </p:nvSpPr>
        <p:spPr>
          <a:xfrm>
            <a:off x="533535" y="4469917"/>
            <a:ext cx="42578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45841" latinLnBrk="1"/>
            <a:r>
              <a:rPr lang="ko-KR" altLang="en-US" sz="5000" b="1" dirty="0">
                <a:solidFill>
                  <a:srgbClr val="5D5B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프로젝트 목표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6466DC-58EF-FCA0-5D94-D1728DEFF5EA}"/>
              </a:ext>
            </a:extLst>
          </p:cNvPr>
          <p:cNvSpPr txBox="1"/>
          <p:nvPr/>
        </p:nvSpPr>
        <p:spPr>
          <a:xfrm>
            <a:off x="533534" y="9315355"/>
            <a:ext cx="42578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45841" latinLnBrk="1"/>
            <a:r>
              <a:rPr lang="ko-KR" altLang="en-US" sz="5000" b="1">
                <a:solidFill>
                  <a:srgbClr val="5D5B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시스템 구성도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7AA2D7-2C9E-4AD3-6F23-75750289E85D}"/>
              </a:ext>
            </a:extLst>
          </p:cNvPr>
          <p:cNvSpPr txBox="1"/>
          <p:nvPr/>
        </p:nvSpPr>
        <p:spPr>
          <a:xfrm>
            <a:off x="563409" y="17721336"/>
            <a:ext cx="32015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45841" latinLnBrk="1"/>
            <a:r>
              <a:rPr lang="ko-KR" altLang="en-US" sz="5000" b="1">
                <a:solidFill>
                  <a:srgbClr val="5D5B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주요 기능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1A4F09E-3B6D-53DB-B881-CF7B7F815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2715" y="27717485"/>
            <a:ext cx="2380666" cy="238066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1525758-940F-48B2-AE63-A2945744B77A}"/>
              </a:ext>
            </a:extLst>
          </p:cNvPr>
          <p:cNvSpPr txBox="1"/>
          <p:nvPr/>
        </p:nvSpPr>
        <p:spPr>
          <a:xfrm>
            <a:off x="18640555" y="27068547"/>
            <a:ext cx="28118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45841" latinLnBrk="1"/>
            <a:r>
              <a:rPr lang="en-US" altLang="ko-KR" sz="2800" b="1" dirty="0">
                <a:solidFill>
                  <a:srgbClr val="5D5B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Android App</a:t>
            </a:r>
          </a:p>
          <a:p>
            <a:pPr algn="ctr" defTabSz="645841" latinLnBrk="1"/>
            <a:r>
              <a:rPr lang="en-US" altLang="ko-KR" sz="2800" b="1" dirty="0">
                <a:solidFill>
                  <a:srgbClr val="5D5B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Download</a:t>
            </a:r>
            <a:endParaRPr lang="ko-KR" altLang="en-US" sz="2800" b="1" dirty="0">
              <a:solidFill>
                <a:srgbClr val="5D5B5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6149012-8AC2-B65F-1297-967FFAA96DBF}"/>
              </a:ext>
            </a:extLst>
          </p:cNvPr>
          <p:cNvGrpSpPr/>
          <p:nvPr/>
        </p:nvGrpSpPr>
        <p:grpSpPr>
          <a:xfrm>
            <a:off x="638042" y="5510193"/>
            <a:ext cx="19964665" cy="3416774"/>
            <a:chOff x="1060719" y="9216095"/>
            <a:chExt cx="19440000" cy="319428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12982B4-2634-7B6A-AA31-C2BC361B9368}"/>
                </a:ext>
              </a:extLst>
            </p:cNvPr>
            <p:cNvSpPr/>
            <p:nvPr/>
          </p:nvSpPr>
          <p:spPr>
            <a:xfrm>
              <a:off x="1060719" y="9216095"/>
              <a:ext cx="19440000" cy="3194287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88900" cap="rnd">
              <a:solidFill>
                <a:schemeClr val="accent5">
                  <a:lumMod val="75000"/>
                </a:schemeClr>
              </a:solidFill>
              <a:prstDash val="dash"/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6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042142-8723-3492-150A-15D31B03CCED}"/>
                </a:ext>
              </a:extLst>
            </p:cNvPr>
            <p:cNvSpPr txBox="1"/>
            <p:nvPr/>
          </p:nvSpPr>
          <p:spPr>
            <a:xfrm>
              <a:off x="5373342" y="9374583"/>
              <a:ext cx="14949345" cy="29530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latinLnBrk="1">
                <a:lnSpc>
                  <a:spcPct val="130000"/>
                </a:lnSpc>
              </a:pPr>
              <a:r>
                <a:rPr lang="ko-KR" altLang="en-US" sz="2000" dirty="0">
                  <a:solidFill>
                    <a:srgbClr val="000000"/>
                  </a:solidFill>
                  <a:ea typeface="경기천년제목 Light" panose="02020403020101020101"/>
                  <a:cs typeface="굴림" panose="020B0600000101010101" pitchFamily="50" charset="-127"/>
                </a:rPr>
                <a:t>주차 시 </a:t>
              </a:r>
              <a:r>
                <a:rPr lang="ko-KR" altLang="en-US" sz="2000" b="1" dirty="0">
                  <a:solidFill>
                    <a:srgbClr val="000000"/>
                  </a:solidFill>
                  <a:ea typeface="경기천년제목 Light" panose="02020403020101020101"/>
                  <a:cs typeface="굴림" panose="020B0600000101010101" pitchFamily="50" charset="-127"/>
                </a:rPr>
                <a:t>빈 자리를 찾아 여러 번 주차장을 순회</a:t>
              </a:r>
              <a:r>
                <a:rPr lang="ko-KR" altLang="en-US" sz="2000" dirty="0">
                  <a:solidFill>
                    <a:srgbClr val="000000"/>
                  </a:solidFill>
                  <a:ea typeface="경기천년제목 Light" panose="02020403020101020101"/>
                  <a:cs typeface="굴림" panose="020B0600000101010101" pitchFamily="50" charset="-127"/>
                </a:rPr>
                <a:t>하거나 본인의 차량을 </a:t>
              </a:r>
              <a:r>
                <a:rPr lang="ko-KR" altLang="en-US" sz="2000" b="1" dirty="0">
                  <a:solidFill>
                    <a:srgbClr val="000000"/>
                  </a:solidFill>
                  <a:ea typeface="경기천년제목 Light" panose="02020403020101020101"/>
                  <a:cs typeface="굴림" panose="020B0600000101010101" pitchFamily="50" charset="-127"/>
                </a:rPr>
                <a:t>어디에 주차 했는지 </a:t>
              </a:r>
              <a:r>
                <a:rPr lang="ko-KR" altLang="en-US" sz="2000" dirty="0">
                  <a:solidFill>
                    <a:srgbClr val="000000"/>
                  </a:solidFill>
                  <a:ea typeface="경기천년제목 Light" panose="02020403020101020101"/>
                  <a:cs typeface="굴림" panose="020B0600000101010101" pitchFamily="50" charset="-127"/>
                </a:rPr>
                <a:t>잊어버릴 때가 있어 불편함이 발생한다</a:t>
              </a:r>
              <a:r>
                <a:rPr lang="en-US" altLang="ko-KR" sz="2000" dirty="0">
                  <a:solidFill>
                    <a:srgbClr val="000000"/>
                  </a:solidFill>
                  <a:ea typeface="경기천년제목 Light" panose="02020403020101020101"/>
                  <a:cs typeface="굴림" panose="020B0600000101010101" pitchFamily="50" charset="-127"/>
                </a:rPr>
                <a:t>.</a:t>
              </a:r>
            </a:p>
            <a:p>
              <a:pPr latinLnBrk="1">
                <a:lnSpc>
                  <a:spcPct val="130000"/>
                </a:lnSpc>
              </a:pPr>
              <a:r>
                <a:rPr lang="ko-KR" altLang="en-US" sz="2000" dirty="0">
                  <a:solidFill>
                    <a:srgbClr val="000000"/>
                  </a:solidFill>
                  <a:ea typeface="경기천년제목 Light" panose="02020403020101020101"/>
                  <a:cs typeface="굴림" panose="020B0600000101010101" pitchFamily="50" charset="-127"/>
                </a:rPr>
                <a:t>이러한 불편함에 기인하여 </a:t>
              </a:r>
              <a:r>
                <a:rPr lang="ko-KR" altLang="en-US" sz="2000" b="1" dirty="0">
                  <a:solidFill>
                    <a:srgbClr val="000000"/>
                  </a:solidFill>
                  <a:highlight>
                    <a:srgbClr val="FFFF00"/>
                  </a:highlight>
                  <a:ea typeface="경기천년제목 Light" panose="02020403020101020101"/>
                  <a:cs typeface="굴림" panose="020B0600000101010101" pitchFamily="50" charset="-127"/>
                </a:rPr>
                <a:t>카메라를 이용해 주차 공간</a:t>
              </a:r>
              <a:r>
                <a:rPr lang="ko-KR" altLang="en-US" sz="2000" dirty="0">
                  <a:solidFill>
                    <a:srgbClr val="000000"/>
                  </a:solidFill>
                  <a:ea typeface="경기천년제목 Light" panose="02020403020101020101"/>
                  <a:cs typeface="굴림" panose="020B0600000101010101" pitchFamily="50" charset="-127"/>
                </a:rPr>
                <a:t>을 효율적으로 찾고</a:t>
              </a:r>
              <a:r>
                <a:rPr lang="ko-KR" altLang="ko-KR" sz="20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경기천년제목 Light" panose="02020403020101020101"/>
                  <a:cs typeface="함초롬돋움" panose="020B0604000101010101" pitchFamily="50" charset="-127"/>
                </a:rPr>
                <a:t> </a:t>
              </a:r>
              <a:r>
                <a:rPr lang="ko-KR" altLang="ko-KR" sz="2000" b="1" kern="100" dirty="0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맑은 고딕" panose="020B0503020000020004" pitchFamily="50" charset="-127"/>
                  <a:ea typeface="경기천년제목 Light" panose="02020403020101020101"/>
                  <a:cs typeface="함초롬돋움" panose="020B0604000101010101" pitchFamily="50" charset="-127"/>
                </a:rPr>
                <a:t>차량의</a:t>
              </a:r>
              <a:r>
                <a:rPr lang="ko-KR" altLang="ko-KR" sz="2000" kern="100" dirty="0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맑은 고딕" panose="020B0503020000020004" pitchFamily="50" charset="-127"/>
                  <a:ea typeface="경기천년제목 Light" panose="02020403020101020101"/>
                  <a:cs typeface="함초롬돋움" panose="020B0604000101010101" pitchFamily="50" charset="-127"/>
                </a:rPr>
                <a:t> </a:t>
              </a:r>
              <a:r>
                <a:rPr lang="ko-KR" altLang="ko-KR" sz="2000" b="1" kern="100" dirty="0">
                  <a:solidFill>
                    <a:srgbClr val="000000"/>
                  </a:solidFill>
                  <a:effectLst/>
                  <a:highlight>
                    <a:srgbClr val="FFFF00"/>
                  </a:highlight>
                  <a:latin typeface="맑은 고딕" panose="020B0503020000020004" pitchFamily="50" charset="-127"/>
                  <a:ea typeface="경기천년제목 Light" panose="02020403020101020101"/>
                  <a:cs typeface="함초롬돋움" panose="020B0604000101010101" pitchFamily="50" charset="-127"/>
                </a:rPr>
                <a:t>번호판을 인식하여</a:t>
              </a:r>
              <a:r>
                <a:rPr lang="ko-KR" altLang="ko-KR" sz="20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경기천년제목 Light" panose="02020403020101020101"/>
                  <a:cs typeface="함초롬돋움" panose="020B0604000101010101" pitchFamily="50" charset="-127"/>
                </a:rPr>
                <a:t> 차량</a:t>
              </a:r>
              <a:r>
                <a:rPr lang="en-US" altLang="ko-KR" sz="20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경기천년제목 Light" panose="02020403020101020101"/>
                  <a:cs typeface="함초롬돋움" panose="020B0604000101010101" pitchFamily="50" charset="-127"/>
                </a:rPr>
                <a:t> </a:t>
              </a:r>
              <a:r>
                <a:rPr lang="ko-KR" altLang="en-US" sz="20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경기천년제목 Light" panose="02020403020101020101"/>
                  <a:cs typeface="함초롬돋움" panose="020B0604000101010101" pitchFamily="50" charset="-127"/>
                </a:rPr>
                <a:t>입출차</a:t>
              </a:r>
              <a:r>
                <a:rPr lang="ko-KR" altLang="ko-KR" sz="20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경기천년제목 Light" panose="02020403020101020101"/>
                  <a:cs typeface="함초롬돋움" panose="020B0604000101010101" pitchFamily="50" charset="-127"/>
                </a:rPr>
                <a:t>를 자동화하고 </a:t>
              </a:r>
              <a:r>
                <a:rPr lang="en-US" altLang="ko-KR" sz="2000" b="1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경기천년제목 Light" panose="02020403020101020101"/>
                  <a:cs typeface="함초롬돋움" panose="020B0604000101010101" pitchFamily="50" charset="-127"/>
                </a:rPr>
                <a:t>Web/App</a:t>
              </a:r>
              <a:r>
                <a:rPr lang="ko-KR" altLang="ko-KR" sz="2000" b="1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경기천년제목 Light" panose="02020403020101020101"/>
                  <a:cs typeface="함초롬돋움" panose="020B0604000101010101" pitchFamily="50" charset="-127"/>
                </a:rPr>
                <a:t>으로 서비스하여 언제 어디서나 주차장 현황을 실시간으로 확인 </a:t>
              </a:r>
              <a:r>
                <a:rPr lang="ko-KR" altLang="ko-KR" sz="20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경기천년제목 Light" panose="02020403020101020101"/>
                  <a:cs typeface="함초롬돋움" panose="020B0604000101010101" pitchFamily="50" charset="-127"/>
                </a:rPr>
                <a:t>가능하고자 한다</a:t>
              </a:r>
              <a:r>
                <a:rPr lang="en-US" altLang="ko-KR" sz="2000" kern="10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경기천년제목 Light" panose="02020403020101020101"/>
                  <a:cs typeface="함초롬돋움" panose="020B0604000101010101" pitchFamily="50" charset="-127"/>
                </a:rPr>
                <a:t>.</a:t>
              </a:r>
            </a:p>
            <a:p>
              <a:pPr marL="514350" indent="-514350" latinLnBrk="1">
                <a:lnSpc>
                  <a:spcPct val="130000"/>
                </a:lnSpc>
                <a:buAutoNum type="arabicPeriod"/>
              </a:pPr>
              <a:r>
                <a:rPr lang="ko-KR" altLang="en-US" sz="3200" dirty="0">
                  <a:solidFill>
                    <a:srgbClr val="000000"/>
                  </a:solidFill>
                  <a:latin typeface="한컴 말"/>
                  <a:ea typeface="한컴 말랑말랑 Bold" panose="020F0803000000000000"/>
                  <a:cs typeface="굴림" panose="020B0600000101010101" pitchFamily="50" charset="-127"/>
                </a:rPr>
                <a:t>카메라를 통해 인식된 주차공간</a:t>
              </a:r>
              <a:r>
                <a:rPr lang="en-US" altLang="ko-KR" sz="3200" dirty="0">
                  <a:solidFill>
                    <a:srgbClr val="000000"/>
                  </a:solidFill>
                  <a:latin typeface="한컴 말"/>
                  <a:ea typeface="한컴 말랑말랑 Bold" panose="020F0803000000000000"/>
                  <a:cs typeface="굴림" panose="020B0600000101010101" pitchFamily="50" charset="-127"/>
                </a:rPr>
                <a:t>, </a:t>
              </a:r>
              <a:r>
                <a:rPr lang="ko-KR" altLang="en-US" sz="3200" dirty="0">
                  <a:solidFill>
                    <a:srgbClr val="000000"/>
                  </a:solidFill>
                  <a:latin typeface="한컴 말"/>
                  <a:ea typeface="한컴 말랑말랑 Bold" panose="020F0803000000000000"/>
                  <a:cs typeface="굴림" panose="020B0600000101010101" pitchFamily="50" charset="-127"/>
                </a:rPr>
                <a:t>방문 차량 정보 </a:t>
              </a:r>
              <a:r>
                <a:rPr lang="en-US" altLang="ko-KR" sz="3200" dirty="0">
                  <a:solidFill>
                    <a:srgbClr val="000000"/>
                  </a:solidFill>
                  <a:latin typeface="한컴 말"/>
                  <a:ea typeface="한컴 말랑말랑 Bold" panose="020F0803000000000000"/>
                  <a:cs typeface="굴림" panose="020B0600000101010101" pitchFamily="50" charset="-127"/>
                </a:rPr>
                <a:t>DB</a:t>
              </a:r>
              <a:r>
                <a:rPr lang="ko-KR" altLang="en-US" sz="3200" dirty="0">
                  <a:solidFill>
                    <a:srgbClr val="000000"/>
                  </a:solidFill>
                  <a:latin typeface="한컴 말"/>
                  <a:ea typeface="한컴 말랑말랑 Bold" panose="020F0803000000000000"/>
                  <a:cs typeface="굴림" panose="020B0600000101010101" pitchFamily="50" charset="-127"/>
                </a:rPr>
                <a:t>저장으로 </a:t>
              </a:r>
              <a:r>
                <a:rPr lang="ko-KR" altLang="en-US" sz="3200" dirty="0">
                  <a:solidFill>
                    <a:srgbClr val="0070C0"/>
                  </a:solidFill>
                  <a:latin typeface="한컴 말"/>
                  <a:ea typeface="한컴 말랑말랑 Bold" panose="020F0803000000000000"/>
                  <a:cs typeface="굴림" panose="020B0600000101010101" pitchFamily="50" charset="-127"/>
                </a:rPr>
                <a:t>주차장 업무 전 과정 자동화</a:t>
              </a:r>
              <a:endParaRPr lang="en-US" altLang="ko-KR" sz="3200" dirty="0">
                <a:solidFill>
                  <a:srgbClr val="0070C0"/>
                </a:solidFill>
                <a:latin typeface="한컴 말"/>
                <a:ea typeface="한컴 말랑말랑 Bold" panose="020F0803000000000000"/>
                <a:cs typeface="굴림" panose="020B0600000101010101" pitchFamily="50" charset="-127"/>
              </a:endParaRPr>
            </a:p>
            <a:p>
              <a:pPr marL="514350" indent="-514350" latinLnBrk="1">
                <a:lnSpc>
                  <a:spcPct val="130000"/>
                </a:lnSpc>
                <a:buAutoNum type="arabicPeriod"/>
              </a:pPr>
              <a:r>
                <a:rPr lang="ko-KR" altLang="en-US" sz="3200" dirty="0">
                  <a:solidFill>
                    <a:srgbClr val="000000"/>
                  </a:solidFill>
                  <a:latin typeface="한컴 말"/>
                  <a:ea typeface="한컴 말랑말랑 Bold" panose="020F0803000000000000"/>
                  <a:cs typeface="굴림" panose="020B0600000101010101" pitchFamily="50" charset="-127"/>
                </a:rPr>
                <a:t>언제 어디서나 </a:t>
              </a:r>
              <a:r>
                <a:rPr lang="en-US" altLang="ko-KR" sz="3200" dirty="0">
                  <a:solidFill>
                    <a:srgbClr val="000000"/>
                  </a:solidFill>
                  <a:latin typeface="한컴 말"/>
                  <a:ea typeface="한컴 말랑말랑 Bold" panose="020F0803000000000000"/>
                  <a:cs typeface="굴림" panose="020B0600000101010101" pitchFamily="50" charset="-127"/>
                </a:rPr>
                <a:t>Web/App </a:t>
              </a:r>
              <a:r>
                <a:rPr lang="ko-KR" altLang="en-US" sz="3200" dirty="0">
                  <a:solidFill>
                    <a:srgbClr val="000000"/>
                  </a:solidFill>
                  <a:latin typeface="한컴 말"/>
                  <a:ea typeface="한컴 말랑말랑 Bold" panose="020F0803000000000000"/>
                  <a:cs typeface="굴림" panose="020B0600000101010101" pitchFamily="50" charset="-127"/>
                </a:rPr>
                <a:t>을 통해 </a:t>
              </a:r>
              <a:r>
                <a:rPr lang="ko-KR" altLang="en-US" sz="3200" dirty="0">
                  <a:solidFill>
                    <a:srgbClr val="0070C0"/>
                  </a:solidFill>
                  <a:latin typeface="한컴 말"/>
                  <a:ea typeface="한컴 말랑말랑 Bold" panose="020F0803000000000000"/>
                  <a:cs typeface="굴림" panose="020B0600000101010101" pitchFamily="50" charset="-127"/>
                </a:rPr>
                <a:t>주차장 현황 실시간 확인</a:t>
              </a:r>
              <a:endParaRPr lang="en-US" altLang="ko-KR" sz="3200" dirty="0">
                <a:solidFill>
                  <a:srgbClr val="0070C0"/>
                </a:solidFill>
                <a:latin typeface="한컴 말"/>
                <a:ea typeface="한컴 말랑말랑 Bold" panose="020F0803000000000000"/>
                <a:cs typeface="굴림" panose="020B0600000101010101" pitchFamily="50" charset="-127"/>
              </a:endParaRPr>
            </a:p>
            <a:p>
              <a:pPr marL="514350" indent="-514350" latinLnBrk="1">
                <a:lnSpc>
                  <a:spcPct val="130000"/>
                </a:lnSpc>
                <a:buAutoNum type="arabicPeriod"/>
              </a:pPr>
              <a:r>
                <a:rPr lang="en-US" altLang="ko-KR" sz="3200" dirty="0">
                  <a:solidFill>
                    <a:srgbClr val="000000"/>
                  </a:solidFill>
                  <a:latin typeface="한컴 말"/>
                  <a:ea typeface="한컴 말랑말랑 Bold" panose="020F0803000000000000"/>
                  <a:cs typeface="굴림" panose="020B0600000101010101" pitchFamily="50" charset="-127"/>
                </a:rPr>
                <a:t>Web/App</a:t>
              </a:r>
              <a:r>
                <a:rPr lang="ko-KR" altLang="en-US" sz="3200" dirty="0">
                  <a:solidFill>
                    <a:srgbClr val="000000"/>
                  </a:solidFill>
                  <a:latin typeface="한컴 말"/>
                  <a:ea typeface="한컴 말랑말랑 Bold" panose="020F0803000000000000"/>
                  <a:cs typeface="굴림" panose="020B0600000101010101" pitchFamily="50" charset="-127"/>
                </a:rPr>
                <a:t>에서 </a:t>
              </a:r>
              <a:r>
                <a:rPr lang="ko-KR" altLang="en-US" sz="3200" dirty="0" err="1">
                  <a:solidFill>
                    <a:srgbClr val="0070C0"/>
                  </a:solidFill>
                  <a:latin typeface="한컴 말"/>
                  <a:ea typeface="한컴 말랑말랑 Bold" panose="020F0803000000000000"/>
                  <a:cs typeface="굴림" panose="020B0600000101010101" pitchFamily="50" charset="-127"/>
                </a:rPr>
                <a:t>내차량</a:t>
              </a:r>
              <a:r>
                <a:rPr lang="ko-KR" altLang="en-US" sz="3200" dirty="0">
                  <a:solidFill>
                    <a:srgbClr val="0070C0"/>
                  </a:solidFill>
                  <a:latin typeface="한컴 말"/>
                  <a:ea typeface="한컴 말랑말랑 Bold" panose="020F0803000000000000"/>
                  <a:cs typeface="굴림" panose="020B0600000101010101" pitchFamily="50" charset="-127"/>
                </a:rPr>
                <a:t> 정보 검색</a:t>
              </a:r>
              <a:endParaRPr lang="en-US" altLang="ko-KR" sz="3200" dirty="0">
                <a:solidFill>
                  <a:srgbClr val="0070C0"/>
                </a:solidFill>
                <a:latin typeface="한컴 말"/>
                <a:ea typeface="한컴 말랑말랑 Bold" panose="020F0803000000000000"/>
                <a:cs typeface="굴림" panose="020B0600000101010101" pitchFamily="50" charset="-127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D9AF7B-01B0-0DCE-50F3-D2B92096BF22}"/>
              </a:ext>
            </a:extLst>
          </p:cNvPr>
          <p:cNvSpPr/>
          <p:nvPr/>
        </p:nvSpPr>
        <p:spPr>
          <a:xfrm>
            <a:off x="584090" y="18741405"/>
            <a:ext cx="19967932" cy="784257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88900" cap="rnd">
            <a:solidFill>
              <a:schemeClr val="accent5">
                <a:lumMod val="75000"/>
              </a:schemeClr>
            </a:solidFill>
            <a:prstDash val="dash"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6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020EB1-5CED-C6FA-6A1A-815D5F8A9AD5}"/>
              </a:ext>
            </a:extLst>
          </p:cNvPr>
          <p:cNvSpPr txBox="1"/>
          <p:nvPr/>
        </p:nvSpPr>
        <p:spPr>
          <a:xfrm>
            <a:off x="563409" y="26890838"/>
            <a:ext cx="29754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45841" latinLnBrk="1"/>
            <a:r>
              <a:rPr lang="ko-KR" altLang="en-US" sz="5000" b="1">
                <a:solidFill>
                  <a:srgbClr val="5D5B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개발 환경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D9A1002-956F-B7E4-20F0-21EEE92C4140}"/>
              </a:ext>
            </a:extLst>
          </p:cNvPr>
          <p:cNvSpPr/>
          <p:nvPr/>
        </p:nvSpPr>
        <p:spPr>
          <a:xfrm>
            <a:off x="584090" y="27871169"/>
            <a:ext cx="18045459" cy="207329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88900" cap="rnd">
            <a:solidFill>
              <a:schemeClr val="accent5">
                <a:lumMod val="75000"/>
              </a:schemeClr>
            </a:solidFill>
            <a:prstDash val="dash"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6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A89BE19-6DD5-8E9E-A5F8-6A4F9A7B3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362" y="28308154"/>
            <a:ext cx="1023364" cy="126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aspberry Pi trademark rules and brand guidelines - Raspberry Pi">
            <a:extLst>
              <a:ext uri="{FF2B5EF4-FFF2-40B4-BE49-F238E27FC236}">
                <a16:creationId xmlns:a16="http://schemas.microsoft.com/office/drawing/2014/main" id="{F6B23A2D-BBA5-A28C-2CA5-72D36F7B4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288" y="28164601"/>
            <a:ext cx="1454658" cy="145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ndroid Studio]Bottom Navigation View">
            <a:extLst>
              <a:ext uri="{FF2B5EF4-FFF2-40B4-BE49-F238E27FC236}">
                <a16:creationId xmlns:a16="http://schemas.microsoft.com/office/drawing/2014/main" id="{C478D40B-5DEA-9E4A-6CC6-6844FD9F3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264" y="28128736"/>
            <a:ext cx="2496410" cy="167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WS - EC2">
            <a:extLst>
              <a:ext uri="{FF2B5EF4-FFF2-40B4-BE49-F238E27FC236}">
                <a16:creationId xmlns:a16="http://schemas.microsoft.com/office/drawing/2014/main" id="{B8C465DD-5CD5-45D8-7245-FDB6F9006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664" y="27987613"/>
            <a:ext cx="2905292" cy="185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A09D07B8-0EB7-D9F0-4CFC-FF1A63F2C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428" y="28272722"/>
            <a:ext cx="1240879" cy="124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S] Bootstrap 시작하기">
            <a:extLst>
              <a:ext uri="{FF2B5EF4-FFF2-40B4-BE49-F238E27FC236}">
                <a16:creationId xmlns:a16="http://schemas.microsoft.com/office/drawing/2014/main" id="{EFFB285B-FC16-E382-D0D5-0F03F27F5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801" y="28308154"/>
            <a:ext cx="1590271" cy="159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7FA529D2-198D-C261-6AE9-47D9703DE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428" y="28590764"/>
            <a:ext cx="1395916" cy="75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YSQL] 웹 앱 제작하기 - 글 상세보기">
            <a:extLst>
              <a:ext uri="{FF2B5EF4-FFF2-40B4-BE49-F238E27FC236}">
                <a16:creationId xmlns:a16="http://schemas.microsoft.com/office/drawing/2014/main" id="{E5648EEE-5521-FF67-0D6E-0B97798D1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239" y="28272722"/>
            <a:ext cx="1776257" cy="118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ython Logo, history, meaning, symbol, PNG">
            <a:extLst>
              <a:ext uri="{FF2B5EF4-FFF2-40B4-BE49-F238E27FC236}">
                <a16:creationId xmlns:a16="http://schemas.microsoft.com/office/drawing/2014/main" id="{88BDBD5A-E886-3E1C-054F-CCFA92B5C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3389" y="28244369"/>
            <a:ext cx="2496410" cy="140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아두이노(Arduino)을 이용할 때 쓸만한 정보들 모음 Ver.1 : 네이버 블로그">
            <a:extLst>
              <a:ext uri="{FF2B5EF4-FFF2-40B4-BE49-F238E27FC236}">
                <a16:creationId xmlns:a16="http://schemas.microsoft.com/office/drawing/2014/main" id="{26018E21-8BB3-73E7-ED68-2F04A1F9A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814" y="28396136"/>
            <a:ext cx="1023364" cy="10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FE5FBFED-E42D-5194-A6CC-CAC95D6EC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47" y="28364865"/>
            <a:ext cx="1427794" cy="118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4" descr="AWS - EC2">
            <a:extLst>
              <a:ext uri="{FF2B5EF4-FFF2-40B4-BE49-F238E27FC236}">
                <a16:creationId xmlns:a16="http://schemas.microsoft.com/office/drawing/2014/main" id="{B60A0D8B-B208-4942-9542-2B43BA9F1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432" y="22340189"/>
            <a:ext cx="2556576" cy="163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yQt ] Button Widget">
            <a:extLst>
              <a:ext uri="{FF2B5EF4-FFF2-40B4-BE49-F238E27FC236}">
                <a16:creationId xmlns:a16="http://schemas.microsoft.com/office/drawing/2014/main" id="{5901A30C-8E71-CE5C-0355-9890707BA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840" y="20994689"/>
            <a:ext cx="1625066" cy="162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hoto Camera Vector SVG Icon - SVG Repo">
            <a:extLst>
              <a:ext uri="{FF2B5EF4-FFF2-40B4-BE49-F238E27FC236}">
                <a16:creationId xmlns:a16="http://schemas.microsoft.com/office/drawing/2014/main" id="{4588E734-95FF-3BB9-218E-A1C7FE8D6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295" y="19198571"/>
            <a:ext cx="819611" cy="81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내년 9월 선보일 새 번호판..어떤 디자인이 끌리나요? | 중앙일보">
            <a:extLst>
              <a:ext uri="{FF2B5EF4-FFF2-40B4-BE49-F238E27FC236}">
                <a16:creationId xmlns:a16="http://schemas.microsoft.com/office/drawing/2014/main" id="{421C9434-8A7F-7701-4569-46E91DED6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09" y="20034621"/>
            <a:ext cx="3790781" cy="105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>
            <a:extLst>
              <a:ext uri="{FF2B5EF4-FFF2-40B4-BE49-F238E27FC236}">
                <a16:creationId xmlns:a16="http://schemas.microsoft.com/office/drawing/2014/main" id="{0D31A64B-D9E1-0AA4-D83A-42A09E2CA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489" y="21336829"/>
            <a:ext cx="640975" cy="78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데이터, 데이터베이스 아이콘 에 MichaelKirilovskiy">
            <a:extLst>
              <a:ext uri="{FF2B5EF4-FFF2-40B4-BE49-F238E27FC236}">
                <a16:creationId xmlns:a16="http://schemas.microsoft.com/office/drawing/2014/main" id="{514FB2A7-4C1B-FC89-6C95-0ED2D582E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654" y="22579696"/>
            <a:ext cx="1010060" cy="11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실내 주차장 내비게이션 – 주차 공간 안내 서비스 | WiFive">
            <a:extLst>
              <a:ext uri="{FF2B5EF4-FFF2-40B4-BE49-F238E27FC236}">
                <a16:creationId xmlns:a16="http://schemas.microsoft.com/office/drawing/2014/main" id="{748749DF-F485-D5F4-1460-49C3E060F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73" y="5668913"/>
            <a:ext cx="3980903" cy="314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Photo Camera Vector SVG Icon - SVG Repo">
            <a:extLst>
              <a:ext uri="{FF2B5EF4-FFF2-40B4-BE49-F238E27FC236}">
                <a16:creationId xmlns:a16="http://schemas.microsoft.com/office/drawing/2014/main" id="{67BC992D-59FF-B16B-3713-BE660D262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360" y="19780439"/>
            <a:ext cx="1125702" cy="112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 descr="New Apps That Help You Find a Parking Space Have Cities in a Fury -  Bloomberg">
            <a:extLst>
              <a:ext uri="{FF2B5EF4-FFF2-40B4-BE49-F238E27FC236}">
                <a16:creationId xmlns:a16="http://schemas.microsoft.com/office/drawing/2014/main" id="{28437E4D-A7C6-FB85-B1FB-BB56ACDA5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642" y="21111605"/>
            <a:ext cx="3685748" cy="24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0" descr="택시기사가 말하는 '바가지요금 피하는 방법'">
            <a:extLst>
              <a:ext uri="{FF2B5EF4-FFF2-40B4-BE49-F238E27FC236}">
                <a16:creationId xmlns:a16="http://schemas.microsoft.com/office/drawing/2014/main" id="{36711F4B-2C7C-B477-8BC6-28F7D1DD6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7363" y="20293860"/>
            <a:ext cx="30480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4" descr="데이터, 데이터베이스 아이콘 에 MichaelKirilovskiy">
            <a:extLst>
              <a:ext uri="{FF2B5EF4-FFF2-40B4-BE49-F238E27FC236}">
                <a16:creationId xmlns:a16="http://schemas.microsoft.com/office/drawing/2014/main" id="{6C60DF76-04CA-E0F2-B164-EF4805024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706" y="21701776"/>
            <a:ext cx="1429197" cy="163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864306715">
            <a:extLst>
              <a:ext uri="{FF2B5EF4-FFF2-40B4-BE49-F238E27FC236}">
                <a16:creationId xmlns:a16="http://schemas.microsoft.com/office/drawing/2014/main" id="{9BC82F60-1E55-01E7-B913-A05E74E7175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755" y="10565517"/>
            <a:ext cx="9045169" cy="64356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2A1C075-D7BE-3E1E-5DD5-B54EDB13C0B5}"/>
              </a:ext>
            </a:extLst>
          </p:cNvPr>
          <p:cNvSpPr txBox="1"/>
          <p:nvPr/>
        </p:nvSpPr>
        <p:spPr>
          <a:xfrm>
            <a:off x="996561" y="24127120"/>
            <a:ext cx="5204559" cy="1716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130000"/>
              </a:lnSpc>
            </a:pPr>
            <a:r>
              <a:rPr lang="ko-KR" altLang="en-US" sz="28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굴림" panose="020B0600000101010101" pitchFamily="50" charset="-127"/>
              </a:rPr>
              <a:t>입출차시</a:t>
            </a:r>
            <a:r>
              <a:rPr lang="ko-KR" altLang="en-US" sz="2800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굴림" panose="020B0600000101010101" pitchFamily="50" charset="-127"/>
              </a:rPr>
              <a:t> 카메라를 이용하여 방문차량의 </a:t>
            </a:r>
            <a:r>
              <a:rPr lang="ko-KR" altLang="en-US" sz="28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굴림" panose="020B0600000101010101" pitchFamily="50" charset="-127"/>
              </a:rPr>
              <a:t>번호판을 인식</a:t>
            </a:r>
            <a:r>
              <a:rPr lang="ko-KR" altLang="en-US" sz="2800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굴림" panose="020B0600000101010101" pitchFamily="50" charset="-127"/>
              </a:rPr>
              <a:t>하고 번호판 정보와 주차 시간을 </a:t>
            </a:r>
            <a:r>
              <a:rPr lang="en-US" altLang="ko-KR" sz="28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굴림" panose="020B0600000101010101" pitchFamily="50" charset="-127"/>
              </a:rPr>
              <a:t>DB</a:t>
            </a:r>
            <a:r>
              <a:rPr lang="ko-KR" altLang="en-US" sz="28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굴림" panose="020B0600000101010101" pitchFamily="50" charset="-127"/>
              </a:rPr>
              <a:t>에 기록</a:t>
            </a:r>
            <a:endParaRPr lang="en-US" altLang="ko-KR" sz="2800" dirty="0">
              <a:solidFill>
                <a:schemeClr val="accent1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  <a:cs typeface="굴림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A6FF4C-C0DC-B9E4-25CF-D178A4643D0E}"/>
              </a:ext>
            </a:extLst>
          </p:cNvPr>
          <p:cNvSpPr txBox="1"/>
          <p:nvPr/>
        </p:nvSpPr>
        <p:spPr>
          <a:xfrm>
            <a:off x="6422931" y="24187643"/>
            <a:ext cx="4495497" cy="1716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130000"/>
              </a:lnSpc>
            </a:pPr>
            <a:r>
              <a:rPr lang="ko-KR" altLang="en-US" sz="2800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굴림" panose="020B0600000101010101" pitchFamily="50" charset="-127"/>
              </a:rPr>
              <a:t>상단의 카메라로 주차장의 </a:t>
            </a:r>
            <a:r>
              <a:rPr lang="ko-KR" altLang="en-US" sz="28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굴림" panose="020B0600000101010101" pitchFamily="50" charset="-127"/>
              </a:rPr>
              <a:t>빈 자리 상태를 체크</a:t>
            </a:r>
            <a:r>
              <a:rPr lang="ko-KR" altLang="en-US" sz="2800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굴림" panose="020B0600000101010101" pitchFamily="50" charset="-127"/>
              </a:rPr>
              <a:t>해 입구에서 보여줌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EAAA66-E290-B236-B50B-A08EBB7D3CFE}"/>
              </a:ext>
            </a:extLst>
          </p:cNvPr>
          <p:cNvSpPr txBox="1"/>
          <p:nvPr/>
        </p:nvSpPr>
        <p:spPr>
          <a:xfrm>
            <a:off x="10809151" y="24105450"/>
            <a:ext cx="4495497" cy="1716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130000"/>
              </a:lnSpc>
            </a:pPr>
            <a:r>
              <a:rPr lang="ko-KR" altLang="en-US" sz="2800" dirty="0" err="1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굴림" panose="020B0600000101010101" pitchFamily="50" charset="-127"/>
              </a:rPr>
              <a:t>출차시</a:t>
            </a:r>
            <a:r>
              <a:rPr lang="ko-KR" altLang="en-US" sz="2800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굴림" panose="020B0600000101010101" pitchFamily="50" charset="-127"/>
              </a:rPr>
              <a:t> 해당 차량의 </a:t>
            </a:r>
            <a:endParaRPr lang="en-US" altLang="ko-KR" sz="2800" dirty="0">
              <a:latin typeface="한컴 말랑말랑 Bold" panose="020F0803000000000000" pitchFamily="50" charset="-127"/>
              <a:ea typeface="한컴 말랑말랑 Bold" panose="020F0803000000000000" pitchFamily="50" charset="-127"/>
              <a:cs typeface="굴림" panose="020B0600000101010101" pitchFamily="50" charset="-127"/>
            </a:endParaRPr>
          </a:p>
          <a:p>
            <a:pPr algn="ctr" latinLnBrk="1">
              <a:lnSpc>
                <a:spcPct val="130000"/>
              </a:lnSpc>
            </a:pPr>
            <a:r>
              <a:rPr lang="ko-KR" altLang="en-US" sz="28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굴림" panose="020B0600000101010101" pitchFamily="50" charset="-127"/>
              </a:rPr>
              <a:t>주차 시간을 계산</a:t>
            </a:r>
            <a:r>
              <a:rPr lang="ko-KR" altLang="en-US" sz="2800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굴림" panose="020B0600000101010101" pitchFamily="50" charset="-127"/>
              </a:rPr>
              <a:t>하여 </a:t>
            </a:r>
            <a:endParaRPr lang="en-US" altLang="ko-KR" sz="2800" dirty="0">
              <a:latin typeface="한컴 말랑말랑 Bold" panose="020F0803000000000000" pitchFamily="50" charset="-127"/>
              <a:ea typeface="한컴 말랑말랑 Bold" panose="020F0803000000000000" pitchFamily="50" charset="-127"/>
              <a:cs typeface="굴림" panose="020B0600000101010101" pitchFamily="50" charset="-127"/>
            </a:endParaRPr>
          </a:p>
          <a:p>
            <a:pPr algn="ctr" latinLnBrk="1">
              <a:lnSpc>
                <a:spcPct val="130000"/>
              </a:lnSpc>
            </a:pPr>
            <a:r>
              <a:rPr lang="ko-KR" altLang="en-US" sz="2800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굴림" panose="020B0600000101010101" pitchFamily="50" charset="-127"/>
              </a:rPr>
              <a:t>자동 </a:t>
            </a:r>
            <a:r>
              <a:rPr lang="ko-KR" altLang="en-US" sz="28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굴림" panose="020B0600000101010101" pitchFamily="50" charset="-127"/>
              </a:rPr>
              <a:t>요금 산정</a:t>
            </a:r>
          </a:p>
        </p:txBody>
      </p:sp>
      <p:pic>
        <p:nvPicPr>
          <p:cNvPr id="22" name="Picture 26" descr="CSS : 반응형 웹(Responsive Web)">
            <a:extLst>
              <a:ext uri="{FF2B5EF4-FFF2-40B4-BE49-F238E27FC236}">
                <a16:creationId xmlns:a16="http://schemas.microsoft.com/office/drawing/2014/main" id="{0DA1B952-6F79-D71B-6F1F-8893C28E1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7322" y="21281786"/>
            <a:ext cx="3931062" cy="208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4D02FC7-FCA0-5472-8D45-52B22C6EEA14}"/>
              </a:ext>
            </a:extLst>
          </p:cNvPr>
          <p:cNvSpPr txBox="1"/>
          <p:nvPr/>
        </p:nvSpPr>
        <p:spPr>
          <a:xfrm>
            <a:off x="15010159" y="24144368"/>
            <a:ext cx="5448621" cy="1716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130000"/>
              </a:lnSpc>
            </a:pPr>
            <a:r>
              <a:rPr lang="ko-KR" altLang="en-US" sz="28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굴림" panose="020B0600000101010101" pitchFamily="50" charset="-127"/>
              </a:rPr>
              <a:t>웹 페이지</a:t>
            </a:r>
            <a:r>
              <a:rPr lang="en-US" altLang="ko-KR" sz="28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굴림" panose="020B0600000101010101" pitchFamily="50" charset="-127"/>
              </a:rPr>
              <a:t>,</a:t>
            </a:r>
            <a:r>
              <a:rPr lang="ko-KR" altLang="en-US" sz="28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굴림" panose="020B0600000101010101" pitchFamily="50" charset="-127"/>
              </a:rPr>
              <a:t> 안드로이드 앱을 </a:t>
            </a:r>
            <a:r>
              <a:rPr lang="ko-KR" altLang="en-US" sz="2800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굴림" panose="020B0600000101010101" pitchFamily="50" charset="-127"/>
              </a:rPr>
              <a:t>통해 언제 어디서나 </a:t>
            </a:r>
            <a:r>
              <a:rPr lang="ko-KR" altLang="en-US" sz="28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굴림" panose="020B0600000101010101" pitchFamily="50" charset="-127"/>
              </a:rPr>
              <a:t>실시간 주차 공간</a:t>
            </a:r>
            <a:r>
              <a:rPr lang="en-US" altLang="ko-KR" sz="28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굴림" panose="020B0600000101010101" pitchFamily="50" charset="-127"/>
              </a:rPr>
              <a:t>,</a:t>
            </a:r>
          </a:p>
          <a:p>
            <a:pPr algn="ctr" latinLnBrk="1">
              <a:lnSpc>
                <a:spcPct val="130000"/>
              </a:lnSpc>
            </a:pPr>
            <a:r>
              <a:rPr lang="ko-KR" altLang="en-US" sz="28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굴림" panose="020B0600000101010101" pitchFamily="50" charset="-127"/>
              </a:rPr>
              <a:t>자신의 주차장소</a:t>
            </a:r>
            <a:r>
              <a:rPr lang="en-US" altLang="ko-KR" sz="28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accent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굴림" panose="020B0600000101010101" pitchFamily="50" charset="-127"/>
              </a:rPr>
              <a:t>요금 </a:t>
            </a:r>
            <a:r>
              <a:rPr lang="ko-KR" altLang="en-US" sz="2800" dirty="0"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굴림" panose="020B0600000101010101" pitchFamily="50" charset="-127"/>
              </a:rPr>
              <a:t>확인 가능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46BDD51-3ADA-DC4D-A562-4E29383EFD21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33" y="10565517"/>
            <a:ext cx="10245392" cy="6435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937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154</Words>
  <Application>Microsoft Office PowerPoint</Application>
  <PresentationFormat>사용자 지정</PresentationFormat>
  <Paragraphs>21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경기천년제목 Bold</vt:lpstr>
      <vt:lpstr>맑은 고딕</vt:lpstr>
      <vt:lpstr>한컴 말</vt:lpstr>
      <vt:lpstr>한컴 말랑말랑 Bold</vt:lpstr>
      <vt:lpstr>Arial</vt:lpstr>
      <vt:lpstr>Calibri</vt:lpstr>
      <vt:lpstr>Calibri Light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박경덕</dc:creator>
  <cp:lastModifiedBy>kyongduk park</cp:lastModifiedBy>
  <cp:revision>2</cp:revision>
  <dcterms:created xsi:type="dcterms:W3CDTF">2022-05-15T15:54:50Z</dcterms:created>
  <dcterms:modified xsi:type="dcterms:W3CDTF">2022-07-02T15:19:07Z</dcterms:modified>
</cp:coreProperties>
</file>