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81" r:id="rId5"/>
    <p:sldMasterId id="2147483682" r:id="rId6"/>
    <p:sldMasterId id="2147483683"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Lst>
  <p:sldSz cy="5143500" cx="9144000"/>
  <p:notesSz cx="6858000" cy="9144000"/>
  <p:embeddedFontLst>
    <p:embeddedFont>
      <p:font typeface="Roboto"/>
      <p:regular r:id="rId23"/>
      <p:bold r:id="rId24"/>
      <p:italic r:id="rId25"/>
      <p:boldItalic r:id="rId26"/>
    </p:embeddedFont>
    <p:embeddedFont>
      <p:font typeface="Merriweather"/>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D8BC48C3-8E16-4B82-8B77-F55812B035E6}">
  <a:tblStyle styleId="{D8BC48C3-8E16-4B82-8B77-F55812B035E6}"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F2F5"/>
          </a:solidFill>
        </a:fill>
      </a:tcStyle>
    </a:wholeTbl>
    <a:band1H>
      <a:tcTxStyle/>
      <a:tcStyle>
        <a:fill>
          <a:solidFill>
            <a:srgbClr val="CFE5EB"/>
          </a:solidFill>
        </a:fill>
      </a:tcStyle>
    </a:band1H>
    <a:band2H>
      <a:tcTxStyle/>
    </a:band2H>
    <a:band1V>
      <a:tcTxStyle/>
      <a:tcStyle>
        <a:fill>
          <a:solidFill>
            <a:srgbClr val="CFE5EB"/>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Merriweather-bold.fntdata"/><Relationship Id="rId27" Type="http://schemas.openxmlformats.org/officeDocument/2006/relationships/font" Target="fonts/Merriweather-regular.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Merriweather-italic.fntdata"/><Relationship Id="rId7" Type="http://schemas.openxmlformats.org/officeDocument/2006/relationships/slideMaster" Target="slideMasters/slideMaster3.xml"/><Relationship Id="rId8" Type="http://schemas.openxmlformats.org/officeDocument/2006/relationships/notesMaster" Target="notesMasters/notesMaster1.xml"/><Relationship Id="rId30" Type="http://schemas.openxmlformats.org/officeDocument/2006/relationships/font" Target="fonts/Merriweather-boldItalic.fntdata"/><Relationship Id="rId11" Type="http://schemas.openxmlformats.org/officeDocument/2006/relationships/slide" Target="slides/slide3.xml"/><Relationship Id="rId10" Type="http://schemas.openxmlformats.org/officeDocument/2006/relationships/slide" Target="slides/slide2.xml"/><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488fb05a0f_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g488fb05a0f_9_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48a4f5936d_3_1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We observe that as the risk aversion increase from 0.25 to 10, the standard deviation decreases and also the mean return decreases. Going from risk aversion of 10 to 100, the trend is the same, however, the decrease in standard deviation is relatively less. Thus, more risk averse individual will chose a portfolio which has lower standard deviation (risk measure) but that would also result in lower mean return of the portfolio.</a:t>
            </a:r>
            <a:endParaRPr/>
          </a:p>
        </p:txBody>
      </p:sp>
      <p:sp>
        <p:nvSpPr>
          <p:cNvPr id="281" name="Google Shape;281;g48a4f5936d_3_1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g48a4f5936d_3_1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Sharpe ratio is defined as the mean return per unit of standard deviation. Maximizing Sharpe ratio would mean making numerator (mean return) as high as possible and making denominator (risk) as low as possible.</a:t>
            </a:r>
            <a:endParaRPr/>
          </a:p>
        </p:txBody>
      </p:sp>
      <p:sp>
        <p:nvSpPr>
          <p:cNvPr id="291" name="Google Shape;291;g48a4f5936d_3_1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48a4f5936d_3_1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Read from slide.</a:t>
            </a:r>
            <a:endParaRPr/>
          </a:p>
          <a:p>
            <a:pPr indent="0" lvl="0" marL="0" rtl="0" algn="l">
              <a:lnSpc>
                <a:spcPct val="100000"/>
              </a:lnSpc>
              <a:spcBef>
                <a:spcPts val="0"/>
              </a:spcBef>
              <a:spcAft>
                <a:spcPts val="0"/>
              </a:spcAft>
              <a:buSzPts val="1100"/>
              <a:buNone/>
            </a:pPr>
            <a:r>
              <a:rPr lang="en"/>
              <a:t>Refer Section 3.2 of https://arxiv.org/pdf/1511.00140.pdf</a:t>
            </a:r>
            <a:endParaRPr/>
          </a:p>
          <a:p>
            <a:pPr indent="0" lvl="0" marL="0" rtl="0" algn="l">
              <a:lnSpc>
                <a:spcPct val="100000"/>
              </a:lnSpc>
              <a:spcBef>
                <a:spcPts val="0"/>
              </a:spcBef>
              <a:spcAft>
                <a:spcPts val="0"/>
              </a:spcAft>
              <a:buSzPts val="1100"/>
              <a:buNone/>
            </a:pPr>
            <a:r>
              <a:rPr lang="en"/>
              <a:t>Despite revolutionizing risk management at its time, the Markowitz Model has some drawbacks regarding risk management. Two important disadvantages arise because it measures the risk in terms of variance of the portfolio: 1. Variance is only a useful risk measure for normally (or symmetrically) distributed losses. Since variance is measured in either direction, tail losses arising from skewed loss distributions are not taken in account. 2. Variance is not a coherent risk measure as it is not monotone.</a:t>
            </a:r>
            <a:endParaRPr/>
          </a:p>
          <a:p>
            <a:pPr indent="0" lvl="0" marL="0" rtl="0" algn="l">
              <a:lnSpc>
                <a:spcPct val="100000"/>
              </a:lnSpc>
              <a:spcBef>
                <a:spcPts val="0"/>
              </a:spcBef>
              <a:spcAft>
                <a:spcPts val="0"/>
              </a:spcAft>
              <a:buSzPts val="1100"/>
              <a:buNone/>
            </a:pPr>
            <a:r>
              <a:rPr lang="en"/>
              <a:t>Hence, this model is more appropriate.</a:t>
            </a:r>
            <a:endParaRPr/>
          </a:p>
          <a:p>
            <a:pPr indent="0" lvl="0" marL="0" rtl="0" algn="l">
              <a:lnSpc>
                <a:spcPct val="100000"/>
              </a:lnSpc>
              <a:spcBef>
                <a:spcPts val="0"/>
              </a:spcBef>
              <a:spcAft>
                <a:spcPts val="0"/>
              </a:spcAft>
              <a:buSzPts val="1100"/>
              <a:buNone/>
            </a:pPr>
            <a:r>
              <a:rPr lang="en"/>
              <a:t>In the diagram, note that x-axis is no longer standard deviation, but is ES (Expected shortfall, another name for expected tail loss or conditional value at risk)</a:t>
            </a:r>
            <a:endParaRPr/>
          </a:p>
          <a:p>
            <a:pPr indent="0" lvl="0" marL="0" rtl="0" algn="l">
              <a:lnSpc>
                <a:spcPct val="100000"/>
              </a:lnSpc>
              <a:spcBef>
                <a:spcPts val="0"/>
              </a:spcBef>
              <a:spcAft>
                <a:spcPts val="0"/>
              </a:spcAft>
              <a:buSzPts val="1100"/>
              <a:buNone/>
            </a:pPr>
            <a:r>
              <a:t/>
            </a:r>
            <a:endParaRPr/>
          </a:p>
        </p:txBody>
      </p:sp>
      <p:sp>
        <p:nvSpPr>
          <p:cNvPr id="299" name="Google Shape;299;g48a4f5936d_3_1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g488fb05a0f_9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g488fb05a0f_9_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g488fb05a0f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488fb05a0f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488fb05a0f_9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g488fb05a0f_9_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488fb05a0f_9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g488fb05a0f_9_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488fb05a0f_9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g488fb05a0f_9_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488fb05a0f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488fb05a0f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488fb05a0f_9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g488fb05a0f_9_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48a4f5936d_3_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wi is the weight for each portfolio and ri is the return for each portfolio. The constraints are self explanatory. The allocation of percentages after optimization in R is shown on the left table. For graph, the 10 portfolios are marked based on their mean return in y-axis and standard deviation in x axis. </a:t>
            </a:r>
            <a:endParaRPr/>
          </a:p>
        </p:txBody>
      </p:sp>
      <p:sp>
        <p:nvSpPr>
          <p:cNvPr id="256" name="Google Shape;256;g48a4f5936d_3_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48a4f5936d_3_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wi is the weight for each portfolio and si is the standard dev for each portfolio. Rho is the correlation between returns of two portfolio. The constraints are self explanatory. The allocation of percentages after optimization in R is shown on the left table. For graph, the 10 portfolios are marked based on their mean return in y-axis and standard deviation in x axis. Compare how the optimal point changes. Compared to model 1, model 2 has lower return and lower risk.</a:t>
            </a:r>
            <a:endParaRPr/>
          </a:p>
        </p:txBody>
      </p:sp>
      <p:sp>
        <p:nvSpPr>
          <p:cNvPr id="264" name="Google Shape;264;g48a4f5936d_3_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48a4f5936d_3_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R is the portfolio return and sigma is the portfolio standard deviation (or the risk measure). Hence, both return and risk goes into the objective function. By maximizing utility function, we are trying to maximize return and minimize variance. Another way to incorporate both risk and return in objective function is using the Sharpe Ratio which will be discussed in the next model. </a:t>
            </a:r>
            <a:endParaRPr/>
          </a:p>
        </p:txBody>
      </p:sp>
      <p:sp>
        <p:nvSpPr>
          <p:cNvPr id="272" name="Google Shape;272;g48a4f5936d_3_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1"/>
        </a:solidFill>
      </p:bgPr>
    </p:bg>
    <p:spTree>
      <p:nvGrpSpPr>
        <p:cNvPr id="67" name="Shape 67"/>
        <p:cNvGrpSpPr/>
        <p:nvPr/>
      </p:nvGrpSpPr>
      <p:grpSpPr>
        <a:xfrm>
          <a:off x="0" y="0"/>
          <a:ext cx="0" cy="0"/>
          <a:chOff x="0" y="0"/>
          <a:chExt cx="0" cy="0"/>
        </a:xfrm>
      </p:grpSpPr>
      <p:sp>
        <p:nvSpPr>
          <p:cNvPr id="68" name="Google Shape;68;p14"/>
          <p:cNvSpPr/>
          <p:nvPr/>
        </p:nvSpPr>
        <p:spPr>
          <a:xfrm>
            <a:off x="0" y="0"/>
            <a:ext cx="9144000" cy="51435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9" name="Google Shape;69;p14"/>
          <p:cNvSpPr txBox="1"/>
          <p:nvPr>
            <p:ph type="ctrTitle"/>
          </p:nvPr>
        </p:nvSpPr>
        <p:spPr>
          <a:xfrm>
            <a:off x="452628" y="577850"/>
            <a:ext cx="8086725" cy="2514600"/>
          </a:xfrm>
          <a:prstGeom prst="rect">
            <a:avLst/>
          </a:prstGeom>
          <a:noFill/>
          <a:ln>
            <a:noFill/>
          </a:ln>
        </p:spPr>
        <p:txBody>
          <a:bodyPr anchorCtr="0" anchor="b" bIns="34275" lIns="68575" spcFirstLastPara="1" rIns="68575" wrap="square" tIns="34275"/>
          <a:lstStyle>
            <a:lvl1pPr lvl="0" algn="l">
              <a:lnSpc>
                <a:spcPct val="80000"/>
              </a:lnSpc>
              <a:spcBef>
                <a:spcPts val="0"/>
              </a:spcBef>
              <a:spcAft>
                <a:spcPts val="0"/>
              </a:spcAft>
              <a:buClr>
                <a:srgbClr val="FFFFFF"/>
              </a:buClr>
              <a:buSzPts val="6600"/>
              <a:buFont typeface="Calibri"/>
              <a:buNone/>
              <a:defRPr sz="6600">
                <a:solidFill>
                  <a:srgbClr val="FFFFFF"/>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0" name="Google Shape;70;p14"/>
          <p:cNvSpPr txBox="1"/>
          <p:nvPr>
            <p:ph idx="1" type="subTitle"/>
          </p:nvPr>
        </p:nvSpPr>
        <p:spPr>
          <a:xfrm>
            <a:off x="500634" y="3155157"/>
            <a:ext cx="6921151" cy="1234440"/>
          </a:xfrm>
          <a:prstGeom prst="rect">
            <a:avLst/>
          </a:prstGeom>
          <a:noFill/>
          <a:ln>
            <a:noFill/>
          </a:ln>
        </p:spPr>
        <p:txBody>
          <a:bodyPr anchorCtr="0" anchor="t" bIns="34275" lIns="68575" spcFirstLastPara="1" rIns="68575" wrap="square" tIns="34275"/>
          <a:lstStyle>
            <a:lvl1pPr lvl="0" algn="l">
              <a:lnSpc>
                <a:spcPct val="85000"/>
              </a:lnSpc>
              <a:spcBef>
                <a:spcPts val="1000"/>
              </a:spcBef>
              <a:spcAft>
                <a:spcPts val="0"/>
              </a:spcAft>
              <a:buClr>
                <a:schemeClr val="lt1"/>
              </a:buClr>
              <a:buSzPts val="2400"/>
              <a:buNone/>
              <a:defRPr sz="2400">
                <a:solidFill>
                  <a:schemeClr val="lt1"/>
                </a:solidFill>
                <a:latin typeface="Calibri"/>
                <a:ea typeface="Calibri"/>
                <a:cs typeface="Calibri"/>
                <a:sym typeface="Calibri"/>
              </a:defRPr>
            </a:lvl1pPr>
            <a:lvl2pPr lvl="1" algn="ctr">
              <a:lnSpc>
                <a:spcPct val="85000"/>
              </a:lnSpc>
              <a:spcBef>
                <a:spcPts val="500"/>
              </a:spcBef>
              <a:spcAft>
                <a:spcPts val="0"/>
              </a:spcAft>
              <a:buClr>
                <a:srgbClr val="262626"/>
              </a:buClr>
              <a:buSzPts val="2100"/>
              <a:buNone/>
              <a:defRPr sz="2100"/>
            </a:lvl2pPr>
            <a:lvl3pPr lvl="2" algn="ctr">
              <a:lnSpc>
                <a:spcPct val="85000"/>
              </a:lnSpc>
              <a:spcBef>
                <a:spcPts val="500"/>
              </a:spcBef>
              <a:spcAft>
                <a:spcPts val="0"/>
              </a:spcAft>
              <a:buClr>
                <a:srgbClr val="262626"/>
              </a:buClr>
              <a:buSzPts val="1800"/>
              <a:buNone/>
              <a:defRPr sz="1800"/>
            </a:lvl3pPr>
            <a:lvl4pPr lvl="3" algn="ctr">
              <a:lnSpc>
                <a:spcPct val="85000"/>
              </a:lnSpc>
              <a:spcBef>
                <a:spcPts val="500"/>
              </a:spcBef>
              <a:spcAft>
                <a:spcPts val="0"/>
              </a:spcAft>
              <a:buClr>
                <a:srgbClr val="262626"/>
              </a:buClr>
              <a:buSzPts val="1500"/>
              <a:buNone/>
              <a:defRPr sz="1500"/>
            </a:lvl4pPr>
            <a:lvl5pPr lvl="4" algn="ctr">
              <a:lnSpc>
                <a:spcPct val="85000"/>
              </a:lnSpc>
              <a:spcBef>
                <a:spcPts val="500"/>
              </a:spcBef>
              <a:spcAft>
                <a:spcPts val="0"/>
              </a:spcAft>
              <a:buClr>
                <a:srgbClr val="262626"/>
              </a:buClr>
              <a:buSzPts val="1500"/>
              <a:buNone/>
              <a:defRPr sz="1500"/>
            </a:lvl5pPr>
            <a:lvl6pPr lvl="5" algn="ctr">
              <a:lnSpc>
                <a:spcPct val="85000"/>
              </a:lnSpc>
              <a:spcBef>
                <a:spcPts val="500"/>
              </a:spcBef>
              <a:spcAft>
                <a:spcPts val="0"/>
              </a:spcAft>
              <a:buClr>
                <a:srgbClr val="262626"/>
              </a:buClr>
              <a:buSzPts val="1500"/>
              <a:buNone/>
              <a:defRPr sz="1500"/>
            </a:lvl6pPr>
            <a:lvl7pPr lvl="6" algn="ctr">
              <a:lnSpc>
                <a:spcPct val="85000"/>
              </a:lnSpc>
              <a:spcBef>
                <a:spcPts val="500"/>
              </a:spcBef>
              <a:spcAft>
                <a:spcPts val="0"/>
              </a:spcAft>
              <a:buClr>
                <a:srgbClr val="262626"/>
              </a:buClr>
              <a:buSzPts val="1500"/>
              <a:buNone/>
              <a:defRPr sz="1500"/>
            </a:lvl7pPr>
            <a:lvl8pPr lvl="7" algn="ctr">
              <a:lnSpc>
                <a:spcPct val="85000"/>
              </a:lnSpc>
              <a:spcBef>
                <a:spcPts val="500"/>
              </a:spcBef>
              <a:spcAft>
                <a:spcPts val="0"/>
              </a:spcAft>
              <a:buClr>
                <a:srgbClr val="262626"/>
              </a:buClr>
              <a:buSzPts val="1500"/>
              <a:buNone/>
              <a:defRPr sz="1500"/>
            </a:lvl8pPr>
            <a:lvl9pPr lvl="8" algn="ctr">
              <a:lnSpc>
                <a:spcPct val="85000"/>
              </a:lnSpc>
              <a:spcBef>
                <a:spcPts val="500"/>
              </a:spcBef>
              <a:spcAft>
                <a:spcPts val="0"/>
              </a:spcAft>
              <a:buClr>
                <a:srgbClr val="262626"/>
              </a:buClr>
              <a:buSzPts val="1500"/>
              <a:buNone/>
              <a:defRPr sz="1500"/>
            </a:lvl9pPr>
          </a:lstStyle>
          <a:p/>
        </p:txBody>
      </p:sp>
      <p:sp>
        <p:nvSpPr>
          <p:cNvPr id="71" name="Google Shape;71;p14"/>
          <p:cNvSpPr txBox="1"/>
          <p:nvPr>
            <p:ph idx="10" type="dt"/>
          </p:nvPr>
        </p:nvSpPr>
        <p:spPr>
          <a:xfrm>
            <a:off x="514350" y="4809335"/>
            <a:ext cx="3086100" cy="171450"/>
          </a:xfrm>
          <a:prstGeom prst="rect">
            <a:avLst/>
          </a:prstGeom>
          <a:noFill/>
          <a:ln>
            <a:noFill/>
          </a:ln>
        </p:spPr>
        <p:txBody>
          <a:bodyPr anchorCtr="0" anchor="ctr" bIns="34275" lIns="68575" spcFirstLastPara="1" rIns="68575" wrap="square" tIns="34275"/>
          <a:lstStyle>
            <a:lvl1pPr lvl="0" algn="l">
              <a:spcBef>
                <a:spcPts val="0"/>
              </a:spcBef>
              <a:spcAft>
                <a:spcPts val="0"/>
              </a:spcAft>
              <a:buSzPts val="1100"/>
              <a:buNone/>
              <a:defRPr>
                <a:solidFill>
                  <a:srgbClr val="FFFFFF"/>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2" name="Google Shape;72;p14"/>
          <p:cNvSpPr txBox="1"/>
          <p:nvPr>
            <p:ph idx="11" type="ftr"/>
          </p:nvPr>
        </p:nvSpPr>
        <p:spPr>
          <a:xfrm>
            <a:off x="514350" y="4916023"/>
            <a:ext cx="3771900" cy="171450"/>
          </a:xfrm>
          <a:prstGeom prst="rect">
            <a:avLst/>
          </a:prstGeom>
          <a:noFill/>
          <a:ln>
            <a:noFill/>
          </a:ln>
        </p:spPr>
        <p:txBody>
          <a:bodyPr anchorCtr="0" anchor="ctr" bIns="34275" lIns="68575" spcFirstLastPara="1" rIns="68575" wrap="square" tIns="34275"/>
          <a:lstStyle>
            <a:lvl1pPr lvl="0" algn="l">
              <a:spcBef>
                <a:spcPts val="0"/>
              </a:spcBef>
              <a:spcAft>
                <a:spcPts val="0"/>
              </a:spcAft>
              <a:buSzPts val="1100"/>
              <a:buNone/>
              <a:defRPr>
                <a:solidFill>
                  <a:srgbClr val="FFFFFF"/>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3" name="Google Shape;73;p14"/>
          <p:cNvSpPr txBox="1"/>
          <p:nvPr>
            <p:ph idx="12" type="sldNum"/>
          </p:nvPr>
        </p:nvSpPr>
        <p:spPr>
          <a:xfrm>
            <a:off x="6572944" y="4407309"/>
            <a:ext cx="2194560" cy="1047779"/>
          </a:xfrm>
          <a:prstGeom prst="rect">
            <a:avLst/>
          </a:prstGeom>
          <a:noFill/>
          <a:ln>
            <a:noFill/>
          </a:ln>
        </p:spPr>
        <p:txBody>
          <a:bodyPr anchorCtr="0" anchor="b" bIns="34275" lIns="68575" spcFirstLastPara="1" rIns="68575" wrap="square" tIns="34275">
            <a:noAutofit/>
          </a:bodyPr>
          <a:lstStyle>
            <a:lvl1pPr indent="0" lvl="0" marL="0" algn="r">
              <a:spcBef>
                <a:spcPts val="0"/>
              </a:spcBef>
              <a:buNone/>
              <a:defRPr b="0" i="0" sz="7700" u="none" cap="none" strike="noStrike">
                <a:solidFill>
                  <a:srgbClr val="FFFFFF"/>
                </a:solidFill>
                <a:latin typeface="Calibri"/>
                <a:ea typeface="Calibri"/>
                <a:cs typeface="Calibri"/>
                <a:sym typeface="Calibri"/>
              </a:defRPr>
            </a:lvl1pPr>
            <a:lvl2pPr indent="0" lvl="1" marL="0" algn="r">
              <a:spcBef>
                <a:spcPts val="0"/>
              </a:spcBef>
              <a:buNone/>
              <a:defRPr b="0" i="0" sz="7700" u="none" cap="none" strike="noStrike">
                <a:solidFill>
                  <a:srgbClr val="FFFFFF"/>
                </a:solidFill>
                <a:latin typeface="Calibri"/>
                <a:ea typeface="Calibri"/>
                <a:cs typeface="Calibri"/>
                <a:sym typeface="Calibri"/>
              </a:defRPr>
            </a:lvl2pPr>
            <a:lvl3pPr indent="0" lvl="2" marL="0" algn="r">
              <a:spcBef>
                <a:spcPts val="0"/>
              </a:spcBef>
              <a:buNone/>
              <a:defRPr b="0" i="0" sz="7700" u="none" cap="none" strike="noStrike">
                <a:solidFill>
                  <a:srgbClr val="FFFFFF"/>
                </a:solidFill>
                <a:latin typeface="Calibri"/>
                <a:ea typeface="Calibri"/>
                <a:cs typeface="Calibri"/>
                <a:sym typeface="Calibri"/>
              </a:defRPr>
            </a:lvl3pPr>
            <a:lvl4pPr indent="0" lvl="3" marL="0" algn="r">
              <a:spcBef>
                <a:spcPts val="0"/>
              </a:spcBef>
              <a:buNone/>
              <a:defRPr b="0" i="0" sz="7700" u="none" cap="none" strike="noStrike">
                <a:solidFill>
                  <a:srgbClr val="FFFFFF"/>
                </a:solidFill>
                <a:latin typeface="Calibri"/>
                <a:ea typeface="Calibri"/>
                <a:cs typeface="Calibri"/>
                <a:sym typeface="Calibri"/>
              </a:defRPr>
            </a:lvl4pPr>
            <a:lvl5pPr indent="0" lvl="4" marL="0" algn="r">
              <a:spcBef>
                <a:spcPts val="0"/>
              </a:spcBef>
              <a:buNone/>
              <a:defRPr b="0" i="0" sz="7700" u="none" cap="none" strike="noStrike">
                <a:solidFill>
                  <a:srgbClr val="FFFFFF"/>
                </a:solidFill>
                <a:latin typeface="Calibri"/>
                <a:ea typeface="Calibri"/>
                <a:cs typeface="Calibri"/>
                <a:sym typeface="Calibri"/>
              </a:defRPr>
            </a:lvl5pPr>
            <a:lvl6pPr indent="0" lvl="5" marL="0" algn="r">
              <a:spcBef>
                <a:spcPts val="0"/>
              </a:spcBef>
              <a:buNone/>
              <a:defRPr b="0" i="0" sz="7700" u="none" cap="none" strike="noStrike">
                <a:solidFill>
                  <a:srgbClr val="FFFFFF"/>
                </a:solidFill>
                <a:latin typeface="Calibri"/>
                <a:ea typeface="Calibri"/>
                <a:cs typeface="Calibri"/>
                <a:sym typeface="Calibri"/>
              </a:defRPr>
            </a:lvl6pPr>
            <a:lvl7pPr indent="0" lvl="6" marL="0" algn="r">
              <a:spcBef>
                <a:spcPts val="0"/>
              </a:spcBef>
              <a:buNone/>
              <a:defRPr b="0" i="0" sz="7700" u="none" cap="none" strike="noStrike">
                <a:solidFill>
                  <a:srgbClr val="FFFFFF"/>
                </a:solidFill>
                <a:latin typeface="Calibri"/>
                <a:ea typeface="Calibri"/>
                <a:cs typeface="Calibri"/>
                <a:sym typeface="Calibri"/>
              </a:defRPr>
            </a:lvl7pPr>
            <a:lvl8pPr indent="0" lvl="7" marL="0" algn="r">
              <a:spcBef>
                <a:spcPts val="0"/>
              </a:spcBef>
              <a:buNone/>
              <a:defRPr b="0" i="0" sz="7700" u="none" cap="none" strike="noStrike">
                <a:solidFill>
                  <a:srgbClr val="FFFFFF"/>
                </a:solidFill>
                <a:latin typeface="Calibri"/>
                <a:ea typeface="Calibri"/>
                <a:cs typeface="Calibri"/>
                <a:sym typeface="Calibri"/>
              </a:defRPr>
            </a:lvl8pPr>
            <a:lvl9pPr indent="0" lvl="8" marL="0" algn="r">
              <a:spcBef>
                <a:spcPts val="0"/>
              </a:spcBef>
              <a:buNone/>
              <a:defRPr b="0" i="0" sz="77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74" name="Shape 74"/>
        <p:cNvGrpSpPr/>
        <p:nvPr/>
      </p:nvGrpSpPr>
      <p:grpSpPr>
        <a:xfrm>
          <a:off x="0" y="0"/>
          <a:ext cx="0" cy="0"/>
          <a:chOff x="0" y="0"/>
          <a:chExt cx="0" cy="0"/>
        </a:xfrm>
      </p:grpSpPr>
      <p:sp>
        <p:nvSpPr>
          <p:cNvPr id="75" name="Google Shape;75;p15"/>
          <p:cNvSpPr txBox="1"/>
          <p:nvPr>
            <p:ph type="title"/>
          </p:nvPr>
        </p:nvSpPr>
        <p:spPr>
          <a:xfrm>
            <a:off x="492918" y="374650"/>
            <a:ext cx="8079581" cy="1243648"/>
          </a:xfrm>
          <a:prstGeom prst="rect">
            <a:avLst/>
          </a:prstGeom>
          <a:noFill/>
          <a:ln>
            <a:noFill/>
          </a:ln>
        </p:spPr>
        <p:txBody>
          <a:bodyPr anchorCtr="0" anchor="ctr" bIns="34275" lIns="68575" spcFirstLastPara="1" rIns="68575" wrap="square" tIns="34275"/>
          <a:lstStyle>
            <a:lvl1pPr lvl="0" algn="l">
              <a:lnSpc>
                <a:spcPct val="85000"/>
              </a:lnSpc>
              <a:spcBef>
                <a:spcPts val="0"/>
              </a:spcBef>
              <a:spcAft>
                <a:spcPts val="0"/>
              </a:spcAft>
              <a:buClr>
                <a:schemeClr val="accen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6" name="Google Shape;76;p15"/>
          <p:cNvSpPr txBox="1"/>
          <p:nvPr>
            <p:ph idx="1" type="body"/>
          </p:nvPr>
        </p:nvSpPr>
        <p:spPr>
          <a:xfrm>
            <a:off x="507492" y="1508760"/>
            <a:ext cx="8065294" cy="2824639"/>
          </a:xfrm>
          <a:prstGeom prst="rect">
            <a:avLst/>
          </a:prstGeom>
          <a:noFill/>
          <a:ln>
            <a:noFill/>
          </a:ln>
        </p:spPr>
        <p:txBody>
          <a:bodyPr anchorCtr="0" anchor="t" bIns="34275" lIns="68575" spcFirstLastPara="1" rIns="68575" wrap="square" tIns="34275"/>
          <a:lstStyle>
            <a:lvl1pPr indent="-317500" lvl="0" marL="457200" algn="l">
              <a:lnSpc>
                <a:spcPct val="85000"/>
              </a:lnSpc>
              <a:spcBef>
                <a:spcPts val="1000"/>
              </a:spcBef>
              <a:spcAft>
                <a:spcPts val="0"/>
              </a:spcAft>
              <a:buClr>
                <a:srgbClr val="262626"/>
              </a:buClr>
              <a:buSzPts val="1400"/>
              <a:buChar char=" "/>
              <a:defRPr/>
            </a:lvl1pPr>
            <a:lvl2pPr indent="-317500" lvl="1" marL="914400" algn="l">
              <a:lnSpc>
                <a:spcPct val="85000"/>
              </a:lnSpc>
              <a:spcBef>
                <a:spcPts val="500"/>
              </a:spcBef>
              <a:spcAft>
                <a:spcPts val="0"/>
              </a:spcAft>
              <a:buClr>
                <a:srgbClr val="262626"/>
              </a:buClr>
              <a:buSzPts val="1400"/>
              <a:buChar char=" "/>
              <a:defRPr/>
            </a:lvl2pPr>
            <a:lvl3pPr indent="-317500" lvl="2" marL="1371600" algn="l">
              <a:lnSpc>
                <a:spcPct val="85000"/>
              </a:lnSpc>
              <a:spcBef>
                <a:spcPts val="500"/>
              </a:spcBef>
              <a:spcAft>
                <a:spcPts val="0"/>
              </a:spcAft>
              <a:buClr>
                <a:srgbClr val="262626"/>
              </a:buClr>
              <a:buSzPts val="1400"/>
              <a:buChar char=" "/>
              <a:defRPr/>
            </a:lvl3pPr>
            <a:lvl4pPr indent="-317500" lvl="3" marL="1828800" algn="l">
              <a:lnSpc>
                <a:spcPct val="85000"/>
              </a:lnSpc>
              <a:spcBef>
                <a:spcPts val="500"/>
              </a:spcBef>
              <a:spcAft>
                <a:spcPts val="0"/>
              </a:spcAft>
              <a:buClr>
                <a:srgbClr val="262626"/>
              </a:buClr>
              <a:buSzPts val="1400"/>
              <a:buChar char=" "/>
              <a:defRPr/>
            </a:lvl4pPr>
            <a:lvl5pPr indent="-317500" lvl="4" marL="2286000" algn="l">
              <a:lnSpc>
                <a:spcPct val="85000"/>
              </a:lnSpc>
              <a:spcBef>
                <a:spcPts val="500"/>
              </a:spcBef>
              <a:spcAft>
                <a:spcPts val="0"/>
              </a:spcAft>
              <a:buClr>
                <a:srgbClr val="262626"/>
              </a:buClr>
              <a:buSzPts val="1400"/>
              <a:buChar char=" "/>
              <a:defRPr/>
            </a:lvl5pPr>
            <a:lvl6pPr indent="-317500" lvl="5" marL="2743200" algn="l">
              <a:lnSpc>
                <a:spcPct val="85000"/>
              </a:lnSpc>
              <a:spcBef>
                <a:spcPts val="500"/>
              </a:spcBef>
              <a:spcAft>
                <a:spcPts val="0"/>
              </a:spcAft>
              <a:buClr>
                <a:srgbClr val="262626"/>
              </a:buClr>
              <a:buSzPts val="1400"/>
              <a:buChar char=" "/>
              <a:defRPr/>
            </a:lvl6pPr>
            <a:lvl7pPr indent="-317500" lvl="6" marL="3200400" algn="l">
              <a:lnSpc>
                <a:spcPct val="85000"/>
              </a:lnSpc>
              <a:spcBef>
                <a:spcPts val="500"/>
              </a:spcBef>
              <a:spcAft>
                <a:spcPts val="0"/>
              </a:spcAft>
              <a:buClr>
                <a:srgbClr val="262626"/>
              </a:buClr>
              <a:buSzPts val="1400"/>
              <a:buChar char=" "/>
              <a:defRPr/>
            </a:lvl7pPr>
            <a:lvl8pPr indent="-317500" lvl="7" marL="3657600" algn="l">
              <a:lnSpc>
                <a:spcPct val="85000"/>
              </a:lnSpc>
              <a:spcBef>
                <a:spcPts val="500"/>
              </a:spcBef>
              <a:spcAft>
                <a:spcPts val="0"/>
              </a:spcAft>
              <a:buClr>
                <a:srgbClr val="262626"/>
              </a:buClr>
              <a:buSzPts val="1400"/>
              <a:buChar char=" "/>
              <a:defRPr/>
            </a:lvl8pPr>
            <a:lvl9pPr indent="-317500" lvl="8" marL="4114800" algn="l">
              <a:lnSpc>
                <a:spcPct val="85000"/>
              </a:lnSpc>
              <a:spcBef>
                <a:spcPts val="500"/>
              </a:spcBef>
              <a:spcAft>
                <a:spcPts val="0"/>
              </a:spcAft>
              <a:buClr>
                <a:srgbClr val="262626"/>
              </a:buClr>
              <a:buSzPts val="1400"/>
              <a:buChar char=" "/>
              <a:defRPr/>
            </a:lvl9pPr>
          </a:lstStyle>
          <a:p/>
        </p:txBody>
      </p:sp>
      <p:sp>
        <p:nvSpPr>
          <p:cNvPr id="77" name="Google Shape;77;p15"/>
          <p:cNvSpPr txBox="1"/>
          <p:nvPr>
            <p:ph idx="10" type="dt"/>
          </p:nvPr>
        </p:nvSpPr>
        <p:spPr>
          <a:xfrm>
            <a:off x="514350" y="4809335"/>
            <a:ext cx="3086100" cy="171450"/>
          </a:xfrm>
          <a:prstGeom prst="rect">
            <a:avLst/>
          </a:prstGeom>
          <a:noFill/>
          <a:ln>
            <a:noFill/>
          </a:ln>
        </p:spPr>
        <p:txBody>
          <a:bodyPr anchorCtr="0" anchor="ctr" bIns="34275" lIns="68575" spcFirstLastPara="1" rIns="68575" wrap="square" tIns="34275"/>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8" name="Google Shape;78;p15"/>
          <p:cNvSpPr txBox="1"/>
          <p:nvPr>
            <p:ph idx="11" type="ftr"/>
          </p:nvPr>
        </p:nvSpPr>
        <p:spPr>
          <a:xfrm>
            <a:off x="514350" y="4916023"/>
            <a:ext cx="3771900" cy="171450"/>
          </a:xfrm>
          <a:prstGeom prst="rect">
            <a:avLst/>
          </a:prstGeom>
          <a:noFill/>
          <a:ln>
            <a:noFill/>
          </a:ln>
        </p:spPr>
        <p:txBody>
          <a:bodyPr anchorCtr="0" anchor="ctr" bIns="34275" lIns="68575" spcFirstLastPara="1" rIns="68575" wrap="square" tIns="34275"/>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9" name="Google Shape;79;p15"/>
          <p:cNvSpPr txBox="1"/>
          <p:nvPr>
            <p:ph idx="12" type="sldNum"/>
          </p:nvPr>
        </p:nvSpPr>
        <p:spPr>
          <a:xfrm>
            <a:off x="6572944" y="4407309"/>
            <a:ext cx="2194560" cy="1047779"/>
          </a:xfrm>
          <a:prstGeom prst="rect">
            <a:avLst/>
          </a:prstGeom>
          <a:noFill/>
          <a:ln>
            <a:noFill/>
          </a:ln>
        </p:spPr>
        <p:txBody>
          <a:bodyPr anchorCtr="0" anchor="b"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80" name="Shape 80"/>
        <p:cNvGrpSpPr/>
        <p:nvPr/>
      </p:nvGrpSpPr>
      <p:grpSpPr>
        <a:xfrm>
          <a:off x="0" y="0"/>
          <a:ext cx="0" cy="0"/>
          <a:chOff x="0" y="0"/>
          <a:chExt cx="0" cy="0"/>
        </a:xfrm>
      </p:grpSpPr>
      <p:sp>
        <p:nvSpPr>
          <p:cNvPr id="81" name="Google Shape;81;p16"/>
          <p:cNvSpPr txBox="1"/>
          <p:nvPr>
            <p:ph type="title"/>
          </p:nvPr>
        </p:nvSpPr>
        <p:spPr>
          <a:xfrm>
            <a:off x="452628" y="575564"/>
            <a:ext cx="8085582" cy="2516886"/>
          </a:xfrm>
          <a:prstGeom prst="rect">
            <a:avLst/>
          </a:prstGeom>
          <a:noFill/>
          <a:ln>
            <a:noFill/>
          </a:ln>
        </p:spPr>
        <p:txBody>
          <a:bodyPr anchorCtr="0" anchor="b" bIns="34275" lIns="68575" spcFirstLastPara="1" rIns="68575" wrap="square" tIns="34275"/>
          <a:lstStyle>
            <a:lvl1pPr lvl="0" algn="l">
              <a:lnSpc>
                <a:spcPct val="80000"/>
              </a:lnSpc>
              <a:spcBef>
                <a:spcPts val="0"/>
              </a:spcBef>
              <a:spcAft>
                <a:spcPts val="0"/>
              </a:spcAft>
              <a:buClr>
                <a:schemeClr val="accent1"/>
              </a:buClr>
              <a:buSzPts val="6600"/>
              <a:buFont typeface="Calibri"/>
              <a:buNone/>
              <a:defRPr b="0" sz="6600">
                <a:solidFill>
                  <a:schemeClr val="accen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2" name="Google Shape;82;p16"/>
          <p:cNvSpPr txBox="1"/>
          <p:nvPr>
            <p:ph idx="1" type="body"/>
          </p:nvPr>
        </p:nvSpPr>
        <p:spPr>
          <a:xfrm>
            <a:off x="500634" y="3153157"/>
            <a:ext cx="6919722" cy="1234440"/>
          </a:xfrm>
          <a:prstGeom prst="rect">
            <a:avLst/>
          </a:prstGeom>
          <a:noFill/>
          <a:ln>
            <a:noFill/>
          </a:ln>
        </p:spPr>
        <p:txBody>
          <a:bodyPr anchorCtr="0" anchor="t" bIns="34275" lIns="68575" spcFirstLastPara="1" rIns="68575" wrap="square" tIns="34275"/>
          <a:lstStyle>
            <a:lvl1pPr indent="-228600" lvl="0" marL="457200" algn="l">
              <a:lnSpc>
                <a:spcPct val="85000"/>
              </a:lnSpc>
              <a:spcBef>
                <a:spcPts val="1000"/>
              </a:spcBef>
              <a:spcAft>
                <a:spcPts val="0"/>
              </a:spcAft>
              <a:buClr>
                <a:schemeClr val="dk1"/>
              </a:buClr>
              <a:buSzPts val="2400"/>
              <a:buNone/>
              <a:defRPr sz="2400">
                <a:solidFill>
                  <a:schemeClr val="dk1"/>
                </a:solidFill>
                <a:latin typeface="Calibri"/>
                <a:ea typeface="Calibri"/>
                <a:cs typeface="Calibri"/>
                <a:sym typeface="Calibri"/>
              </a:defRPr>
            </a:lvl1pPr>
            <a:lvl2pPr indent="-228600" lvl="1" marL="914400" algn="l">
              <a:lnSpc>
                <a:spcPct val="85000"/>
              </a:lnSpc>
              <a:spcBef>
                <a:spcPts val="500"/>
              </a:spcBef>
              <a:spcAft>
                <a:spcPts val="0"/>
              </a:spcAft>
              <a:buClr>
                <a:srgbClr val="888888"/>
              </a:buClr>
              <a:buSzPts val="1400"/>
              <a:buNone/>
              <a:defRPr sz="1400">
                <a:solidFill>
                  <a:srgbClr val="888888"/>
                </a:solidFill>
              </a:defRPr>
            </a:lvl2pPr>
            <a:lvl3pPr indent="-228600" lvl="2" marL="1371600" algn="l">
              <a:lnSpc>
                <a:spcPct val="85000"/>
              </a:lnSpc>
              <a:spcBef>
                <a:spcPts val="500"/>
              </a:spcBef>
              <a:spcAft>
                <a:spcPts val="0"/>
              </a:spcAft>
              <a:buClr>
                <a:srgbClr val="888888"/>
              </a:buClr>
              <a:buSzPts val="1200"/>
              <a:buNone/>
              <a:defRPr sz="1200">
                <a:solidFill>
                  <a:srgbClr val="888888"/>
                </a:solidFill>
              </a:defRPr>
            </a:lvl3pPr>
            <a:lvl4pPr indent="-228600" lvl="3" marL="1828800" algn="l">
              <a:lnSpc>
                <a:spcPct val="85000"/>
              </a:lnSpc>
              <a:spcBef>
                <a:spcPts val="500"/>
              </a:spcBef>
              <a:spcAft>
                <a:spcPts val="0"/>
              </a:spcAft>
              <a:buClr>
                <a:srgbClr val="888888"/>
              </a:buClr>
              <a:buSzPts val="1100"/>
              <a:buNone/>
              <a:defRPr sz="1100">
                <a:solidFill>
                  <a:srgbClr val="888888"/>
                </a:solidFill>
              </a:defRPr>
            </a:lvl4pPr>
            <a:lvl5pPr indent="-228600" lvl="4" marL="2286000" algn="l">
              <a:lnSpc>
                <a:spcPct val="85000"/>
              </a:lnSpc>
              <a:spcBef>
                <a:spcPts val="500"/>
              </a:spcBef>
              <a:spcAft>
                <a:spcPts val="0"/>
              </a:spcAft>
              <a:buClr>
                <a:srgbClr val="888888"/>
              </a:buClr>
              <a:buSzPts val="1100"/>
              <a:buNone/>
              <a:defRPr sz="1100">
                <a:solidFill>
                  <a:srgbClr val="888888"/>
                </a:solidFill>
              </a:defRPr>
            </a:lvl5pPr>
            <a:lvl6pPr indent="-228600" lvl="5" marL="2743200" algn="l">
              <a:lnSpc>
                <a:spcPct val="85000"/>
              </a:lnSpc>
              <a:spcBef>
                <a:spcPts val="500"/>
              </a:spcBef>
              <a:spcAft>
                <a:spcPts val="0"/>
              </a:spcAft>
              <a:buClr>
                <a:srgbClr val="888888"/>
              </a:buClr>
              <a:buSzPts val="1100"/>
              <a:buNone/>
              <a:defRPr sz="1100">
                <a:solidFill>
                  <a:srgbClr val="888888"/>
                </a:solidFill>
              </a:defRPr>
            </a:lvl6pPr>
            <a:lvl7pPr indent="-228600" lvl="6" marL="3200400" algn="l">
              <a:lnSpc>
                <a:spcPct val="85000"/>
              </a:lnSpc>
              <a:spcBef>
                <a:spcPts val="500"/>
              </a:spcBef>
              <a:spcAft>
                <a:spcPts val="0"/>
              </a:spcAft>
              <a:buClr>
                <a:srgbClr val="888888"/>
              </a:buClr>
              <a:buSzPts val="1100"/>
              <a:buNone/>
              <a:defRPr sz="1100">
                <a:solidFill>
                  <a:srgbClr val="888888"/>
                </a:solidFill>
              </a:defRPr>
            </a:lvl7pPr>
            <a:lvl8pPr indent="-228600" lvl="7" marL="3657600" algn="l">
              <a:lnSpc>
                <a:spcPct val="85000"/>
              </a:lnSpc>
              <a:spcBef>
                <a:spcPts val="500"/>
              </a:spcBef>
              <a:spcAft>
                <a:spcPts val="0"/>
              </a:spcAft>
              <a:buClr>
                <a:srgbClr val="888888"/>
              </a:buClr>
              <a:buSzPts val="1100"/>
              <a:buNone/>
              <a:defRPr sz="1100">
                <a:solidFill>
                  <a:srgbClr val="888888"/>
                </a:solidFill>
              </a:defRPr>
            </a:lvl8pPr>
            <a:lvl9pPr indent="-228600" lvl="8" marL="4114800" algn="l">
              <a:lnSpc>
                <a:spcPct val="85000"/>
              </a:lnSpc>
              <a:spcBef>
                <a:spcPts val="500"/>
              </a:spcBef>
              <a:spcAft>
                <a:spcPts val="0"/>
              </a:spcAft>
              <a:buClr>
                <a:srgbClr val="888888"/>
              </a:buClr>
              <a:buSzPts val="1100"/>
              <a:buNone/>
              <a:defRPr sz="1100">
                <a:solidFill>
                  <a:srgbClr val="888888"/>
                </a:solidFill>
              </a:defRPr>
            </a:lvl9pPr>
          </a:lstStyle>
          <a:p/>
        </p:txBody>
      </p:sp>
      <p:sp>
        <p:nvSpPr>
          <p:cNvPr id="83" name="Google Shape;83;p16"/>
          <p:cNvSpPr txBox="1"/>
          <p:nvPr>
            <p:ph idx="10" type="dt"/>
          </p:nvPr>
        </p:nvSpPr>
        <p:spPr>
          <a:xfrm>
            <a:off x="514350" y="4809335"/>
            <a:ext cx="3086100" cy="171450"/>
          </a:xfrm>
          <a:prstGeom prst="rect">
            <a:avLst/>
          </a:prstGeom>
          <a:noFill/>
          <a:ln>
            <a:noFill/>
          </a:ln>
        </p:spPr>
        <p:txBody>
          <a:bodyPr anchorCtr="0" anchor="ctr" bIns="34275" lIns="68575" spcFirstLastPara="1" rIns="68575" wrap="square" tIns="34275"/>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4" name="Google Shape;84;p16"/>
          <p:cNvSpPr txBox="1"/>
          <p:nvPr>
            <p:ph idx="11" type="ftr"/>
          </p:nvPr>
        </p:nvSpPr>
        <p:spPr>
          <a:xfrm>
            <a:off x="514350" y="4916023"/>
            <a:ext cx="3771900" cy="171450"/>
          </a:xfrm>
          <a:prstGeom prst="rect">
            <a:avLst/>
          </a:prstGeom>
          <a:noFill/>
          <a:ln>
            <a:noFill/>
          </a:ln>
        </p:spPr>
        <p:txBody>
          <a:bodyPr anchorCtr="0" anchor="ctr" bIns="34275" lIns="68575" spcFirstLastPara="1" rIns="68575" wrap="square" tIns="34275"/>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5" name="Google Shape;85;p16"/>
          <p:cNvSpPr txBox="1"/>
          <p:nvPr>
            <p:ph idx="12" type="sldNum"/>
          </p:nvPr>
        </p:nvSpPr>
        <p:spPr>
          <a:xfrm>
            <a:off x="6572944" y="4407309"/>
            <a:ext cx="2194560" cy="1047779"/>
          </a:xfrm>
          <a:prstGeom prst="rect">
            <a:avLst/>
          </a:prstGeom>
          <a:noFill/>
          <a:ln>
            <a:noFill/>
          </a:ln>
        </p:spPr>
        <p:txBody>
          <a:bodyPr anchorCtr="0" anchor="b"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86" name="Shape 86"/>
        <p:cNvGrpSpPr/>
        <p:nvPr/>
      </p:nvGrpSpPr>
      <p:grpSpPr>
        <a:xfrm>
          <a:off x="0" y="0"/>
          <a:ext cx="0" cy="0"/>
          <a:chOff x="0" y="0"/>
          <a:chExt cx="0" cy="0"/>
        </a:xfrm>
      </p:grpSpPr>
      <p:sp>
        <p:nvSpPr>
          <p:cNvPr id="87" name="Google Shape;87;p17"/>
          <p:cNvSpPr txBox="1"/>
          <p:nvPr>
            <p:ph type="title"/>
          </p:nvPr>
        </p:nvSpPr>
        <p:spPr>
          <a:xfrm>
            <a:off x="492918" y="374650"/>
            <a:ext cx="8079581" cy="1243648"/>
          </a:xfrm>
          <a:prstGeom prst="rect">
            <a:avLst/>
          </a:prstGeom>
          <a:noFill/>
          <a:ln>
            <a:noFill/>
          </a:ln>
        </p:spPr>
        <p:txBody>
          <a:bodyPr anchorCtr="0" anchor="ctr" bIns="34275" lIns="68575" spcFirstLastPara="1" rIns="68575" wrap="square" tIns="34275"/>
          <a:lstStyle>
            <a:lvl1pPr lvl="0" algn="l">
              <a:lnSpc>
                <a:spcPct val="85000"/>
              </a:lnSpc>
              <a:spcBef>
                <a:spcPts val="0"/>
              </a:spcBef>
              <a:spcAft>
                <a:spcPts val="0"/>
              </a:spcAft>
              <a:buClr>
                <a:schemeClr val="accen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8" name="Google Shape;88;p17"/>
          <p:cNvSpPr txBox="1"/>
          <p:nvPr>
            <p:ph idx="1" type="body"/>
          </p:nvPr>
        </p:nvSpPr>
        <p:spPr>
          <a:xfrm>
            <a:off x="507492" y="1498600"/>
            <a:ext cx="3497580" cy="2825496"/>
          </a:xfrm>
          <a:prstGeom prst="rect">
            <a:avLst/>
          </a:prstGeom>
          <a:noFill/>
          <a:ln>
            <a:noFill/>
          </a:ln>
        </p:spPr>
        <p:txBody>
          <a:bodyPr anchorCtr="0" anchor="t" bIns="34275" lIns="68575" spcFirstLastPara="1" rIns="68575" wrap="square" tIns="34275"/>
          <a:lstStyle>
            <a:lvl1pPr indent="-342900" lvl="0" marL="457200" algn="l">
              <a:lnSpc>
                <a:spcPct val="85000"/>
              </a:lnSpc>
              <a:spcBef>
                <a:spcPts val="1000"/>
              </a:spcBef>
              <a:spcAft>
                <a:spcPts val="0"/>
              </a:spcAft>
              <a:buClr>
                <a:srgbClr val="262626"/>
              </a:buClr>
              <a:buSzPts val="1800"/>
              <a:buChar char=" "/>
              <a:defRPr sz="1800"/>
            </a:lvl1pPr>
            <a:lvl2pPr indent="-323850" lvl="1" marL="914400" algn="l">
              <a:lnSpc>
                <a:spcPct val="85000"/>
              </a:lnSpc>
              <a:spcBef>
                <a:spcPts val="500"/>
              </a:spcBef>
              <a:spcAft>
                <a:spcPts val="0"/>
              </a:spcAft>
              <a:buClr>
                <a:srgbClr val="262626"/>
              </a:buClr>
              <a:buSzPts val="1500"/>
              <a:buChar char=" "/>
              <a:defRPr sz="1500"/>
            </a:lvl2pPr>
            <a:lvl3pPr indent="-317500" lvl="2" marL="1371600" algn="l">
              <a:lnSpc>
                <a:spcPct val="85000"/>
              </a:lnSpc>
              <a:spcBef>
                <a:spcPts val="500"/>
              </a:spcBef>
              <a:spcAft>
                <a:spcPts val="0"/>
              </a:spcAft>
              <a:buClr>
                <a:srgbClr val="262626"/>
              </a:buClr>
              <a:buSzPts val="1400"/>
              <a:buChar char=" "/>
              <a:defRPr sz="1400"/>
            </a:lvl3pPr>
            <a:lvl4pPr indent="-304800" lvl="3" marL="1828800" algn="l">
              <a:lnSpc>
                <a:spcPct val="85000"/>
              </a:lnSpc>
              <a:spcBef>
                <a:spcPts val="500"/>
              </a:spcBef>
              <a:spcAft>
                <a:spcPts val="0"/>
              </a:spcAft>
              <a:buClr>
                <a:srgbClr val="262626"/>
              </a:buClr>
              <a:buSzPts val="1200"/>
              <a:buChar char=" "/>
              <a:defRPr sz="1200"/>
            </a:lvl4pPr>
            <a:lvl5pPr indent="-304800" lvl="4" marL="2286000" algn="l">
              <a:lnSpc>
                <a:spcPct val="85000"/>
              </a:lnSpc>
              <a:spcBef>
                <a:spcPts val="500"/>
              </a:spcBef>
              <a:spcAft>
                <a:spcPts val="0"/>
              </a:spcAft>
              <a:buClr>
                <a:srgbClr val="262626"/>
              </a:buClr>
              <a:buSzPts val="1200"/>
              <a:buChar char=" "/>
              <a:defRPr sz="1200"/>
            </a:lvl5pPr>
            <a:lvl6pPr indent="-304800" lvl="5" marL="2743200" algn="l">
              <a:lnSpc>
                <a:spcPct val="85000"/>
              </a:lnSpc>
              <a:spcBef>
                <a:spcPts val="500"/>
              </a:spcBef>
              <a:spcAft>
                <a:spcPts val="0"/>
              </a:spcAft>
              <a:buClr>
                <a:srgbClr val="262626"/>
              </a:buClr>
              <a:buSzPts val="1200"/>
              <a:buChar char=" "/>
              <a:defRPr sz="1200"/>
            </a:lvl6pPr>
            <a:lvl7pPr indent="-304800" lvl="6" marL="3200400" algn="l">
              <a:lnSpc>
                <a:spcPct val="85000"/>
              </a:lnSpc>
              <a:spcBef>
                <a:spcPts val="500"/>
              </a:spcBef>
              <a:spcAft>
                <a:spcPts val="0"/>
              </a:spcAft>
              <a:buClr>
                <a:srgbClr val="262626"/>
              </a:buClr>
              <a:buSzPts val="1200"/>
              <a:buChar char=" "/>
              <a:defRPr sz="1200"/>
            </a:lvl7pPr>
            <a:lvl8pPr indent="-304800" lvl="7" marL="3657600" algn="l">
              <a:lnSpc>
                <a:spcPct val="85000"/>
              </a:lnSpc>
              <a:spcBef>
                <a:spcPts val="500"/>
              </a:spcBef>
              <a:spcAft>
                <a:spcPts val="0"/>
              </a:spcAft>
              <a:buClr>
                <a:srgbClr val="262626"/>
              </a:buClr>
              <a:buSzPts val="1200"/>
              <a:buChar char=" "/>
              <a:defRPr sz="1200"/>
            </a:lvl8pPr>
            <a:lvl9pPr indent="-304800" lvl="8" marL="4114800" algn="l">
              <a:lnSpc>
                <a:spcPct val="85000"/>
              </a:lnSpc>
              <a:spcBef>
                <a:spcPts val="500"/>
              </a:spcBef>
              <a:spcAft>
                <a:spcPts val="0"/>
              </a:spcAft>
              <a:buClr>
                <a:srgbClr val="262626"/>
              </a:buClr>
              <a:buSzPts val="1200"/>
              <a:buChar char=" "/>
              <a:defRPr sz="1200"/>
            </a:lvl9pPr>
          </a:lstStyle>
          <a:p/>
        </p:txBody>
      </p:sp>
      <p:sp>
        <p:nvSpPr>
          <p:cNvPr id="89" name="Google Shape;89;p17"/>
          <p:cNvSpPr txBox="1"/>
          <p:nvPr>
            <p:ph idx="2" type="body"/>
          </p:nvPr>
        </p:nvSpPr>
        <p:spPr>
          <a:xfrm>
            <a:off x="4508498" y="1498600"/>
            <a:ext cx="3497580" cy="2825496"/>
          </a:xfrm>
          <a:prstGeom prst="rect">
            <a:avLst/>
          </a:prstGeom>
          <a:noFill/>
          <a:ln>
            <a:noFill/>
          </a:ln>
        </p:spPr>
        <p:txBody>
          <a:bodyPr anchorCtr="0" anchor="t" bIns="34275" lIns="68575" spcFirstLastPara="1" rIns="68575" wrap="square" tIns="34275"/>
          <a:lstStyle>
            <a:lvl1pPr indent="-342900" lvl="0" marL="457200" algn="l">
              <a:lnSpc>
                <a:spcPct val="85000"/>
              </a:lnSpc>
              <a:spcBef>
                <a:spcPts val="1000"/>
              </a:spcBef>
              <a:spcAft>
                <a:spcPts val="0"/>
              </a:spcAft>
              <a:buClr>
                <a:srgbClr val="262626"/>
              </a:buClr>
              <a:buSzPts val="1800"/>
              <a:buChar char=" "/>
              <a:defRPr sz="1800"/>
            </a:lvl1pPr>
            <a:lvl2pPr indent="-323850" lvl="1" marL="914400" algn="l">
              <a:lnSpc>
                <a:spcPct val="85000"/>
              </a:lnSpc>
              <a:spcBef>
                <a:spcPts val="500"/>
              </a:spcBef>
              <a:spcAft>
                <a:spcPts val="0"/>
              </a:spcAft>
              <a:buClr>
                <a:srgbClr val="262626"/>
              </a:buClr>
              <a:buSzPts val="1500"/>
              <a:buChar char=" "/>
              <a:defRPr sz="1500"/>
            </a:lvl2pPr>
            <a:lvl3pPr indent="-317500" lvl="2" marL="1371600" algn="l">
              <a:lnSpc>
                <a:spcPct val="85000"/>
              </a:lnSpc>
              <a:spcBef>
                <a:spcPts val="500"/>
              </a:spcBef>
              <a:spcAft>
                <a:spcPts val="0"/>
              </a:spcAft>
              <a:buClr>
                <a:srgbClr val="262626"/>
              </a:buClr>
              <a:buSzPts val="1400"/>
              <a:buChar char=" "/>
              <a:defRPr sz="1400"/>
            </a:lvl3pPr>
            <a:lvl4pPr indent="-304800" lvl="3" marL="1828800" algn="l">
              <a:lnSpc>
                <a:spcPct val="85000"/>
              </a:lnSpc>
              <a:spcBef>
                <a:spcPts val="500"/>
              </a:spcBef>
              <a:spcAft>
                <a:spcPts val="0"/>
              </a:spcAft>
              <a:buClr>
                <a:srgbClr val="262626"/>
              </a:buClr>
              <a:buSzPts val="1200"/>
              <a:buChar char=" "/>
              <a:defRPr sz="1200"/>
            </a:lvl4pPr>
            <a:lvl5pPr indent="-304800" lvl="4" marL="2286000" algn="l">
              <a:lnSpc>
                <a:spcPct val="85000"/>
              </a:lnSpc>
              <a:spcBef>
                <a:spcPts val="500"/>
              </a:spcBef>
              <a:spcAft>
                <a:spcPts val="0"/>
              </a:spcAft>
              <a:buClr>
                <a:srgbClr val="262626"/>
              </a:buClr>
              <a:buSzPts val="1200"/>
              <a:buChar char=" "/>
              <a:defRPr sz="1200"/>
            </a:lvl5pPr>
            <a:lvl6pPr indent="-304800" lvl="5" marL="2743200" algn="l">
              <a:lnSpc>
                <a:spcPct val="85000"/>
              </a:lnSpc>
              <a:spcBef>
                <a:spcPts val="500"/>
              </a:spcBef>
              <a:spcAft>
                <a:spcPts val="0"/>
              </a:spcAft>
              <a:buClr>
                <a:srgbClr val="262626"/>
              </a:buClr>
              <a:buSzPts val="1200"/>
              <a:buChar char=" "/>
              <a:defRPr sz="1200"/>
            </a:lvl6pPr>
            <a:lvl7pPr indent="-304800" lvl="6" marL="3200400" algn="l">
              <a:lnSpc>
                <a:spcPct val="85000"/>
              </a:lnSpc>
              <a:spcBef>
                <a:spcPts val="500"/>
              </a:spcBef>
              <a:spcAft>
                <a:spcPts val="0"/>
              </a:spcAft>
              <a:buClr>
                <a:srgbClr val="262626"/>
              </a:buClr>
              <a:buSzPts val="1200"/>
              <a:buChar char=" "/>
              <a:defRPr sz="1200"/>
            </a:lvl7pPr>
            <a:lvl8pPr indent="-304800" lvl="7" marL="3657600" algn="l">
              <a:lnSpc>
                <a:spcPct val="85000"/>
              </a:lnSpc>
              <a:spcBef>
                <a:spcPts val="500"/>
              </a:spcBef>
              <a:spcAft>
                <a:spcPts val="0"/>
              </a:spcAft>
              <a:buClr>
                <a:srgbClr val="262626"/>
              </a:buClr>
              <a:buSzPts val="1200"/>
              <a:buChar char=" "/>
              <a:defRPr sz="1200"/>
            </a:lvl8pPr>
            <a:lvl9pPr indent="-304800" lvl="8" marL="4114800" algn="l">
              <a:lnSpc>
                <a:spcPct val="85000"/>
              </a:lnSpc>
              <a:spcBef>
                <a:spcPts val="500"/>
              </a:spcBef>
              <a:spcAft>
                <a:spcPts val="0"/>
              </a:spcAft>
              <a:buClr>
                <a:srgbClr val="262626"/>
              </a:buClr>
              <a:buSzPts val="1200"/>
              <a:buChar char=" "/>
              <a:defRPr sz="1200"/>
            </a:lvl9pPr>
          </a:lstStyle>
          <a:p/>
        </p:txBody>
      </p:sp>
      <p:sp>
        <p:nvSpPr>
          <p:cNvPr id="90" name="Google Shape;90;p17"/>
          <p:cNvSpPr txBox="1"/>
          <p:nvPr>
            <p:ph idx="10" type="dt"/>
          </p:nvPr>
        </p:nvSpPr>
        <p:spPr>
          <a:xfrm>
            <a:off x="514350" y="4809335"/>
            <a:ext cx="3086100" cy="171450"/>
          </a:xfrm>
          <a:prstGeom prst="rect">
            <a:avLst/>
          </a:prstGeom>
          <a:noFill/>
          <a:ln>
            <a:noFill/>
          </a:ln>
        </p:spPr>
        <p:txBody>
          <a:bodyPr anchorCtr="0" anchor="ctr" bIns="34275" lIns="68575" spcFirstLastPara="1" rIns="68575" wrap="square" tIns="34275"/>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1" name="Google Shape;91;p17"/>
          <p:cNvSpPr txBox="1"/>
          <p:nvPr>
            <p:ph idx="11" type="ftr"/>
          </p:nvPr>
        </p:nvSpPr>
        <p:spPr>
          <a:xfrm>
            <a:off x="514350" y="4916023"/>
            <a:ext cx="3771900" cy="171450"/>
          </a:xfrm>
          <a:prstGeom prst="rect">
            <a:avLst/>
          </a:prstGeom>
          <a:noFill/>
          <a:ln>
            <a:noFill/>
          </a:ln>
        </p:spPr>
        <p:txBody>
          <a:bodyPr anchorCtr="0" anchor="ctr" bIns="34275" lIns="68575" spcFirstLastPara="1" rIns="68575" wrap="square" tIns="34275"/>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2" name="Google Shape;92;p17"/>
          <p:cNvSpPr txBox="1"/>
          <p:nvPr>
            <p:ph idx="12" type="sldNum"/>
          </p:nvPr>
        </p:nvSpPr>
        <p:spPr>
          <a:xfrm>
            <a:off x="6572944" y="4407309"/>
            <a:ext cx="2194560" cy="1047779"/>
          </a:xfrm>
          <a:prstGeom prst="rect">
            <a:avLst/>
          </a:prstGeom>
          <a:noFill/>
          <a:ln>
            <a:noFill/>
          </a:ln>
        </p:spPr>
        <p:txBody>
          <a:bodyPr anchorCtr="0" anchor="b"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93" name="Shape 93"/>
        <p:cNvGrpSpPr/>
        <p:nvPr/>
      </p:nvGrpSpPr>
      <p:grpSpPr>
        <a:xfrm>
          <a:off x="0" y="0"/>
          <a:ext cx="0" cy="0"/>
          <a:chOff x="0" y="0"/>
          <a:chExt cx="0" cy="0"/>
        </a:xfrm>
      </p:grpSpPr>
      <p:sp>
        <p:nvSpPr>
          <p:cNvPr id="94" name="Google Shape;94;p18"/>
          <p:cNvSpPr txBox="1"/>
          <p:nvPr>
            <p:ph type="title"/>
          </p:nvPr>
        </p:nvSpPr>
        <p:spPr>
          <a:xfrm>
            <a:off x="492918" y="374650"/>
            <a:ext cx="8079581" cy="1243648"/>
          </a:xfrm>
          <a:prstGeom prst="rect">
            <a:avLst/>
          </a:prstGeom>
          <a:noFill/>
          <a:ln>
            <a:noFill/>
          </a:ln>
        </p:spPr>
        <p:txBody>
          <a:bodyPr anchorCtr="0" anchor="ctr" bIns="34275" lIns="68575" spcFirstLastPara="1" rIns="68575" wrap="square" tIns="34275"/>
          <a:lstStyle>
            <a:lvl1pPr lvl="0" algn="l">
              <a:lnSpc>
                <a:spcPct val="85000"/>
              </a:lnSpc>
              <a:spcBef>
                <a:spcPts val="0"/>
              </a:spcBef>
              <a:spcAft>
                <a:spcPts val="0"/>
              </a:spcAft>
              <a:buClr>
                <a:schemeClr val="accen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5" name="Google Shape;95;p18"/>
          <p:cNvSpPr txBox="1"/>
          <p:nvPr>
            <p:ph idx="1" type="body"/>
          </p:nvPr>
        </p:nvSpPr>
        <p:spPr>
          <a:xfrm>
            <a:off x="507492" y="1530350"/>
            <a:ext cx="3497580" cy="542550"/>
          </a:xfrm>
          <a:prstGeom prst="rect">
            <a:avLst/>
          </a:prstGeom>
          <a:noFill/>
          <a:ln>
            <a:noFill/>
          </a:ln>
        </p:spPr>
        <p:txBody>
          <a:bodyPr anchorCtr="0" anchor="ctr" bIns="34275" lIns="68575" spcFirstLastPara="1" rIns="68575" wrap="square" tIns="34275"/>
          <a:lstStyle>
            <a:lvl1pPr indent="-228600" lvl="0" marL="457200" algn="l">
              <a:lnSpc>
                <a:spcPct val="85000"/>
              </a:lnSpc>
              <a:spcBef>
                <a:spcPts val="1000"/>
              </a:spcBef>
              <a:spcAft>
                <a:spcPts val="0"/>
              </a:spcAft>
              <a:buClr>
                <a:srgbClr val="262626"/>
              </a:buClr>
              <a:buSzPts val="1700"/>
              <a:buNone/>
              <a:defRPr b="0" sz="1700" cap="none">
                <a:solidFill>
                  <a:srgbClr val="262626"/>
                </a:solidFill>
                <a:latin typeface="Calibri"/>
                <a:ea typeface="Calibri"/>
                <a:cs typeface="Calibri"/>
                <a:sym typeface="Calibri"/>
              </a:defRPr>
            </a:lvl1pPr>
            <a:lvl2pPr indent="-228600" lvl="1" marL="914400" algn="l">
              <a:lnSpc>
                <a:spcPct val="85000"/>
              </a:lnSpc>
              <a:spcBef>
                <a:spcPts val="500"/>
              </a:spcBef>
              <a:spcAft>
                <a:spcPts val="0"/>
              </a:spcAft>
              <a:buClr>
                <a:srgbClr val="262626"/>
              </a:buClr>
              <a:buSzPts val="1500"/>
              <a:buNone/>
              <a:defRPr b="1" sz="1500"/>
            </a:lvl2pPr>
            <a:lvl3pPr indent="-228600" lvl="2" marL="1371600" algn="l">
              <a:lnSpc>
                <a:spcPct val="85000"/>
              </a:lnSpc>
              <a:spcBef>
                <a:spcPts val="500"/>
              </a:spcBef>
              <a:spcAft>
                <a:spcPts val="0"/>
              </a:spcAft>
              <a:buClr>
                <a:srgbClr val="262626"/>
              </a:buClr>
              <a:buSzPts val="1400"/>
              <a:buNone/>
              <a:defRPr b="1" sz="1400"/>
            </a:lvl3pPr>
            <a:lvl4pPr indent="-228600" lvl="3" marL="1828800" algn="l">
              <a:lnSpc>
                <a:spcPct val="85000"/>
              </a:lnSpc>
              <a:spcBef>
                <a:spcPts val="500"/>
              </a:spcBef>
              <a:spcAft>
                <a:spcPts val="0"/>
              </a:spcAft>
              <a:buClr>
                <a:srgbClr val="262626"/>
              </a:buClr>
              <a:buSzPts val="1200"/>
              <a:buNone/>
              <a:defRPr b="1" sz="1200"/>
            </a:lvl4pPr>
            <a:lvl5pPr indent="-228600" lvl="4" marL="2286000" algn="l">
              <a:lnSpc>
                <a:spcPct val="85000"/>
              </a:lnSpc>
              <a:spcBef>
                <a:spcPts val="500"/>
              </a:spcBef>
              <a:spcAft>
                <a:spcPts val="0"/>
              </a:spcAft>
              <a:buClr>
                <a:srgbClr val="262626"/>
              </a:buClr>
              <a:buSzPts val="1200"/>
              <a:buNone/>
              <a:defRPr b="1" sz="1200"/>
            </a:lvl5pPr>
            <a:lvl6pPr indent="-228600" lvl="5" marL="2743200" algn="l">
              <a:lnSpc>
                <a:spcPct val="85000"/>
              </a:lnSpc>
              <a:spcBef>
                <a:spcPts val="500"/>
              </a:spcBef>
              <a:spcAft>
                <a:spcPts val="0"/>
              </a:spcAft>
              <a:buClr>
                <a:srgbClr val="262626"/>
              </a:buClr>
              <a:buSzPts val="1200"/>
              <a:buNone/>
              <a:defRPr b="1" sz="1200"/>
            </a:lvl6pPr>
            <a:lvl7pPr indent="-228600" lvl="6" marL="3200400" algn="l">
              <a:lnSpc>
                <a:spcPct val="85000"/>
              </a:lnSpc>
              <a:spcBef>
                <a:spcPts val="500"/>
              </a:spcBef>
              <a:spcAft>
                <a:spcPts val="0"/>
              </a:spcAft>
              <a:buClr>
                <a:srgbClr val="262626"/>
              </a:buClr>
              <a:buSzPts val="1200"/>
              <a:buNone/>
              <a:defRPr b="1" sz="1200"/>
            </a:lvl7pPr>
            <a:lvl8pPr indent="-228600" lvl="7" marL="3657600" algn="l">
              <a:lnSpc>
                <a:spcPct val="85000"/>
              </a:lnSpc>
              <a:spcBef>
                <a:spcPts val="500"/>
              </a:spcBef>
              <a:spcAft>
                <a:spcPts val="0"/>
              </a:spcAft>
              <a:buClr>
                <a:srgbClr val="262626"/>
              </a:buClr>
              <a:buSzPts val="1200"/>
              <a:buNone/>
              <a:defRPr b="1" sz="1200"/>
            </a:lvl8pPr>
            <a:lvl9pPr indent="-228600" lvl="8" marL="4114800" algn="l">
              <a:lnSpc>
                <a:spcPct val="85000"/>
              </a:lnSpc>
              <a:spcBef>
                <a:spcPts val="500"/>
              </a:spcBef>
              <a:spcAft>
                <a:spcPts val="0"/>
              </a:spcAft>
              <a:buClr>
                <a:srgbClr val="262626"/>
              </a:buClr>
              <a:buSzPts val="1200"/>
              <a:buNone/>
              <a:defRPr b="1" sz="1200"/>
            </a:lvl9pPr>
          </a:lstStyle>
          <a:p/>
        </p:txBody>
      </p:sp>
      <p:sp>
        <p:nvSpPr>
          <p:cNvPr id="96" name="Google Shape;96;p18"/>
          <p:cNvSpPr txBox="1"/>
          <p:nvPr>
            <p:ph idx="2" type="body"/>
          </p:nvPr>
        </p:nvSpPr>
        <p:spPr>
          <a:xfrm>
            <a:off x="507492" y="2064813"/>
            <a:ext cx="3497580" cy="2400300"/>
          </a:xfrm>
          <a:prstGeom prst="rect">
            <a:avLst/>
          </a:prstGeom>
          <a:noFill/>
          <a:ln>
            <a:noFill/>
          </a:ln>
        </p:spPr>
        <p:txBody>
          <a:bodyPr anchorCtr="0" anchor="t" bIns="34275" lIns="68575" spcFirstLastPara="1" rIns="68575" wrap="square" tIns="34275"/>
          <a:lstStyle>
            <a:lvl1pPr indent="-342900" lvl="0" marL="457200" algn="l">
              <a:lnSpc>
                <a:spcPct val="85000"/>
              </a:lnSpc>
              <a:spcBef>
                <a:spcPts val="1000"/>
              </a:spcBef>
              <a:spcAft>
                <a:spcPts val="0"/>
              </a:spcAft>
              <a:buClr>
                <a:srgbClr val="262626"/>
              </a:buClr>
              <a:buSzPts val="1800"/>
              <a:buChar char=" "/>
              <a:defRPr sz="1800"/>
            </a:lvl1pPr>
            <a:lvl2pPr indent="-323850" lvl="1" marL="914400" algn="l">
              <a:lnSpc>
                <a:spcPct val="85000"/>
              </a:lnSpc>
              <a:spcBef>
                <a:spcPts val="500"/>
              </a:spcBef>
              <a:spcAft>
                <a:spcPts val="0"/>
              </a:spcAft>
              <a:buClr>
                <a:srgbClr val="262626"/>
              </a:buClr>
              <a:buSzPts val="1500"/>
              <a:buChar char=" "/>
              <a:defRPr sz="1500"/>
            </a:lvl2pPr>
            <a:lvl3pPr indent="-317500" lvl="2" marL="1371600" algn="l">
              <a:lnSpc>
                <a:spcPct val="85000"/>
              </a:lnSpc>
              <a:spcBef>
                <a:spcPts val="500"/>
              </a:spcBef>
              <a:spcAft>
                <a:spcPts val="0"/>
              </a:spcAft>
              <a:buClr>
                <a:srgbClr val="262626"/>
              </a:buClr>
              <a:buSzPts val="1400"/>
              <a:buChar char=" "/>
              <a:defRPr sz="1400"/>
            </a:lvl3pPr>
            <a:lvl4pPr indent="-304800" lvl="3" marL="1828800" algn="l">
              <a:lnSpc>
                <a:spcPct val="85000"/>
              </a:lnSpc>
              <a:spcBef>
                <a:spcPts val="500"/>
              </a:spcBef>
              <a:spcAft>
                <a:spcPts val="0"/>
              </a:spcAft>
              <a:buClr>
                <a:srgbClr val="262626"/>
              </a:buClr>
              <a:buSzPts val="1200"/>
              <a:buChar char=" "/>
              <a:defRPr sz="1200"/>
            </a:lvl4pPr>
            <a:lvl5pPr indent="-304800" lvl="4" marL="2286000" algn="l">
              <a:lnSpc>
                <a:spcPct val="85000"/>
              </a:lnSpc>
              <a:spcBef>
                <a:spcPts val="500"/>
              </a:spcBef>
              <a:spcAft>
                <a:spcPts val="0"/>
              </a:spcAft>
              <a:buClr>
                <a:srgbClr val="262626"/>
              </a:buClr>
              <a:buSzPts val="1200"/>
              <a:buChar char=" "/>
              <a:defRPr sz="1200"/>
            </a:lvl5pPr>
            <a:lvl6pPr indent="-304800" lvl="5" marL="2743200" algn="l">
              <a:lnSpc>
                <a:spcPct val="85000"/>
              </a:lnSpc>
              <a:spcBef>
                <a:spcPts val="500"/>
              </a:spcBef>
              <a:spcAft>
                <a:spcPts val="0"/>
              </a:spcAft>
              <a:buClr>
                <a:srgbClr val="262626"/>
              </a:buClr>
              <a:buSzPts val="1200"/>
              <a:buChar char=" "/>
              <a:defRPr sz="1200"/>
            </a:lvl6pPr>
            <a:lvl7pPr indent="-304800" lvl="6" marL="3200400" algn="l">
              <a:lnSpc>
                <a:spcPct val="85000"/>
              </a:lnSpc>
              <a:spcBef>
                <a:spcPts val="500"/>
              </a:spcBef>
              <a:spcAft>
                <a:spcPts val="0"/>
              </a:spcAft>
              <a:buClr>
                <a:srgbClr val="262626"/>
              </a:buClr>
              <a:buSzPts val="1200"/>
              <a:buChar char=" "/>
              <a:defRPr sz="1200"/>
            </a:lvl7pPr>
            <a:lvl8pPr indent="-304800" lvl="7" marL="3657600" algn="l">
              <a:lnSpc>
                <a:spcPct val="85000"/>
              </a:lnSpc>
              <a:spcBef>
                <a:spcPts val="500"/>
              </a:spcBef>
              <a:spcAft>
                <a:spcPts val="0"/>
              </a:spcAft>
              <a:buClr>
                <a:srgbClr val="262626"/>
              </a:buClr>
              <a:buSzPts val="1200"/>
              <a:buChar char=" "/>
              <a:defRPr sz="1200"/>
            </a:lvl8pPr>
            <a:lvl9pPr indent="-304800" lvl="8" marL="4114800" algn="l">
              <a:lnSpc>
                <a:spcPct val="85000"/>
              </a:lnSpc>
              <a:spcBef>
                <a:spcPts val="500"/>
              </a:spcBef>
              <a:spcAft>
                <a:spcPts val="0"/>
              </a:spcAft>
              <a:buClr>
                <a:srgbClr val="262626"/>
              </a:buClr>
              <a:buSzPts val="1200"/>
              <a:buChar char=" "/>
              <a:defRPr sz="1200"/>
            </a:lvl9pPr>
          </a:lstStyle>
          <a:p/>
        </p:txBody>
      </p:sp>
      <p:sp>
        <p:nvSpPr>
          <p:cNvPr id="97" name="Google Shape;97;p18"/>
          <p:cNvSpPr txBox="1"/>
          <p:nvPr>
            <p:ph idx="3" type="body"/>
          </p:nvPr>
        </p:nvSpPr>
        <p:spPr>
          <a:xfrm>
            <a:off x="4505706" y="1528826"/>
            <a:ext cx="3497580" cy="541782"/>
          </a:xfrm>
          <a:prstGeom prst="rect">
            <a:avLst/>
          </a:prstGeom>
          <a:noFill/>
          <a:ln>
            <a:noFill/>
          </a:ln>
        </p:spPr>
        <p:txBody>
          <a:bodyPr anchorCtr="0" anchor="ctr" bIns="34275" lIns="68575" spcFirstLastPara="1" rIns="68575" wrap="square" tIns="34275"/>
          <a:lstStyle>
            <a:lvl1pPr indent="-228600" lvl="0" marL="457200" algn="l">
              <a:lnSpc>
                <a:spcPct val="85000"/>
              </a:lnSpc>
              <a:spcBef>
                <a:spcPts val="1000"/>
              </a:spcBef>
              <a:spcAft>
                <a:spcPts val="0"/>
              </a:spcAft>
              <a:buClr>
                <a:srgbClr val="262626"/>
              </a:buClr>
              <a:buSzPts val="1700"/>
              <a:buNone/>
              <a:defRPr b="0" sz="1700" cap="none">
                <a:solidFill>
                  <a:srgbClr val="262626"/>
                </a:solidFill>
                <a:latin typeface="Calibri"/>
                <a:ea typeface="Calibri"/>
                <a:cs typeface="Calibri"/>
                <a:sym typeface="Calibri"/>
              </a:defRPr>
            </a:lvl1pPr>
            <a:lvl2pPr indent="-228600" lvl="1" marL="914400" algn="l">
              <a:lnSpc>
                <a:spcPct val="85000"/>
              </a:lnSpc>
              <a:spcBef>
                <a:spcPts val="500"/>
              </a:spcBef>
              <a:spcAft>
                <a:spcPts val="0"/>
              </a:spcAft>
              <a:buClr>
                <a:srgbClr val="262626"/>
              </a:buClr>
              <a:buSzPts val="1500"/>
              <a:buNone/>
              <a:defRPr b="1" sz="1500"/>
            </a:lvl2pPr>
            <a:lvl3pPr indent="-228600" lvl="2" marL="1371600" algn="l">
              <a:lnSpc>
                <a:spcPct val="85000"/>
              </a:lnSpc>
              <a:spcBef>
                <a:spcPts val="500"/>
              </a:spcBef>
              <a:spcAft>
                <a:spcPts val="0"/>
              </a:spcAft>
              <a:buClr>
                <a:srgbClr val="262626"/>
              </a:buClr>
              <a:buSzPts val="1400"/>
              <a:buNone/>
              <a:defRPr b="1" sz="1400"/>
            </a:lvl3pPr>
            <a:lvl4pPr indent="-228600" lvl="3" marL="1828800" algn="l">
              <a:lnSpc>
                <a:spcPct val="85000"/>
              </a:lnSpc>
              <a:spcBef>
                <a:spcPts val="500"/>
              </a:spcBef>
              <a:spcAft>
                <a:spcPts val="0"/>
              </a:spcAft>
              <a:buClr>
                <a:srgbClr val="262626"/>
              </a:buClr>
              <a:buSzPts val="1200"/>
              <a:buNone/>
              <a:defRPr b="1" sz="1200"/>
            </a:lvl4pPr>
            <a:lvl5pPr indent="-228600" lvl="4" marL="2286000" algn="l">
              <a:lnSpc>
                <a:spcPct val="85000"/>
              </a:lnSpc>
              <a:spcBef>
                <a:spcPts val="500"/>
              </a:spcBef>
              <a:spcAft>
                <a:spcPts val="0"/>
              </a:spcAft>
              <a:buClr>
                <a:srgbClr val="262626"/>
              </a:buClr>
              <a:buSzPts val="1200"/>
              <a:buNone/>
              <a:defRPr b="1" sz="1200"/>
            </a:lvl5pPr>
            <a:lvl6pPr indent="-228600" lvl="5" marL="2743200" algn="l">
              <a:lnSpc>
                <a:spcPct val="85000"/>
              </a:lnSpc>
              <a:spcBef>
                <a:spcPts val="500"/>
              </a:spcBef>
              <a:spcAft>
                <a:spcPts val="0"/>
              </a:spcAft>
              <a:buClr>
                <a:srgbClr val="262626"/>
              </a:buClr>
              <a:buSzPts val="1200"/>
              <a:buNone/>
              <a:defRPr b="1" sz="1200"/>
            </a:lvl6pPr>
            <a:lvl7pPr indent="-228600" lvl="6" marL="3200400" algn="l">
              <a:lnSpc>
                <a:spcPct val="85000"/>
              </a:lnSpc>
              <a:spcBef>
                <a:spcPts val="500"/>
              </a:spcBef>
              <a:spcAft>
                <a:spcPts val="0"/>
              </a:spcAft>
              <a:buClr>
                <a:srgbClr val="262626"/>
              </a:buClr>
              <a:buSzPts val="1200"/>
              <a:buNone/>
              <a:defRPr b="1" sz="1200"/>
            </a:lvl7pPr>
            <a:lvl8pPr indent="-228600" lvl="7" marL="3657600" algn="l">
              <a:lnSpc>
                <a:spcPct val="85000"/>
              </a:lnSpc>
              <a:spcBef>
                <a:spcPts val="500"/>
              </a:spcBef>
              <a:spcAft>
                <a:spcPts val="0"/>
              </a:spcAft>
              <a:buClr>
                <a:srgbClr val="262626"/>
              </a:buClr>
              <a:buSzPts val="1200"/>
              <a:buNone/>
              <a:defRPr b="1" sz="1200"/>
            </a:lvl8pPr>
            <a:lvl9pPr indent="-228600" lvl="8" marL="4114800" algn="l">
              <a:lnSpc>
                <a:spcPct val="85000"/>
              </a:lnSpc>
              <a:spcBef>
                <a:spcPts val="500"/>
              </a:spcBef>
              <a:spcAft>
                <a:spcPts val="0"/>
              </a:spcAft>
              <a:buClr>
                <a:srgbClr val="262626"/>
              </a:buClr>
              <a:buSzPts val="1200"/>
              <a:buNone/>
              <a:defRPr b="1" sz="1200"/>
            </a:lvl9pPr>
          </a:lstStyle>
          <a:p/>
        </p:txBody>
      </p:sp>
      <p:sp>
        <p:nvSpPr>
          <p:cNvPr id="98" name="Google Shape;98;p18"/>
          <p:cNvSpPr txBox="1"/>
          <p:nvPr>
            <p:ph idx="4" type="body"/>
          </p:nvPr>
        </p:nvSpPr>
        <p:spPr>
          <a:xfrm>
            <a:off x="4505706" y="2063243"/>
            <a:ext cx="3497580" cy="2400300"/>
          </a:xfrm>
          <a:prstGeom prst="rect">
            <a:avLst/>
          </a:prstGeom>
          <a:noFill/>
          <a:ln>
            <a:noFill/>
          </a:ln>
        </p:spPr>
        <p:txBody>
          <a:bodyPr anchorCtr="0" anchor="t" bIns="34275" lIns="68575" spcFirstLastPara="1" rIns="68575" wrap="square" tIns="34275"/>
          <a:lstStyle>
            <a:lvl1pPr indent="-342900" lvl="0" marL="457200" algn="l">
              <a:lnSpc>
                <a:spcPct val="85000"/>
              </a:lnSpc>
              <a:spcBef>
                <a:spcPts val="1000"/>
              </a:spcBef>
              <a:spcAft>
                <a:spcPts val="0"/>
              </a:spcAft>
              <a:buClr>
                <a:srgbClr val="262626"/>
              </a:buClr>
              <a:buSzPts val="1800"/>
              <a:buChar char=" "/>
              <a:defRPr sz="1800"/>
            </a:lvl1pPr>
            <a:lvl2pPr indent="-323850" lvl="1" marL="914400" algn="l">
              <a:lnSpc>
                <a:spcPct val="85000"/>
              </a:lnSpc>
              <a:spcBef>
                <a:spcPts val="500"/>
              </a:spcBef>
              <a:spcAft>
                <a:spcPts val="0"/>
              </a:spcAft>
              <a:buClr>
                <a:srgbClr val="262626"/>
              </a:buClr>
              <a:buSzPts val="1500"/>
              <a:buChar char=" "/>
              <a:defRPr sz="1500"/>
            </a:lvl2pPr>
            <a:lvl3pPr indent="-317500" lvl="2" marL="1371600" algn="l">
              <a:lnSpc>
                <a:spcPct val="85000"/>
              </a:lnSpc>
              <a:spcBef>
                <a:spcPts val="500"/>
              </a:spcBef>
              <a:spcAft>
                <a:spcPts val="0"/>
              </a:spcAft>
              <a:buClr>
                <a:srgbClr val="262626"/>
              </a:buClr>
              <a:buSzPts val="1400"/>
              <a:buChar char=" "/>
              <a:defRPr sz="1400"/>
            </a:lvl3pPr>
            <a:lvl4pPr indent="-304800" lvl="3" marL="1828800" algn="l">
              <a:lnSpc>
                <a:spcPct val="85000"/>
              </a:lnSpc>
              <a:spcBef>
                <a:spcPts val="500"/>
              </a:spcBef>
              <a:spcAft>
                <a:spcPts val="0"/>
              </a:spcAft>
              <a:buClr>
                <a:srgbClr val="262626"/>
              </a:buClr>
              <a:buSzPts val="1200"/>
              <a:buChar char=" "/>
              <a:defRPr sz="1200"/>
            </a:lvl4pPr>
            <a:lvl5pPr indent="-304800" lvl="4" marL="2286000" algn="l">
              <a:lnSpc>
                <a:spcPct val="85000"/>
              </a:lnSpc>
              <a:spcBef>
                <a:spcPts val="500"/>
              </a:spcBef>
              <a:spcAft>
                <a:spcPts val="0"/>
              </a:spcAft>
              <a:buClr>
                <a:srgbClr val="262626"/>
              </a:buClr>
              <a:buSzPts val="1200"/>
              <a:buChar char=" "/>
              <a:defRPr sz="1200"/>
            </a:lvl5pPr>
            <a:lvl6pPr indent="-304800" lvl="5" marL="2743200" algn="l">
              <a:lnSpc>
                <a:spcPct val="85000"/>
              </a:lnSpc>
              <a:spcBef>
                <a:spcPts val="500"/>
              </a:spcBef>
              <a:spcAft>
                <a:spcPts val="0"/>
              </a:spcAft>
              <a:buClr>
                <a:srgbClr val="262626"/>
              </a:buClr>
              <a:buSzPts val="1200"/>
              <a:buChar char=" "/>
              <a:defRPr sz="1200"/>
            </a:lvl6pPr>
            <a:lvl7pPr indent="-304800" lvl="6" marL="3200400" algn="l">
              <a:lnSpc>
                <a:spcPct val="85000"/>
              </a:lnSpc>
              <a:spcBef>
                <a:spcPts val="500"/>
              </a:spcBef>
              <a:spcAft>
                <a:spcPts val="0"/>
              </a:spcAft>
              <a:buClr>
                <a:srgbClr val="262626"/>
              </a:buClr>
              <a:buSzPts val="1200"/>
              <a:buChar char=" "/>
              <a:defRPr sz="1200"/>
            </a:lvl7pPr>
            <a:lvl8pPr indent="-304800" lvl="7" marL="3657600" algn="l">
              <a:lnSpc>
                <a:spcPct val="85000"/>
              </a:lnSpc>
              <a:spcBef>
                <a:spcPts val="500"/>
              </a:spcBef>
              <a:spcAft>
                <a:spcPts val="0"/>
              </a:spcAft>
              <a:buClr>
                <a:srgbClr val="262626"/>
              </a:buClr>
              <a:buSzPts val="1200"/>
              <a:buChar char=" "/>
              <a:defRPr sz="1200"/>
            </a:lvl8pPr>
            <a:lvl9pPr indent="-304800" lvl="8" marL="4114800" algn="l">
              <a:lnSpc>
                <a:spcPct val="85000"/>
              </a:lnSpc>
              <a:spcBef>
                <a:spcPts val="500"/>
              </a:spcBef>
              <a:spcAft>
                <a:spcPts val="0"/>
              </a:spcAft>
              <a:buClr>
                <a:srgbClr val="262626"/>
              </a:buClr>
              <a:buSzPts val="1200"/>
              <a:buChar char=" "/>
              <a:defRPr sz="1200"/>
            </a:lvl9pPr>
          </a:lstStyle>
          <a:p/>
        </p:txBody>
      </p:sp>
      <p:sp>
        <p:nvSpPr>
          <p:cNvPr id="99" name="Google Shape;99;p18"/>
          <p:cNvSpPr txBox="1"/>
          <p:nvPr>
            <p:ph idx="10" type="dt"/>
          </p:nvPr>
        </p:nvSpPr>
        <p:spPr>
          <a:xfrm>
            <a:off x="514350" y="4809335"/>
            <a:ext cx="3086100" cy="171450"/>
          </a:xfrm>
          <a:prstGeom prst="rect">
            <a:avLst/>
          </a:prstGeom>
          <a:noFill/>
          <a:ln>
            <a:noFill/>
          </a:ln>
        </p:spPr>
        <p:txBody>
          <a:bodyPr anchorCtr="0" anchor="ctr" bIns="34275" lIns="68575" spcFirstLastPara="1" rIns="68575" wrap="square" tIns="34275"/>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0" name="Google Shape;100;p18"/>
          <p:cNvSpPr txBox="1"/>
          <p:nvPr>
            <p:ph idx="11" type="ftr"/>
          </p:nvPr>
        </p:nvSpPr>
        <p:spPr>
          <a:xfrm>
            <a:off x="514350" y="4916023"/>
            <a:ext cx="3771900" cy="171450"/>
          </a:xfrm>
          <a:prstGeom prst="rect">
            <a:avLst/>
          </a:prstGeom>
          <a:noFill/>
          <a:ln>
            <a:noFill/>
          </a:ln>
        </p:spPr>
        <p:txBody>
          <a:bodyPr anchorCtr="0" anchor="ctr" bIns="34275" lIns="68575" spcFirstLastPara="1" rIns="68575" wrap="square" tIns="34275"/>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1" name="Google Shape;101;p18"/>
          <p:cNvSpPr txBox="1"/>
          <p:nvPr>
            <p:ph idx="12" type="sldNum"/>
          </p:nvPr>
        </p:nvSpPr>
        <p:spPr>
          <a:xfrm>
            <a:off x="6572944" y="4407309"/>
            <a:ext cx="2194560" cy="1047779"/>
          </a:xfrm>
          <a:prstGeom prst="rect">
            <a:avLst/>
          </a:prstGeom>
          <a:noFill/>
          <a:ln>
            <a:noFill/>
          </a:ln>
        </p:spPr>
        <p:txBody>
          <a:bodyPr anchorCtr="0" anchor="b"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02" name="Shape 102"/>
        <p:cNvGrpSpPr/>
        <p:nvPr/>
      </p:nvGrpSpPr>
      <p:grpSpPr>
        <a:xfrm>
          <a:off x="0" y="0"/>
          <a:ext cx="0" cy="0"/>
          <a:chOff x="0" y="0"/>
          <a:chExt cx="0" cy="0"/>
        </a:xfrm>
      </p:grpSpPr>
      <p:sp>
        <p:nvSpPr>
          <p:cNvPr id="103" name="Google Shape;103;p19"/>
          <p:cNvSpPr txBox="1"/>
          <p:nvPr>
            <p:ph type="title"/>
          </p:nvPr>
        </p:nvSpPr>
        <p:spPr>
          <a:xfrm>
            <a:off x="492918" y="374650"/>
            <a:ext cx="8079581" cy="1243648"/>
          </a:xfrm>
          <a:prstGeom prst="rect">
            <a:avLst/>
          </a:prstGeom>
          <a:noFill/>
          <a:ln>
            <a:noFill/>
          </a:ln>
        </p:spPr>
        <p:txBody>
          <a:bodyPr anchorCtr="0" anchor="ctr" bIns="34275" lIns="68575" spcFirstLastPara="1" rIns="68575" wrap="square" tIns="34275"/>
          <a:lstStyle>
            <a:lvl1pPr lvl="0" algn="l">
              <a:lnSpc>
                <a:spcPct val="85000"/>
              </a:lnSpc>
              <a:spcBef>
                <a:spcPts val="0"/>
              </a:spcBef>
              <a:spcAft>
                <a:spcPts val="0"/>
              </a:spcAft>
              <a:buClr>
                <a:schemeClr val="accen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4" name="Google Shape;104;p19"/>
          <p:cNvSpPr txBox="1"/>
          <p:nvPr>
            <p:ph idx="10" type="dt"/>
          </p:nvPr>
        </p:nvSpPr>
        <p:spPr>
          <a:xfrm>
            <a:off x="514350" y="4809335"/>
            <a:ext cx="3086100" cy="171450"/>
          </a:xfrm>
          <a:prstGeom prst="rect">
            <a:avLst/>
          </a:prstGeom>
          <a:noFill/>
          <a:ln>
            <a:noFill/>
          </a:ln>
        </p:spPr>
        <p:txBody>
          <a:bodyPr anchorCtr="0" anchor="ctr" bIns="34275" lIns="68575" spcFirstLastPara="1" rIns="68575" wrap="square" tIns="34275"/>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5" name="Google Shape;105;p19"/>
          <p:cNvSpPr txBox="1"/>
          <p:nvPr>
            <p:ph idx="11" type="ftr"/>
          </p:nvPr>
        </p:nvSpPr>
        <p:spPr>
          <a:xfrm>
            <a:off x="514350" y="4916023"/>
            <a:ext cx="3771900" cy="171450"/>
          </a:xfrm>
          <a:prstGeom prst="rect">
            <a:avLst/>
          </a:prstGeom>
          <a:noFill/>
          <a:ln>
            <a:noFill/>
          </a:ln>
        </p:spPr>
        <p:txBody>
          <a:bodyPr anchorCtr="0" anchor="ctr" bIns="34275" lIns="68575" spcFirstLastPara="1" rIns="68575" wrap="square" tIns="34275"/>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6" name="Google Shape;106;p19"/>
          <p:cNvSpPr txBox="1"/>
          <p:nvPr>
            <p:ph idx="12" type="sldNum"/>
          </p:nvPr>
        </p:nvSpPr>
        <p:spPr>
          <a:xfrm>
            <a:off x="6572944" y="4407309"/>
            <a:ext cx="2194560" cy="1047779"/>
          </a:xfrm>
          <a:prstGeom prst="rect">
            <a:avLst/>
          </a:prstGeom>
          <a:noFill/>
          <a:ln>
            <a:noFill/>
          </a:ln>
        </p:spPr>
        <p:txBody>
          <a:bodyPr anchorCtr="0" anchor="b"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07" name="Shape 107"/>
        <p:cNvGrpSpPr/>
        <p:nvPr/>
      </p:nvGrpSpPr>
      <p:grpSpPr>
        <a:xfrm>
          <a:off x="0" y="0"/>
          <a:ext cx="0" cy="0"/>
          <a:chOff x="0" y="0"/>
          <a:chExt cx="0" cy="0"/>
        </a:xfrm>
      </p:grpSpPr>
      <p:sp>
        <p:nvSpPr>
          <p:cNvPr id="108" name="Google Shape;108;p20"/>
          <p:cNvSpPr txBox="1"/>
          <p:nvPr>
            <p:ph idx="10" type="dt"/>
          </p:nvPr>
        </p:nvSpPr>
        <p:spPr>
          <a:xfrm>
            <a:off x="514350" y="4809335"/>
            <a:ext cx="3086100" cy="171450"/>
          </a:xfrm>
          <a:prstGeom prst="rect">
            <a:avLst/>
          </a:prstGeom>
          <a:noFill/>
          <a:ln>
            <a:noFill/>
          </a:ln>
        </p:spPr>
        <p:txBody>
          <a:bodyPr anchorCtr="0" anchor="ctr" bIns="34275" lIns="68575" spcFirstLastPara="1" rIns="68575" wrap="square" tIns="34275"/>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9" name="Google Shape;109;p20"/>
          <p:cNvSpPr txBox="1"/>
          <p:nvPr>
            <p:ph idx="11" type="ftr"/>
          </p:nvPr>
        </p:nvSpPr>
        <p:spPr>
          <a:xfrm>
            <a:off x="514350" y="4916023"/>
            <a:ext cx="3771900" cy="171450"/>
          </a:xfrm>
          <a:prstGeom prst="rect">
            <a:avLst/>
          </a:prstGeom>
          <a:noFill/>
          <a:ln>
            <a:noFill/>
          </a:ln>
        </p:spPr>
        <p:txBody>
          <a:bodyPr anchorCtr="0" anchor="ctr" bIns="34275" lIns="68575" spcFirstLastPara="1" rIns="68575" wrap="square" tIns="34275"/>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0" name="Google Shape;110;p20"/>
          <p:cNvSpPr txBox="1"/>
          <p:nvPr>
            <p:ph idx="12" type="sldNum"/>
          </p:nvPr>
        </p:nvSpPr>
        <p:spPr>
          <a:xfrm>
            <a:off x="6572944" y="4407309"/>
            <a:ext cx="2194560" cy="1047779"/>
          </a:xfrm>
          <a:prstGeom prst="rect">
            <a:avLst/>
          </a:prstGeom>
          <a:noFill/>
          <a:ln>
            <a:noFill/>
          </a:ln>
        </p:spPr>
        <p:txBody>
          <a:bodyPr anchorCtr="0" anchor="b"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11" name="Shape 111"/>
        <p:cNvGrpSpPr/>
        <p:nvPr/>
      </p:nvGrpSpPr>
      <p:grpSpPr>
        <a:xfrm>
          <a:off x="0" y="0"/>
          <a:ext cx="0" cy="0"/>
          <a:chOff x="0" y="0"/>
          <a:chExt cx="0" cy="0"/>
        </a:xfrm>
      </p:grpSpPr>
      <p:sp>
        <p:nvSpPr>
          <p:cNvPr id="112" name="Google Shape;112;p21"/>
          <p:cNvSpPr/>
          <p:nvPr/>
        </p:nvSpPr>
        <p:spPr>
          <a:xfrm>
            <a:off x="5715000" y="0"/>
            <a:ext cx="3429000" cy="51435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13" name="Google Shape;113;p21"/>
          <p:cNvSpPr txBox="1"/>
          <p:nvPr>
            <p:ph type="title"/>
          </p:nvPr>
        </p:nvSpPr>
        <p:spPr>
          <a:xfrm>
            <a:off x="6196053" y="406711"/>
            <a:ext cx="2537460" cy="1440180"/>
          </a:xfrm>
          <a:prstGeom prst="rect">
            <a:avLst/>
          </a:prstGeom>
          <a:noFill/>
          <a:ln>
            <a:noFill/>
          </a:ln>
        </p:spPr>
        <p:txBody>
          <a:bodyPr anchorCtr="0" anchor="b" bIns="34275" lIns="68575" spcFirstLastPara="1" rIns="68575" wrap="square" tIns="34275"/>
          <a:lstStyle>
            <a:lvl1pPr lvl="0" algn="l">
              <a:lnSpc>
                <a:spcPct val="85000"/>
              </a:lnSpc>
              <a:spcBef>
                <a:spcPts val="0"/>
              </a:spcBef>
              <a:spcAft>
                <a:spcPts val="0"/>
              </a:spcAft>
              <a:buClr>
                <a:srgbClr val="FFFFFF"/>
              </a:buClr>
              <a:buSzPts val="3000"/>
              <a:buFont typeface="Calibri"/>
              <a:buNone/>
              <a:defRPr sz="3000">
                <a:solidFill>
                  <a:srgbClr val="FFFFFF"/>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4" name="Google Shape;114;p21"/>
          <p:cNvSpPr txBox="1"/>
          <p:nvPr>
            <p:ph idx="1" type="body"/>
          </p:nvPr>
        </p:nvSpPr>
        <p:spPr>
          <a:xfrm>
            <a:off x="571500" y="571500"/>
            <a:ext cx="4572000" cy="3429000"/>
          </a:xfrm>
          <a:prstGeom prst="rect">
            <a:avLst/>
          </a:prstGeom>
          <a:noFill/>
          <a:ln>
            <a:noFill/>
          </a:ln>
        </p:spPr>
        <p:txBody>
          <a:bodyPr anchorCtr="0" anchor="t" bIns="34275" lIns="68575" spcFirstLastPara="1" rIns="68575" wrap="square" tIns="34275"/>
          <a:lstStyle>
            <a:lvl1pPr indent="-381000" lvl="0" marL="457200" algn="l">
              <a:lnSpc>
                <a:spcPct val="85000"/>
              </a:lnSpc>
              <a:spcBef>
                <a:spcPts val="1000"/>
              </a:spcBef>
              <a:spcAft>
                <a:spcPts val="0"/>
              </a:spcAft>
              <a:buClr>
                <a:srgbClr val="262626"/>
              </a:buClr>
              <a:buSzPts val="2400"/>
              <a:buChar char=" "/>
              <a:defRPr sz="2400"/>
            </a:lvl1pPr>
            <a:lvl2pPr indent="-361950" lvl="1" marL="914400" algn="l">
              <a:lnSpc>
                <a:spcPct val="85000"/>
              </a:lnSpc>
              <a:spcBef>
                <a:spcPts val="500"/>
              </a:spcBef>
              <a:spcAft>
                <a:spcPts val="0"/>
              </a:spcAft>
              <a:buClr>
                <a:srgbClr val="262626"/>
              </a:buClr>
              <a:buSzPts val="2100"/>
              <a:buChar char=" "/>
              <a:defRPr sz="2100"/>
            </a:lvl2pPr>
            <a:lvl3pPr indent="-342900" lvl="2" marL="1371600" algn="l">
              <a:lnSpc>
                <a:spcPct val="85000"/>
              </a:lnSpc>
              <a:spcBef>
                <a:spcPts val="500"/>
              </a:spcBef>
              <a:spcAft>
                <a:spcPts val="0"/>
              </a:spcAft>
              <a:buClr>
                <a:srgbClr val="262626"/>
              </a:buClr>
              <a:buSzPts val="1800"/>
              <a:buChar char=" "/>
              <a:defRPr sz="1800"/>
            </a:lvl3pPr>
            <a:lvl4pPr indent="-323850" lvl="3" marL="1828800" algn="l">
              <a:lnSpc>
                <a:spcPct val="85000"/>
              </a:lnSpc>
              <a:spcBef>
                <a:spcPts val="500"/>
              </a:spcBef>
              <a:spcAft>
                <a:spcPts val="0"/>
              </a:spcAft>
              <a:buClr>
                <a:srgbClr val="262626"/>
              </a:buClr>
              <a:buSzPts val="1500"/>
              <a:buChar char=" "/>
              <a:defRPr sz="1500"/>
            </a:lvl4pPr>
            <a:lvl5pPr indent="-323850" lvl="4" marL="2286000" algn="l">
              <a:lnSpc>
                <a:spcPct val="85000"/>
              </a:lnSpc>
              <a:spcBef>
                <a:spcPts val="500"/>
              </a:spcBef>
              <a:spcAft>
                <a:spcPts val="0"/>
              </a:spcAft>
              <a:buClr>
                <a:srgbClr val="262626"/>
              </a:buClr>
              <a:buSzPts val="1500"/>
              <a:buChar char=" "/>
              <a:defRPr sz="1500"/>
            </a:lvl5pPr>
            <a:lvl6pPr indent="-323850" lvl="5" marL="2743200" algn="l">
              <a:lnSpc>
                <a:spcPct val="85000"/>
              </a:lnSpc>
              <a:spcBef>
                <a:spcPts val="500"/>
              </a:spcBef>
              <a:spcAft>
                <a:spcPts val="0"/>
              </a:spcAft>
              <a:buClr>
                <a:srgbClr val="262626"/>
              </a:buClr>
              <a:buSzPts val="1500"/>
              <a:buChar char=" "/>
              <a:defRPr sz="1500"/>
            </a:lvl6pPr>
            <a:lvl7pPr indent="-323850" lvl="6" marL="3200400" algn="l">
              <a:lnSpc>
                <a:spcPct val="85000"/>
              </a:lnSpc>
              <a:spcBef>
                <a:spcPts val="500"/>
              </a:spcBef>
              <a:spcAft>
                <a:spcPts val="0"/>
              </a:spcAft>
              <a:buClr>
                <a:srgbClr val="262626"/>
              </a:buClr>
              <a:buSzPts val="1500"/>
              <a:buChar char=" "/>
              <a:defRPr sz="1500"/>
            </a:lvl7pPr>
            <a:lvl8pPr indent="-323850" lvl="7" marL="3657600" algn="l">
              <a:lnSpc>
                <a:spcPct val="85000"/>
              </a:lnSpc>
              <a:spcBef>
                <a:spcPts val="500"/>
              </a:spcBef>
              <a:spcAft>
                <a:spcPts val="0"/>
              </a:spcAft>
              <a:buClr>
                <a:srgbClr val="262626"/>
              </a:buClr>
              <a:buSzPts val="1500"/>
              <a:buChar char=" "/>
              <a:defRPr sz="1500"/>
            </a:lvl8pPr>
            <a:lvl9pPr indent="-323850" lvl="8" marL="4114800" algn="l">
              <a:lnSpc>
                <a:spcPct val="85000"/>
              </a:lnSpc>
              <a:spcBef>
                <a:spcPts val="500"/>
              </a:spcBef>
              <a:spcAft>
                <a:spcPts val="0"/>
              </a:spcAft>
              <a:buClr>
                <a:srgbClr val="262626"/>
              </a:buClr>
              <a:buSzPts val="1500"/>
              <a:buChar char=" "/>
              <a:defRPr sz="1500"/>
            </a:lvl9pPr>
          </a:lstStyle>
          <a:p/>
        </p:txBody>
      </p:sp>
      <p:sp>
        <p:nvSpPr>
          <p:cNvPr id="115" name="Google Shape;115;p21"/>
          <p:cNvSpPr txBox="1"/>
          <p:nvPr>
            <p:ph idx="2" type="body"/>
          </p:nvPr>
        </p:nvSpPr>
        <p:spPr>
          <a:xfrm>
            <a:off x="6206987" y="1883860"/>
            <a:ext cx="2548890" cy="2345240"/>
          </a:xfrm>
          <a:prstGeom prst="rect">
            <a:avLst/>
          </a:prstGeom>
          <a:noFill/>
          <a:ln>
            <a:noFill/>
          </a:ln>
        </p:spPr>
        <p:txBody>
          <a:bodyPr anchorCtr="0" anchor="t" bIns="34275" lIns="68575" spcFirstLastPara="1" rIns="68575" wrap="square" tIns="34275"/>
          <a:lstStyle>
            <a:lvl1pPr indent="-228600" lvl="0" marL="457200" marR="0" algn="l">
              <a:lnSpc>
                <a:spcPct val="100000"/>
              </a:lnSpc>
              <a:spcBef>
                <a:spcPts val="900"/>
              </a:spcBef>
              <a:spcAft>
                <a:spcPts val="0"/>
              </a:spcAft>
              <a:buClr>
                <a:srgbClr val="262626"/>
              </a:buClr>
              <a:buSzPts val="1400"/>
              <a:buFont typeface="Calibri"/>
              <a:buNone/>
              <a:defRPr sz="1400">
                <a:solidFill>
                  <a:srgbClr val="262626"/>
                </a:solidFill>
              </a:defRPr>
            </a:lvl1pPr>
            <a:lvl2pPr indent="-228600" lvl="1" marL="914400" algn="l">
              <a:lnSpc>
                <a:spcPct val="85000"/>
              </a:lnSpc>
              <a:spcBef>
                <a:spcPts val="500"/>
              </a:spcBef>
              <a:spcAft>
                <a:spcPts val="0"/>
              </a:spcAft>
              <a:buClr>
                <a:srgbClr val="262626"/>
              </a:buClr>
              <a:buSzPts val="900"/>
              <a:buNone/>
              <a:defRPr sz="900"/>
            </a:lvl2pPr>
            <a:lvl3pPr indent="-228600" lvl="2" marL="1371600" algn="l">
              <a:lnSpc>
                <a:spcPct val="85000"/>
              </a:lnSpc>
              <a:spcBef>
                <a:spcPts val="500"/>
              </a:spcBef>
              <a:spcAft>
                <a:spcPts val="0"/>
              </a:spcAft>
              <a:buClr>
                <a:srgbClr val="262626"/>
              </a:buClr>
              <a:buSzPts val="800"/>
              <a:buNone/>
              <a:defRPr sz="800"/>
            </a:lvl3pPr>
            <a:lvl4pPr indent="-228600" lvl="3" marL="1828800" algn="l">
              <a:lnSpc>
                <a:spcPct val="85000"/>
              </a:lnSpc>
              <a:spcBef>
                <a:spcPts val="500"/>
              </a:spcBef>
              <a:spcAft>
                <a:spcPts val="0"/>
              </a:spcAft>
              <a:buClr>
                <a:srgbClr val="262626"/>
              </a:buClr>
              <a:buSzPts val="700"/>
              <a:buNone/>
              <a:defRPr sz="700"/>
            </a:lvl4pPr>
            <a:lvl5pPr indent="-228600" lvl="4" marL="2286000" algn="l">
              <a:lnSpc>
                <a:spcPct val="85000"/>
              </a:lnSpc>
              <a:spcBef>
                <a:spcPts val="500"/>
              </a:spcBef>
              <a:spcAft>
                <a:spcPts val="0"/>
              </a:spcAft>
              <a:buClr>
                <a:srgbClr val="262626"/>
              </a:buClr>
              <a:buSzPts val="700"/>
              <a:buNone/>
              <a:defRPr sz="700"/>
            </a:lvl5pPr>
            <a:lvl6pPr indent="-228600" lvl="5" marL="2743200" algn="l">
              <a:lnSpc>
                <a:spcPct val="85000"/>
              </a:lnSpc>
              <a:spcBef>
                <a:spcPts val="500"/>
              </a:spcBef>
              <a:spcAft>
                <a:spcPts val="0"/>
              </a:spcAft>
              <a:buClr>
                <a:srgbClr val="262626"/>
              </a:buClr>
              <a:buSzPts val="700"/>
              <a:buNone/>
              <a:defRPr sz="700"/>
            </a:lvl6pPr>
            <a:lvl7pPr indent="-228600" lvl="6" marL="3200400" algn="l">
              <a:lnSpc>
                <a:spcPct val="85000"/>
              </a:lnSpc>
              <a:spcBef>
                <a:spcPts val="500"/>
              </a:spcBef>
              <a:spcAft>
                <a:spcPts val="0"/>
              </a:spcAft>
              <a:buClr>
                <a:srgbClr val="262626"/>
              </a:buClr>
              <a:buSzPts val="700"/>
              <a:buNone/>
              <a:defRPr sz="700"/>
            </a:lvl7pPr>
            <a:lvl8pPr indent="-228600" lvl="7" marL="3657600" algn="l">
              <a:lnSpc>
                <a:spcPct val="85000"/>
              </a:lnSpc>
              <a:spcBef>
                <a:spcPts val="500"/>
              </a:spcBef>
              <a:spcAft>
                <a:spcPts val="0"/>
              </a:spcAft>
              <a:buClr>
                <a:srgbClr val="262626"/>
              </a:buClr>
              <a:buSzPts val="700"/>
              <a:buNone/>
              <a:defRPr sz="700"/>
            </a:lvl8pPr>
            <a:lvl9pPr indent="-228600" lvl="8" marL="4114800" algn="l">
              <a:lnSpc>
                <a:spcPct val="85000"/>
              </a:lnSpc>
              <a:spcBef>
                <a:spcPts val="500"/>
              </a:spcBef>
              <a:spcAft>
                <a:spcPts val="0"/>
              </a:spcAft>
              <a:buClr>
                <a:srgbClr val="262626"/>
              </a:buClr>
              <a:buSzPts val="700"/>
              <a:buNone/>
              <a:defRPr sz="700"/>
            </a:lvl9pPr>
          </a:lstStyle>
          <a:p/>
        </p:txBody>
      </p:sp>
      <p:sp>
        <p:nvSpPr>
          <p:cNvPr id="116" name="Google Shape;116;p21"/>
          <p:cNvSpPr txBox="1"/>
          <p:nvPr>
            <p:ph idx="10" type="dt"/>
          </p:nvPr>
        </p:nvSpPr>
        <p:spPr>
          <a:xfrm>
            <a:off x="514350" y="4809335"/>
            <a:ext cx="3086100" cy="171450"/>
          </a:xfrm>
          <a:prstGeom prst="rect">
            <a:avLst/>
          </a:prstGeom>
          <a:noFill/>
          <a:ln>
            <a:noFill/>
          </a:ln>
        </p:spPr>
        <p:txBody>
          <a:bodyPr anchorCtr="0" anchor="ctr" bIns="34275" lIns="68575" spcFirstLastPara="1" rIns="68575" wrap="square" tIns="34275"/>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7" name="Google Shape;117;p21"/>
          <p:cNvSpPr txBox="1"/>
          <p:nvPr>
            <p:ph idx="11" type="ftr"/>
          </p:nvPr>
        </p:nvSpPr>
        <p:spPr>
          <a:xfrm>
            <a:off x="514350" y="4916023"/>
            <a:ext cx="3771900" cy="171450"/>
          </a:xfrm>
          <a:prstGeom prst="rect">
            <a:avLst/>
          </a:prstGeom>
          <a:noFill/>
          <a:ln>
            <a:noFill/>
          </a:ln>
        </p:spPr>
        <p:txBody>
          <a:bodyPr anchorCtr="0" anchor="ctr" bIns="34275" lIns="68575" spcFirstLastPara="1" rIns="68575" wrap="square" tIns="34275"/>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8" name="Google Shape;118;p21"/>
          <p:cNvSpPr txBox="1"/>
          <p:nvPr>
            <p:ph idx="12" type="sldNum"/>
          </p:nvPr>
        </p:nvSpPr>
        <p:spPr>
          <a:xfrm>
            <a:off x="6572944" y="4407309"/>
            <a:ext cx="2194560" cy="1047779"/>
          </a:xfrm>
          <a:prstGeom prst="rect">
            <a:avLst/>
          </a:prstGeom>
          <a:noFill/>
          <a:ln>
            <a:noFill/>
          </a:ln>
        </p:spPr>
        <p:txBody>
          <a:bodyPr anchorCtr="0" anchor="b" bIns="34275" lIns="68575" spcFirstLastPara="1" rIns="68575" wrap="square" tIns="34275">
            <a:noAutofit/>
          </a:bodyPr>
          <a:lstStyle>
            <a:lvl1pPr indent="0" lvl="0" marL="0" algn="r">
              <a:spcBef>
                <a:spcPts val="0"/>
              </a:spcBef>
              <a:buNone/>
              <a:defRPr b="0" i="0" sz="7700" u="none" cap="none" strike="noStrike">
                <a:solidFill>
                  <a:srgbClr val="FFFFFF"/>
                </a:solidFill>
                <a:latin typeface="Calibri"/>
                <a:ea typeface="Calibri"/>
                <a:cs typeface="Calibri"/>
                <a:sym typeface="Calibri"/>
              </a:defRPr>
            </a:lvl1pPr>
            <a:lvl2pPr indent="0" lvl="1" marL="0" algn="r">
              <a:spcBef>
                <a:spcPts val="0"/>
              </a:spcBef>
              <a:buNone/>
              <a:defRPr b="0" i="0" sz="7700" u="none" cap="none" strike="noStrike">
                <a:solidFill>
                  <a:srgbClr val="FFFFFF"/>
                </a:solidFill>
                <a:latin typeface="Calibri"/>
                <a:ea typeface="Calibri"/>
                <a:cs typeface="Calibri"/>
                <a:sym typeface="Calibri"/>
              </a:defRPr>
            </a:lvl2pPr>
            <a:lvl3pPr indent="0" lvl="2" marL="0" algn="r">
              <a:spcBef>
                <a:spcPts val="0"/>
              </a:spcBef>
              <a:buNone/>
              <a:defRPr b="0" i="0" sz="7700" u="none" cap="none" strike="noStrike">
                <a:solidFill>
                  <a:srgbClr val="FFFFFF"/>
                </a:solidFill>
                <a:latin typeface="Calibri"/>
                <a:ea typeface="Calibri"/>
                <a:cs typeface="Calibri"/>
                <a:sym typeface="Calibri"/>
              </a:defRPr>
            </a:lvl3pPr>
            <a:lvl4pPr indent="0" lvl="3" marL="0" algn="r">
              <a:spcBef>
                <a:spcPts val="0"/>
              </a:spcBef>
              <a:buNone/>
              <a:defRPr b="0" i="0" sz="7700" u="none" cap="none" strike="noStrike">
                <a:solidFill>
                  <a:srgbClr val="FFFFFF"/>
                </a:solidFill>
                <a:latin typeface="Calibri"/>
                <a:ea typeface="Calibri"/>
                <a:cs typeface="Calibri"/>
                <a:sym typeface="Calibri"/>
              </a:defRPr>
            </a:lvl4pPr>
            <a:lvl5pPr indent="0" lvl="4" marL="0" algn="r">
              <a:spcBef>
                <a:spcPts val="0"/>
              </a:spcBef>
              <a:buNone/>
              <a:defRPr b="0" i="0" sz="7700" u="none" cap="none" strike="noStrike">
                <a:solidFill>
                  <a:srgbClr val="FFFFFF"/>
                </a:solidFill>
                <a:latin typeface="Calibri"/>
                <a:ea typeface="Calibri"/>
                <a:cs typeface="Calibri"/>
                <a:sym typeface="Calibri"/>
              </a:defRPr>
            </a:lvl5pPr>
            <a:lvl6pPr indent="0" lvl="5" marL="0" algn="r">
              <a:spcBef>
                <a:spcPts val="0"/>
              </a:spcBef>
              <a:buNone/>
              <a:defRPr b="0" i="0" sz="7700" u="none" cap="none" strike="noStrike">
                <a:solidFill>
                  <a:srgbClr val="FFFFFF"/>
                </a:solidFill>
                <a:latin typeface="Calibri"/>
                <a:ea typeface="Calibri"/>
                <a:cs typeface="Calibri"/>
                <a:sym typeface="Calibri"/>
              </a:defRPr>
            </a:lvl6pPr>
            <a:lvl7pPr indent="0" lvl="6" marL="0" algn="r">
              <a:spcBef>
                <a:spcPts val="0"/>
              </a:spcBef>
              <a:buNone/>
              <a:defRPr b="0" i="0" sz="7700" u="none" cap="none" strike="noStrike">
                <a:solidFill>
                  <a:srgbClr val="FFFFFF"/>
                </a:solidFill>
                <a:latin typeface="Calibri"/>
                <a:ea typeface="Calibri"/>
                <a:cs typeface="Calibri"/>
                <a:sym typeface="Calibri"/>
              </a:defRPr>
            </a:lvl7pPr>
            <a:lvl8pPr indent="0" lvl="7" marL="0" algn="r">
              <a:spcBef>
                <a:spcPts val="0"/>
              </a:spcBef>
              <a:buNone/>
              <a:defRPr b="0" i="0" sz="7700" u="none" cap="none" strike="noStrike">
                <a:solidFill>
                  <a:srgbClr val="FFFFFF"/>
                </a:solidFill>
                <a:latin typeface="Calibri"/>
                <a:ea typeface="Calibri"/>
                <a:cs typeface="Calibri"/>
                <a:sym typeface="Calibri"/>
              </a:defRPr>
            </a:lvl8pPr>
            <a:lvl9pPr indent="0" lvl="8" marL="0" algn="r">
              <a:spcBef>
                <a:spcPts val="0"/>
              </a:spcBef>
              <a:buNone/>
              <a:defRPr b="0" i="0" sz="77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bg>
      <p:bgPr>
        <a:solidFill>
          <a:schemeClr val="accent1"/>
        </a:solidFill>
      </p:bgPr>
    </p:bg>
    <p:spTree>
      <p:nvGrpSpPr>
        <p:cNvPr id="119" name="Shape 119"/>
        <p:cNvGrpSpPr/>
        <p:nvPr/>
      </p:nvGrpSpPr>
      <p:grpSpPr>
        <a:xfrm>
          <a:off x="0" y="0"/>
          <a:ext cx="0" cy="0"/>
          <a:chOff x="0" y="0"/>
          <a:chExt cx="0" cy="0"/>
        </a:xfrm>
      </p:grpSpPr>
      <p:sp>
        <p:nvSpPr>
          <p:cNvPr id="120" name="Google Shape;120;p22"/>
          <p:cNvSpPr txBox="1"/>
          <p:nvPr>
            <p:ph type="title"/>
          </p:nvPr>
        </p:nvSpPr>
        <p:spPr>
          <a:xfrm>
            <a:off x="486918" y="4064000"/>
            <a:ext cx="8085582" cy="459962"/>
          </a:xfrm>
          <a:prstGeom prst="rect">
            <a:avLst/>
          </a:prstGeom>
          <a:noFill/>
          <a:ln>
            <a:noFill/>
          </a:ln>
        </p:spPr>
        <p:txBody>
          <a:bodyPr anchorCtr="0" anchor="b" bIns="34275" lIns="68575" spcFirstLastPara="1" rIns="68575" wrap="square" tIns="34275"/>
          <a:lstStyle>
            <a:lvl1pPr lvl="0" algn="l">
              <a:lnSpc>
                <a:spcPct val="85000"/>
              </a:lnSpc>
              <a:spcBef>
                <a:spcPts val="0"/>
              </a:spcBef>
              <a:spcAft>
                <a:spcPts val="0"/>
              </a:spcAft>
              <a:buClr>
                <a:srgbClr val="FFFFFF"/>
              </a:buClr>
              <a:buSzPts val="2400"/>
              <a:buFont typeface="Calibri"/>
              <a:buNone/>
              <a:defRPr b="0" sz="2400">
                <a:solidFill>
                  <a:srgbClr val="FFFFFF"/>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1" name="Google Shape;121;p22"/>
          <p:cNvSpPr/>
          <p:nvPr>
            <p:ph idx="2" type="pic"/>
          </p:nvPr>
        </p:nvSpPr>
        <p:spPr>
          <a:xfrm>
            <a:off x="0" y="0"/>
            <a:ext cx="9144000" cy="3998214"/>
          </a:xfrm>
          <a:prstGeom prst="rect">
            <a:avLst/>
          </a:prstGeom>
          <a:solidFill>
            <a:srgbClr val="B7E0E9"/>
          </a:solidFill>
          <a:ln>
            <a:noFill/>
          </a:ln>
        </p:spPr>
        <p:txBody>
          <a:bodyPr anchorCtr="0" anchor="t" bIns="34275" lIns="68575" spcFirstLastPara="1" rIns="68575" wrap="square" tIns="34275"/>
          <a:lstStyle>
            <a:lvl1pPr lvl="0" marR="0" rtl="0" algn="ctr">
              <a:lnSpc>
                <a:spcPct val="85000"/>
              </a:lnSpc>
              <a:spcBef>
                <a:spcPts val="600"/>
              </a:spcBef>
              <a:spcAft>
                <a:spcPts val="0"/>
              </a:spcAft>
              <a:buClr>
                <a:srgbClr val="3F3F3F"/>
              </a:buClr>
              <a:buSzPts val="2400"/>
              <a:buFont typeface="Arial"/>
              <a:buNone/>
              <a:defRPr b="0" i="0" sz="2400" u="none" cap="none" strike="noStrike">
                <a:solidFill>
                  <a:srgbClr val="3F3F3F"/>
                </a:solidFill>
                <a:latin typeface="Calibri"/>
                <a:ea typeface="Calibri"/>
                <a:cs typeface="Calibri"/>
                <a:sym typeface="Calibri"/>
              </a:defRPr>
            </a:lvl1pPr>
            <a:lvl2pPr lvl="1" marR="0" rtl="0" algn="l">
              <a:lnSpc>
                <a:spcPct val="85000"/>
              </a:lnSpc>
              <a:spcBef>
                <a:spcPts val="500"/>
              </a:spcBef>
              <a:spcAft>
                <a:spcPts val="0"/>
              </a:spcAft>
              <a:buClr>
                <a:srgbClr val="262626"/>
              </a:buClr>
              <a:buSzPts val="2100"/>
              <a:buFont typeface="Arial"/>
              <a:buNone/>
              <a:defRPr b="0" i="0" sz="2100" u="none" cap="none" strike="noStrike">
                <a:solidFill>
                  <a:srgbClr val="262626"/>
                </a:solidFill>
                <a:latin typeface="Calibri"/>
                <a:ea typeface="Calibri"/>
                <a:cs typeface="Calibri"/>
                <a:sym typeface="Calibri"/>
              </a:defRPr>
            </a:lvl2pPr>
            <a:lvl3pPr lvl="2" marR="0" rtl="0" algn="l">
              <a:lnSpc>
                <a:spcPct val="85000"/>
              </a:lnSpc>
              <a:spcBef>
                <a:spcPts val="500"/>
              </a:spcBef>
              <a:spcAft>
                <a:spcPts val="0"/>
              </a:spcAft>
              <a:buClr>
                <a:srgbClr val="262626"/>
              </a:buClr>
              <a:buSzPts val="1800"/>
              <a:buFont typeface="Arial"/>
              <a:buNone/>
              <a:defRPr b="0" i="1" sz="1800" u="none" cap="none" strike="noStrike">
                <a:solidFill>
                  <a:srgbClr val="262626"/>
                </a:solidFill>
                <a:latin typeface="Calibri"/>
                <a:ea typeface="Calibri"/>
                <a:cs typeface="Calibri"/>
                <a:sym typeface="Calibri"/>
              </a:defRPr>
            </a:lvl3pPr>
            <a:lvl4pPr lvl="3" marR="0" rtl="0" algn="l">
              <a:lnSpc>
                <a:spcPct val="85000"/>
              </a:lnSpc>
              <a:spcBef>
                <a:spcPts val="500"/>
              </a:spcBef>
              <a:spcAft>
                <a:spcPts val="0"/>
              </a:spcAft>
              <a:buClr>
                <a:srgbClr val="262626"/>
              </a:buClr>
              <a:buSzPts val="1500"/>
              <a:buFont typeface="Arial"/>
              <a:buNone/>
              <a:defRPr b="0" i="0" sz="1500" u="none" cap="none" strike="noStrike">
                <a:solidFill>
                  <a:srgbClr val="262626"/>
                </a:solidFill>
                <a:latin typeface="Calibri"/>
                <a:ea typeface="Calibri"/>
                <a:cs typeface="Calibri"/>
                <a:sym typeface="Calibri"/>
              </a:defRPr>
            </a:lvl4pPr>
            <a:lvl5pPr lvl="4" marR="0" rtl="0" algn="l">
              <a:lnSpc>
                <a:spcPct val="85000"/>
              </a:lnSpc>
              <a:spcBef>
                <a:spcPts val="500"/>
              </a:spcBef>
              <a:spcAft>
                <a:spcPts val="0"/>
              </a:spcAft>
              <a:buClr>
                <a:srgbClr val="262626"/>
              </a:buClr>
              <a:buSzPts val="1500"/>
              <a:buFont typeface="Arial"/>
              <a:buNone/>
              <a:defRPr b="0" i="0" sz="1500" u="none" cap="none" strike="noStrike">
                <a:solidFill>
                  <a:srgbClr val="262626"/>
                </a:solidFill>
                <a:latin typeface="Calibri"/>
                <a:ea typeface="Calibri"/>
                <a:cs typeface="Calibri"/>
                <a:sym typeface="Calibri"/>
              </a:defRPr>
            </a:lvl5pPr>
            <a:lvl6pPr lvl="5" marR="0" rtl="0" algn="l">
              <a:lnSpc>
                <a:spcPct val="85000"/>
              </a:lnSpc>
              <a:spcBef>
                <a:spcPts val="500"/>
              </a:spcBef>
              <a:spcAft>
                <a:spcPts val="0"/>
              </a:spcAft>
              <a:buClr>
                <a:srgbClr val="262626"/>
              </a:buClr>
              <a:buSzPts val="1500"/>
              <a:buFont typeface="Arial"/>
              <a:buNone/>
              <a:defRPr b="0" i="0" sz="1500" u="none" cap="none" strike="noStrike">
                <a:solidFill>
                  <a:srgbClr val="262626"/>
                </a:solidFill>
                <a:latin typeface="Calibri"/>
                <a:ea typeface="Calibri"/>
                <a:cs typeface="Calibri"/>
                <a:sym typeface="Calibri"/>
              </a:defRPr>
            </a:lvl6pPr>
            <a:lvl7pPr lvl="6" marR="0" rtl="0" algn="l">
              <a:lnSpc>
                <a:spcPct val="85000"/>
              </a:lnSpc>
              <a:spcBef>
                <a:spcPts val="500"/>
              </a:spcBef>
              <a:spcAft>
                <a:spcPts val="0"/>
              </a:spcAft>
              <a:buClr>
                <a:srgbClr val="262626"/>
              </a:buClr>
              <a:buSzPts val="1500"/>
              <a:buFont typeface="Arial"/>
              <a:buNone/>
              <a:defRPr b="0" i="0" sz="1500" u="none" cap="none" strike="noStrike">
                <a:solidFill>
                  <a:srgbClr val="262626"/>
                </a:solidFill>
                <a:latin typeface="Calibri"/>
                <a:ea typeface="Calibri"/>
                <a:cs typeface="Calibri"/>
                <a:sym typeface="Calibri"/>
              </a:defRPr>
            </a:lvl7pPr>
            <a:lvl8pPr lvl="7" marR="0" rtl="0" algn="l">
              <a:lnSpc>
                <a:spcPct val="85000"/>
              </a:lnSpc>
              <a:spcBef>
                <a:spcPts val="500"/>
              </a:spcBef>
              <a:spcAft>
                <a:spcPts val="0"/>
              </a:spcAft>
              <a:buClr>
                <a:srgbClr val="262626"/>
              </a:buClr>
              <a:buSzPts val="1500"/>
              <a:buFont typeface="Arial"/>
              <a:buNone/>
              <a:defRPr b="0" i="0" sz="1500" u="none" cap="none" strike="noStrike">
                <a:solidFill>
                  <a:srgbClr val="262626"/>
                </a:solidFill>
                <a:latin typeface="Calibri"/>
                <a:ea typeface="Calibri"/>
                <a:cs typeface="Calibri"/>
                <a:sym typeface="Calibri"/>
              </a:defRPr>
            </a:lvl8pPr>
            <a:lvl9pPr lvl="8" marR="0" rtl="0" algn="l">
              <a:lnSpc>
                <a:spcPct val="85000"/>
              </a:lnSpc>
              <a:spcBef>
                <a:spcPts val="500"/>
              </a:spcBef>
              <a:spcAft>
                <a:spcPts val="0"/>
              </a:spcAft>
              <a:buClr>
                <a:srgbClr val="262626"/>
              </a:buClr>
              <a:buSzPts val="1500"/>
              <a:buFont typeface="Arial"/>
              <a:buNone/>
              <a:defRPr b="0" i="0" sz="1500" u="none" cap="none" strike="noStrike">
                <a:solidFill>
                  <a:srgbClr val="262626"/>
                </a:solidFill>
                <a:latin typeface="Calibri"/>
                <a:ea typeface="Calibri"/>
                <a:cs typeface="Calibri"/>
                <a:sym typeface="Calibri"/>
              </a:defRPr>
            </a:lvl9pPr>
          </a:lstStyle>
          <a:p/>
        </p:txBody>
      </p:sp>
      <p:sp>
        <p:nvSpPr>
          <p:cNvPr id="122" name="Google Shape;122;p22"/>
          <p:cNvSpPr txBox="1"/>
          <p:nvPr>
            <p:ph idx="1" type="body"/>
          </p:nvPr>
        </p:nvSpPr>
        <p:spPr>
          <a:xfrm>
            <a:off x="507492" y="4432301"/>
            <a:ext cx="6922008" cy="400050"/>
          </a:xfrm>
          <a:prstGeom prst="rect">
            <a:avLst/>
          </a:prstGeom>
          <a:noFill/>
          <a:ln>
            <a:noFill/>
          </a:ln>
        </p:spPr>
        <p:txBody>
          <a:bodyPr anchorCtr="0" anchor="t" bIns="34275" lIns="68575" spcFirstLastPara="1" rIns="68575" wrap="square" tIns="34275"/>
          <a:lstStyle>
            <a:lvl1pPr indent="-228600" lvl="0" marL="457200" algn="l">
              <a:lnSpc>
                <a:spcPct val="90000"/>
              </a:lnSpc>
              <a:spcBef>
                <a:spcPts val="1000"/>
              </a:spcBef>
              <a:spcAft>
                <a:spcPts val="0"/>
              </a:spcAft>
              <a:buClr>
                <a:srgbClr val="262626"/>
              </a:buClr>
              <a:buSzPts val="1100"/>
              <a:buNone/>
              <a:defRPr sz="1100">
                <a:solidFill>
                  <a:srgbClr val="262626"/>
                </a:solidFill>
              </a:defRPr>
            </a:lvl1pPr>
            <a:lvl2pPr indent="-228600" lvl="1" marL="914400" algn="l">
              <a:lnSpc>
                <a:spcPct val="85000"/>
              </a:lnSpc>
              <a:spcBef>
                <a:spcPts val="500"/>
              </a:spcBef>
              <a:spcAft>
                <a:spcPts val="0"/>
              </a:spcAft>
              <a:buClr>
                <a:srgbClr val="262626"/>
              </a:buClr>
              <a:buSzPts val="900"/>
              <a:buNone/>
              <a:defRPr sz="900"/>
            </a:lvl2pPr>
            <a:lvl3pPr indent="-228600" lvl="2" marL="1371600" algn="l">
              <a:lnSpc>
                <a:spcPct val="85000"/>
              </a:lnSpc>
              <a:spcBef>
                <a:spcPts val="500"/>
              </a:spcBef>
              <a:spcAft>
                <a:spcPts val="0"/>
              </a:spcAft>
              <a:buClr>
                <a:srgbClr val="262626"/>
              </a:buClr>
              <a:buSzPts val="800"/>
              <a:buNone/>
              <a:defRPr sz="800"/>
            </a:lvl3pPr>
            <a:lvl4pPr indent="-228600" lvl="3" marL="1828800" algn="l">
              <a:lnSpc>
                <a:spcPct val="85000"/>
              </a:lnSpc>
              <a:spcBef>
                <a:spcPts val="500"/>
              </a:spcBef>
              <a:spcAft>
                <a:spcPts val="0"/>
              </a:spcAft>
              <a:buClr>
                <a:srgbClr val="262626"/>
              </a:buClr>
              <a:buSzPts val="700"/>
              <a:buNone/>
              <a:defRPr sz="700"/>
            </a:lvl4pPr>
            <a:lvl5pPr indent="-228600" lvl="4" marL="2286000" algn="l">
              <a:lnSpc>
                <a:spcPct val="85000"/>
              </a:lnSpc>
              <a:spcBef>
                <a:spcPts val="500"/>
              </a:spcBef>
              <a:spcAft>
                <a:spcPts val="0"/>
              </a:spcAft>
              <a:buClr>
                <a:srgbClr val="262626"/>
              </a:buClr>
              <a:buSzPts val="700"/>
              <a:buNone/>
              <a:defRPr sz="700"/>
            </a:lvl5pPr>
            <a:lvl6pPr indent="-228600" lvl="5" marL="2743200" algn="l">
              <a:lnSpc>
                <a:spcPct val="85000"/>
              </a:lnSpc>
              <a:spcBef>
                <a:spcPts val="500"/>
              </a:spcBef>
              <a:spcAft>
                <a:spcPts val="0"/>
              </a:spcAft>
              <a:buClr>
                <a:srgbClr val="262626"/>
              </a:buClr>
              <a:buSzPts val="700"/>
              <a:buNone/>
              <a:defRPr sz="700"/>
            </a:lvl6pPr>
            <a:lvl7pPr indent="-228600" lvl="6" marL="3200400" algn="l">
              <a:lnSpc>
                <a:spcPct val="85000"/>
              </a:lnSpc>
              <a:spcBef>
                <a:spcPts val="500"/>
              </a:spcBef>
              <a:spcAft>
                <a:spcPts val="0"/>
              </a:spcAft>
              <a:buClr>
                <a:srgbClr val="262626"/>
              </a:buClr>
              <a:buSzPts val="700"/>
              <a:buNone/>
              <a:defRPr sz="700"/>
            </a:lvl7pPr>
            <a:lvl8pPr indent="-228600" lvl="7" marL="3657600" algn="l">
              <a:lnSpc>
                <a:spcPct val="85000"/>
              </a:lnSpc>
              <a:spcBef>
                <a:spcPts val="500"/>
              </a:spcBef>
              <a:spcAft>
                <a:spcPts val="0"/>
              </a:spcAft>
              <a:buClr>
                <a:srgbClr val="262626"/>
              </a:buClr>
              <a:buSzPts val="700"/>
              <a:buNone/>
              <a:defRPr sz="700"/>
            </a:lvl8pPr>
            <a:lvl9pPr indent="-228600" lvl="8" marL="4114800" algn="l">
              <a:lnSpc>
                <a:spcPct val="85000"/>
              </a:lnSpc>
              <a:spcBef>
                <a:spcPts val="500"/>
              </a:spcBef>
              <a:spcAft>
                <a:spcPts val="0"/>
              </a:spcAft>
              <a:buClr>
                <a:srgbClr val="262626"/>
              </a:buClr>
              <a:buSzPts val="700"/>
              <a:buNone/>
              <a:defRPr sz="700"/>
            </a:lvl9pPr>
          </a:lstStyle>
          <a:p/>
        </p:txBody>
      </p:sp>
      <p:sp>
        <p:nvSpPr>
          <p:cNvPr id="123" name="Google Shape;123;p22"/>
          <p:cNvSpPr txBox="1"/>
          <p:nvPr>
            <p:ph idx="10" type="dt"/>
          </p:nvPr>
        </p:nvSpPr>
        <p:spPr>
          <a:xfrm>
            <a:off x="514350" y="4809335"/>
            <a:ext cx="3086100" cy="171450"/>
          </a:xfrm>
          <a:prstGeom prst="rect">
            <a:avLst/>
          </a:prstGeom>
          <a:noFill/>
          <a:ln>
            <a:noFill/>
          </a:ln>
        </p:spPr>
        <p:txBody>
          <a:bodyPr anchorCtr="0" anchor="ctr" bIns="34275" lIns="68575" spcFirstLastPara="1" rIns="68575" wrap="square" tIns="34275"/>
          <a:lstStyle>
            <a:lvl1pPr lvl="0" algn="l">
              <a:spcBef>
                <a:spcPts val="0"/>
              </a:spcBef>
              <a:spcAft>
                <a:spcPts val="0"/>
              </a:spcAft>
              <a:buSzPts val="1100"/>
              <a:buNone/>
              <a:defRPr>
                <a:solidFill>
                  <a:srgbClr val="FFFFFF"/>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4" name="Google Shape;124;p22"/>
          <p:cNvSpPr txBox="1"/>
          <p:nvPr>
            <p:ph idx="11" type="ftr"/>
          </p:nvPr>
        </p:nvSpPr>
        <p:spPr>
          <a:xfrm>
            <a:off x="514350" y="4916023"/>
            <a:ext cx="3771900" cy="171450"/>
          </a:xfrm>
          <a:prstGeom prst="rect">
            <a:avLst/>
          </a:prstGeom>
          <a:noFill/>
          <a:ln>
            <a:noFill/>
          </a:ln>
        </p:spPr>
        <p:txBody>
          <a:bodyPr anchorCtr="0" anchor="ctr" bIns="34275" lIns="68575" spcFirstLastPara="1" rIns="68575" wrap="square" tIns="34275"/>
          <a:lstStyle>
            <a:lvl1pPr lvl="0" algn="l">
              <a:spcBef>
                <a:spcPts val="0"/>
              </a:spcBef>
              <a:spcAft>
                <a:spcPts val="0"/>
              </a:spcAft>
              <a:buSzPts val="1100"/>
              <a:buNone/>
              <a:defRPr>
                <a:solidFill>
                  <a:srgbClr val="FFFFFF"/>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5" name="Google Shape;125;p22"/>
          <p:cNvSpPr txBox="1"/>
          <p:nvPr>
            <p:ph idx="12" type="sldNum"/>
          </p:nvPr>
        </p:nvSpPr>
        <p:spPr>
          <a:xfrm>
            <a:off x="6572944" y="4407309"/>
            <a:ext cx="2194560" cy="1047779"/>
          </a:xfrm>
          <a:prstGeom prst="rect">
            <a:avLst/>
          </a:prstGeom>
          <a:noFill/>
          <a:ln>
            <a:noFill/>
          </a:ln>
        </p:spPr>
        <p:txBody>
          <a:bodyPr anchorCtr="0" anchor="b" bIns="34275" lIns="68575" spcFirstLastPara="1" rIns="68575" wrap="square" tIns="34275">
            <a:noAutofit/>
          </a:bodyPr>
          <a:lstStyle>
            <a:lvl1pPr indent="0" lvl="0" marL="0" algn="r">
              <a:spcBef>
                <a:spcPts val="0"/>
              </a:spcBef>
              <a:buNone/>
              <a:defRPr b="0" i="0" sz="7700" u="none" cap="none" strike="noStrike">
                <a:solidFill>
                  <a:srgbClr val="FFFFFF"/>
                </a:solidFill>
                <a:latin typeface="Calibri"/>
                <a:ea typeface="Calibri"/>
                <a:cs typeface="Calibri"/>
                <a:sym typeface="Calibri"/>
              </a:defRPr>
            </a:lvl1pPr>
            <a:lvl2pPr indent="0" lvl="1" marL="0" algn="r">
              <a:spcBef>
                <a:spcPts val="0"/>
              </a:spcBef>
              <a:buNone/>
              <a:defRPr b="0" i="0" sz="7700" u="none" cap="none" strike="noStrike">
                <a:solidFill>
                  <a:srgbClr val="FFFFFF"/>
                </a:solidFill>
                <a:latin typeface="Calibri"/>
                <a:ea typeface="Calibri"/>
                <a:cs typeface="Calibri"/>
                <a:sym typeface="Calibri"/>
              </a:defRPr>
            </a:lvl2pPr>
            <a:lvl3pPr indent="0" lvl="2" marL="0" algn="r">
              <a:spcBef>
                <a:spcPts val="0"/>
              </a:spcBef>
              <a:buNone/>
              <a:defRPr b="0" i="0" sz="7700" u="none" cap="none" strike="noStrike">
                <a:solidFill>
                  <a:srgbClr val="FFFFFF"/>
                </a:solidFill>
                <a:latin typeface="Calibri"/>
                <a:ea typeface="Calibri"/>
                <a:cs typeface="Calibri"/>
                <a:sym typeface="Calibri"/>
              </a:defRPr>
            </a:lvl3pPr>
            <a:lvl4pPr indent="0" lvl="3" marL="0" algn="r">
              <a:spcBef>
                <a:spcPts val="0"/>
              </a:spcBef>
              <a:buNone/>
              <a:defRPr b="0" i="0" sz="7700" u="none" cap="none" strike="noStrike">
                <a:solidFill>
                  <a:srgbClr val="FFFFFF"/>
                </a:solidFill>
                <a:latin typeface="Calibri"/>
                <a:ea typeface="Calibri"/>
                <a:cs typeface="Calibri"/>
                <a:sym typeface="Calibri"/>
              </a:defRPr>
            </a:lvl4pPr>
            <a:lvl5pPr indent="0" lvl="4" marL="0" algn="r">
              <a:spcBef>
                <a:spcPts val="0"/>
              </a:spcBef>
              <a:buNone/>
              <a:defRPr b="0" i="0" sz="7700" u="none" cap="none" strike="noStrike">
                <a:solidFill>
                  <a:srgbClr val="FFFFFF"/>
                </a:solidFill>
                <a:latin typeface="Calibri"/>
                <a:ea typeface="Calibri"/>
                <a:cs typeface="Calibri"/>
                <a:sym typeface="Calibri"/>
              </a:defRPr>
            </a:lvl5pPr>
            <a:lvl6pPr indent="0" lvl="5" marL="0" algn="r">
              <a:spcBef>
                <a:spcPts val="0"/>
              </a:spcBef>
              <a:buNone/>
              <a:defRPr b="0" i="0" sz="7700" u="none" cap="none" strike="noStrike">
                <a:solidFill>
                  <a:srgbClr val="FFFFFF"/>
                </a:solidFill>
                <a:latin typeface="Calibri"/>
                <a:ea typeface="Calibri"/>
                <a:cs typeface="Calibri"/>
                <a:sym typeface="Calibri"/>
              </a:defRPr>
            </a:lvl6pPr>
            <a:lvl7pPr indent="0" lvl="6" marL="0" algn="r">
              <a:spcBef>
                <a:spcPts val="0"/>
              </a:spcBef>
              <a:buNone/>
              <a:defRPr b="0" i="0" sz="7700" u="none" cap="none" strike="noStrike">
                <a:solidFill>
                  <a:srgbClr val="FFFFFF"/>
                </a:solidFill>
                <a:latin typeface="Calibri"/>
                <a:ea typeface="Calibri"/>
                <a:cs typeface="Calibri"/>
                <a:sym typeface="Calibri"/>
              </a:defRPr>
            </a:lvl7pPr>
            <a:lvl8pPr indent="0" lvl="7" marL="0" algn="r">
              <a:spcBef>
                <a:spcPts val="0"/>
              </a:spcBef>
              <a:buNone/>
              <a:defRPr b="0" i="0" sz="7700" u="none" cap="none" strike="noStrike">
                <a:solidFill>
                  <a:srgbClr val="FFFFFF"/>
                </a:solidFill>
                <a:latin typeface="Calibri"/>
                <a:ea typeface="Calibri"/>
                <a:cs typeface="Calibri"/>
                <a:sym typeface="Calibri"/>
              </a:defRPr>
            </a:lvl8pPr>
            <a:lvl9pPr indent="0" lvl="8" marL="0" algn="r">
              <a:spcBef>
                <a:spcPts val="0"/>
              </a:spcBef>
              <a:buNone/>
              <a:defRPr b="0" i="0" sz="77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26" name="Shape 126"/>
        <p:cNvGrpSpPr/>
        <p:nvPr/>
      </p:nvGrpSpPr>
      <p:grpSpPr>
        <a:xfrm>
          <a:off x="0" y="0"/>
          <a:ext cx="0" cy="0"/>
          <a:chOff x="0" y="0"/>
          <a:chExt cx="0" cy="0"/>
        </a:xfrm>
      </p:grpSpPr>
      <p:sp>
        <p:nvSpPr>
          <p:cNvPr id="127" name="Google Shape;127;p23"/>
          <p:cNvSpPr txBox="1"/>
          <p:nvPr>
            <p:ph type="title"/>
          </p:nvPr>
        </p:nvSpPr>
        <p:spPr>
          <a:xfrm>
            <a:off x="492918" y="374650"/>
            <a:ext cx="8079581" cy="1243648"/>
          </a:xfrm>
          <a:prstGeom prst="rect">
            <a:avLst/>
          </a:prstGeom>
          <a:noFill/>
          <a:ln>
            <a:noFill/>
          </a:ln>
        </p:spPr>
        <p:txBody>
          <a:bodyPr anchorCtr="0" anchor="ctr" bIns="34275" lIns="68575" spcFirstLastPara="1" rIns="68575" wrap="square" tIns="34275"/>
          <a:lstStyle>
            <a:lvl1pPr lvl="0" algn="l">
              <a:lnSpc>
                <a:spcPct val="85000"/>
              </a:lnSpc>
              <a:spcBef>
                <a:spcPts val="0"/>
              </a:spcBef>
              <a:spcAft>
                <a:spcPts val="0"/>
              </a:spcAft>
              <a:buClr>
                <a:schemeClr val="accen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8" name="Google Shape;128;p23"/>
          <p:cNvSpPr txBox="1"/>
          <p:nvPr>
            <p:ph idx="1" type="body"/>
          </p:nvPr>
        </p:nvSpPr>
        <p:spPr>
          <a:xfrm rot="5400000">
            <a:off x="3127820" y="-1111567"/>
            <a:ext cx="2824639" cy="8065294"/>
          </a:xfrm>
          <a:prstGeom prst="rect">
            <a:avLst/>
          </a:prstGeom>
          <a:noFill/>
          <a:ln>
            <a:noFill/>
          </a:ln>
        </p:spPr>
        <p:txBody>
          <a:bodyPr anchorCtr="0" anchor="t" bIns="34275" lIns="68575" spcFirstLastPara="1" rIns="68575" wrap="square" tIns="34275"/>
          <a:lstStyle>
            <a:lvl1pPr indent="-317500" lvl="0" marL="457200" algn="l">
              <a:lnSpc>
                <a:spcPct val="85000"/>
              </a:lnSpc>
              <a:spcBef>
                <a:spcPts val="1000"/>
              </a:spcBef>
              <a:spcAft>
                <a:spcPts val="0"/>
              </a:spcAft>
              <a:buClr>
                <a:srgbClr val="262626"/>
              </a:buClr>
              <a:buSzPts val="1400"/>
              <a:buChar char=" "/>
              <a:defRPr/>
            </a:lvl1pPr>
            <a:lvl2pPr indent="-317500" lvl="1" marL="914400" algn="l">
              <a:lnSpc>
                <a:spcPct val="85000"/>
              </a:lnSpc>
              <a:spcBef>
                <a:spcPts val="500"/>
              </a:spcBef>
              <a:spcAft>
                <a:spcPts val="0"/>
              </a:spcAft>
              <a:buClr>
                <a:srgbClr val="262626"/>
              </a:buClr>
              <a:buSzPts val="1400"/>
              <a:buChar char=" "/>
              <a:defRPr/>
            </a:lvl2pPr>
            <a:lvl3pPr indent="-317500" lvl="2" marL="1371600" algn="l">
              <a:lnSpc>
                <a:spcPct val="85000"/>
              </a:lnSpc>
              <a:spcBef>
                <a:spcPts val="500"/>
              </a:spcBef>
              <a:spcAft>
                <a:spcPts val="0"/>
              </a:spcAft>
              <a:buClr>
                <a:srgbClr val="262626"/>
              </a:buClr>
              <a:buSzPts val="1400"/>
              <a:buChar char=" "/>
              <a:defRPr/>
            </a:lvl3pPr>
            <a:lvl4pPr indent="-317500" lvl="3" marL="1828800" algn="l">
              <a:lnSpc>
                <a:spcPct val="85000"/>
              </a:lnSpc>
              <a:spcBef>
                <a:spcPts val="500"/>
              </a:spcBef>
              <a:spcAft>
                <a:spcPts val="0"/>
              </a:spcAft>
              <a:buClr>
                <a:srgbClr val="262626"/>
              </a:buClr>
              <a:buSzPts val="1400"/>
              <a:buChar char=" "/>
              <a:defRPr/>
            </a:lvl4pPr>
            <a:lvl5pPr indent="-317500" lvl="4" marL="2286000" algn="l">
              <a:lnSpc>
                <a:spcPct val="85000"/>
              </a:lnSpc>
              <a:spcBef>
                <a:spcPts val="500"/>
              </a:spcBef>
              <a:spcAft>
                <a:spcPts val="0"/>
              </a:spcAft>
              <a:buClr>
                <a:srgbClr val="262626"/>
              </a:buClr>
              <a:buSzPts val="1400"/>
              <a:buChar char=" "/>
              <a:defRPr/>
            </a:lvl5pPr>
            <a:lvl6pPr indent="-317500" lvl="5" marL="2743200" algn="l">
              <a:lnSpc>
                <a:spcPct val="85000"/>
              </a:lnSpc>
              <a:spcBef>
                <a:spcPts val="500"/>
              </a:spcBef>
              <a:spcAft>
                <a:spcPts val="0"/>
              </a:spcAft>
              <a:buClr>
                <a:srgbClr val="262626"/>
              </a:buClr>
              <a:buSzPts val="1400"/>
              <a:buChar char=" "/>
              <a:defRPr/>
            </a:lvl6pPr>
            <a:lvl7pPr indent="-317500" lvl="6" marL="3200400" algn="l">
              <a:lnSpc>
                <a:spcPct val="85000"/>
              </a:lnSpc>
              <a:spcBef>
                <a:spcPts val="500"/>
              </a:spcBef>
              <a:spcAft>
                <a:spcPts val="0"/>
              </a:spcAft>
              <a:buClr>
                <a:srgbClr val="262626"/>
              </a:buClr>
              <a:buSzPts val="1400"/>
              <a:buChar char=" "/>
              <a:defRPr/>
            </a:lvl7pPr>
            <a:lvl8pPr indent="-317500" lvl="7" marL="3657600" algn="l">
              <a:lnSpc>
                <a:spcPct val="85000"/>
              </a:lnSpc>
              <a:spcBef>
                <a:spcPts val="500"/>
              </a:spcBef>
              <a:spcAft>
                <a:spcPts val="0"/>
              </a:spcAft>
              <a:buClr>
                <a:srgbClr val="262626"/>
              </a:buClr>
              <a:buSzPts val="1400"/>
              <a:buChar char=" "/>
              <a:defRPr/>
            </a:lvl8pPr>
            <a:lvl9pPr indent="-317500" lvl="8" marL="4114800" algn="l">
              <a:lnSpc>
                <a:spcPct val="85000"/>
              </a:lnSpc>
              <a:spcBef>
                <a:spcPts val="500"/>
              </a:spcBef>
              <a:spcAft>
                <a:spcPts val="0"/>
              </a:spcAft>
              <a:buClr>
                <a:srgbClr val="262626"/>
              </a:buClr>
              <a:buSzPts val="1400"/>
              <a:buChar char=" "/>
              <a:defRPr/>
            </a:lvl9pPr>
          </a:lstStyle>
          <a:p/>
        </p:txBody>
      </p:sp>
      <p:sp>
        <p:nvSpPr>
          <p:cNvPr id="129" name="Google Shape;129;p23"/>
          <p:cNvSpPr txBox="1"/>
          <p:nvPr>
            <p:ph idx="10" type="dt"/>
          </p:nvPr>
        </p:nvSpPr>
        <p:spPr>
          <a:xfrm>
            <a:off x="514350" y="4809335"/>
            <a:ext cx="3086100" cy="171450"/>
          </a:xfrm>
          <a:prstGeom prst="rect">
            <a:avLst/>
          </a:prstGeom>
          <a:noFill/>
          <a:ln>
            <a:noFill/>
          </a:ln>
        </p:spPr>
        <p:txBody>
          <a:bodyPr anchorCtr="0" anchor="ctr" bIns="34275" lIns="68575" spcFirstLastPara="1" rIns="68575" wrap="square" tIns="34275"/>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0" name="Google Shape;130;p23"/>
          <p:cNvSpPr txBox="1"/>
          <p:nvPr>
            <p:ph idx="11" type="ftr"/>
          </p:nvPr>
        </p:nvSpPr>
        <p:spPr>
          <a:xfrm>
            <a:off x="514350" y="4916023"/>
            <a:ext cx="3771900" cy="171450"/>
          </a:xfrm>
          <a:prstGeom prst="rect">
            <a:avLst/>
          </a:prstGeom>
          <a:noFill/>
          <a:ln>
            <a:noFill/>
          </a:ln>
        </p:spPr>
        <p:txBody>
          <a:bodyPr anchorCtr="0" anchor="ctr" bIns="34275" lIns="68575" spcFirstLastPara="1" rIns="68575" wrap="square" tIns="34275"/>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1" name="Google Shape;131;p23"/>
          <p:cNvSpPr txBox="1"/>
          <p:nvPr>
            <p:ph idx="12" type="sldNum"/>
          </p:nvPr>
        </p:nvSpPr>
        <p:spPr>
          <a:xfrm>
            <a:off x="6572944" y="4407309"/>
            <a:ext cx="2194560" cy="1047779"/>
          </a:xfrm>
          <a:prstGeom prst="rect">
            <a:avLst/>
          </a:prstGeom>
          <a:noFill/>
          <a:ln>
            <a:noFill/>
          </a:ln>
        </p:spPr>
        <p:txBody>
          <a:bodyPr anchorCtr="0" anchor="b"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32" name="Shape 132"/>
        <p:cNvGrpSpPr/>
        <p:nvPr/>
      </p:nvGrpSpPr>
      <p:grpSpPr>
        <a:xfrm>
          <a:off x="0" y="0"/>
          <a:ext cx="0" cy="0"/>
          <a:chOff x="0" y="0"/>
          <a:chExt cx="0" cy="0"/>
        </a:xfrm>
      </p:grpSpPr>
      <p:sp>
        <p:nvSpPr>
          <p:cNvPr id="133" name="Google Shape;133;p24"/>
          <p:cNvSpPr txBox="1"/>
          <p:nvPr>
            <p:ph type="title"/>
          </p:nvPr>
        </p:nvSpPr>
        <p:spPr>
          <a:xfrm rot="5400000">
            <a:off x="5743575" y="1335881"/>
            <a:ext cx="3600450" cy="1971675"/>
          </a:xfrm>
          <a:prstGeom prst="rect">
            <a:avLst/>
          </a:prstGeom>
          <a:noFill/>
          <a:ln>
            <a:noFill/>
          </a:ln>
        </p:spPr>
        <p:txBody>
          <a:bodyPr anchorCtr="0" anchor="ctr" bIns="34275" lIns="68575" spcFirstLastPara="1" rIns="68575" wrap="square" tIns="34275"/>
          <a:lstStyle>
            <a:lvl1pPr lvl="0" algn="l">
              <a:lnSpc>
                <a:spcPct val="85000"/>
              </a:lnSpc>
              <a:spcBef>
                <a:spcPts val="0"/>
              </a:spcBef>
              <a:spcAft>
                <a:spcPts val="0"/>
              </a:spcAft>
              <a:buClr>
                <a:schemeClr val="accen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34" name="Google Shape;134;p24"/>
          <p:cNvSpPr txBox="1"/>
          <p:nvPr>
            <p:ph idx="1" type="body"/>
          </p:nvPr>
        </p:nvSpPr>
        <p:spPr>
          <a:xfrm rot="5400000">
            <a:off x="1453753" y="-339328"/>
            <a:ext cx="4050506" cy="5800725"/>
          </a:xfrm>
          <a:prstGeom prst="rect">
            <a:avLst/>
          </a:prstGeom>
          <a:noFill/>
          <a:ln>
            <a:noFill/>
          </a:ln>
        </p:spPr>
        <p:txBody>
          <a:bodyPr anchorCtr="0" anchor="t" bIns="34275" lIns="68575" spcFirstLastPara="1" rIns="68575" wrap="square" tIns="34275"/>
          <a:lstStyle>
            <a:lvl1pPr indent="-317500" lvl="0" marL="457200" algn="l">
              <a:lnSpc>
                <a:spcPct val="85000"/>
              </a:lnSpc>
              <a:spcBef>
                <a:spcPts val="1000"/>
              </a:spcBef>
              <a:spcAft>
                <a:spcPts val="0"/>
              </a:spcAft>
              <a:buClr>
                <a:srgbClr val="262626"/>
              </a:buClr>
              <a:buSzPts val="1400"/>
              <a:buChar char=" "/>
              <a:defRPr/>
            </a:lvl1pPr>
            <a:lvl2pPr indent="-317500" lvl="1" marL="914400" algn="l">
              <a:lnSpc>
                <a:spcPct val="85000"/>
              </a:lnSpc>
              <a:spcBef>
                <a:spcPts val="500"/>
              </a:spcBef>
              <a:spcAft>
                <a:spcPts val="0"/>
              </a:spcAft>
              <a:buClr>
                <a:srgbClr val="262626"/>
              </a:buClr>
              <a:buSzPts val="1400"/>
              <a:buChar char=" "/>
              <a:defRPr/>
            </a:lvl2pPr>
            <a:lvl3pPr indent="-317500" lvl="2" marL="1371600" algn="l">
              <a:lnSpc>
                <a:spcPct val="85000"/>
              </a:lnSpc>
              <a:spcBef>
                <a:spcPts val="500"/>
              </a:spcBef>
              <a:spcAft>
                <a:spcPts val="0"/>
              </a:spcAft>
              <a:buClr>
                <a:srgbClr val="262626"/>
              </a:buClr>
              <a:buSzPts val="1400"/>
              <a:buChar char=" "/>
              <a:defRPr/>
            </a:lvl3pPr>
            <a:lvl4pPr indent="-317500" lvl="3" marL="1828800" algn="l">
              <a:lnSpc>
                <a:spcPct val="85000"/>
              </a:lnSpc>
              <a:spcBef>
                <a:spcPts val="500"/>
              </a:spcBef>
              <a:spcAft>
                <a:spcPts val="0"/>
              </a:spcAft>
              <a:buClr>
                <a:srgbClr val="262626"/>
              </a:buClr>
              <a:buSzPts val="1400"/>
              <a:buChar char=" "/>
              <a:defRPr/>
            </a:lvl4pPr>
            <a:lvl5pPr indent="-317500" lvl="4" marL="2286000" algn="l">
              <a:lnSpc>
                <a:spcPct val="85000"/>
              </a:lnSpc>
              <a:spcBef>
                <a:spcPts val="500"/>
              </a:spcBef>
              <a:spcAft>
                <a:spcPts val="0"/>
              </a:spcAft>
              <a:buClr>
                <a:srgbClr val="262626"/>
              </a:buClr>
              <a:buSzPts val="1400"/>
              <a:buChar char=" "/>
              <a:defRPr/>
            </a:lvl5pPr>
            <a:lvl6pPr indent="-317500" lvl="5" marL="2743200" algn="l">
              <a:lnSpc>
                <a:spcPct val="85000"/>
              </a:lnSpc>
              <a:spcBef>
                <a:spcPts val="500"/>
              </a:spcBef>
              <a:spcAft>
                <a:spcPts val="0"/>
              </a:spcAft>
              <a:buClr>
                <a:srgbClr val="262626"/>
              </a:buClr>
              <a:buSzPts val="1400"/>
              <a:buChar char=" "/>
              <a:defRPr/>
            </a:lvl6pPr>
            <a:lvl7pPr indent="-317500" lvl="6" marL="3200400" algn="l">
              <a:lnSpc>
                <a:spcPct val="85000"/>
              </a:lnSpc>
              <a:spcBef>
                <a:spcPts val="500"/>
              </a:spcBef>
              <a:spcAft>
                <a:spcPts val="0"/>
              </a:spcAft>
              <a:buClr>
                <a:srgbClr val="262626"/>
              </a:buClr>
              <a:buSzPts val="1400"/>
              <a:buChar char=" "/>
              <a:defRPr/>
            </a:lvl7pPr>
            <a:lvl8pPr indent="-317500" lvl="7" marL="3657600" algn="l">
              <a:lnSpc>
                <a:spcPct val="85000"/>
              </a:lnSpc>
              <a:spcBef>
                <a:spcPts val="500"/>
              </a:spcBef>
              <a:spcAft>
                <a:spcPts val="0"/>
              </a:spcAft>
              <a:buClr>
                <a:srgbClr val="262626"/>
              </a:buClr>
              <a:buSzPts val="1400"/>
              <a:buChar char=" "/>
              <a:defRPr/>
            </a:lvl8pPr>
            <a:lvl9pPr indent="-317500" lvl="8" marL="4114800" algn="l">
              <a:lnSpc>
                <a:spcPct val="85000"/>
              </a:lnSpc>
              <a:spcBef>
                <a:spcPts val="500"/>
              </a:spcBef>
              <a:spcAft>
                <a:spcPts val="0"/>
              </a:spcAft>
              <a:buClr>
                <a:srgbClr val="262626"/>
              </a:buClr>
              <a:buSzPts val="1400"/>
              <a:buChar char=" "/>
              <a:defRPr/>
            </a:lvl9pPr>
          </a:lstStyle>
          <a:p/>
        </p:txBody>
      </p:sp>
      <p:sp>
        <p:nvSpPr>
          <p:cNvPr id="135" name="Google Shape;135;p24"/>
          <p:cNvSpPr txBox="1"/>
          <p:nvPr>
            <p:ph idx="10" type="dt"/>
          </p:nvPr>
        </p:nvSpPr>
        <p:spPr>
          <a:xfrm>
            <a:off x="514350" y="4809335"/>
            <a:ext cx="3086100" cy="171450"/>
          </a:xfrm>
          <a:prstGeom prst="rect">
            <a:avLst/>
          </a:prstGeom>
          <a:noFill/>
          <a:ln>
            <a:noFill/>
          </a:ln>
        </p:spPr>
        <p:txBody>
          <a:bodyPr anchorCtr="0" anchor="ctr" bIns="34275" lIns="68575" spcFirstLastPara="1" rIns="68575" wrap="square" tIns="34275"/>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6" name="Google Shape;136;p24"/>
          <p:cNvSpPr txBox="1"/>
          <p:nvPr>
            <p:ph idx="11" type="ftr"/>
          </p:nvPr>
        </p:nvSpPr>
        <p:spPr>
          <a:xfrm>
            <a:off x="514350" y="4916023"/>
            <a:ext cx="3771900" cy="171450"/>
          </a:xfrm>
          <a:prstGeom prst="rect">
            <a:avLst/>
          </a:prstGeom>
          <a:noFill/>
          <a:ln>
            <a:noFill/>
          </a:ln>
        </p:spPr>
        <p:txBody>
          <a:bodyPr anchorCtr="0" anchor="ctr" bIns="34275" lIns="68575" spcFirstLastPara="1" rIns="68575" wrap="square" tIns="34275"/>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7" name="Google Shape;137;p24"/>
          <p:cNvSpPr txBox="1"/>
          <p:nvPr>
            <p:ph idx="12" type="sldNum"/>
          </p:nvPr>
        </p:nvSpPr>
        <p:spPr>
          <a:xfrm>
            <a:off x="6572944" y="4407309"/>
            <a:ext cx="2194560" cy="1047779"/>
          </a:xfrm>
          <a:prstGeom prst="rect">
            <a:avLst/>
          </a:prstGeom>
          <a:noFill/>
          <a:ln>
            <a:noFill/>
          </a:ln>
        </p:spPr>
        <p:txBody>
          <a:bodyPr anchorCtr="0" anchor="b"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1"/>
        </a:solidFill>
      </p:bgPr>
    </p:bg>
    <p:spTree>
      <p:nvGrpSpPr>
        <p:cNvPr id="145" name="Shape 145"/>
        <p:cNvGrpSpPr/>
        <p:nvPr/>
      </p:nvGrpSpPr>
      <p:grpSpPr>
        <a:xfrm>
          <a:off x="0" y="0"/>
          <a:ext cx="0" cy="0"/>
          <a:chOff x="0" y="0"/>
          <a:chExt cx="0" cy="0"/>
        </a:xfrm>
      </p:grpSpPr>
      <p:sp>
        <p:nvSpPr>
          <p:cNvPr id="146" name="Google Shape;146;p26"/>
          <p:cNvSpPr/>
          <p:nvPr/>
        </p:nvSpPr>
        <p:spPr>
          <a:xfrm>
            <a:off x="0" y="0"/>
            <a:ext cx="9144000" cy="514350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26"/>
          <p:cNvSpPr txBox="1"/>
          <p:nvPr>
            <p:ph type="ctrTitle"/>
          </p:nvPr>
        </p:nvSpPr>
        <p:spPr>
          <a:xfrm>
            <a:off x="452628" y="577850"/>
            <a:ext cx="8086725" cy="2514600"/>
          </a:xfrm>
          <a:prstGeom prst="rect">
            <a:avLst/>
          </a:prstGeom>
          <a:noFill/>
          <a:ln>
            <a:noFill/>
          </a:ln>
        </p:spPr>
        <p:txBody>
          <a:bodyPr anchorCtr="0" anchor="b" bIns="34275" lIns="68575" spcFirstLastPara="1" rIns="68575" wrap="square" tIns="34275"/>
          <a:lstStyle>
            <a:lvl1pPr lvl="0" algn="l">
              <a:lnSpc>
                <a:spcPct val="80000"/>
              </a:lnSpc>
              <a:spcBef>
                <a:spcPts val="0"/>
              </a:spcBef>
              <a:spcAft>
                <a:spcPts val="0"/>
              </a:spcAft>
              <a:buClr>
                <a:srgbClr val="FFFFFF"/>
              </a:buClr>
              <a:buSzPts val="6600"/>
              <a:buFont typeface="Calibri"/>
              <a:buNone/>
              <a:defRPr sz="6600">
                <a:solidFill>
                  <a:srgbClr val="FFFFFF"/>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8" name="Google Shape;148;p26"/>
          <p:cNvSpPr txBox="1"/>
          <p:nvPr>
            <p:ph idx="1" type="subTitle"/>
          </p:nvPr>
        </p:nvSpPr>
        <p:spPr>
          <a:xfrm>
            <a:off x="500634" y="3155157"/>
            <a:ext cx="6921151" cy="1234440"/>
          </a:xfrm>
          <a:prstGeom prst="rect">
            <a:avLst/>
          </a:prstGeom>
          <a:noFill/>
          <a:ln>
            <a:noFill/>
          </a:ln>
        </p:spPr>
        <p:txBody>
          <a:bodyPr anchorCtr="0" anchor="t" bIns="34275" lIns="68575" spcFirstLastPara="1" rIns="68575" wrap="square" tIns="34275"/>
          <a:lstStyle>
            <a:lvl1pPr lvl="0" algn="l">
              <a:lnSpc>
                <a:spcPct val="85000"/>
              </a:lnSpc>
              <a:spcBef>
                <a:spcPts val="1000"/>
              </a:spcBef>
              <a:spcAft>
                <a:spcPts val="0"/>
              </a:spcAft>
              <a:buClr>
                <a:schemeClr val="lt1"/>
              </a:buClr>
              <a:buSzPts val="2400"/>
              <a:buNone/>
              <a:defRPr sz="2400">
                <a:solidFill>
                  <a:schemeClr val="lt1"/>
                </a:solidFill>
                <a:latin typeface="Calibri"/>
                <a:ea typeface="Calibri"/>
                <a:cs typeface="Calibri"/>
                <a:sym typeface="Calibri"/>
              </a:defRPr>
            </a:lvl1pPr>
            <a:lvl2pPr lvl="1" algn="ctr">
              <a:lnSpc>
                <a:spcPct val="85000"/>
              </a:lnSpc>
              <a:spcBef>
                <a:spcPts val="500"/>
              </a:spcBef>
              <a:spcAft>
                <a:spcPts val="0"/>
              </a:spcAft>
              <a:buClr>
                <a:srgbClr val="262626"/>
              </a:buClr>
              <a:buSzPts val="2100"/>
              <a:buNone/>
              <a:defRPr sz="2100"/>
            </a:lvl2pPr>
            <a:lvl3pPr lvl="2" algn="ctr">
              <a:lnSpc>
                <a:spcPct val="85000"/>
              </a:lnSpc>
              <a:spcBef>
                <a:spcPts val="500"/>
              </a:spcBef>
              <a:spcAft>
                <a:spcPts val="0"/>
              </a:spcAft>
              <a:buClr>
                <a:srgbClr val="262626"/>
              </a:buClr>
              <a:buSzPts val="1800"/>
              <a:buNone/>
              <a:defRPr sz="1800"/>
            </a:lvl3pPr>
            <a:lvl4pPr lvl="3" algn="ctr">
              <a:lnSpc>
                <a:spcPct val="85000"/>
              </a:lnSpc>
              <a:spcBef>
                <a:spcPts val="500"/>
              </a:spcBef>
              <a:spcAft>
                <a:spcPts val="0"/>
              </a:spcAft>
              <a:buClr>
                <a:srgbClr val="262626"/>
              </a:buClr>
              <a:buSzPts val="1500"/>
              <a:buNone/>
              <a:defRPr sz="1500"/>
            </a:lvl4pPr>
            <a:lvl5pPr lvl="4" algn="ctr">
              <a:lnSpc>
                <a:spcPct val="85000"/>
              </a:lnSpc>
              <a:spcBef>
                <a:spcPts val="500"/>
              </a:spcBef>
              <a:spcAft>
                <a:spcPts val="0"/>
              </a:spcAft>
              <a:buClr>
                <a:srgbClr val="262626"/>
              </a:buClr>
              <a:buSzPts val="1500"/>
              <a:buNone/>
              <a:defRPr sz="1500"/>
            </a:lvl5pPr>
            <a:lvl6pPr lvl="5" algn="ctr">
              <a:lnSpc>
                <a:spcPct val="85000"/>
              </a:lnSpc>
              <a:spcBef>
                <a:spcPts val="500"/>
              </a:spcBef>
              <a:spcAft>
                <a:spcPts val="0"/>
              </a:spcAft>
              <a:buClr>
                <a:srgbClr val="262626"/>
              </a:buClr>
              <a:buSzPts val="1500"/>
              <a:buNone/>
              <a:defRPr sz="1500"/>
            </a:lvl6pPr>
            <a:lvl7pPr lvl="6" algn="ctr">
              <a:lnSpc>
                <a:spcPct val="85000"/>
              </a:lnSpc>
              <a:spcBef>
                <a:spcPts val="500"/>
              </a:spcBef>
              <a:spcAft>
                <a:spcPts val="0"/>
              </a:spcAft>
              <a:buClr>
                <a:srgbClr val="262626"/>
              </a:buClr>
              <a:buSzPts val="1500"/>
              <a:buNone/>
              <a:defRPr sz="1500"/>
            </a:lvl7pPr>
            <a:lvl8pPr lvl="7" algn="ctr">
              <a:lnSpc>
                <a:spcPct val="85000"/>
              </a:lnSpc>
              <a:spcBef>
                <a:spcPts val="500"/>
              </a:spcBef>
              <a:spcAft>
                <a:spcPts val="0"/>
              </a:spcAft>
              <a:buClr>
                <a:srgbClr val="262626"/>
              </a:buClr>
              <a:buSzPts val="1500"/>
              <a:buNone/>
              <a:defRPr sz="1500"/>
            </a:lvl8pPr>
            <a:lvl9pPr lvl="8" algn="ctr">
              <a:lnSpc>
                <a:spcPct val="85000"/>
              </a:lnSpc>
              <a:spcBef>
                <a:spcPts val="500"/>
              </a:spcBef>
              <a:spcAft>
                <a:spcPts val="0"/>
              </a:spcAft>
              <a:buClr>
                <a:srgbClr val="262626"/>
              </a:buClr>
              <a:buSzPts val="1500"/>
              <a:buNone/>
              <a:defRPr sz="1500"/>
            </a:lvl9pPr>
          </a:lstStyle>
          <a:p/>
        </p:txBody>
      </p:sp>
      <p:sp>
        <p:nvSpPr>
          <p:cNvPr id="149" name="Google Shape;149;p26"/>
          <p:cNvSpPr txBox="1"/>
          <p:nvPr>
            <p:ph idx="10" type="dt"/>
          </p:nvPr>
        </p:nvSpPr>
        <p:spPr>
          <a:xfrm>
            <a:off x="514350" y="4809335"/>
            <a:ext cx="3086100" cy="171450"/>
          </a:xfrm>
          <a:prstGeom prst="rect">
            <a:avLst/>
          </a:prstGeom>
          <a:noFill/>
          <a:ln>
            <a:noFill/>
          </a:ln>
        </p:spPr>
        <p:txBody>
          <a:bodyPr anchorCtr="0" anchor="ctr" bIns="34275" lIns="68575" spcFirstLastPara="1" rIns="68575" wrap="square" tIns="34275"/>
          <a:lstStyle>
            <a:lvl1pPr lvl="0" algn="l">
              <a:lnSpc>
                <a:spcPct val="100000"/>
              </a:lnSpc>
              <a:spcBef>
                <a:spcPts val="0"/>
              </a:spcBef>
              <a:spcAft>
                <a:spcPts val="0"/>
              </a:spcAft>
              <a:buSzPts val="1100"/>
              <a:buNone/>
              <a:defRPr>
                <a:solidFill>
                  <a:srgbClr val="FFFFFF"/>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0" name="Google Shape;150;p26"/>
          <p:cNvSpPr txBox="1"/>
          <p:nvPr>
            <p:ph idx="11" type="ftr"/>
          </p:nvPr>
        </p:nvSpPr>
        <p:spPr>
          <a:xfrm>
            <a:off x="514350" y="4916023"/>
            <a:ext cx="3771900" cy="171450"/>
          </a:xfrm>
          <a:prstGeom prst="rect">
            <a:avLst/>
          </a:prstGeom>
          <a:noFill/>
          <a:ln>
            <a:noFill/>
          </a:ln>
        </p:spPr>
        <p:txBody>
          <a:bodyPr anchorCtr="0" anchor="ctr" bIns="34275" lIns="68575" spcFirstLastPara="1" rIns="68575" wrap="square" tIns="34275"/>
          <a:lstStyle>
            <a:lvl1pPr lvl="0" algn="l">
              <a:lnSpc>
                <a:spcPct val="100000"/>
              </a:lnSpc>
              <a:spcBef>
                <a:spcPts val="0"/>
              </a:spcBef>
              <a:spcAft>
                <a:spcPts val="0"/>
              </a:spcAft>
              <a:buSzPts val="1100"/>
              <a:buNone/>
              <a:defRPr>
                <a:solidFill>
                  <a:srgbClr val="FFFFFF"/>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1" name="Google Shape;151;p26"/>
          <p:cNvSpPr txBox="1"/>
          <p:nvPr>
            <p:ph idx="12" type="sldNum"/>
          </p:nvPr>
        </p:nvSpPr>
        <p:spPr>
          <a:xfrm>
            <a:off x="6572944" y="4407309"/>
            <a:ext cx="2194560" cy="1047779"/>
          </a:xfrm>
          <a:prstGeom prst="rect">
            <a:avLst/>
          </a:prstGeom>
          <a:noFill/>
          <a:ln>
            <a:noFill/>
          </a:ln>
        </p:spPr>
        <p:txBody>
          <a:bodyPr anchorCtr="0" anchor="b" bIns="34275" lIns="68575" spcFirstLastPara="1" rIns="68575" wrap="square" tIns="34275">
            <a:noAutofit/>
          </a:bodyPr>
          <a:lstStyle>
            <a:lvl1pPr indent="0" lvl="0" marL="0" marR="0" algn="r">
              <a:lnSpc>
                <a:spcPct val="100000"/>
              </a:lnSpc>
              <a:spcBef>
                <a:spcPts val="0"/>
              </a:spcBef>
              <a:spcAft>
                <a:spcPts val="0"/>
              </a:spcAft>
              <a:buClr>
                <a:srgbClr val="000000"/>
              </a:buClr>
              <a:buSzPts val="7700"/>
              <a:buFont typeface="Arial"/>
              <a:buNone/>
              <a:defRPr b="0" i="0" sz="77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7700"/>
              <a:buFont typeface="Arial"/>
              <a:buNone/>
              <a:defRPr b="0" i="0" sz="77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7700"/>
              <a:buFont typeface="Arial"/>
              <a:buNone/>
              <a:defRPr b="0" i="0" sz="77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7700"/>
              <a:buFont typeface="Arial"/>
              <a:buNone/>
              <a:defRPr b="0" i="0" sz="77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7700"/>
              <a:buFont typeface="Arial"/>
              <a:buNone/>
              <a:defRPr b="0" i="0" sz="77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7700"/>
              <a:buFont typeface="Arial"/>
              <a:buNone/>
              <a:defRPr b="0" i="0" sz="77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7700"/>
              <a:buFont typeface="Arial"/>
              <a:buNone/>
              <a:defRPr b="0" i="0" sz="77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7700"/>
              <a:buFont typeface="Arial"/>
              <a:buNone/>
              <a:defRPr b="0" i="0" sz="77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7700"/>
              <a:buFont typeface="Arial"/>
              <a:buNone/>
              <a:defRPr b="0" i="0" sz="77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52" name="Shape 152"/>
        <p:cNvGrpSpPr/>
        <p:nvPr/>
      </p:nvGrpSpPr>
      <p:grpSpPr>
        <a:xfrm>
          <a:off x="0" y="0"/>
          <a:ext cx="0" cy="0"/>
          <a:chOff x="0" y="0"/>
          <a:chExt cx="0" cy="0"/>
        </a:xfrm>
      </p:grpSpPr>
      <p:sp>
        <p:nvSpPr>
          <p:cNvPr id="153" name="Google Shape;153;p27"/>
          <p:cNvSpPr txBox="1"/>
          <p:nvPr>
            <p:ph type="title"/>
          </p:nvPr>
        </p:nvSpPr>
        <p:spPr>
          <a:xfrm>
            <a:off x="492918" y="374650"/>
            <a:ext cx="8079581" cy="1243648"/>
          </a:xfrm>
          <a:prstGeom prst="rect">
            <a:avLst/>
          </a:prstGeom>
          <a:noFill/>
          <a:ln>
            <a:noFill/>
          </a:ln>
        </p:spPr>
        <p:txBody>
          <a:bodyPr anchorCtr="0" anchor="ctr" bIns="34275" lIns="68575" spcFirstLastPara="1" rIns="68575" wrap="square" tIns="34275"/>
          <a:lstStyle>
            <a:lvl1pPr lvl="0" algn="l">
              <a:lnSpc>
                <a:spcPct val="85000"/>
              </a:lnSpc>
              <a:spcBef>
                <a:spcPts val="0"/>
              </a:spcBef>
              <a:spcAft>
                <a:spcPts val="0"/>
              </a:spcAft>
              <a:buClr>
                <a:schemeClr val="accen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4" name="Google Shape;154;p27"/>
          <p:cNvSpPr txBox="1"/>
          <p:nvPr>
            <p:ph idx="1" type="body"/>
          </p:nvPr>
        </p:nvSpPr>
        <p:spPr>
          <a:xfrm>
            <a:off x="507492" y="1508760"/>
            <a:ext cx="8065294" cy="2824639"/>
          </a:xfrm>
          <a:prstGeom prst="rect">
            <a:avLst/>
          </a:prstGeom>
          <a:noFill/>
          <a:ln>
            <a:noFill/>
          </a:ln>
        </p:spPr>
        <p:txBody>
          <a:bodyPr anchorCtr="0" anchor="t" bIns="34275" lIns="68575" spcFirstLastPara="1" rIns="68575" wrap="square" tIns="34275"/>
          <a:lstStyle>
            <a:lvl1pPr indent="-317500" lvl="0" marL="457200" algn="l">
              <a:lnSpc>
                <a:spcPct val="85000"/>
              </a:lnSpc>
              <a:spcBef>
                <a:spcPts val="1000"/>
              </a:spcBef>
              <a:spcAft>
                <a:spcPts val="0"/>
              </a:spcAft>
              <a:buClr>
                <a:srgbClr val="262626"/>
              </a:buClr>
              <a:buSzPts val="1400"/>
              <a:buChar char=" "/>
              <a:defRPr/>
            </a:lvl1pPr>
            <a:lvl2pPr indent="-317500" lvl="1" marL="914400" algn="l">
              <a:lnSpc>
                <a:spcPct val="85000"/>
              </a:lnSpc>
              <a:spcBef>
                <a:spcPts val="500"/>
              </a:spcBef>
              <a:spcAft>
                <a:spcPts val="0"/>
              </a:spcAft>
              <a:buClr>
                <a:srgbClr val="262626"/>
              </a:buClr>
              <a:buSzPts val="1400"/>
              <a:buChar char=" "/>
              <a:defRPr/>
            </a:lvl2pPr>
            <a:lvl3pPr indent="-317500" lvl="2" marL="1371600" algn="l">
              <a:lnSpc>
                <a:spcPct val="85000"/>
              </a:lnSpc>
              <a:spcBef>
                <a:spcPts val="500"/>
              </a:spcBef>
              <a:spcAft>
                <a:spcPts val="0"/>
              </a:spcAft>
              <a:buClr>
                <a:srgbClr val="262626"/>
              </a:buClr>
              <a:buSzPts val="1400"/>
              <a:buChar char=" "/>
              <a:defRPr/>
            </a:lvl3pPr>
            <a:lvl4pPr indent="-317500" lvl="3" marL="1828800" algn="l">
              <a:lnSpc>
                <a:spcPct val="85000"/>
              </a:lnSpc>
              <a:spcBef>
                <a:spcPts val="500"/>
              </a:spcBef>
              <a:spcAft>
                <a:spcPts val="0"/>
              </a:spcAft>
              <a:buClr>
                <a:srgbClr val="262626"/>
              </a:buClr>
              <a:buSzPts val="1400"/>
              <a:buChar char=" "/>
              <a:defRPr/>
            </a:lvl4pPr>
            <a:lvl5pPr indent="-317500" lvl="4" marL="2286000" algn="l">
              <a:lnSpc>
                <a:spcPct val="85000"/>
              </a:lnSpc>
              <a:spcBef>
                <a:spcPts val="500"/>
              </a:spcBef>
              <a:spcAft>
                <a:spcPts val="0"/>
              </a:spcAft>
              <a:buClr>
                <a:srgbClr val="262626"/>
              </a:buClr>
              <a:buSzPts val="1400"/>
              <a:buChar char=" "/>
              <a:defRPr/>
            </a:lvl5pPr>
            <a:lvl6pPr indent="-317500" lvl="5" marL="2743200" algn="l">
              <a:lnSpc>
                <a:spcPct val="85000"/>
              </a:lnSpc>
              <a:spcBef>
                <a:spcPts val="500"/>
              </a:spcBef>
              <a:spcAft>
                <a:spcPts val="0"/>
              </a:spcAft>
              <a:buClr>
                <a:srgbClr val="262626"/>
              </a:buClr>
              <a:buSzPts val="1400"/>
              <a:buChar char=" "/>
              <a:defRPr/>
            </a:lvl6pPr>
            <a:lvl7pPr indent="-317500" lvl="6" marL="3200400" algn="l">
              <a:lnSpc>
                <a:spcPct val="85000"/>
              </a:lnSpc>
              <a:spcBef>
                <a:spcPts val="500"/>
              </a:spcBef>
              <a:spcAft>
                <a:spcPts val="0"/>
              </a:spcAft>
              <a:buClr>
                <a:srgbClr val="262626"/>
              </a:buClr>
              <a:buSzPts val="1400"/>
              <a:buChar char=" "/>
              <a:defRPr/>
            </a:lvl7pPr>
            <a:lvl8pPr indent="-317500" lvl="7" marL="3657600" algn="l">
              <a:lnSpc>
                <a:spcPct val="85000"/>
              </a:lnSpc>
              <a:spcBef>
                <a:spcPts val="500"/>
              </a:spcBef>
              <a:spcAft>
                <a:spcPts val="0"/>
              </a:spcAft>
              <a:buClr>
                <a:srgbClr val="262626"/>
              </a:buClr>
              <a:buSzPts val="1400"/>
              <a:buChar char=" "/>
              <a:defRPr/>
            </a:lvl8pPr>
            <a:lvl9pPr indent="-317500" lvl="8" marL="4114800" algn="l">
              <a:lnSpc>
                <a:spcPct val="85000"/>
              </a:lnSpc>
              <a:spcBef>
                <a:spcPts val="500"/>
              </a:spcBef>
              <a:spcAft>
                <a:spcPts val="0"/>
              </a:spcAft>
              <a:buClr>
                <a:srgbClr val="262626"/>
              </a:buClr>
              <a:buSzPts val="1400"/>
              <a:buChar char=" "/>
              <a:defRPr/>
            </a:lvl9pPr>
          </a:lstStyle>
          <a:p/>
        </p:txBody>
      </p:sp>
      <p:sp>
        <p:nvSpPr>
          <p:cNvPr id="155" name="Google Shape;155;p27"/>
          <p:cNvSpPr txBox="1"/>
          <p:nvPr>
            <p:ph idx="10" type="dt"/>
          </p:nvPr>
        </p:nvSpPr>
        <p:spPr>
          <a:xfrm>
            <a:off x="514350" y="4809335"/>
            <a:ext cx="3086100" cy="171450"/>
          </a:xfrm>
          <a:prstGeom prst="rect">
            <a:avLst/>
          </a:prstGeom>
          <a:noFill/>
          <a:ln>
            <a:noFill/>
          </a:ln>
        </p:spPr>
        <p:txBody>
          <a:bodyPr anchorCtr="0" anchor="ctr" bIns="34275" lIns="68575" spcFirstLastPara="1" rIns="68575" wrap="square" tIns="34275"/>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6" name="Google Shape;156;p27"/>
          <p:cNvSpPr txBox="1"/>
          <p:nvPr>
            <p:ph idx="11" type="ftr"/>
          </p:nvPr>
        </p:nvSpPr>
        <p:spPr>
          <a:xfrm>
            <a:off x="514350" y="4916023"/>
            <a:ext cx="3771900" cy="171450"/>
          </a:xfrm>
          <a:prstGeom prst="rect">
            <a:avLst/>
          </a:prstGeom>
          <a:noFill/>
          <a:ln>
            <a:noFill/>
          </a:ln>
        </p:spPr>
        <p:txBody>
          <a:bodyPr anchorCtr="0" anchor="ctr" bIns="34275" lIns="68575" spcFirstLastPara="1" rIns="68575" wrap="square" tIns="34275"/>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7" name="Google Shape;157;p27"/>
          <p:cNvSpPr txBox="1"/>
          <p:nvPr>
            <p:ph idx="12" type="sldNum"/>
          </p:nvPr>
        </p:nvSpPr>
        <p:spPr>
          <a:xfrm>
            <a:off x="6572944" y="4407309"/>
            <a:ext cx="2194560" cy="1047779"/>
          </a:xfrm>
          <a:prstGeom prst="rect">
            <a:avLst/>
          </a:prstGeom>
          <a:noFill/>
          <a:ln>
            <a:noFill/>
          </a:ln>
        </p:spPr>
        <p:txBody>
          <a:bodyPr anchorCtr="0" anchor="b" bIns="34275" lIns="68575" spcFirstLastPara="1" rIns="68575" wrap="square" tIns="34275">
            <a:noAutofit/>
          </a:bodyPr>
          <a:lstStyle>
            <a:lvl1pPr indent="0" lvl="0" marL="0" marR="0" algn="r">
              <a:lnSpc>
                <a:spcPct val="100000"/>
              </a:lnSpc>
              <a:spcBef>
                <a:spcPts val="0"/>
              </a:spcBef>
              <a:spcAft>
                <a:spcPts val="0"/>
              </a:spcAft>
              <a:buClr>
                <a:srgbClr val="000000"/>
              </a:buClr>
              <a:buSzPts val="7700"/>
              <a:buFont typeface="Arial"/>
              <a:buNone/>
              <a:defRPr b="0" i="0" sz="7700" u="none" cap="none" strike="noStrike">
                <a:solidFill>
                  <a:schemeClr val="accen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7700"/>
              <a:buFont typeface="Arial"/>
              <a:buNone/>
              <a:defRPr b="0" i="0" sz="7700" u="none" cap="none" strike="noStrike">
                <a:solidFill>
                  <a:schemeClr val="accen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7700"/>
              <a:buFont typeface="Arial"/>
              <a:buNone/>
              <a:defRPr b="0" i="0" sz="7700" u="none" cap="none" strike="noStrike">
                <a:solidFill>
                  <a:schemeClr val="accen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7700"/>
              <a:buFont typeface="Arial"/>
              <a:buNone/>
              <a:defRPr b="0" i="0" sz="7700" u="none" cap="none" strike="noStrike">
                <a:solidFill>
                  <a:schemeClr val="accen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7700"/>
              <a:buFont typeface="Arial"/>
              <a:buNone/>
              <a:defRPr b="0" i="0" sz="7700" u="none" cap="none" strike="noStrike">
                <a:solidFill>
                  <a:schemeClr val="accen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7700"/>
              <a:buFont typeface="Arial"/>
              <a:buNone/>
              <a:defRPr b="0" i="0" sz="7700" u="none" cap="none" strike="noStrike">
                <a:solidFill>
                  <a:schemeClr val="accen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7700"/>
              <a:buFont typeface="Arial"/>
              <a:buNone/>
              <a:defRPr b="0" i="0" sz="7700" u="none" cap="none" strike="noStrike">
                <a:solidFill>
                  <a:schemeClr val="accen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7700"/>
              <a:buFont typeface="Arial"/>
              <a:buNone/>
              <a:defRPr b="0" i="0" sz="7700" u="none" cap="none" strike="noStrike">
                <a:solidFill>
                  <a:schemeClr val="accen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7700"/>
              <a:buFont typeface="Arial"/>
              <a:buNone/>
              <a:defRPr b="0" i="0" sz="7700" u="none" cap="none" strike="noStrike">
                <a:solidFill>
                  <a:schemeClr val="accen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8" name="Shape 158"/>
        <p:cNvGrpSpPr/>
        <p:nvPr/>
      </p:nvGrpSpPr>
      <p:grpSpPr>
        <a:xfrm>
          <a:off x="0" y="0"/>
          <a:ext cx="0" cy="0"/>
          <a:chOff x="0" y="0"/>
          <a:chExt cx="0" cy="0"/>
        </a:xfrm>
      </p:grpSpPr>
      <p:sp>
        <p:nvSpPr>
          <p:cNvPr id="159" name="Google Shape;159;p28"/>
          <p:cNvSpPr txBox="1"/>
          <p:nvPr>
            <p:ph type="title"/>
          </p:nvPr>
        </p:nvSpPr>
        <p:spPr>
          <a:xfrm>
            <a:off x="452628" y="575564"/>
            <a:ext cx="8085582" cy="2516886"/>
          </a:xfrm>
          <a:prstGeom prst="rect">
            <a:avLst/>
          </a:prstGeom>
          <a:noFill/>
          <a:ln>
            <a:noFill/>
          </a:ln>
        </p:spPr>
        <p:txBody>
          <a:bodyPr anchorCtr="0" anchor="b" bIns="34275" lIns="68575" spcFirstLastPara="1" rIns="68575" wrap="square" tIns="34275"/>
          <a:lstStyle>
            <a:lvl1pPr lvl="0" algn="l">
              <a:lnSpc>
                <a:spcPct val="80000"/>
              </a:lnSpc>
              <a:spcBef>
                <a:spcPts val="0"/>
              </a:spcBef>
              <a:spcAft>
                <a:spcPts val="0"/>
              </a:spcAft>
              <a:buClr>
                <a:schemeClr val="accent1"/>
              </a:buClr>
              <a:buSzPts val="6600"/>
              <a:buFont typeface="Calibri"/>
              <a:buNone/>
              <a:defRPr b="0" sz="6600">
                <a:solidFill>
                  <a:schemeClr val="accen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0" name="Google Shape;160;p28"/>
          <p:cNvSpPr txBox="1"/>
          <p:nvPr>
            <p:ph idx="1" type="body"/>
          </p:nvPr>
        </p:nvSpPr>
        <p:spPr>
          <a:xfrm>
            <a:off x="500634" y="3153157"/>
            <a:ext cx="6919722" cy="1234440"/>
          </a:xfrm>
          <a:prstGeom prst="rect">
            <a:avLst/>
          </a:prstGeom>
          <a:noFill/>
          <a:ln>
            <a:noFill/>
          </a:ln>
        </p:spPr>
        <p:txBody>
          <a:bodyPr anchorCtr="0" anchor="t" bIns="34275" lIns="68575" spcFirstLastPara="1" rIns="68575" wrap="square" tIns="34275"/>
          <a:lstStyle>
            <a:lvl1pPr indent="-228600" lvl="0" marL="457200" algn="l">
              <a:lnSpc>
                <a:spcPct val="85000"/>
              </a:lnSpc>
              <a:spcBef>
                <a:spcPts val="1000"/>
              </a:spcBef>
              <a:spcAft>
                <a:spcPts val="0"/>
              </a:spcAft>
              <a:buClr>
                <a:schemeClr val="dk1"/>
              </a:buClr>
              <a:buSzPts val="2400"/>
              <a:buNone/>
              <a:defRPr sz="2400">
                <a:solidFill>
                  <a:schemeClr val="dk1"/>
                </a:solidFill>
                <a:latin typeface="Calibri"/>
                <a:ea typeface="Calibri"/>
                <a:cs typeface="Calibri"/>
                <a:sym typeface="Calibri"/>
              </a:defRPr>
            </a:lvl1pPr>
            <a:lvl2pPr indent="-228600" lvl="1" marL="914400" algn="l">
              <a:lnSpc>
                <a:spcPct val="85000"/>
              </a:lnSpc>
              <a:spcBef>
                <a:spcPts val="500"/>
              </a:spcBef>
              <a:spcAft>
                <a:spcPts val="0"/>
              </a:spcAft>
              <a:buClr>
                <a:srgbClr val="888888"/>
              </a:buClr>
              <a:buSzPts val="1400"/>
              <a:buNone/>
              <a:defRPr sz="1400">
                <a:solidFill>
                  <a:srgbClr val="888888"/>
                </a:solidFill>
              </a:defRPr>
            </a:lvl2pPr>
            <a:lvl3pPr indent="-228600" lvl="2" marL="1371600" algn="l">
              <a:lnSpc>
                <a:spcPct val="85000"/>
              </a:lnSpc>
              <a:spcBef>
                <a:spcPts val="500"/>
              </a:spcBef>
              <a:spcAft>
                <a:spcPts val="0"/>
              </a:spcAft>
              <a:buClr>
                <a:srgbClr val="888888"/>
              </a:buClr>
              <a:buSzPts val="1200"/>
              <a:buNone/>
              <a:defRPr sz="1200">
                <a:solidFill>
                  <a:srgbClr val="888888"/>
                </a:solidFill>
              </a:defRPr>
            </a:lvl3pPr>
            <a:lvl4pPr indent="-228600" lvl="3" marL="1828800" algn="l">
              <a:lnSpc>
                <a:spcPct val="85000"/>
              </a:lnSpc>
              <a:spcBef>
                <a:spcPts val="500"/>
              </a:spcBef>
              <a:spcAft>
                <a:spcPts val="0"/>
              </a:spcAft>
              <a:buClr>
                <a:srgbClr val="888888"/>
              </a:buClr>
              <a:buSzPts val="1100"/>
              <a:buNone/>
              <a:defRPr sz="1100">
                <a:solidFill>
                  <a:srgbClr val="888888"/>
                </a:solidFill>
              </a:defRPr>
            </a:lvl4pPr>
            <a:lvl5pPr indent="-228600" lvl="4" marL="2286000" algn="l">
              <a:lnSpc>
                <a:spcPct val="85000"/>
              </a:lnSpc>
              <a:spcBef>
                <a:spcPts val="500"/>
              </a:spcBef>
              <a:spcAft>
                <a:spcPts val="0"/>
              </a:spcAft>
              <a:buClr>
                <a:srgbClr val="888888"/>
              </a:buClr>
              <a:buSzPts val="1100"/>
              <a:buNone/>
              <a:defRPr sz="1100">
                <a:solidFill>
                  <a:srgbClr val="888888"/>
                </a:solidFill>
              </a:defRPr>
            </a:lvl5pPr>
            <a:lvl6pPr indent="-228600" lvl="5" marL="2743200" algn="l">
              <a:lnSpc>
                <a:spcPct val="85000"/>
              </a:lnSpc>
              <a:spcBef>
                <a:spcPts val="500"/>
              </a:spcBef>
              <a:spcAft>
                <a:spcPts val="0"/>
              </a:spcAft>
              <a:buClr>
                <a:srgbClr val="888888"/>
              </a:buClr>
              <a:buSzPts val="1100"/>
              <a:buNone/>
              <a:defRPr sz="1100">
                <a:solidFill>
                  <a:srgbClr val="888888"/>
                </a:solidFill>
              </a:defRPr>
            </a:lvl6pPr>
            <a:lvl7pPr indent="-228600" lvl="6" marL="3200400" algn="l">
              <a:lnSpc>
                <a:spcPct val="85000"/>
              </a:lnSpc>
              <a:spcBef>
                <a:spcPts val="500"/>
              </a:spcBef>
              <a:spcAft>
                <a:spcPts val="0"/>
              </a:spcAft>
              <a:buClr>
                <a:srgbClr val="888888"/>
              </a:buClr>
              <a:buSzPts val="1100"/>
              <a:buNone/>
              <a:defRPr sz="1100">
                <a:solidFill>
                  <a:srgbClr val="888888"/>
                </a:solidFill>
              </a:defRPr>
            </a:lvl7pPr>
            <a:lvl8pPr indent="-228600" lvl="7" marL="3657600" algn="l">
              <a:lnSpc>
                <a:spcPct val="85000"/>
              </a:lnSpc>
              <a:spcBef>
                <a:spcPts val="500"/>
              </a:spcBef>
              <a:spcAft>
                <a:spcPts val="0"/>
              </a:spcAft>
              <a:buClr>
                <a:srgbClr val="888888"/>
              </a:buClr>
              <a:buSzPts val="1100"/>
              <a:buNone/>
              <a:defRPr sz="1100">
                <a:solidFill>
                  <a:srgbClr val="888888"/>
                </a:solidFill>
              </a:defRPr>
            </a:lvl8pPr>
            <a:lvl9pPr indent="-228600" lvl="8" marL="4114800" algn="l">
              <a:lnSpc>
                <a:spcPct val="85000"/>
              </a:lnSpc>
              <a:spcBef>
                <a:spcPts val="500"/>
              </a:spcBef>
              <a:spcAft>
                <a:spcPts val="0"/>
              </a:spcAft>
              <a:buClr>
                <a:srgbClr val="888888"/>
              </a:buClr>
              <a:buSzPts val="1100"/>
              <a:buNone/>
              <a:defRPr sz="1100">
                <a:solidFill>
                  <a:srgbClr val="888888"/>
                </a:solidFill>
              </a:defRPr>
            </a:lvl9pPr>
          </a:lstStyle>
          <a:p/>
        </p:txBody>
      </p:sp>
      <p:sp>
        <p:nvSpPr>
          <p:cNvPr id="161" name="Google Shape;161;p28"/>
          <p:cNvSpPr txBox="1"/>
          <p:nvPr>
            <p:ph idx="10" type="dt"/>
          </p:nvPr>
        </p:nvSpPr>
        <p:spPr>
          <a:xfrm>
            <a:off x="514350" y="4809335"/>
            <a:ext cx="3086100" cy="171450"/>
          </a:xfrm>
          <a:prstGeom prst="rect">
            <a:avLst/>
          </a:prstGeom>
          <a:noFill/>
          <a:ln>
            <a:noFill/>
          </a:ln>
        </p:spPr>
        <p:txBody>
          <a:bodyPr anchorCtr="0" anchor="ctr" bIns="34275" lIns="68575" spcFirstLastPara="1" rIns="68575" wrap="square" tIns="34275"/>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2" name="Google Shape;162;p28"/>
          <p:cNvSpPr txBox="1"/>
          <p:nvPr>
            <p:ph idx="11" type="ftr"/>
          </p:nvPr>
        </p:nvSpPr>
        <p:spPr>
          <a:xfrm>
            <a:off x="514350" y="4916023"/>
            <a:ext cx="3771900" cy="171450"/>
          </a:xfrm>
          <a:prstGeom prst="rect">
            <a:avLst/>
          </a:prstGeom>
          <a:noFill/>
          <a:ln>
            <a:noFill/>
          </a:ln>
        </p:spPr>
        <p:txBody>
          <a:bodyPr anchorCtr="0" anchor="ctr" bIns="34275" lIns="68575" spcFirstLastPara="1" rIns="68575" wrap="square" tIns="34275"/>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3" name="Google Shape;163;p28"/>
          <p:cNvSpPr txBox="1"/>
          <p:nvPr>
            <p:ph idx="12" type="sldNum"/>
          </p:nvPr>
        </p:nvSpPr>
        <p:spPr>
          <a:xfrm>
            <a:off x="6572944" y="4407309"/>
            <a:ext cx="2194560" cy="1047779"/>
          </a:xfrm>
          <a:prstGeom prst="rect">
            <a:avLst/>
          </a:prstGeom>
          <a:noFill/>
          <a:ln>
            <a:noFill/>
          </a:ln>
        </p:spPr>
        <p:txBody>
          <a:bodyPr anchorCtr="0" anchor="b" bIns="34275" lIns="68575" spcFirstLastPara="1" rIns="68575" wrap="square" tIns="34275">
            <a:noAutofit/>
          </a:bodyPr>
          <a:lstStyle>
            <a:lvl1pPr indent="0" lvl="0" marL="0" marR="0" algn="r">
              <a:lnSpc>
                <a:spcPct val="100000"/>
              </a:lnSpc>
              <a:spcBef>
                <a:spcPts val="0"/>
              </a:spcBef>
              <a:spcAft>
                <a:spcPts val="0"/>
              </a:spcAft>
              <a:buClr>
                <a:srgbClr val="000000"/>
              </a:buClr>
              <a:buSzPts val="7700"/>
              <a:buFont typeface="Arial"/>
              <a:buNone/>
              <a:defRPr b="0" i="0" sz="7700" u="none" cap="none" strike="noStrike">
                <a:solidFill>
                  <a:schemeClr val="accen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7700"/>
              <a:buFont typeface="Arial"/>
              <a:buNone/>
              <a:defRPr b="0" i="0" sz="7700" u="none" cap="none" strike="noStrike">
                <a:solidFill>
                  <a:schemeClr val="accen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7700"/>
              <a:buFont typeface="Arial"/>
              <a:buNone/>
              <a:defRPr b="0" i="0" sz="7700" u="none" cap="none" strike="noStrike">
                <a:solidFill>
                  <a:schemeClr val="accen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7700"/>
              <a:buFont typeface="Arial"/>
              <a:buNone/>
              <a:defRPr b="0" i="0" sz="7700" u="none" cap="none" strike="noStrike">
                <a:solidFill>
                  <a:schemeClr val="accen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7700"/>
              <a:buFont typeface="Arial"/>
              <a:buNone/>
              <a:defRPr b="0" i="0" sz="7700" u="none" cap="none" strike="noStrike">
                <a:solidFill>
                  <a:schemeClr val="accen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7700"/>
              <a:buFont typeface="Arial"/>
              <a:buNone/>
              <a:defRPr b="0" i="0" sz="7700" u="none" cap="none" strike="noStrike">
                <a:solidFill>
                  <a:schemeClr val="accen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7700"/>
              <a:buFont typeface="Arial"/>
              <a:buNone/>
              <a:defRPr b="0" i="0" sz="7700" u="none" cap="none" strike="noStrike">
                <a:solidFill>
                  <a:schemeClr val="accen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7700"/>
              <a:buFont typeface="Arial"/>
              <a:buNone/>
              <a:defRPr b="0" i="0" sz="7700" u="none" cap="none" strike="noStrike">
                <a:solidFill>
                  <a:schemeClr val="accen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7700"/>
              <a:buFont typeface="Arial"/>
              <a:buNone/>
              <a:defRPr b="0" i="0" sz="7700" u="none" cap="none" strike="noStrike">
                <a:solidFill>
                  <a:schemeClr val="accen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164" name="Shape 164"/>
        <p:cNvGrpSpPr/>
        <p:nvPr/>
      </p:nvGrpSpPr>
      <p:grpSpPr>
        <a:xfrm>
          <a:off x="0" y="0"/>
          <a:ext cx="0" cy="0"/>
          <a:chOff x="0" y="0"/>
          <a:chExt cx="0" cy="0"/>
        </a:xfrm>
      </p:grpSpPr>
      <p:sp>
        <p:nvSpPr>
          <p:cNvPr id="165" name="Google Shape;165;p29"/>
          <p:cNvSpPr txBox="1"/>
          <p:nvPr>
            <p:ph type="title"/>
          </p:nvPr>
        </p:nvSpPr>
        <p:spPr>
          <a:xfrm>
            <a:off x="492918" y="374650"/>
            <a:ext cx="8079581" cy="1243648"/>
          </a:xfrm>
          <a:prstGeom prst="rect">
            <a:avLst/>
          </a:prstGeom>
          <a:noFill/>
          <a:ln>
            <a:noFill/>
          </a:ln>
        </p:spPr>
        <p:txBody>
          <a:bodyPr anchorCtr="0" anchor="ctr" bIns="34275" lIns="68575" spcFirstLastPara="1" rIns="68575" wrap="square" tIns="34275"/>
          <a:lstStyle>
            <a:lvl1pPr lvl="0" algn="l">
              <a:lnSpc>
                <a:spcPct val="85000"/>
              </a:lnSpc>
              <a:spcBef>
                <a:spcPts val="0"/>
              </a:spcBef>
              <a:spcAft>
                <a:spcPts val="0"/>
              </a:spcAft>
              <a:buClr>
                <a:schemeClr val="accen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6" name="Google Shape;166;p29"/>
          <p:cNvSpPr txBox="1"/>
          <p:nvPr>
            <p:ph idx="1" type="body"/>
          </p:nvPr>
        </p:nvSpPr>
        <p:spPr>
          <a:xfrm>
            <a:off x="507492" y="1498600"/>
            <a:ext cx="3497580" cy="2825496"/>
          </a:xfrm>
          <a:prstGeom prst="rect">
            <a:avLst/>
          </a:prstGeom>
          <a:noFill/>
          <a:ln>
            <a:noFill/>
          </a:ln>
        </p:spPr>
        <p:txBody>
          <a:bodyPr anchorCtr="0" anchor="t" bIns="34275" lIns="68575" spcFirstLastPara="1" rIns="68575" wrap="square" tIns="34275"/>
          <a:lstStyle>
            <a:lvl1pPr indent="-342900" lvl="0" marL="457200" algn="l">
              <a:lnSpc>
                <a:spcPct val="85000"/>
              </a:lnSpc>
              <a:spcBef>
                <a:spcPts val="1000"/>
              </a:spcBef>
              <a:spcAft>
                <a:spcPts val="0"/>
              </a:spcAft>
              <a:buClr>
                <a:srgbClr val="262626"/>
              </a:buClr>
              <a:buSzPts val="1800"/>
              <a:buChar char=" "/>
              <a:defRPr sz="1800"/>
            </a:lvl1pPr>
            <a:lvl2pPr indent="-323850" lvl="1" marL="914400" algn="l">
              <a:lnSpc>
                <a:spcPct val="85000"/>
              </a:lnSpc>
              <a:spcBef>
                <a:spcPts val="500"/>
              </a:spcBef>
              <a:spcAft>
                <a:spcPts val="0"/>
              </a:spcAft>
              <a:buClr>
                <a:srgbClr val="262626"/>
              </a:buClr>
              <a:buSzPts val="1500"/>
              <a:buChar char=" "/>
              <a:defRPr sz="1500"/>
            </a:lvl2pPr>
            <a:lvl3pPr indent="-317500" lvl="2" marL="1371600" algn="l">
              <a:lnSpc>
                <a:spcPct val="85000"/>
              </a:lnSpc>
              <a:spcBef>
                <a:spcPts val="500"/>
              </a:spcBef>
              <a:spcAft>
                <a:spcPts val="0"/>
              </a:spcAft>
              <a:buClr>
                <a:srgbClr val="262626"/>
              </a:buClr>
              <a:buSzPts val="1400"/>
              <a:buChar char=" "/>
              <a:defRPr sz="1400"/>
            </a:lvl3pPr>
            <a:lvl4pPr indent="-304800" lvl="3" marL="1828800" algn="l">
              <a:lnSpc>
                <a:spcPct val="85000"/>
              </a:lnSpc>
              <a:spcBef>
                <a:spcPts val="500"/>
              </a:spcBef>
              <a:spcAft>
                <a:spcPts val="0"/>
              </a:spcAft>
              <a:buClr>
                <a:srgbClr val="262626"/>
              </a:buClr>
              <a:buSzPts val="1200"/>
              <a:buChar char=" "/>
              <a:defRPr sz="1200"/>
            </a:lvl4pPr>
            <a:lvl5pPr indent="-304800" lvl="4" marL="2286000" algn="l">
              <a:lnSpc>
                <a:spcPct val="85000"/>
              </a:lnSpc>
              <a:spcBef>
                <a:spcPts val="500"/>
              </a:spcBef>
              <a:spcAft>
                <a:spcPts val="0"/>
              </a:spcAft>
              <a:buClr>
                <a:srgbClr val="262626"/>
              </a:buClr>
              <a:buSzPts val="1200"/>
              <a:buChar char=" "/>
              <a:defRPr sz="1200"/>
            </a:lvl5pPr>
            <a:lvl6pPr indent="-304800" lvl="5" marL="2743200" algn="l">
              <a:lnSpc>
                <a:spcPct val="85000"/>
              </a:lnSpc>
              <a:spcBef>
                <a:spcPts val="500"/>
              </a:spcBef>
              <a:spcAft>
                <a:spcPts val="0"/>
              </a:spcAft>
              <a:buClr>
                <a:srgbClr val="262626"/>
              </a:buClr>
              <a:buSzPts val="1200"/>
              <a:buChar char=" "/>
              <a:defRPr sz="1200"/>
            </a:lvl6pPr>
            <a:lvl7pPr indent="-304800" lvl="6" marL="3200400" algn="l">
              <a:lnSpc>
                <a:spcPct val="85000"/>
              </a:lnSpc>
              <a:spcBef>
                <a:spcPts val="500"/>
              </a:spcBef>
              <a:spcAft>
                <a:spcPts val="0"/>
              </a:spcAft>
              <a:buClr>
                <a:srgbClr val="262626"/>
              </a:buClr>
              <a:buSzPts val="1200"/>
              <a:buChar char=" "/>
              <a:defRPr sz="1200"/>
            </a:lvl7pPr>
            <a:lvl8pPr indent="-304800" lvl="7" marL="3657600" algn="l">
              <a:lnSpc>
                <a:spcPct val="85000"/>
              </a:lnSpc>
              <a:spcBef>
                <a:spcPts val="500"/>
              </a:spcBef>
              <a:spcAft>
                <a:spcPts val="0"/>
              </a:spcAft>
              <a:buClr>
                <a:srgbClr val="262626"/>
              </a:buClr>
              <a:buSzPts val="1200"/>
              <a:buChar char=" "/>
              <a:defRPr sz="1200"/>
            </a:lvl8pPr>
            <a:lvl9pPr indent="-304800" lvl="8" marL="4114800" algn="l">
              <a:lnSpc>
                <a:spcPct val="85000"/>
              </a:lnSpc>
              <a:spcBef>
                <a:spcPts val="500"/>
              </a:spcBef>
              <a:spcAft>
                <a:spcPts val="0"/>
              </a:spcAft>
              <a:buClr>
                <a:srgbClr val="262626"/>
              </a:buClr>
              <a:buSzPts val="1200"/>
              <a:buChar char=" "/>
              <a:defRPr sz="1200"/>
            </a:lvl9pPr>
          </a:lstStyle>
          <a:p/>
        </p:txBody>
      </p:sp>
      <p:sp>
        <p:nvSpPr>
          <p:cNvPr id="167" name="Google Shape;167;p29"/>
          <p:cNvSpPr txBox="1"/>
          <p:nvPr>
            <p:ph idx="2" type="body"/>
          </p:nvPr>
        </p:nvSpPr>
        <p:spPr>
          <a:xfrm>
            <a:off x="4508498" y="1498600"/>
            <a:ext cx="3497580" cy="2825496"/>
          </a:xfrm>
          <a:prstGeom prst="rect">
            <a:avLst/>
          </a:prstGeom>
          <a:noFill/>
          <a:ln>
            <a:noFill/>
          </a:ln>
        </p:spPr>
        <p:txBody>
          <a:bodyPr anchorCtr="0" anchor="t" bIns="34275" lIns="68575" spcFirstLastPara="1" rIns="68575" wrap="square" tIns="34275"/>
          <a:lstStyle>
            <a:lvl1pPr indent="-342900" lvl="0" marL="457200" algn="l">
              <a:lnSpc>
                <a:spcPct val="85000"/>
              </a:lnSpc>
              <a:spcBef>
                <a:spcPts val="1000"/>
              </a:spcBef>
              <a:spcAft>
                <a:spcPts val="0"/>
              </a:spcAft>
              <a:buClr>
                <a:srgbClr val="262626"/>
              </a:buClr>
              <a:buSzPts val="1800"/>
              <a:buChar char=" "/>
              <a:defRPr sz="1800"/>
            </a:lvl1pPr>
            <a:lvl2pPr indent="-323850" lvl="1" marL="914400" algn="l">
              <a:lnSpc>
                <a:spcPct val="85000"/>
              </a:lnSpc>
              <a:spcBef>
                <a:spcPts val="500"/>
              </a:spcBef>
              <a:spcAft>
                <a:spcPts val="0"/>
              </a:spcAft>
              <a:buClr>
                <a:srgbClr val="262626"/>
              </a:buClr>
              <a:buSzPts val="1500"/>
              <a:buChar char=" "/>
              <a:defRPr sz="1500"/>
            </a:lvl2pPr>
            <a:lvl3pPr indent="-317500" lvl="2" marL="1371600" algn="l">
              <a:lnSpc>
                <a:spcPct val="85000"/>
              </a:lnSpc>
              <a:spcBef>
                <a:spcPts val="500"/>
              </a:spcBef>
              <a:spcAft>
                <a:spcPts val="0"/>
              </a:spcAft>
              <a:buClr>
                <a:srgbClr val="262626"/>
              </a:buClr>
              <a:buSzPts val="1400"/>
              <a:buChar char=" "/>
              <a:defRPr sz="1400"/>
            </a:lvl3pPr>
            <a:lvl4pPr indent="-304800" lvl="3" marL="1828800" algn="l">
              <a:lnSpc>
                <a:spcPct val="85000"/>
              </a:lnSpc>
              <a:spcBef>
                <a:spcPts val="500"/>
              </a:spcBef>
              <a:spcAft>
                <a:spcPts val="0"/>
              </a:spcAft>
              <a:buClr>
                <a:srgbClr val="262626"/>
              </a:buClr>
              <a:buSzPts val="1200"/>
              <a:buChar char=" "/>
              <a:defRPr sz="1200"/>
            </a:lvl4pPr>
            <a:lvl5pPr indent="-304800" lvl="4" marL="2286000" algn="l">
              <a:lnSpc>
                <a:spcPct val="85000"/>
              </a:lnSpc>
              <a:spcBef>
                <a:spcPts val="500"/>
              </a:spcBef>
              <a:spcAft>
                <a:spcPts val="0"/>
              </a:spcAft>
              <a:buClr>
                <a:srgbClr val="262626"/>
              </a:buClr>
              <a:buSzPts val="1200"/>
              <a:buChar char=" "/>
              <a:defRPr sz="1200"/>
            </a:lvl5pPr>
            <a:lvl6pPr indent="-304800" lvl="5" marL="2743200" algn="l">
              <a:lnSpc>
                <a:spcPct val="85000"/>
              </a:lnSpc>
              <a:spcBef>
                <a:spcPts val="500"/>
              </a:spcBef>
              <a:spcAft>
                <a:spcPts val="0"/>
              </a:spcAft>
              <a:buClr>
                <a:srgbClr val="262626"/>
              </a:buClr>
              <a:buSzPts val="1200"/>
              <a:buChar char=" "/>
              <a:defRPr sz="1200"/>
            </a:lvl6pPr>
            <a:lvl7pPr indent="-304800" lvl="6" marL="3200400" algn="l">
              <a:lnSpc>
                <a:spcPct val="85000"/>
              </a:lnSpc>
              <a:spcBef>
                <a:spcPts val="500"/>
              </a:spcBef>
              <a:spcAft>
                <a:spcPts val="0"/>
              </a:spcAft>
              <a:buClr>
                <a:srgbClr val="262626"/>
              </a:buClr>
              <a:buSzPts val="1200"/>
              <a:buChar char=" "/>
              <a:defRPr sz="1200"/>
            </a:lvl7pPr>
            <a:lvl8pPr indent="-304800" lvl="7" marL="3657600" algn="l">
              <a:lnSpc>
                <a:spcPct val="85000"/>
              </a:lnSpc>
              <a:spcBef>
                <a:spcPts val="500"/>
              </a:spcBef>
              <a:spcAft>
                <a:spcPts val="0"/>
              </a:spcAft>
              <a:buClr>
                <a:srgbClr val="262626"/>
              </a:buClr>
              <a:buSzPts val="1200"/>
              <a:buChar char=" "/>
              <a:defRPr sz="1200"/>
            </a:lvl8pPr>
            <a:lvl9pPr indent="-304800" lvl="8" marL="4114800" algn="l">
              <a:lnSpc>
                <a:spcPct val="85000"/>
              </a:lnSpc>
              <a:spcBef>
                <a:spcPts val="500"/>
              </a:spcBef>
              <a:spcAft>
                <a:spcPts val="0"/>
              </a:spcAft>
              <a:buClr>
                <a:srgbClr val="262626"/>
              </a:buClr>
              <a:buSzPts val="1200"/>
              <a:buChar char=" "/>
              <a:defRPr sz="1200"/>
            </a:lvl9pPr>
          </a:lstStyle>
          <a:p/>
        </p:txBody>
      </p:sp>
      <p:sp>
        <p:nvSpPr>
          <p:cNvPr id="168" name="Google Shape;168;p29"/>
          <p:cNvSpPr txBox="1"/>
          <p:nvPr>
            <p:ph idx="10" type="dt"/>
          </p:nvPr>
        </p:nvSpPr>
        <p:spPr>
          <a:xfrm>
            <a:off x="514350" y="4809335"/>
            <a:ext cx="3086100" cy="171450"/>
          </a:xfrm>
          <a:prstGeom prst="rect">
            <a:avLst/>
          </a:prstGeom>
          <a:noFill/>
          <a:ln>
            <a:noFill/>
          </a:ln>
        </p:spPr>
        <p:txBody>
          <a:bodyPr anchorCtr="0" anchor="ctr" bIns="34275" lIns="68575" spcFirstLastPara="1" rIns="68575" wrap="square" tIns="34275"/>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9" name="Google Shape;169;p29"/>
          <p:cNvSpPr txBox="1"/>
          <p:nvPr>
            <p:ph idx="11" type="ftr"/>
          </p:nvPr>
        </p:nvSpPr>
        <p:spPr>
          <a:xfrm>
            <a:off x="514350" y="4916023"/>
            <a:ext cx="3771900" cy="171450"/>
          </a:xfrm>
          <a:prstGeom prst="rect">
            <a:avLst/>
          </a:prstGeom>
          <a:noFill/>
          <a:ln>
            <a:noFill/>
          </a:ln>
        </p:spPr>
        <p:txBody>
          <a:bodyPr anchorCtr="0" anchor="ctr" bIns="34275" lIns="68575" spcFirstLastPara="1" rIns="68575" wrap="square" tIns="34275"/>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70" name="Google Shape;170;p29"/>
          <p:cNvSpPr txBox="1"/>
          <p:nvPr>
            <p:ph idx="12" type="sldNum"/>
          </p:nvPr>
        </p:nvSpPr>
        <p:spPr>
          <a:xfrm>
            <a:off x="6572944" y="4407309"/>
            <a:ext cx="2194560" cy="1047779"/>
          </a:xfrm>
          <a:prstGeom prst="rect">
            <a:avLst/>
          </a:prstGeom>
          <a:noFill/>
          <a:ln>
            <a:noFill/>
          </a:ln>
        </p:spPr>
        <p:txBody>
          <a:bodyPr anchorCtr="0" anchor="b" bIns="34275" lIns="68575" spcFirstLastPara="1" rIns="68575" wrap="square" tIns="34275">
            <a:noAutofit/>
          </a:bodyPr>
          <a:lstStyle>
            <a:lvl1pPr indent="0" lvl="0" marL="0" marR="0" algn="r">
              <a:lnSpc>
                <a:spcPct val="100000"/>
              </a:lnSpc>
              <a:spcBef>
                <a:spcPts val="0"/>
              </a:spcBef>
              <a:spcAft>
                <a:spcPts val="0"/>
              </a:spcAft>
              <a:buClr>
                <a:srgbClr val="000000"/>
              </a:buClr>
              <a:buSzPts val="7700"/>
              <a:buFont typeface="Arial"/>
              <a:buNone/>
              <a:defRPr b="0" i="0" sz="7700" u="none" cap="none" strike="noStrike">
                <a:solidFill>
                  <a:schemeClr val="accen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7700"/>
              <a:buFont typeface="Arial"/>
              <a:buNone/>
              <a:defRPr b="0" i="0" sz="7700" u="none" cap="none" strike="noStrike">
                <a:solidFill>
                  <a:schemeClr val="accen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7700"/>
              <a:buFont typeface="Arial"/>
              <a:buNone/>
              <a:defRPr b="0" i="0" sz="7700" u="none" cap="none" strike="noStrike">
                <a:solidFill>
                  <a:schemeClr val="accen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7700"/>
              <a:buFont typeface="Arial"/>
              <a:buNone/>
              <a:defRPr b="0" i="0" sz="7700" u="none" cap="none" strike="noStrike">
                <a:solidFill>
                  <a:schemeClr val="accen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7700"/>
              <a:buFont typeface="Arial"/>
              <a:buNone/>
              <a:defRPr b="0" i="0" sz="7700" u="none" cap="none" strike="noStrike">
                <a:solidFill>
                  <a:schemeClr val="accen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7700"/>
              <a:buFont typeface="Arial"/>
              <a:buNone/>
              <a:defRPr b="0" i="0" sz="7700" u="none" cap="none" strike="noStrike">
                <a:solidFill>
                  <a:schemeClr val="accen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7700"/>
              <a:buFont typeface="Arial"/>
              <a:buNone/>
              <a:defRPr b="0" i="0" sz="7700" u="none" cap="none" strike="noStrike">
                <a:solidFill>
                  <a:schemeClr val="accen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7700"/>
              <a:buFont typeface="Arial"/>
              <a:buNone/>
              <a:defRPr b="0" i="0" sz="7700" u="none" cap="none" strike="noStrike">
                <a:solidFill>
                  <a:schemeClr val="accen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7700"/>
              <a:buFont typeface="Arial"/>
              <a:buNone/>
              <a:defRPr b="0" i="0" sz="7700" u="none" cap="none" strike="noStrike">
                <a:solidFill>
                  <a:schemeClr val="accen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171" name="Shape 171"/>
        <p:cNvGrpSpPr/>
        <p:nvPr/>
      </p:nvGrpSpPr>
      <p:grpSpPr>
        <a:xfrm>
          <a:off x="0" y="0"/>
          <a:ext cx="0" cy="0"/>
          <a:chOff x="0" y="0"/>
          <a:chExt cx="0" cy="0"/>
        </a:xfrm>
      </p:grpSpPr>
      <p:sp>
        <p:nvSpPr>
          <p:cNvPr id="172" name="Google Shape;172;p30"/>
          <p:cNvSpPr txBox="1"/>
          <p:nvPr>
            <p:ph type="title"/>
          </p:nvPr>
        </p:nvSpPr>
        <p:spPr>
          <a:xfrm>
            <a:off x="492918" y="374650"/>
            <a:ext cx="8079581" cy="1243648"/>
          </a:xfrm>
          <a:prstGeom prst="rect">
            <a:avLst/>
          </a:prstGeom>
          <a:noFill/>
          <a:ln>
            <a:noFill/>
          </a:ln>
        </p:spPr>
        <p:txBody>
          <a:bodyPr anchorCtr="0" anchor="ctr" bIns="34275" lIns="68575" spcFirstLastPara="1" rIns="68575" wrap="square" tIns="34275"/>
          <a:lstStyle>
            <a:lvl1pPr lvl="0" algn="l">
              <a:lnSpc>
                <a:spcPct val="85000"/>
              </a:lnSpc>
              <a:spcBef>
                <a:spcPts val="0"/>
              </a:spcBef>
              <a:spcAft>
                <a:spcPts val="0"/>
              </a:spcAft>
              <a:buClr>
                <a:schemeClr val="accen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73" name="Google Shape;173;p30"/>
          <p:cNvSpPr txBox="1"/>
          <p:nvPr>
            <p:ph idx="1" type="body"/>
          </p:nvPr>
        </p:nvSpPr>
        <p:spPr>
          <a:xfrm>
            <a:off x="507492" y="1530350"/>
            <a:ext cx="3497580" cy="542550"/>
          </a:xfrm>
          <a:prstGeom prst="rect">
            <a:avLst/>
          </a:prstGeom>
          <a:noFill/>
          <a:ln>
            <a:noFill/>
          </a:ln>
        </p:spPr>
        <p:txBody>
          <a:bodyPr anchorCtr="0" anchor="ctr" bIns="34275" lIns="68575" spcFirstLastPara="1" rIns="68575" wrap="square" tIns="34275"/>
          <a:lstStyle>
            <a:lvl1pPr indent="-228600" lvl="0" marL="457200" algn="l">
              <a:lnSpc>
                <a:spcPct val="85000"/>
              </a:lnSpc>
              <a:spcBef>
                <a:spcPts val="1000"/>
              </a:spcBef>
              <a:spcAft>
                <a:spcPts val="0"/>
              </a:spcAft>
              <a:buClr>
                <a:srgbClr val="262626"/>
              </a:buClr>
              <a:buSzPts val="1700"/>
              <a:buNone/>
              <a:defRPr b="0" sz="1700" cap="none">
                <a:solidFill>
                  <a:srgbClr val="262626"/>
                </a:solidFill>
                <a:latin typeface="Calibri"/>
                <a:ea typeface="Calibri"/>
                <a:cs typeface="Calibri"/>
                <a:sym typeface="Calibri"/>
              </a:defRPr>
            </a:lvl1pPr>
            <a:lvl2pPr indent="-228600" lvl="1" marL="914400" algn="l">
              <a:lnSpc>
                <a:spcPct val="85000"/>
              </a:lnSpc>
              <a:spcBef>
                <a:spcPts val="500"/>
              </a:spcBef>
              <a:spcAft>
                <a:spcPts val="0"/>
              </a:spcAft>
              <a:buClr>
                <a:srgbClr val="262626"/>
              </a:buClr>
              <a:buSzPts val="1500"/>
              <a:buNone/>
              <a:defRPr b="1" sz="1500"/>
            </a:lvl2pPr>
            <a:lvl3pPr indent="-228600" lvl="2" marL="1371600" algn="l">
              <a:lnSpc>
                <a:spcPct val="85000"/>
              </a:lnSpc>
              <a:spcBef>
                <a:spcPts val="500"/>
              </a:spcBef>
              <a:spcAft>
                <a:spcPts val="0"/>
              </a:spcAft>
              <a:buClr>
                <a:srgbClr val="262626"/>
              </a:buClr>
              <a:buSzPts val="1400"/>
              <a:buNone/>
              <a:defRPr b="1" sz="1400"/>
            </a:lvl3pPr>
            <a:lvl4pPr indent="-228600" lvl="3" marL="1828800" algn="l">
              <a:lnSpc>
                <a:spcPct val="85000"/>
              </a:lnSpc>
              <a:spcBef>
                <a:spcPts val="500"/>
              </a:spcBef>
              <a:spcAft>
                <a:spcPts val="0"/>
              </a:spcAft>
              <a:buClr>
                <a:srgbClr val="262626"/>
              </a:buClr>
              <a:buSzPts val="1200"/>
              <a:buNone/>
              <a:defRPr b="1" sz="1200"/>
            </a:lvl4pPr>
            <a:lvl5pPr indent="-228600" lvl="4" marL="2286000" algn="l">
              <a:lnSpc>
                <a:spcPct val="85000"/>
              </a:lnSpc>
              <a:spcBef>
                <a:spcPts val="500"/>
              </a:spcBef>
              <a:spcAft>
                <a:spcPts val="0"/>
              </a:spcAft>
              <a:buClr>
                <a:srgbClr val="262626"/>
              </a:buClr>
              <a:buSzPts val="1200"/>
              <a:buNone/>
              <a:defRPr b="1" sz="1200"/>
            </a:lvl5pPr>
            <a:lvl6pPr indent="-228600" lvl="5" marL="2743200" algn="l">
              <a:lnSpc>
                <a:spcPct val="85000"/>
              </a:lnSpc>
              <a:spcBef>
                <a:spcPts val="500"/>
              </a:spcBef>
              <a:spcAft>
                <a:spcPts val="0"/>
              </a:spcAft>
              <a:buClr>
                <a:srgbClr val="262626"/>
              </a:buClr>
              <a:buSzPts val="1200"/>
              <a:buNone/>
              <a:defRPr b="1" sz="1200"/>
            </a:lvl6pPr>
            <a:lvl7pPr indent="-228600" lvl="6" marL="3200400" algn="l">
              <a:lnSpc>
                <a:spcPct val="85000"/>
              </a:lnSpc>
              <a:spcBef>
                <a:spcPts val="500"/>
              </a:spcBef>
              <a:spcAft>
                <a:spcPts val="0"/>
              </a:spcAft>
              <a:buClr>
                <a:srgbClr val="262626"/>
              </a:buClr>
              <a:buSzPts val="1200"/>
              <a:buNone/>
              <a:defRPr b="1" sz="1200"/>
            </a:lvl7pPr>
            <a:lvl8pPr indent="-228600" lvl="7" marL="3657600" algn="l">
              <a:lnSpc>
                <a:spcPct val="85000"/>
              </a:lnSpc>
              <a:spcBef>
                <a:spcPts val="500"/>
              </a:spcBef>
              <a:spcAft>
                <a:spcPts val="0"/>
              </a:spcAft>
              <a:buClr>
                <a:srgbClr val="262626"/>
              </a:buClr>
              <a:buSzPts val="1200"/>
              <a:buNone/>
              <a:defRPr b="1" sz="1200"/>
            </a:lvl8pPr>
            <a:lvl9pPr indent="-228600" lvl="8" marL="4114800" algn="l">
              <a:lnSpc>
                <a:spcPct val="85000"/>
              </a:lnSpc>
              <a:spcBef>
                <a:spcPts val="500"/>
              </a:spcBef>
              <a:spcAft>
                <a:spcPts val="0"/>
              </a:spcAft>
              <a:buClr>
                <a:srgbClr val="262626"/>
              </a:buClr>
              <a:buSzPts val="1200"/>
              <a:buNone/>
              <a:defRPr b="1" sz="1200"/>
            </a:lvl9pPr>
          </a:lstStyle>
          <a:p/>
        </p:txBody>
      </p:sp>
      <p:sp>
        <p:nvSpPr>
          <p:cNvPr id="174" name="Google Shape;174;p30"/>
          <p:cNvSpPr txBox="1"/>
          <p:nvPr>
            <p:ph idx="2" type="body"/>
          </p:nvPr>
        </p:nvSpPr>
        <p:spPr>
          <a:xfrm>
            <a:off x="507492" y="2064813"/>
            <a:ext cx="3497580" cy="2400300"/>
          </a:xfrm>
          <a:prstGeom prst="rect">
            <a:avLst/>
          </a:prstGeom>
          <a:noFill/>
          <a:ln>
            <a:noFill/>
          </a:ln>
        </p:spPr>
        <p:txBody>
          <a:bodyPr anchorCtr="0" anchor="t" bIns="34275" lIns="68575" spcFirstLastPara="1" rIns="68575" wrap="square" tIns="34275"/>
          <a:lstStyle>
            <a:lvl1pPr indent="-342900" lvl="0" marL="457200" algn="l">
              <a:lnSpc>
                <a:spcPct val="85000"/>
              </a:lnSpc>
              <a:spcBef>
                <a:spcPts val="1000"/>
              </a:spcBef>
              <a:spcAft>
                <a:spcPts val="0"/>
              </a:spcAft>
              <a:buClr>
                <a:srgbClr val="262626"/>
              </a:buClr>
              <a:buSzPts val="1800"/>
              <a:buChar char=" "/>
              <a:defRPr sz="1800"/>
            </a:lvl1pPr>
            <a:lvl2pPr indent="-323850" lvl="1" marL="914400" algn="l">
              <a:lnSpc>
                <a:spcPct val="85000"/>
              </a:lnSpc>
              <a:spcBef>
                <a:spcPts val="500"/>
              </a:spcBef>
              <a:spcAft>
                <a:spcPts val="0"/>
              </a:spcAft>
              <a:buClr>
                <a:srgbClr val="262626"/>
              </a:buClr>
              <a:buSzPts val="1500"/>
              <a:buChar char=" "/>
              <a:defRPr sz="1500"/>
            </a:lvl2pPr>
            <a:lvl3pPr indent="-317500" lvl="2" marL="1371600" algn="l">
              <a:lnSpc>
                <a:spcPct val="85000"/>
              </a:lnSpc>
              <a:spcBef>
                <a:spcPts val="500"/>
              </a:spcBef>
              <a:spcAft>
                <a:spcPts val="0"/>
              </a:spcAft>
              <a:buClr>
                <a:srgbClr val="262626"/>
              </a:buClr>
              <a:buSzPts val="1400"/>
              <a:buChar char=" "/>
              <a:defRPr sz="1400"/>
            </a:lvl3pPr>
            <a:lvl4pPr indent="-304800" lvl="3" marL="1828800" algn="l">
              <a:lnSpc>
                <a:spcPct val="85000"/>
              </a:lnSpc>
              <a:spcBef>
                <a:spcPts val="500"/>
              </a:spcBef>
              <a:spcAft>
                <a:spcPts val="0"/>
              </a:spcAft>
              <a:buClr>
                <a:srgbClr val="262626"/>
              </a:buClr>
              <a:buSzPts val="1200"/>
              <a:buChar char=" "/>
              <a:defRPr sz="1200"/>
            </a:lvl4pPr>
            <a:lvl5pPr indent="-304800" lvl="4" marL="2286000" algn="l">
              <a:lnSpc>
                <a:spcPct val="85000"/>
              </a:lnSpc>
              <a:spcBef>
                <a:spcPts val="500"/>
              </a:spcBef>
              <a:spcAft>
                <a:spcPts val="0"/>
              </a:spcAft>
              <a:buClr>
                <a:srgbClr val="262626"/>
              </a:buClr>
              <a:buSzPts val="1200"/>
              <a:buChar char=" "/>
              <a:defRPr sz="1200"/>
            </a:lvl5pPr>
            <a:lvl6pPr indent="-304800" lvl="5" marL="2743200" algn="l">
              <a:lnSpc>
                <a:spcPct val="85000"/>
              </a:lnSpc>
              <a:spcBef>
                <a:spcPts val="500"/>
              </a:spcBef>
              <a:spcAft>
                <a:spcPts val="0"/>
              </a:spcAft>
              <a:buClr>
                <a:srgbClr val="262626"/>
              </a:buClr>
              <a:buSzPts val="1200"/>
              <a:buChar char=" "/>
              <a:defRPr sz="1200"/>
            </a:lvl6pPr>
            <a:lvl7pPr indent="-304800" lvl="6" marL="3200400" algn="l">
              <a:lnSpc>
                <a:spcPct val="85000"/>
              </a:lnSpc>
              <a:spcBef>
                <a:spcPts val="500"/>
              </a:spcBef>
              <a:spcAft>
                <a:spcPts val="0"/>
              </a:spcAft>
              <a:buClr>
                <a:srgbClr val="262626"/>
              </a:buClr>
              <a:buSzPts val="1200"/>
              <a:buChar char=" "/>
              <a:defRPr sz="1200"/>
            </a:lvl7pPr>
            <a:lvl8pPr indent="-304800" lvl="7" marL="3657600" algn="l">
              <a:lnSpc>
                <a:spcPct val="85000"/>
              </a:lnSpc>
              <a:spcBef>
                <a:spcPts val="500"/>
              </a:spcBef>
              <a:spcAft>
                <a:spcPts val="0"/>
              </a:spcAft>
              <a:buClr>
                <a:srgbClr val="262626"/>
              </a:buClr>
              <a:buSzPts val="1200"/>
              <a:buChar char=" "/>
              <a:defRPr sz="1200"/>
            </a:lvl8pPr>
            <a:lvl9pPr indent="-304800" lvl="8" marL="4114800" algn="l">
              <a:lnSpc>
                <a:spcPct val="85000"/>
              </a:lnSpc>
              <a:spcBef>
                <a:spcPts val="500"/>
              </a:spcBef>
              <a:spcAft>
                <a:spcPts val="0"/>
              </a:spcAft>
              <a:buClr>
                <a:srgbClr val="262626"/>
              </a:buClr>
              <a:buSzPts val="1200"/>
              <a:buChar char=" "/>
              <a:defRPr sz="1200"/>
            </a:lvl9pPr>
          </a:lstStyle>
          <a:p/>
        </p:txBody>
      </p:sp>
      <p:sp>
        <p:nvSpPr>
          <p:cNvPr id="175" name="Google Shape;175;p30"/>
          <p:cNvSpPr txBox="1"/>
          <p:nvPr>
            <p:ph idx="3" type="body"/>
          </p:nvPr>
        </p:nvSpPr>
        <p:spPr>
          <a:xfrm>
            <a:off x="4505706" y="1528826"/>
            <a:ext cx="3497580" cy="541782"/>
          </a:xfrm>
          <a:prstGeom prst="rect">
            <a:avLst/>
          </a:prstGeom>
          <a:noFill/>
          <a:ln>
            <a:noFill/>
          </a:ln>
        </p:spPr>
        <p:txBody>
          <a:bodyPr anchorCtr="0" anchor="ctr" bIns="34275" lIns="68575" spcFirstLastPara="1" rIns="68575" wrap="square" tIns="34275"/>
          <a:lstStyle>
            <a:lvl1pPr indent="-228600" lvl="0" marL="457200" algn="l">
              <a:lnSpc>
                <a:spcPct val="85000"/>
              </a:lnSpc>
              <a:spcBef>
                <a:spcPts val="1000"/>
              </a:spcBef>
              <a:spcAft>
                <a:spcPts val="0"/>
              </a:spcAft>
              <a:buClr>
                <a:srgbClr val="262626"/>
              </a:buClr>
              <a:buSzPts val="1700"/>
              <a:buNone/>
              <a:defRPr b="0" sz="1700" cap="none">
                <a:solidFill>
                  <a:srgbClr val="262626"/>
                </a:solidFill>
                <a:latin typeface="Calibri"/>
                <a:ea typeface="Calibri"/>
                <a:cs typeface="Calibri"/>
                <a:sym typeface="Calibri"/>
              </a:defRPr>
            </a:lvl1pPr>
            <a:lvl2pPr indent="-228600" lvl="1" marL="914400" algn="l">
              <a:lnSpc>
                <a:spcPct val="85000"/>
              </a:lnSpc>
              <a:spcBef>
                <a:spcPts val="500"/>
              </a:spcBef>
              <a:spcAft>
                <a:spcPts val="0"/>
              </a:spcAft>
              <a:buClr>
                <a:srgbClr val="262626"/>
              </a:buClr>
              <a:buSzPts val="1500"/>
              <a:buNone/>
              <a:defRPr b="1" sz="1500"/>
            </a:lvl2pPr>
            <a:lvl3pPr indent="-228600" lvl="2" marL="1371600" algn="l">
              <a:lnSpc>
                <a:spcPct val="85000"/>
              </a:lnSpc>
              <a:spcBef>
                <a:spcPts val="500"/>
              </a:spcBef>
              <a:spcAft>
                <a:spcPts val="0"/>
              </a:spcAft>
              <a:buClr>
                <a:srgbClr val="262626"/>
              </a:buClr>
              <a:buSzPts val="1400"/>
              <a:buNone/>
              <a:defRPr b="1" sz="1400"/>
            </a:lvl3pPr>
            <a:lvl4pPr indent="-228600" lvl="3" marL="1828800" algn="l">
              <a:lnSpc>
                <a:spcPct val="85000"/>
              </a:lnSpc>
              <a:spcBef>
                <a:spcPts val="500"/>
              </a:spcBef>
              <a:spcAft>
                <a:spcPts val="0"/>
              </a:spcAft>
              <a:buClr>
                <a:srgbClr val="262626"/>
              </a:buClr>
              <a:buSzPts val="1200"/>
              <a:buNone/>
              <a:defRPr b="1" sz="1200"/>
            </a:lvl4pPr>
            <a:lvl5pPr indent="-228600" lvl="4" marL="2286000" algn="l">
              <a:lnSpc>
                <a:spcPct val="85000"/>
              </a:lnSpc>
              <a:spcBef>
                <a:spcPts val="500"/>
              </a:spcBef>
              <a:spcAft>
                <a:spcPts val="0"/>
              </a:spcAft>
              <a:buClr>
                <a:srgbClr val="262626"/>
              </a:buClr>
              <a:buSzPts val="1200"/>
              <a:buNone/>
              <a:defRPr b="1" sz="1200"/>
            </a:lvl5pPr>
            <a:lvl6pPr indent="-228600" lvl="5" marL="2743200" algn="l">
              <a:lnSpc>
                <a:spcPct val="85000"/>
              </a:lnSpc>
              <a:spcBef>
                <a:spcPts val="500"/>
              </a:spcBef>
              <a:spcAft>
                <a:spcPts val="0"/>
              </a:spcAft>
              <a:buClr>
                <a:srgbClr val="262626"/>
              </a:buClr>
              <a:buSzPts val="1200"/>
              <a:buNone/>
              <a:defRPr b="1" sz="1200"/>
            </a:lvl6pPr>
            <a:lvl7pPr indent="-228600" lvl="6" marL="3200400" algn="l">
              <a:lnSpc>
                <a:spcPct val="85000"/>
              </a:lnSpc>
              <a:spcBef>
                <a:spcPts val="500"/>
              </a:spcBef>
              <a:spcAft>
                <a:spcPts val="0"/>
              </a:spcAft>
              <a:buClr>
                <a:srgbClr val="262626"/>
              </a:buClr>
              <a:buSzPts val="1200"/>
              <a:buNone/>
              <a:defRPr b="1" sz="1200"/>
            </a:lvl7pPr>
            <a:lvl8pPr indent="-228600" lvl="7" marL="3657600" algn="l">
              <a:lnSpc>
                <a:spcPct val="85000"/>
              </a:lnSpc>
              <a:spcBef>
                <a:spcPts val="500"/>
              </a:spcBef>
              <a:spcAft>
                <a:spcPts val="0"/>
              </a:spcAft>
              <a:buClr>
                <a:srgbClr val="262626"/>
              </a:buClr>
              <a:buSzPts val="1200"/>
              <a:buNone/>
              <a:defRPr b="1" sz="1200"/>
            </a:lvl8pPr>
            <a:lvl9pPr indent="-228600" lvl="8" marL="4114800" algn="l">
              <a:lnSpc>
                <a:spcPct val="85000"/>
              </a:lnSpc>
              <a:spcBef>
                <a:spcPts val="500"/>
              </a:spcBef>
              <a:spcAft>
                <a:spcPts val="0"/>
              </a:spcAft>
              <a:buClr>
                <a:srgbClr val="262626"/>
              </a:buClr>
              <a:buSzPts val="1200"/>
              <a:buNone/>
              <a:defRPr b="1" sz="1200"/>
            </a:lvl9pPr>
          </a:lstStyle>
          <a:p/>
        </p:txBody>
      </p:sp>
      <p:sp>
        <p:nvSpPr>
          <p:cNvPr id="176" name="Google Shape;176;p30"/>
          <p:cNvSpPr txBox="1"/>
          <p:nvPr>
            <p:ph idx="4" type="body"/>
          </p:nvPr>
        </p:nvSpPr>
        <p:spPr>
          <a:xfrm>
            <a:off x="4505706" y="2063243"/>
            <a:ext cx="3497580" cy="2400300"/>
          </a:xfrm>
          <a:prstGeom prst="rect">
            <a:avLst/>
          </a:prstGeom>
          <a:noFill/>
          <a:ln>
            <a:noFill/>
          </a:ln>
        </p:spPr>
        <p:txBody>
          <a:bodyPr anchorCtr="0" anchor="t" bIns="34275" lIns="68575" spcFirstLastPara="1" rIns="68575" wrap="square" tIns="34275"/>
          <a:lstStyle>
            <a:lvl1pPr indent="-342900" lvl="0" marL="457200" algn="l">
              <a:lnSpc>
                <a:spcPct val="85000"/>
              </a:lnSpc>
              <a:spcBef>
                <a:spcPts val="1000"/>
              </a:spcBef>
              <a:spcAft>
                <a:spcPts val="0"/>
              </a:spcAft>
              <a:buClr>
                <a:srgbClr val="262626"/>
              </a:buClr>
              <a:buSzPts val="1800"/>
              <a:buChar char=" "/>
              <a:defRPr sz="1800"/>
            </a:lvl1pPr>
            <a:lvl2pPr indent="-323850" lvl="1" marL="914400" algn="l">
              <a:lnSpc>
                <a:spcPct val="85000"/>
              </a:lnSpc>
              <a:spcBef>
                <a:spcPts val="500"/>
              </a:spcBef>
              <a:spcAft>
                <a:spcPts val="0"/>
              </a:spcAft>
              <a:buClr>
                <a:srgbClr val="262626"/>
              </a:buClr>
              <a:buSzPts val="1500"/>
              <a:buChar char=" "/>
              <a:defRPr sz="1500"/>
            </a:lvl2pPr>
            <a:lvl3pPr indent="-317500" lvl="2" marL="1371600" algn="l">
              <a:lnSpc>
                <a:spcPct val="85000"/>
              </a:lnSpc>
              <a:spcBef>
                <a:spcPts val="500"/>
              </a:spcBef>
              <a:spcAft>
                <a:spcPts val="0"/>
              </a:spcAft>
              <a:buClr>
                <a:srgbClr val="262626"/>
              </a:buClr>
              <a:buSzPts val="1400"/>
              <a:buChar char=" "/>
              <a:defRPr sz="1400"/>
            </a:lvl3pPr>
            <a:lvl4pPr indent="-304800" lvl="3" marL="1828800" algn="l">
              <a:lnSpc>
                <a:spcPct val="85000"/>
              </a:lnSpc>
              <a:spcBef>
                <a:spcPts val="500"/>
              </a:spcBef>
              <a:spcAft>
                <a:spcPts val="0"/>
              </a:spcAft>
              <a:buClr>
                <a:srgbClr val="262626"/>
              </a:buClr>
              <a:buSzPts val="1200"/>
              <a:buChar char=" "/>
              <a:defRPr sz="1200"/>
            </a:lvl4pPr>
            <a:lvl5pPr indent="-304800" lvl="4" marL="2286000" algn="l">
              <a:lnSpc>
                <a:spcPct val="85000"/>
              </a:lnSpc>
              <a:spcBef>
                <a:spcPts val="500"/>
              </a:spcBef>
              <a:spcAft>
                <a:spcPts val="0"/>
              </a:spcAft>
              <a:buClr>
                <a:srgbClr val="262626"/>
              </a:buClr>
              <a:buSzPts val="1200"/>
              <a:buChar char=" "/>
              <a:defRPr sz="1200"/>
            </a:lvl5pPr>
            <a:lvl6pPr indent="-304800" lvl="5" marL="2743200" algn="l">
              <a:lnSpc>
                <a:spcPct val="85000"/>
              </a:lnSpc>
              <a:spcBef>
                <a:spcPts val="500"/>
              </a:spcBef>
              <a:spcAft>
                <a:spcPts val="0"/>
              </a:spcAft>
              <a:buClr>
                <a:srgbClr val="262626"/>
              </a:buClr>
              <a:buSzPts val="1200"/>
              <a:buChar char=" "/>
              <a:defRPr sz="1200"/>
            </a:lvl6pPr>
            <a:lvl7pPr indent="-304800" lvl="6" marL="3200400" algn="l">
              <a:lnSpc>
                <a:spcPct val="85000"/>
              </a:lnSpc>
              <a:spcBef>
                <a:spcPts val="500"/>
              </a:spcBef>
              <a:spcAft>
                <a:spcPts val="0"/>
              </a:spcAft>
              <a:buClr>
                <a:srgbClr val="262626"/>
              </a:buClr>
              <a:buSzPts val="1200"/>
              <a:buChar char=" "/>
              <a:defRPr sz="1200"/>
            </a:lvl7pPr>
            <a:lvl8pPr indent="-304800" lvl="7" marL="3657600" algn="l">
              <a:lnSpc>
                <a:spcPct val="85000"/>
              </a:lnSpc>
              <a:spcBef>
                <a:spcPts val="500"/>
              </a:spcBef>
              <a:spcAft>
                <a:spcPts val="0"/>
              </a:spcAft>
              <a:buClr>
                <a:srgbClr val="262626"/>
              </a:buClr>
              <a:buSzPts val="1200"/>
              <a:buChar char=" "/>
              <a:defRPr sz="1200"/>
            </a:lvl8pPr>
            <a:lvl9pPr indent="-304800" lvl="8" marL="4114800" algn="l">
              <a:lnSpc>
                <a:spcPct val="85000"/>
              </a:lnSpc>
              <a:spcBef>
                <a:spcPts val="500"/>
              </a:spcBef>
              <a:spcAft>
                <a:spcPts val="0"/>
              </a:spcAft>
              <a:buClr>
                <a:srgbClr val="262626"/>
              </a:buClr>
              <a:buSzPts val="1200"/>
              <a:buChar char=" "/>
              <a:defRPr sz="1200"/>
            </a:lvl9pPr>
          </a:lstStyle>
          <a:p/>
        </p:txBody>
      </p:sp>
      <p:sp>
        <p:nvSpPr>
          <p:cNvPr id="177" name="Google Shape;177;p30"/>
          <p:cNvSpPr txBox="1"/>
          <p:nvPr>
            <p:ph idx="10" type="dt"/>
          </p:nvPr>
        </p:nvSpPr>
        <p:spPr>
          <a:xfrm>
            <a:off x="514350" y="4809335"/>
            <a:ext cx="3086100" cy="171450"/>
          </a:xfrm>
          <a:prstGeom prst="rect">
            <a:avLst/>
          </a:prstGeom>
          <a:noFill/>
          <a:ln>
            <a:noFill/>
          </a:ln>
        </p:spPr>
        <p:txBody>
          <a:bodyPr anchorCtr="0" anchor="ctr" bIns="34275" lIns="68575" spcFirstLastPara="1" rIns="68575" wrap="square" tIns="34275"/>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78" name="Google Shape;178;p30"/>
          <p:cNvSpPr txBox="1"/>
          <p:nvPr>
            <p:ph idx="11" type="ftr"/>
          </p:nvPr>
        </p:nvSpPr>
        <p:spPr>
          <a:xfrm>
            <a:off x="514350" y="4916023"/>
            <a:ext cx="3771900" cy="171450"/>
          </a:xfrm>
          <a:prstGeom prst="rect">
            <a:avLst/>
          </a:prstGeom>
          <a:noFill/>
          <a:ln>
            <a:noFill/>
          </a:ln>
        </p:spPr>
        <p:txBody>
          <a:bodyPr anchorCtr="0" anchor="ctr" bIns="34275" lIns="68575" spcFirstLastPara="1" rIns="68575" wrap="square" tIns="34275"/>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79" name="Google Shape;179;p30"/>
          <p:cNvSpPr txBox="1"/>
          <p:nvPr>
            <p:ph idx="12" type="sldNum"/>
          </p:nvPr>
        </p:nvSpPr>
        <p:spPr>
          <a:xfrm>
            <a:off x="6572944" y="4407309"/>
            <a:ext cx="2194560" cy="1047779"/>
          </a:xfrm>
          <a:prstGeom prst="rect">
            <a:avLst/>
          </a:prstGeom>
          <a:noFill/>
          <a:ln>
            <a:noFill/>
          </a:ln>
        </p:spPr>
        <p:txBody>
          <a:bodyPr anchorCtr="0" anchor="b" bIns="34275" lIns="68575" spcFirstLastPara="1" rIns="68575" wrap="square" tIns="34275">
            <a:noAutofit/>
          </a:bodyPr>
          <a:lstStyle>
            <a:lvl1pPr indent="0" lvl="0" marL="0" marR="0" algn="r">
              <a:lnSpc>
                <a:spcPct val="100000"/>
              </a:lnSpc>
              <a:spcBef>
                <a:spcPts val="0"/>
              </a:spcBef>
              <a:spcAft>
                <a:spcPts val="0"/>
              </a:spcAft>
              <a:buClr>
                <a:srgbClr val="000000"/>
              </a:buClr>
              <a:buSzPts val="7700"/>
              <a:buFont typeface="Arial"/>
              <a:buNone/>
              <a:defRPr b="0" i="0" sz="7700" u="none" cap="none" strike="noStrike">
                <a:solidFill>
                  <a:schemeClr val="accen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7700"/>
              <a:buFont typeface="Arial"/>
              <a:buNone/>
              <a:defRPr b="0" i="0" sz="7700" u="none" cap="none" strike="noStrike">
                <a:solidFill>
                  <a:schemeClr val="accen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7700"/>
              <a:buFont typeface="Arial"/>
              <a:buNone/>
              <a:defRPr b="0" i="0" sz="7700" u="none" cap="none" strike="noStrike">
                <a:solidFill>
                  <a:schemeClr val="accen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7700"/>
              <a:buFont typeface="Arial"/>
              <a:buNone/>
              <a:defRPr b="0" i="0" sz="7700" u="none" cap="none" strike="noStrike">
                <a:solidFill>
                  <a:schemeClr val="accen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7700"/>
              <a:buFont typeface="Arial"/>
              <a:buNone/>
              <a:defRPr b="0" i="0" sz="7700" u="none" cap="none" strike="noStrike">
                <a:solidFill>
                  <a:schemeClr val="accen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7700"/>
              <a:buFont typeface="Arial"/>
              <a:buNone/>
              <a:defRPr b="0" i="0" sz="7700" u="none" cap="none" strike="noStrike">
                <a:solidFill>
                  <a:schemeClr val="accen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7700"/>
              <a:buFont typeface="Arial"/>
              <a:buNone/>
              <a:defRPr b="0" i="0" sz="7700" u="none" cap="none" strike="noStrike">
                <a:solidFill>
                  <a:schemeClr val="accen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7700"/>
              <a:buFont typeface="Arial"/>
              <a:buNone/>
              <a:defRPr b="0" i="0" sz="7700" u="none" cap="none" strike="noStrike">
                <a:solidFill>
                  <a:schemeClr val="accen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7700"/>
              <a:buFont typeface="Arial"/>
              <a:buNone/>
              <a:defRPr b="0" i="0" sz="7700" u="none" cap="none" strike="noStrike">
                <a:solidFill>
                  <a:schemeClr val="accen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80" name="Shape 180"/>
        <p:cNvGrpSpPr/>
        <p:nvPr/>
      </p:nvGrpSpPr>
      <p:grpSpPr>
        <a:xfrm>
          <a:off x="0" y="0"/>
          <a:ext cx="0" cy="0"/>
          <a:chOff x="0" y="0"/>
          <a:chExt cx="0" cy="0"/>
        </a:xfrm>
      </p:grpSpPr>
      <p:sp>
        <p:nvSpPr>
          <p:cNvPr id="181" name="Google Shape;181;p31"/>
          <p:cNvSpPr txBox="1"/>
          <p:nvPr>
            <p:ph type="title"/>
          </p:nvPr>
        </p:nvSpPr>
        <p:spPr>
          <a:xfrm>
            <a:off x="492918" y="374650"/>
            <a:ext cx="8079581" cy="1243648"/>
          </a:xfrm>
          <a:prstGeom prst="rect">
            <a:avLst/>
          </a:prstGeom>
          <a:noFill/>
          <a:ln>
            <a:noFill/>
          </a:ln>
        </p:spPr>
        <p:txBody>
          <a:bodyPr anchorCtr="0" anchor="ctr" bIns="34275" lIns="68575" spcFirstLastPara="1" rIns="68575" wrap="square" tIns="34275"/>
          <a:lstStyle>
            <a:lvl1pPr lvl="0" algn="l">
              <a:lnSpc>
                <a:spcPct val="85000"/>
              </a:lnSpc>
              <a:spcBef>
                <a:spcPts val="0"/>
              </a:spcBef>
              <a:spcAft>
                <a:spcPts val="0"/>
              </a:spcAft>
              <a:buClr>
                <a:schemeClr val="accen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82" name="Google Shape;182;p31"/>
          <p:cNvSpPr txBox="1"/>
          <p:nvPr>
            <p:ph idx="10" type="dt"/>
          </p:nvPr>
        </p:nvSpPr>
        <p:spPr>
          <a:xfrm>
            <a:off x="514350" y="4809335"/>
            <a:ext cx="3086100" cy="171450"/>
          </a:xfrm>
          <a:prstGeom prst="rect">
            <a:avLst/>
          </a:prstGeom>
          <a:noFill/>
          <a:ln>
            <a:noFill/>
          </a:ln>
        </p:spPr>
        <p:txBody>
          <a:bodyPr anchorCtr="0" anchor="ctr" bIns="34275" lIns="68575" spcFirstLastPara="1" rIns="68575" wrap="square" tIns="34275"/>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83" name="Google Shape;183;p31"/>
          <p:cNvSpPr txBox="1"/>
          <p:nvPr>
            <p:ph idx="11" type="ftr"/>
          </p:nvPr>
        </p:nvSpPr>
        <p:spPr>
          <a:xfrm>
            <a:off x="514350" y="4916023"/>
            <a:ext cx="3771900" cy="171450"/>
          </a:xfrm>
          <a:prstGeom prst="rect">
            <a:avLst/>
          </a:prstGeom>
          <a:noFill/>
          <a:ln>
            <a:noFill/>
          </a:ln>
        </p:spPr>
        <p:txBody>
          <a:bodyPr anchorCtr="0" anchor="ctr" bIns="34275" lIns="68575" spcFirstLastPara="1" rIns="68575" wrap="square" tIns="34275"/>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84" name="Google Shape;184;p31"/>
          <p:cNvSpPr txBox="1"/>
          <p:nvPr>
            <p:ph idx="12" type="sldNum"/>
          </p:nvPr>
        </p:nvSpPr>
        <p:spPr>
          <a:xfrm>
            <a:off x="6572944" y="4407309"/>
            <a:ext cx="2194560" cy="1047779"/>
          </a:xfrm>
          <a:prstGeom prst="rect">
            <a:avLst/>
          </a:prstGeom>
          <a:noFill/>
          <a:ln>
            <a:noFill/>
          </a:ln>
        </p:spPr>
        <p:txBody>
          <a:bodyPr anchorCtr="0" anchor="b" bIns="34275" lIns="68575" spcFirstLastPara="1" rIns="68575" wrap="square" tIns="34275">
            <a:noAutofit/>
          </a:bodyPr>
          <a:lstStyle>
            <a:lvl1pPr indent="0" lvl="0" marL="0" marR="0" algn="r">
              <a:lnSpc>
                <a:spcPct val="100000"/>
              </a:lnSpc>
              <a:spcBef>
                <a:spcPts val="0"/>
              </a:spcBef>
              <a:spcAft>
                <a:spcPts val="0"/>
              </a:spcAft>
              <a:buClr>
                <a:srgbClr val="000000"/>
              </a:buClr>
              <a:buSzPts val="7700"/>
              <a:buFont typeface="Arial"/>
              <a:buNone/>
              <a:defRPr b="0" i="0" sz="7700" u="none" cap="none" strike="noStrike">
                <a:solidFill>
                  <a:schemeClr val="accen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7700"/>
              <a:buFont typeface="Arial"/>
              <a:buNone/>
              <a:defRPr b="0" i="0" sz="7700" u="none" cap="none" strike="noStrike">
                <a:solidFill>
                  <a:schemeClr val="accen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7700"/>
              <a:buFont typeface="Arial"/>
              <a:buNone/>
              <a:defRPr b="0" i="0" sz="7700" u="none" cap="none" strike="noStrike">
                <a:solidFill>
                  <a:schemeClr val="accen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7700"/>
              <a:buFont typeface="Arial"/>
              <a:buNone/>
              <a:defRPr b="0" i="0" sz="7700" u="none" cap="none" strike="noStrike">
                <a:solidFill>
                  <a:schemeClr val="accen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7700"/>
              <a:buFont typeface="Arial"/>
              <a:buNone/>
              <a:defRPr b="0" i="0" sz="7700" u="none" cap="none" strike="noStrike">
                <a:solidFill>
                  <a:schemeClr val="accen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7700"/>
              <a:buFont typeface="Arial"/>
              <a:buNone/>
              <a:defRPr b="0" i="0" sz="7700" u="none" cap="none" strike="noStrike">
                <a:solidFill>
                  <a:schemeClr val="accen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7700"/>
              <a:buFont typeface="Arial"/>
              <a:buNone/>
              <a:defRPr b="0" i="0" sz="7700" u="none" cap="none" strike="noStrike">
                <a:solidFill>
                  <a:schemeClr val="accen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7700"/>
              <a:buFont typeface="Arial"/>
              <a:buNone/>
              <a:defRPr b="0" i="0" sz="7700" u="none" cap="none" strike="noStrike">
                <a:solidFill>
                  <a:schemeClr val="accen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7700"/>
              <a:buFont typeface="Arial"/>
              <a:buNone/>
              <a:defRPr b="0" i="0" sz="7700" u="none" cap="none" strike="noStrike">
                <a:solidFill>
                  <a:schemeClr val="accen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85" name="Shape 185"/>
        <p:cNvGrpSpPr/>
        <p:nvPr/>
      </p:nvGrpSpPr>
      <p:grpSpPr>
        <a:xfrm>
          <a:off x="0" y="0"/>
          <a:ext cx="0" cy="0"/>
          <a:chOff x="0" y="0"/>
          <a:chExt cx="0" cy="0"/>
        </a:xfrm>
      </p:grpSpPr>
      <p:sp>
        <p:nvSpPr>
          <p:cNvPr id="186" name="Google Shape;186;p32"/>
          <p:cNvSpPr txBox="1"/>
          <p:nvPr>
            <p:ph idx="10" type="dt"/>
          </p:nvPr>
        </p:nvSpPr>
        <p:spPr>
          <a:xfrm>
            <a:off x="514350" y="4809335"/>
            <a:ext cx="3086100" cy="171450"/>
          </a:xfrm>
          <a:prstGeom prst="rect">
            <a:avLst/>
          </a:prstGeom>
          <a:noFill/>
          <a:ln>
            <a:noFill/>
          </a:ln>
        </p:spPr>
        <p:txBody>
          <a:bodyPr anchorCtr="0" anchor="ctr" bIns="34275" lIns="68575" spcFirstLastPara="1" rIns="68575" wrap="square" tIns="34275"/>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87" name="Google Shape;187;p32"/>
          <p:cNvSpPr txBox="1"/>
          <p:nvPr>
            <p:ph idx="11" type="ftr"/>
          </p:nvPr>
        </p:nvSpPr>
        <p:spPr>
          <a:xfrm>
            <a:off x="514350" y="4916023"/>
            <a:ext cx="3771900" cy="171450"/>
          </a:xfrm>
          <a:prstGeom prst="rect">
            <a:avLst/>
          </a:prstGeom>
          <a:noFill/>
          <a:ln>
            <a:noFill/>
          </a:ln>
        </p:spPr>
        <p:txBody>
          <a:bodyPr anchorCtr="0" anchor="ctr" bIns="34275" lIns="68575" spcFirstLastPara="1" rIns="68575" wrap="square" tIns="34275"/>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88" name="Google Shape;188;p32"/>
          <p:cNvSpPr txBox="1"/>
          <p:nvPr>
            <p:ph idx="12" type="sldNum"/>
          </p:nvPr>
        </p:nvSpPr>
        <p:spPr>
          <a:xfrm>
            <a:off x="6572944" y="4407309"/>
            <a:ext cx="2194560" cy="1047779"/>
          </a:xfrm>
          <a:prstGeom prst="rect">
            <a:avLst/>
          </a:prstGeom>
          <a:noFill/>
          <a:ln>
            <a:noFill/>
          </a:ln>
        </p:spPr>
        <p:txBody>
          <a:bodyPr anchorCtr="0" anchor="b" bIns="34275" lIns="68575" spcFirstLastPara="1" rIns="68575" wrap="square" tIns="34275">
            <a:noAutofit/>
          </a:bodyPr>
          <a:lstStyle>
            <a:lvl1pPr indent="0" lvl="0" marL="0" marR="0" algn="r">
              <a:lnSpc>
                <a:spcPct val="100000"/>
              </a:lnSpc>
              <a:spcBef>
                <a:spcPts val="0"/>
              </a:spcBef>
              <a:spcAft>
                <a:spcPts val="0"/>
              </a:spcAft>
              <a:buClr>
                <a:srgbClr val="000000"/>
              </a:buClr>
              <a:buSzPts val="7700"/>
              <a:buFont typeface="Arial"/>
              <a:buNone/>
              <a:defRPr b="0" i="0" sz="7700" u="none" cap="none" strike="noStrike">
                <a:solidFill>
                  <a:schemeClr val="accen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7700"/>
              <a:buFont typeface="Arial"/>
              <a:buNone/>
              <a:defRPr b="0" i="0" sz="7700" u="none" cap="none" strike="noStrike">
                <a:solidFill>
                  <a:schemeClr val="accen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7700"/>
              <a:buFont typeface="Arial"/>
              <a:buNone/>
              <a:defRPr b="0" i="0" sz="7700" u="none" cap="none" strike="noStrike">
                <a:solidFill>
                  <a:schemeClr val="accen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7700"/>
              <a:buFont typeface="Arial"/>
              <a:buNone/>
              <a:defRPr b="0" i="0" sz="7700" u="none" cap="none" strike="noStrike">
                <a:solidFill>
                  <a:schemeClr val="accen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7700"/>
              <a:buFont typeface="Arial"/>
              <a:buNone/>
              <a:defRPr b="0" i="0" sz="7700" u="none" cap="none" strike="noStrike">
                <a:solidFill>
                  <a:schemeClr val="accen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7700"/>
              <a:buFont typeface="Arial"/>
              <a:buNone/>
              <a:defRPr b="0" i="0" sz="7700" u="none" cap="none" strike="noStrike">
                <a:solidFill>
                  <a:schemeClr val="accen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7700"/>
              <a:buFont typeface="Arial"/>
              <a:buNone/>
              <a:defRPr b="0" i="0" sz="7700" u="none" cap="none" strike="noStrike">
                <a:solidFill>
                  <a:schemeClr val="accen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7700"/>
              <a:buFont typeface="Arial"/>
              <a:buNone/>
              <a:defRPr b="0" i="0" sz="7700" u="none" cap="none" strike="noStrike">
                <a:solidFill>
                  <a:schemeClr val="accen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7700"/>
              <a:buFont typeface="Arial"/>
              <a:buNone/>
              <a:defRPr b="0" i="0" sz="7700" u="none" cap="none" strike="noStrike">
                <a:solidFill>
                  <a:schemeClr val="accen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89" name="Shape 189"/>
        <p:cNvGrpSpPr/>
        <p:nvPr/>
      </p:nvGrpSpPr>
      <p:grpSpPr>
        <a:xfrm>
          <a:off x="0" y="0"/>
          <a:ext cx="0" cy="0"/>
          <a:chOff x="0" y="0"/>
          <a:chExt cx="0" cy="0"/>
        </a:xfrm>
      </p:grpSpPr>
      <p:sp>
        <p:nvSpPr>
          <p:cNvPr id="190" name="Google Shape;190;p33"/>
          <p:cNvSpPr/>
          <p:nvPr/>
        </p:nvSpPr>
        <p:spPr>
          <a:xfrm>
            <a:off x="5715000" y="0"/>
            <a:ext cx="3429000" cy="514350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33"/>
          <p:cNvSpPr txBox="1"/>
          <p:nvPr>
            <p:ph type="title"/>
          </p:nvPr>
        </p:nvSpPr>
        <p:spPr>
          <a:xfrm>
            <a:off x="6196053" y="406711"/>
            <a:ext cx="2537460" cy="1440180"/>
          </a:xfrm>
          <a:prstGeom prst="rect">
            <a:avLst/>
          </a:prstGeom>
          <a:noFill/>
          <a:ln>
            <a:noFill/>
          </a:ln>
        </p:spPr>
        <p:txBody>
          <a:bodyPr anchorCtr="0" anchor="b" bIns="34275" lIns="68575" spcFirstLastPara="1" rIns="68575" wrap="square" tIns="34275"/>
          <a:lstStyle>
            <a:lvl1pPr lvl="0" algn="l">
              <a:lnSpc>
                <a:spcPct val="85000"/>
              </a:lnSpc>
              <a:spcBef>
                <a:spcPts val="0"/>
              </a:spcBef>
              <a:spcAft>
                <a:spcPts val="0"/>
              </a:spcAft>
              <a:buClr>
                <a:srgbClr val="FFFFFF"/>
              </a:buClr>
              <a:buSzPts val="3000"/>
              <a:buFont typeface="Calibri"/>
              <a:buNone/>
              <a:defRPr sz="3000">
                <a:solidFill>
                  <a:srgbClr val="FFFFFF"/>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92" name="Google Shape;192;p33"/>
          <p:cNvSpPr txBox="1"/>
          <p:nvPr>
            <p:ph idx="1" type="body"/>
          </p:nvPr>
        </p:nvSpPr>
        <p:spPr>
          <a:xfrm>
            <a:off x="571500" y="571500"/>
            <a:ext cx="4572000" cy="3429000"/>
          </a:xfrm>
          <a:prstGeom prst="rect">
            <a:avLst/>
          </a:prstGeom>
          <a:noFill/>
          <a:ln>
            <a:noFill/>
          </a:ln>
        </p:spPr>
        <p:txBody>
          <a:bodyPr anchorCtr="0" anchor="t" bIns="34275" lIns="68575" spcFirstLastPara="1" rIns="68575" wrap="square" tIns="34275"/>
          <a:lstStyle>
            <a:lvl1pPr indent="-381000" lvl="0" marL="457200" algn="l">
              <a:lnSpc>
                <a:spcPct val="85000"/>
              </a:lnSpc>
              <a:spcBef>
                <a:spcPts val="1000"/>
              </a:spcBef>
              <a:spcAft>
                <a:spcPts val="0"/>
              </a:spcAft>
              <a:buClr>
                <a:srgbClr val="262626"/>
              </a:buClr>
              <a:buSzPts val="2400"/>
              <a:buChar char=" "/>
              <a:defRPr sz="2400"/>
            </a:lvl1pPr>
            <a:lvl2pPr indent="-361950" lvl="1" marL="914400" algn="l">
              <a:lnSpc>
                <a:spcPct val="85000"/>
              </a:lnSpc>
              <a:spcBef>
                <a:spcPts val="500"/>
              </a:spcBef>
              <a:spcAft>
                <a:spcPts val="0"/>
              </a:spcAft>
              <a:buClr>
                <a:srgbClr val="262626"/>
              </a:buClr>
              <a:buSzPts val="2100"/>
              <a:buChar char=" "/>
              <a:defRPr sz="2100"/>
            </a:lvl2pPr>
            <a:lvl3pPr indent="-342900" lvl="2" marL="1371600" algn="l">
              <a:lnSpc>
                <a:spcPct val="85000"/>
              </a:lnSpc>
              <a:spcBef>
                <a:spcPts val="500"/>
              </a:spcBef>
              <a:spcAft>
                <a:spcPts val="0"/>
              </a:spcAft>
              <a:buClr>
                <a:srgbClr val="262626"/>
              </a:buClr>
              <a:buSzPts val="1800"/>
              <a:buChar char=" "/>
              <a:defRPr sz="1800"/>
            </a:lvl3pPr>
            <a:lvl4pPr indent="-323850" lvl="3" marL="1828800" algn="l">
              <a:lnSpc>
                <a:spcPct val="85000"/>
              </a:lnSpc>
              <a:spcBef>
                <a:spcPts val="500"/>
              </a:spcBef>
              <a:spcAft>
                <a:spcPts val="0"/>
              </a:spcAft>
              <a:buClr>
                <a:srgbClr val="262626"/>
              </a:buClr>
              <a:buSzPts val="1500"/>
              <a:buChar char=" "/>
              <a:defRPr sz="1500"/>
            </a:lvl4pPr>
            <a:lvl5pPr indent="-323850" lvl="4" marL="2286000" algn="l">
              <a:lnSpc>
                <a:spcPct val="85000"/>
              </a:lnSpc>
              <a:spcBef>
                <a:spcPts val="500"/>
              </a:spcBef>
              <a:spcAft>
                <a:spcPts val="0"/>
              </a:spcAft>
              <a:buClr>
                <a:srgbClr val="262626"/>
              </a:buClr>
              <a:buSzPts val="1500"/>
              <a:buChar char=" "/>
              <a:defRPr sz="1500"/>
            </a:lvl5pPr>
            <a:lvl6pPr indent="-323850" lvl="5" marL="2743200" algn="l">
              <a:lnSpc>
                <a:spcPct val="85000"/>
              </a:lnSpc>
              <a:spcBef>
                <a:spcPts val="500"/>
              </a:spcBef>
              <a:spcAft>
                <a:spcPts val="0"/>
              </a:spcAft>
              <a:buClr>
                <a:srgbClr val="262626"/>
              </a:buClr>
              <a:buSzPts val="1500"/>
              <a:buChar char=" "/>
              <a:defRPr sz="1500"/>
            </a:lvl6pPr>
            <a:lvl7pPr indent="-323850" lvl="6" marL="3200400" algn="l">
              <a:lnSpc>
                <a:spcPct val="85000"/>
              </a:lnSpc>
              <a:spcBef>
                <a:spcPts val="500"/>
              </a:spcBef>
              <a:spcAft>
                <a:spcPts val="0"/>
              </a:spcAft>
              <a:buClr>
                <a:srgbClr val="262626"/>
              </a:buClr>
              <a:buSzPts val="1500"/>
              <a:buChar char=" "/>
              <a:defRPr sz="1500"/>
            </a:lvl7pPr>
            <a:lvl8pPr indent="-323850" lvl="7" marL="3657600" algn="l">
              <a:lnSpc>
                <a:spcPct val="85000"/>
              </a:lnSpc>
              <a:spcBef>
                <a:spcPts val="500"/>
              </a:spcBef>
              <a:spcAft>
                <a:spcPts val="0"/>
              </a:spcAft>
              <a:buClr>
                <a:srgbClr val="262626"/>
              </a:buClr>
              <a:buSzPts val="1500"/>
              <a:buChar char=" "/>
              <a:defRPr sz="1500"/>
            </a:lvl8pPr>
            <a:lvl9pPr indent="-323850" lvl="8" marL="4114800" algn="l">
              <a:lnSpc>
                <a:spcPct val="85000"/>
              </a:lnSpc>
              <a:spcBef>
                <a:spcPts val="500"/>
              </a:spcBef>
              <a:spcAft>
                <a:spcPts val="0"/>
              </a:spcAft>
              <a:buClr>
                <a:srgbClr val="262626"/>
              </a:buClr>
              <a:buSzPts val="1500"/>
              <a:buChar char=" "/>
              <a:defRPr sz="1500"/>
            </a:lvl9pPr>
          </a:lstStyle>
          <a:p/>
        </p:txBody>
      </p:sp>
      <p:sp>
        <p:nvSpPr>
          <p:cNvPr id="193" name="Google Shape;193;p33"/>
          <p:cNvSpPr txBox="1"/>
          <p:nvPr>
            <p:ph idx="2" type="body"/>
          </p:nvPr>
        </p:nvSpPr>
        <p:spPr>
          <a:xfrm>
            <a:off x="6206987" y="1883860"/>
            <a:ext cx="2548890" cy="2345240"/>
          </a:xfrm>
          <a:prstGeom prst="rect">
            <a:avLst/>
          </a:prstGeom>
          <a:noFill/>
          <a:ln>
            <a:noFill/>
          </a:ln>
        </p:spPr>
        <p:txBody>
          <a:bodyPr anchorCtr="0" anchor="t" bIns="34275" lIns="68575" spcFirstLastPara="1" rIns="68575" wrap="square" tIns="34275"/>
          <a:lstStyle>
            <a:lvl1pPr indent="-228600" lvl="0" marL="457200" marR="0" algn="l">
              <a:lnSpc>
                <a:spcPct val="100000"/>
              </a:lnSpc>
              <a:spcBef>
                <a:spcPts val="900"/>
              </a:spcBef>
              <a:spcAft>
                <a:spcPts val="0"/>
              </a:spcAft>
              <a:buClr>
                <a:srgbClr val="262626"/>
              </a:buClr>
              <a:buSzPts val="1400"/>
              <a:buFont typeface="Calibri"/>
              <a:buNone/>
              <a:defRPr sz="1400">
                <a:solidFill>
                  <a:srgbClr val="262626"/>
                </a:solidFill>
              </a:defRPr>
            </a:lvl1pPr>
            <a:lvl2pPr indent="-228600" lvl="1" marL="914400" algn="l">
              <a:lnSpc>
                <a:spcPct val="85000"/>
              </a:lnSpc>
              <a:spcBef>
                <a:spcPts val="500"/>
              </a:spcBef>
              <a:spcAft>
                <a:spcPts val="0"/>
              </a:spcAft>
              <a:buClr>
                <a:srgbClr val="262626"/>
              </a:buClr>
              <a:buSzPts val="900"/>
              <a:buNone/>
              <a:defRPr sz="900"/>
            </a:lvl2pPr>
            <a:lvl3pPr indent="-228600" lvl="2" marL="1371600" algn="l">
              <a:lnSpc>
                <a:spcPct val="85000"/>
              </a:lnSpc>
              <a:spcBef>
                <a:spcPts val="500"/>
              </a:spcBef>
              <a:spcAft>
                <a:spcPts val="0"/>
              </a:spcAft>
              <a:buClr>
                <a:srgbClr val="262626"/>
              </a:buClr>
              <a:buSzPts val="800"/>
              <a:buNone/>
              <a:defRPr sz="800"/>
            </a:lvl3pPr>
            <a:lvl4pPr indent="-228600" lvl="3" marL="1828800" algn="l">
              <a:lnSpc>
                <a:spcPct val="85000"/>
              </a:lnSpc>
              <a:spcBef>
                <a:spcPts val="500"/>
              </a:spcBef>
              <a:spcAft>
                <a:spcPts val="0"/>
              </a:spcAft>
              <a:buClr>
                <a:srgbClr val="262626"/>
              </a:buClr>
              <a:buSzPts val="700"/>
              <a:buNone/>
              <a:defRPr sz="700"/>
            </a:lvl4pPr>
            <a:lvl5pPr indent="-228600" lvl="4" marL="2286000" algn="l">
              <a:lnSpc>
                <a:spcPct val="85000"/>
              </a:lnSpc>
              <a:spcBef>
                <a:spcPts val="500"/>
              </a:spcBef>
              <a:spcAft>
                <a:spcPts val="0"/>
              </a:spcAft>
              <a:buClr>
                <a:srgbClr val="262626"/>
              </a:buClr>
              <a:buSzPts val="700"/>
              <a:buNone/>
              <a:defRPr sz="700"/>
            </a:lvl5pPr>
            <a:lvl6pPr indent="-228600" lvl="5" marL="2743200" algn="l">
              <a:lnSpc>
                <a:spcPct val="85000"/>
              </a:lnSpc>
              <a:spcBef>
                <a:spcPts val="500"/>
              </a:spcBef>
              <a:spcAft>
                <a:spcPts val="0"/>
              </a:spcAft>
              <a:buClr>
                <a:srgbClr val="262626"/>
              </a:buClr>
              <a:buSzPts val="700"/>
              <a:buNone/>
              <a:defRPr sz="700"/>
            </a:lvl6pPr>
            <a:lvl7pPr indent="-228600" lvl="6" marL="3200400" algn="l">
              <a:lnSpc>
                <a:spcPct val="85000"/>
              </a:lnSpc>
              <a:spcBef>
                <a:spcPts val="500"/>
              </a:spcBef>
              <a:spcAft>
                <a:spcPts val="0"/>
              </a:spcAft>
              <a:buClr>
                <a:srgbClr val="262626"/>
              </a:buClr>
              <a:buSzPts val="700"/>
              <a:buNone/>
              <a:defRPr sz="700"/>
            </a:lvl7pPr>
            <a:lvl8pPr indent="-228600" lvl="7" marL="3657600" algn="l">
              <a:lnSpc>
                <a:spcPct val="85000"/>
              </a:lnSpc>
              <a:spcBef>
                <a:spcPts val="500"/>
              </a:spcBef>
              <a:spcAft>
                <a:spcPts val="0"/>
              </a:spcAft>
              <a:buClr>
                <a:srgbClr val="262626"/>
              </a:buClr>
              <a:buSzPts val="700"/>
              <a:buNone/>
              <a:defRPr sz="700"/>
            </a:lvl8pPr>
            <a:lvl9pPr indent="-228600" lvl="8" marL="4114800" algn="l">
              <a:lnSpc>
                <a:spcPct val="85000"/>
              </a:lnSpc>
              <a:spcBef>
                <a:spcPts val="500"/>
              </a:spcBef>
              <a:spcAft>
                <a:spcPts val="0"/>
              </a:spcAft>
              <a:buClr>
                <a:srgbClr val="262626"/>
              </a:buClr>
              <a:buSzPts val="700"/>
              <a:buNone/>
              <a:defRPr sz="700"/>
            </a:lvl9pPr>
          </a:lstStyle>
          <a:p/>
        </p:txBody>
      </p:sp>
      <p:sp>
        <p:nvSpPr>
          <p:cNvPr id="194" name="Google Shape;194;p33"/>
          <p:cNvSpPr txBox="1"/>
          <p:nvPr>
            <p:ph idx="10" type="dt"/>
          </p:nvPr>
        </p:nvSpPr>
        <p:spPr>
          <a:xfrm>
            <a:off x="514350" y="4809335"/>
            <a:ext cx="3086100" cy="171450"/>
          </a:xfrm>
          <a:prstGeom prst="rect">
            <a:avLst/>
          </a:prstGeom>
          <a:noFill/>
          <a:ln>
            <a:noFill/>
          </a:ln>
        </p:spPr>
        <p:txBody>
          <a:bodyPr anchorCtr="0" anchor="ctr" bIns="34275" lIns="68575" spcFirstLastPara="1" rIns="68575" wrap="square" tIns="34275"/>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95" name="Google Shape;195;p33"/>
          <p:cNvSpPr txBox="1"/>
          <p:nvPr>
            <p:ph idx="11" type="ftr"/>
          </p:nvPr>
        </p:nvSpPr>
        <p:spPr>
          <a:xfrm>
            <a:off x="514350" y="4916023"/>
            <a:ext cx="3771900" cy="171450"/>
          </a:xfrm>
          <a:prstGeom prst="rect">
            <a:avLst/>
          </a:prstGeom>
          <a:noFill/>
          <a:ln>
            <a:noFill/>
          </a:ln>
        </p:spPr>
        <p:txBody>
          <a:bodyPr anchorCtr="0" anchor="ctr" bIns="34275" lIns="68575" spcFirstLastPara="1" rIns="68575" wrap="square" tIns="34275"/>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96" name="Google Shape;196;p33"/>
          <p:cNvSpPr txBox="1"/>
          <p:nvPr>
            <p:ph idx="12" type="sldNum"/>
          </p:nvPr>
        </p:nvSpPr>
        <p:spPr>
          <a:xfrm>
            <a:off x="6572944" y="4407309"/>
            <a:ext cx="2194560" cy="1047779"/>
          </a:xfrm>
          <a:prstGeom prst="rect">
            <a:avLst/>
          </a:prstGeom>
          <a:noFill/>
          <a:ln>
            <a:noFill/>
          </a:ln>
        </p:spPr>
        <p:txBody>
          <a:bodyPr anchorCtr="0" anchor="b" bIns="34275" lIns="68575" spcFirstLastPara="1" rIns="68575" wrap="square" tIns="34275">
            <a:noAutofit/>
          </a:bodyPr>
          <a:lstStyle>
            <a:lvl1pPr indent="0" lvl="0" marL="0" marR="0" algn="r">
              <a:lnSpc>
                <a:spcPct val="100000"/>
              </a:lnSpc>
              <a:spcBef>
                <a:spcPts val="0"/>
              </a:spcBef>
              <a:spcAft>
                <a:spcPts val="0"/>
              </a:spcAft>
              <a:buClr>
                <a:srgbClr val="000000"/>
              </a:buClr>
              <a:buSzPts val="7700"/>
              <a:buFont typeface="Arial"/>
              <a:buNone/>
              <a:defRPr b="0" i="0" sz="77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7700"/>
              <a:buFont typeface="Arial"/>
              <a:buNone/>
              <a:defRPr b="0" i="0" sz="77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7700"/>
              <a:buFont typeface="Arial"/>
              <a:buNone/>
              <a:defRPr b="0" i="0" sz="77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7700"/>
              <a:buFont typeface="Arial"/>
              <a:buNone/>
              <a:defRPr b="0" i="0" sz="77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7700"/>
              <a:buFont typeface="Arial"/>
              <a:buNone/>
              <a:defRPr b="0" i="0" sz="77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7700"/>
              <a:buFont typeface="Arial"/>
              <a:buNone/>
              <a:defRPr b="0" i="0" sz="77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7700"/>
              <a:buFont typeface="Arial"/>
              <a:buNone/>
              <a:defRPr b="0" i="0" sz="77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7700"/>
              <a:buFont typeface="Arial"/>
              <a:buNone/>
              <a:defRPr b="0" i="0" sz="77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7700"/>
              <a:buFont typeface="Arial"/>
              <a:buNone/>
              <a:defRPr b="0" i="0" sz="77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bg>
      <p:bgPr>
        <a:solidFill>
          <a:schemeClr val="accent1"/>
        </a:solidFill>
      </p:bgPr>
    </p:bg>
    <p:spTree>
      <p:nvGrpSpPr>
        <p:cNvPr id="197" name="Shape 197"/>
        <p:cNvGrpSpPr/>
        <p:nvPr/>
      </p:nvGrpSpPr>
      <p:grpSpPr>
        <a:xfrm>
          <a:off x="0" y="0"/>
          <a:ext cx="0" cy="0"/>
          <a:chOff x="0" y="0"/>
          <a:chExt cx="0" cy="0"/>
        </a:xfrm>
      </p:grpSpPr>
      <p:sp>
        <p:nvSpPr>
          <p:cNvPr id="198" name="Google Shape;198;p34"/>
          <p:cNvSpPr txBox="1"/>
          <p:nvPr>
            <p:ph type="title"/>
          </p:nvPr>
        </p:nvSpPr>
        <p:spPr>
          <a:xfrm>
            <a:off x="486918" y="4064000"/>
            <a:ext cx="8085582" cy="459962"/>
          </a:xfrm>
          <a:prstGeom prst="rect">
            <a:avLst/>
          </a:prstGeom>
          <a:noFill/>
          <a:ln>
            <a:noFill/>
          </a:ln>
        </p:spPr>
        <p:txBody>
          <a:bodyPr anchorCtr="0" anchor="b" bIns="34275" lIns="68575" spcFirstLastPara="1" rIns="68575" wrap="square" tIns="34275"/>
          <a:lstStyle>
            <a:lvl1pPr lvl="0" algn="l">
              <a:lnSpc>
                <a:spcPct val="85000"/>
              </a:lnSpc>
              <a:spcBef>
                <a:spcPts val="0"/>
              </a:spcBef>
              <a:spcAft>
                <a:spcPts val="0"/>
              </a:spcAft>
              <a:buClr>
                <a:srgbClr val="FFFFFF"/>
              </a:buClr>
              <a:buSzPts val="2400"/>
              <a:buFont typeface="Calibri"/>
              <a:buNone/>
              <a:defRPr b="0" sz="2400">
                <a:solidFill>
                  <a:srgbClr val="FFFFFF"/>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99" name="Google Shape;199;p34"/>
          <p:cNvSpPr/>
          <p:nvPr>
            <p:ph idx="2" type="pic"/>
          </p:nvPr>
        </p:nvSpPr>
        <p:spPr>
          <a:xfrm>
            <a:off x="0" y="0"/>
            <a:ext cx="9144000" cy="3998214"/>
          </a:xfrm>
          <a:prstGeom prst="rect">
            <a:avLst/>
          </a:prstGeom>
          <a:solidFill>
            <a:srgbClr val="B7E0E9"/>
          </a:solidFill>
          <a:ln>
            <a:noFill/>
          </a:ln>
        </p:spPr>
        <p:txBody>
          <a:bodyPr anchorCtr="0" anchor="t" bIns="34275" lIns="68575" spcFirstLastPara="1" rIns="68575" wrap="square" tIns="34275"/>
          <a:lstStyle>
            <a:lvl1pPr lvl="0" marR="0" rtl="0" algn="ctr">
              <a:lnSpc>
                <a:spcPct val="85000"/>
              </a:lnSpc>
              <a:spcBef>
                <a:spcPts val="600"/>
              </a:spcBef>
              <a:spcAft>
                <a:spcPts val="0"/>
              </a:spcAft>
              <a:buClr>
                <a:srgbClr val="3F3F3F"/>
              </a:buClr>
              <a:buSzPts val="2400"/>
              <a:buFont typeface="Arial"/>
              <a:buNone/>
              <a:defRPr b="0" i="0" sz="2400" u="none" cap="none" strike="noStrike">
                <a:solidFill>
                  <a:srgbClr val="3F3F3F"/>
                </a:solidFill>
                <a:latin typeface="Calibri"/>
                <a:ea typeface="Calibri"/>
                <a:cs typeface="Calibri"/>
                <a:sym typeface="Calibri"/>
              </a:defRPr>
            </a:lvl1pPr>
            <a:lvl2pPr lvl="1" marR="0" rtl="0" algn="l">
              <a:lnSpc>
                <a:spcPct val="85000"/>
              </a:lnSpc>
              <a:spcBef>
                <a:spcPts val="500"/>
              </a:spcBef>
              <a:spcAft>
                <a:spcPts val="0"/>
              </a:spcAft>
              <a:buClr>
                <a:srgbClr val="262626"/>
              </a:buClr>
              <a:buSzPts val="2100"/>
              <a:buFont typeface="Arial"/>
              <a:buNone/>
              <a:defRPr b="0" i="0" sz="2100" u="none" cap="none" strike="noStrike">
                <a:solidFill>
                  <a:srgbClr val="262626"/>
                </a:solidFill>
                <a:latin typeface="Calibri"/>
                <a:ea typeface="Calibri"/>
                <a:cs typeface="Calibri"/>
                <a:sym typeface="Calibri"/>
              </a:defRPr>
            </a:lvl2pPr>
            <a:lvl3pPr lvl="2" marR="0" rtl="0" algn="l">
              <a:lnSpc>
                <a:spcPct val="85000"/>
              </a:lnSpc>
              <a:spcBef>
                <a:spcPts val="500"/>
              </a:spcBef>
              <a:spcAft>
                <a:spcPts val="0"/>
              </a:spcAft>
              <a:buClr>
                <a:srgbClr val="262626"/>
              </a:buClr>
              <a:buSzPts val="1800"/>
              <a:buFont typeface="Arial"/>
              <a:buNone/>
              <a:defRPr b="0" i="1" sz="1800" u="none" cap="none" strike="noStrike">
                <a:solidFill>
                  <a:srgbClr val="262626"/>
                </a:solidFill>
                <a:latin typeface="Calibri"/>
                <a:ea typeface="Calibri"/>
                <a:cs typeface="Calibri"/>
                <a:sym typeface="Calibri"/>
              </a:defRPr>
            </a:lvl3pPr>
            <a:lvl4pPr lvl="3" marR="0" rtl="0" algn="l">
              <a:lnSpc>
                <a:spcPct val="85000"/>
              </a:lnSpc>
              <a:spcBef>
                <a:spcPts val="500"/>
              </a:spcBef>
              <a:spcAft>
                <a:spcPts val="0"/>
              </a:spcAft>
              <a:buClr>
                <a:srgbClr val="262626"/>
              </a:buClr>
              <a:buSzPts val="1500"/>
              <a:buFont typeface="Arial"/>
              <a:buNone/>
              <a:defRPr b="0" i="0" sz="1500" u="none" cap="none" strike="noStrike">
                <a:solidFill>
                  <a:srgbClr val="262626"/>
                </a:solidFill>
                <a:latin typeface="Calibri"/>
                <a:ea typeface="Calibri"/>
                <a:cs typeface="Calibri"/>
                <a:sym typeface="Calibri"/>
              </a:defRPr>
            </a:lvl4pPr>
            <a:lvl5pPr lvl="4" marR="0" rtl="0" algn="l">
              <a:lnSpc>
                <a:spcPct val="85000"/>
              </a:lnSpc>
              <a:spcBef>
                <a:spcPts val="500"/>
              </a:spcBef>
              <a:spcAft>
                <a:spcPts val="0"/>
              </a:spcAft>
              <a:buClr>
                <a:srgbClr val="262626"/>
              </a:buClr>
              <a:buSzPts val="1500"/>
              <a:buFont typeface="Arial"/>
              <a:buNone/>
              <a:defRPr b="0" i="0" sz="1500" u="none" cap="none" strike="noStrike">
                <a:solidFill>
                  <a:srgbClr val="262626"/>
                </a:solidFill>
                <a:latin typeface="Calibri"/>
                <a:ea typeface="Calibri"/>
                <a:cs typeface="Calibri"/>
                <a:sym typeface="Calibri"/>
              </a:defRPr>
            </a:lvl5pPr>
            <a:lvl6pPr lvl="5" marR="0" rtl="0" algn="l">
              <a:lnSpc>
                <a:spcPct val="85000"/>
              </a:lnSpc>
              <a:spcBef>
                <a:spcPts val="500"/>
              </a:spcBef>
              <a:spcAft>
                <a:spcPts val="0"/>
              </a:spcAft>
              <a:buClr>
                <a:srgbClr val="262626"/>
              </a:buClr>
              <a:buSzPts val="1500"/>
              <a:buFont typeface="Arial"/>
              <a:buNone/>
              <a:defRPr b="0" i="0" sz="1500" u="none" cap="none" strike="noStrike">
                <a:solidFill>
                  <a:srgbClr val="262626"/>
                </a:solidFill>
                <a:latin typeface="Calibri"/>
                <a:ea typeface="Calibri"/>
                <a:cs typeface="Calibri"/>
                <a:sym typeface="Calibri"/>
              </a:defRPr>
            </a:lvl6pPr>
            <a:lvl7pPr lvl="6" marR="0" rtl="0" algn="l">
              <a:lnSpc>
                <a:spcPct val="85000"/>
              </a:lnSpc>
              <a:spcBef>
                <a:spcPts val="500"/>
              </a:spcBef>
              <a:spcAft>
                <a:spcPts val="0"/>
              </a:spcAft>
              <a:buClr>
                <a:srgbClr val="262626"/>
              </a:buClr>
              <a:buSzPts val="1500"/>
              <a:buFont typeface="Arial"/>
              <a:buNone/>
              <a:defRPr b="0" i="0" sz="1500" u="none" cap="none" strike="noStrike">
                <a:solidFill>
                  <a:srgbClr val="262626"/>
                </a:solidFill>
                <a:latin typeface="Calibri"/>
                <a:ea typeface="Calibri"/>
                <a:cs typeface="Calibri"/>
                <a:sym typeface="Calibri"/>
              </a:defRPr>
            </a:lvl7pPr>
            <a:lvl8pPr lvl="7" marR="0" rtl="0" algn="l">
              <a:lnSpc>
                <a:spcPct val="85000"/>
              </a:lnSpc>
              <a:spcBef>
                <a:spcPts val="500"/>
              </a:spcBef>
              <a:spcAft>
                <a:spcPts val="0"/>
              </a:spcAft>
              <a:buClr>
                <a:srgbClr val="262626"/>
              </a:buClr>
              <a:buSzPts val="1500"/>
              <a:buFont typeface="Arial"/>
              <a:buNone/>
              <a:defRPr b="0" i="0" sz="1500" u="none" cap="none" strike="noStrike">
                <a:solidFill>
                  <a:srgbClr val="262626"/>
                </a:solidFill>
                <a:latin typeface="Calibri"/>
                <a:ea typeface="Calibri"/>
                <a:cs typeface="Calibri"/>
                <a:sym typeface="Calibri"/>
              </a:defRPr>
            </a:lvl8pPr>
            <a:lvl9pPr lvl="8" marR="0" rtl="0" algn="l">
              <a:lnSpc>
                <a:spcPct val="85000"/>
              </a:lnSpc>
              <a:spcBef>
                <a:spcPts val="500"/>
              </a:spcBef>
              <a:spcAft>
                <a:spcPts val="0"/>
              </a:spcAft>
              <a:buClr>
                <a:srgbClr val="262626"/>
              </a:buClr>
              <a:buSzPts val="1500"/>
              <a:buFont typeface="Arial"/>
              <a:buNone/>
              <a:defRPr b="0" i="0" sz="1500" u="none" cap="none" strike="noStrike">
                <a:solidFill>
                  <a:srgbClr val="262626"/>
                </a:solidFill>
                <a:latin typeface="Calibri"/>
                <a:ea typeface="Calibri"/>
                <a:cs typeface="Calibri"/>
                <a:sym typeface="Calibri"/>
              </a:defRPr>
            </a:lvl9pPr>
          </a:lstStyle>
          <a:p/>
        </p:txBody>
      </p:sp>
      <p:sp>
        <p:nvSpPr>
          <p:cNvPr id="200" name="Google Shape;200;p34"/>
          <p:cNvSpPr txBox="1"/>
          <p:nvPr>
            <p:ph idx="1" type="body"/>
          </p:nvPr>
        </p:nvSpPr>
        <p:spPr>
          <a:xfrm>
            <a:off x="507492" y="4432301"/>
            <a:ext cx="6922008" cy="400050"/>
          </a:xfrm>
          <a:prstGeom prst="rect">
            <a:avLst/>
          </a:prstGeom>
          <a:noFill/>
          <a:ln>
            <a:noFill/>
          </a:ln>
        </p:spPr>
        <p:txBody>
          <a:bodyPr anchorCtr="0" anchor="t" bIns="34275" lIns="68575" spcFirstLastPara="1" rIns="68575" wrap="square" tIns="34275"/>
          <a:lstStyle>
            <a:lvl1pPr indent="-228600" lvl="0" marL="457200" algn="l">
              <a:lnSpc>
                <a:spcPct val="90000"/>
              </a:lnSpc>
              <a:spcBef>
                <a:spcPts val="1000"/>
              </a:spcBef>
              <a:spcAft>
                <a:spcPts val="0"/>
              </a:spcAft>
              <a:buClr>
                <a:srgbClr val="262626"/>
              </a:buClr>
              <a:buSzPts val="1100"/>
              <a:buNone/>
              <a:defRPr sz="1100">
                <a:solidFill>
                  <a:srgbClr val="262626"/>
                </a:solidFill>
              </a:defRPr>
            </a:lvl1pPr>
            <a:lvl2pPr indent="-228600" lvl="1" marL="914400" algn="l">
              <a:lnSpc>
                <a:spcPct val="85000"/>
              </a:lnSpc>
              <a:spcBef>
                <a:spcPts val="500"/>
              </a:spcBef>
              <a:spcAft>
                <a:spcPts val="0"/>
              </a:spcAft>
              <a:buClr>
                <a:srgbClr val="262626"/>
              </a:buClr>
              <a:buSzPts val="900"/>
              <a:buNone/>
              <a:defRPr sz="900"/>
            </a:lvl2pPr>
            <a:lvl3pPr indent="-228600" lvl="2" marL="1371600" algn="l">
              <a:lnSpc>
                <a:spcPct val="85000"/>
              </a:lnSpc>
              <a:spcBef>
                <a:spcPts val="500"/>
              </a:spcBef>
              <a:spcAft>
                <a:spcPts val="0"/>
              </a:spcAft>
              <a:buClr>
                <a:srgbClr val="262626"/>
              </a:buClr>
              <a:buSzPts val="800"/>
              <a:buNone/>
              <a:defRPr sz="800"/>
            </a:lvl3pPr>
            <a:lvl4pPr indent="-228600" lvl="3" marL="1828800" algn="l">
              <a:lnSpc>
                <a:spcPct val="85000"/>
              </a:lnSpc>
              <a:spcBef>
                <a:spcPts val="500"/>
              </a:spcBef>
              <a:spcAft>
                <a:spcPts val="0"/>
              </a:spcAft>
              <a:buClr>
                <a:srgbClr val="262626"/>
              </a:buClr>
              <a:buSzPts val="700"/>
              <a:buNone/>
              <a:defRPr sz="700"/>
            </a:lvl4pPr>
            <a:lvl5pPr indent="-228600" lvl="4" marL="2286000" algn="l">
              <a:lnSpc>
                <a:spcPct val="85000"/>
              </a:lnSpc>
              <a:spcBef>
                <a:spcPts val="500"/>
              </a:spcBef>
              <a:spcAft>
                <a:spcPts val="0"/>
              </a:spcAft>
              <a:buClr>
                <a:srgbClr val="262626"/>
              </a:buClr>
              <a:buSzPts val="700"/>
              <a:buNone/>
              <a:defRPr sz="700"/>
            </a:lvl5pPr>
            <a:lvl6pPr indent="-228600" lvl="5" marL="2743200" algn="l">
              <a:lnSpc>
                <a:spcPct val="85000"/>
              </a:lnSpc>
              <a:spcBef>
                <a:spcPts val="500"/>
              </a:spcBef>
              <a:spcAft>
                <a:spcPts val="0"/>
              </a:spcAft>
              <a:buClr>
                <a:srgbClr val="262626"/>
              </a:buClr>
              <a:buSzPts val="700"/>
              <a:buNone/>
              <a:defRPr sz="700"/>
            </a:lvl6pPr>
            <a:lvl7pPr indent="-228600" lvl="6" marL="3200400" algn="l">
              <a:lnSpc>
                <a:spcPct val="85000"/>
              </a:lnSpc>
              <a:spcBef>
                <a:spcPts val="500"/>
              </a:spcBef>
              <a:spcAft>
                <a:spcPts val="0"/>
              </a:spcAft>
              <a:buClr>
                <a:srgbClr val="262626"/>
              </a:buClr>
              <a:buSzPts val="700"/>
              <a:buNone/>
              <a:defRPr sz="700"/>
            </a:lvl7pPr>
            <a:lvl8pPr indent="-228600" lvl="7" marL="3657600" algn="l">
              <a:lnSpc>
                <a:spcPct val="85000"/>
              </a:lnSpc>
              <a:spcBef>
                <a:spcPts val="500"/>
              </a:spcBef>
              <a:spcAft>
                <a:spcPts val="0"/>
              </a:spcAft>
              <a:buClr>
                <a:srgbClr val="262626"/>
              </a:buClr>
              <a:buSzPts val="700"/>
              <a:buNone/>
              <a:defRPr sz="700"/>
            </a:lvl8pPr>
            <a:lvl9pPr indent="-228600" lvl="8" marL="4114800" algn="l">
              <a:lnSpc>
                <a:spcPct val="85000"/>
              </a:lnSpc>
              <a:spcBef>
                <a:spcPts val="500"/>
              </a:spcBef>
              <a:spcAft>
                <a:spcPts val="0"/>
              </a:spcAft>
              <a:buClr>
                <a:srgbClr val="262626"/>
              </a:buClr>
              <a:buSzPts val="700"/>
              <a:buNone/>
              <a:defRPr sz="700"/>
            </a:lvl9pPr>
          </a:lstStyle>
          <a:p/>
        </p:txBody>
      </p:sp>
      <p:sp>
        <p:nvSpPr>
          <p:cNvPr id="201" name="Google Shape;201;p34"/>
          <p:cNvSpPr txBox="1"/>
          <p:nvPr>
            <p:ph idx="10" type="dt"/>
          </p:nvPr>
        </p:nvSpPr>
        <p:spPr>
          <a:xfrm>
            <a:off x="514350" y="4809335"/>
            <a:ext cx="3086100" cy="171450"/>
          </a:xfrm>
          <a:prstGeom prst="rect">
            <a:avLst/>
          </a:prstGeom>
          <a:noFill/>
          <a:ln>
            <a:noFill/>
          </a:ln>
        </p:spPr>
        <p:txBody>
          <a:bodyPr anchorCtr="0" anchor="ctr" bIns="34275" lIns="68575" spcFirstLastPara="1" rIns="68575" wrap="square" tIns="34275"/>
          <a:lstStyle>
            <a:lvl1pPr lvl="0" algn="l">
              <a:lnSpc>
                <a:spcPct val="100000"/>
              </a:lnSpc>
              <a:spcBef>
                <a:spcPts val="0"/>
              </a:spcBef>
              <a:spcAft>
                <a:spcPts val="0"/>
              </a:spcAft>
              <a:buSzPts val="1100"/>
              <a:buNone/>
              <a:defRPr>
                <a:solidFill>
                  <a:srgbClr val="FFFFFF"/>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02" name="Google Shape;202;p34"/>
          <p:cNvSpPr txBox="1"/>
          <p:nvPr>
            <p:ph idx="11" type="ftr"/>
          </p:nvPr>
        </p:nvSpPr>
        <p:spPr>
          <a:xfrm>
            <a:off x="514350" y="4916023"/>
            <a:ext cx="3771900" cy="171450"/>
          </a:xfrm>
          <a:prstGeom prst="rect">
            <a:avLst/>
          </a:prstGeom>
          <a:noFill/>
          <a:ln>
            <a:noFill/>
          </a:ln>
        </p:spPr>
        <p:txBody>
          <a:bodyPr anchorCtr="0" anchor="ctr" bIns="34275" lIns="68575" spcFirstLastPara="1" rIns="68575" wrap="square" tIns="34275"/>
          <a:lstStyle>
            <a:lvl1pPr lvl="0" algn="l">
              <a:lnSpc>
                <a:spcPct val="100000"/>
              </a:lnSpc>
              <a:spcBef>
                <a:spcPts val="0"/>
              </a:spcBef>
              <a:spcAft>
                <a:spcPts val="0"/>
              </a:spcAft>
              <a:buSzPts val="1100"/>
              <a:buNone/>
              <a:defRPr>
                <a:solidFill>
                  <a:srgbClr val="FFFFFF"/>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03" name="Google Shape;203;p34"/>
          <p:cNvSpPr txBox="1"/>
          <p:nvPr>
            <p:ph idx="12" type="sldNum"/>
          </p:nvPr>
        </p:nvSpPr>
        <p:spPr>
          <a:xfrm>
            <a:off x="6572944" y="4407309"/>
            <a:ext cx="2194560" cy="1047779"/>
          </a:xfrm>
          <a:prstGeom prst="rect">
            <a:avLst/>
          </a:prstGeom>
          <a:noFill/>
          <a:ln>
            <a:noFill/>
          </a:ln>
        </p:spPr>
        <p:txBody>
          <a:bodyPr anchorCtr="0" anchor="b" bIns="34275" lIns="68575" spcFirstLastPara="1" rIns="68575" wrap="square" tIns="34275">
            <a:noAutofit/>
          </a:bodyPr>
          <a:lstStyle>
            <a:lvl1pPr indent="0" lvl="0" marL="0" marR="0" algn="r">
              <a:lnSpc>
                <a:spcPct val="100000"/>
              </a:lnSpc>
              <a:spcBef>
                <a:spcPts val="0"/>
              </a:spcBef>
              <a:spcAft>
                <a:spcPts val="0"/>
              </a:spcAft>
              <a:buClr>
                <a:srgbClr val="000000"/>
              </a:buClr>
              <a:buSzPts val="7700"/>
              <a:buFont typeface="Arial"/>
              <a:buNone/>
              <a:defRPr b="0" i="0" sz="77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7700"/>
              <a:buFont typeface="Arial"/>
              <a:buNone/>
              <a:defRPr b="0" i="0" sz="77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7700"/>
              <a:buFont typeface="Arial"/>
              <a:buNone/>
              <a:defRPr b="0" i="0" sz="77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7700"/>
              <a:buFont typeface="Arial"/>
              <a:buNone/>
              <a:defRPr b="0" i="0" sz="77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7700"/>
              <a:buFont typeface="Arial"/>
              <a:buNone/>
              <a:defRPr b="0" i="0" sz="77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7700"/>
              <a:buFont typeface="Arial"/>
              <a:buNone/>
              <a:defRPr b="0" i="0" sz="77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7700"/>
              <a:buFont typeface="Arial"/>
              <a:buNone/>
              <a:defRPr b="0" i="0" sz="77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7700"/>
              <a:buFont typeface="Arial"/>
              <a:buNone/>
              <a:defRPr b="0" i="0" sz="77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7700"/>
              <a:buFont typeface="Arial"/>
              <a:buNone/>
              <a:defRPr b="0" i="0" sz="77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204" name="Shape 204"/>
        <p:cNvGrpSpPr/>
        <p:nvPr/>
      </p:nvGrpSpPr>
      <p:grpSpPr>
        <a:xfrm>
          <a:off x="0" y="0"/>
          <a:ext cx="0" cy="0"/>
          <a:chOff x="0" y="0"/>
          <a:chExt cx="0" cy="0"/>
        </a:xfrm>
      </p:grpSpPr>
      <p:sp>
        <p:nvSpPr>
          <p:cNvPr id="205" name="Google Shape;205;p35"/>
          <p:cNvSpPr txBox="1"/>
          <p:nvPr>
            <p:ph type="title"/>
          </p:nvPr>
        </p:nvSpPr>
        <p:spPr>
          <a:xfrm>
            <a:off x="492918" y="374650"/>
            <a:ext cx="8079581" cy="1243648"/>
          </a:xfrm>
          <a:prstGeom prst="rect">
            <a:avLst/>
          </a:prstGeom>
          <a:noFill/>
          <a:ln>
            <a:noFill/>
          </a:ln>
        </p:spPr>
        <p:txBody>
          <a:bodyPr anchorCtr="0" anchor="ctr" bIns="34275" lIns="68575" spcFirstLastPara="1" rIns="68575" wrap="square" tIns="34275"/>
          <a:lstStyle>
            <a:lvl1pPr lvl="0" algn="l">
              <a:lnSpc>
                <a:spcPct val="85000"/>
              </a:lnSpc>
              <a:spcBef>
                <a:spcPts val="0"/>
              </a:spcBef>
              <a:spcAft>
                <a:spcPts val="0"/>
              </a:spcAft>
              <a:buClr>
                <a:schemeClr val="accen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06" name="Google Shape;206;p35"/>
          <p:cNvSpPr txBox="1"/>
          <p:nvPr>
            <p:ph idx="1" type="body"/>
          </p:nvPr>
        </p:nvSpPr>
        <p:spPr>
          <a:xfrm rot="5400000">
            <a:off x="3127820" y="-1111567"/>
            <a:ext cx="2824639" cy="8065294"/>
          </a:xfrm>
          <a:prstGeom prst="rect">
            <a:avLst/>
          </a:prstGeom>
          <a:noFill/>
          <a:ln>
            <a:noFill/>
          </a:ln>
        </p:spPr>
        <p:txBody>
          <a:bodyPr anchorCtr="0" anchor="t" bIns="34275" lIns="68575" spcFirstLastPara="1" rIns="68575" wrap="square" tIns="34275"/>
          <a:lstStyle>
            <a:lvl1pPr indent="-317500" lvl="0" marL="457200" algn="l">
              <a:lnSpc>
                <a:spcPct val="85000"/>
              </a:lnSpc>
              <a:spcBef>
                <a:spcPts val="1000"/>
              </a:spcBef>
              <a:spcAft>
                <a:spcPts val="0"/>
              </a:spcAft>
              <a:buClr>
                <a:srgbClr val="262626"/>
              </a:buClr>
              <a:buSzPts val="1400"/>
              <a:buChar char=" "/>
              <a:defRPr/>
            </a:lvl1pPr>
            <a:lvl2pPr indent="-317500" lvl="1" marL="914400" algn="l">
              <a:lnSpc>
                <a:spcPct val="85000"/>
              </a:lnSpc>
              <a:spcBef>
                <a:spcPts val="500"/>
              </a:spcBef>
              <a:spcAft>
                <a:spcPts val="0"/>
              </a:spcAft>
              <a:buClr>
                <a:srgbClr val="262626"/>
              </a:buClr>
              <a:buSzPts val="1400"/>
              <a:buChar char=" "/>
              <a:defRPr/>
            </a:lvl2pPr>
            <a:lvl3pPr indent="-317500" lvl="2" marL="1371600" algn="l">
              <a:lnSpc>
                <a:spcPct val="85000"/>
              </a:lnSpc>
              <a:spcBef>
                <a:spcPts val="500"/>
              </a:spcBef>
              <a:spcAft>
                <a:spcPts val="0"/>
              </a:spcAft>
              <a:buClr>
                <a:srgbClr val="262626"/>
              </a:buClr>
              <a:buSzPts val="1400"/>
              <a:buChar char=" "/>
              <a:defRPr/>
            </a:lvl3pPr>
            <a:lvl4pPr indent="-317500" lvl="3" marL="1828800" algn="l">
              <a:lnSpc>
                <a:spcPct val="85000"/>
              </a:lnSpc>
              <a:spcBef>
                <a:spcPts val="500"/>
              </a:spcBef>
              <a:spcAft>
                <a:spcPts val="0"/>
              </a:spcAft>
              <a:buClr>
                <a:srgbClr val="262626"/>
              </a:buClr>
              <a:buSzPts val="1400"/>
              <a:buChar char=" "/>
              <a:defRPr/>
            </a:lvl4pPr>
            <a:lvl5pPr indent="-317500" lvl="4" marL="2286000" algn="l">
              <a:lnSpc>
                <a:spcPct val="85000"/>
              </a:lnSpc>
              <a:spcBef>
                <a:spcPts val="500"/>
              </a:spcBef>
              <a:spcAft>
                <a:spcPts val="0"/>
              </a:spcAft>
              <a:buClr>
                <a:srgbClr val="262626"/>
              </a:buClr>
              <a:buSzPts val="1400"/>
              <a:buChar char=" "/>
              <a:defRPr/>
            </a:lvl5pPr>
            <a:lvl6pPr indent="-317500" lvl="5" marL="2743200" algn="l">
              <a:lnSpc>
                <a:spcPct val="85000"/>
              </a:lnSpc>
              <a:spcBef>
                <a:spcPts val="500"/>
              </a:spcBef>
              <a:spcAft>
                <a:spcPts val="0"/>
              </a:spcAft>
              <a:buClr>
                <a:srgbClr val="262626"/>
              </a:buClr>
              <a:buSzPts val="1400"/>
              <a:buChar char=" "/>
              <a:defRPr/>
            </a:lvl6pPr>
            <a:lvl7pPr indent="-317500" lvl="6" marL="3200400" algn="l">
              <a:lnSpc>
                <a:spcPct val="85000"/>
              </a:lnSpc>
              <a:spcBef>
                <a:spcPts val="500"/>
              </a:spcBef>
              <a:spcAft>
                <a:spcPts val="0"/>
              </a:spcAft>
              <a:buClr>
                <a:srgbClr val="262626"/>
              </a:buClr>
              <a:buSzPts val="1400"/>
              <a:buChar char=" "/>
              <a:defRPr/>
            </a:lvl7pPr>
            <a:lvl8pPr indent="-317500" lvl="7" marL="3657600" algn="l">
              <a:lnSpc>
                <a:spcPct val="85000"/>
              </a:lnSpc>
              <a:spcBef>
                <a:spcPts val="500"/>
              </a:spcBef>
              <a:spcAft>
                <a:spcPts val="0"/>
              </a:spcAft>
              <a:buClr>
                <a:srgbClr val="262626"/>
              </a:buClr>
              <a:buSzPts val="1400"/>
              <a:buChar char=" "/>
              <a:defRPr/>
            </a:lvl8pPr>
            <a:lvl9pPr indent="-317500" lvl="8" marL="4114800" algn="l">
              <a:lnSpc>
                <a:spcPct val="85000"/>
              </a:lnSpc>
              <a:spcBef>
                <a:spcPts val="500"/>
              </a:spcBef>
              <a:spcAft>
                <a:spcPts val="0"/>
              </a:spcAft>
              <a:buClr>
                <a:srgbClr val="262626"/>
              </a:buClr>
              <a:buSzPts val="1400"/>
              <a:buChar char=" "/>
              <a:defRPr/>
            </a:lvl9pPr>
          </a:lstStyle>
          <a:p/>
        </p:txBody>
      </p:sp>
      <p:sp>
        <p:nvSpPr>
          <p:cNvPr id="207" name="Google Shape;207;p35"/>
          <p:cNvSpPr txBox="1"/>
          <p:nvPr>
            <p:ph idx="10" type="dt"/>
          </p:nvPr>
        </p:nvSpPr>
        <p:spPr>
          <a:xfrm>
            <a:off x="514350" y="4809335"/>
            <a:ext cx="3086100" cy="171450"/>
          </a:xfrm>
          <a:prstGeom prst="rect">
            <a:avLst/>
          </a:prstGeom>
          <a:noFill/>
          <a:ln>
            <a:noFill/>
          </a:ln>
        </p:spPr>
        <p:txBody>
          <a:bodyPr anchorCtr="0" anchor="ctr" bIns="34275" lIns="68575" spcFirstLastPara="1" rIns="68575" wrap="square" tIns="34275"/>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08" name="Google Shape;208;p35"/>
          <p:cNvSpPr txBox="1"/>
          <p:nvPr>
            <p:ph idx="11" type="ftr"/>
          </p:nvPr>
        </p:nvSpPr>
        <p:spPr>
          <a:xfrm>
            <a:off x="514350" y="4916023"/>
            <a:ext cx="3771900" cy="171450"/>
          </a:xfrm>
          <a:prstGeom prst="rect">
            <a:avLst/>
          </a:prstGeom>
          <a:noFill/>
          <a:ln>
            <a:noFill/>
          </a:ln>
        </p:spPr>
        <p:txBody>
          <a:bodyPr anchorCtr="0" anchor="ctr" bIns="34275" lIns="68575" spcFirstLastPara="1" rIns="68575" wrap="square" tIns="34275"/>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09" name="Google Shape;209;p35"/>
          <p:cNvSpPr txBox="1"/>
          <p:nvPr>
            <p:ph idx="12" type="sldNum"/>
          </p:nvPr>
        </p:nvSpPr>
        <p:spPr>
          <a:xfrm>
            <a:off x="6572944" y="4407309"/>
            <a:ext cx="2194560" cy="1047779"/>
          </a:xfrm>
          <a:prstGeom prst="rect">
            <a:avLst/>
          </a:prstGeom>
          <a:noFill/>
          <a:ln>
            <a:noFill/>
          </a:ln>
        </p:spPr>
        <p:txBody>
          <a:bodyPr anchorCtr="0" anchor="b" bIns="34275" lIns="68575" spcFirstLastPara="1" rIns="68575" wrap="square" tIns="34275">
            <a:noAutofit/>
          </a:bodyPr>
          <a:lstStyle>
            <a:lvl1pPr indent="0" lvl="0" marL="0" marR="0" algn="r">
              <a:lnSpc>
                <a:spcPct val="100000"/>
              </a:lnSpc>
              <a:spcBef>
                <a:spcPts val="0"/>
              </a:spcBef>
              <a:spcAft>
                <a:spcPts val="0"/>
              </a:spcAft>
              <a:buClr>
                <a:srgbClr val="000000"/>
              </a:buClr>
              <a:buSzPts val="7700"/>
              <a:buFont typeface="Arial"/>
              <a:buNone/>
              <a:defRPr b="0" i="0" sz="7700" u="none" cap="none" strike="noStrike">
                <a:solidFill>
                  <a:schemeClr val="accen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7700"/>
              <a:buFont typeface="Arial"/>
              <a:buNone/>
              <a:defRPr b="0" i="0" sz="7700" u="none" cap="none" strike="noStrike">
                <a:solidFill>
                  <a:schemeClr val="accen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7700"/>
              <a:buFont typeface="Arial"/>
              <a:buNone/>
              <a:defRPr b="0" i="0" sz="7700" u="none" cap="none" strike="noStrike">
                <a:solidFill>
                  <a:schemeClr val="accen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7700"/>
              <a:buFont typeface="Arial"/>
              <a:buNone/>
              <a:defRPr b="0" i="0" sz="7700" u="none" cap="none" strike="noStrike">
                <a:solidFill>
                  <a:schemeClr val="accen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7700"/>
              <a:buFont typeface="Arial"/>
              <a:buNone/>
              <a:defRPr b="0" i="0" sz="7700" u="none" cap="none" strike="noStrike">
                <a:solidFill>
                  <a:schemeClr val="accen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7700"/>
              <a:buFont typeface="Arial"/>
              <a:buNone/>
              <a:defRPr b="0" i="0" sz="7700" u="none" cap="none" strike="noStrike">
                <a:solidFill>
                  <a:schemeClr val="accen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7700"/>
              <a:buFont typeface="Arial"/>
              <a:buNone/>
              <a:defRPr b="0" i="0" sz="7700" u="none" cap="none" strike="noStrike">
                <a:solidFill>
                  <a:schemeClr val="accen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7700"/>
              <a:buFont typeface="Arial"/>
              <a:buNone/>
              <a:defRPr b="0" i="0" sz="7700" u="none" cap="none" strike="noStrike">
                <a:solidFill>
                  <a:schemeClr val="accen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7700"/>
              <a:buFont typeface="Arial"/>
              <a:buNone/>
              <a:defRPr b="0" i="0" sz="7700" u="none" cap="none" strike="noStrike">
                <a:solidFill>
                  <a:schemeClr val="accen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210" name="Shape 210"/>
        <p:cNvGrpSpPr/>
        <p:nvPr/>
      </p:nvGrpSpPr>
      <p:grpSpPr>
        <a:xfrm>
          <a:off x="0" y="0"/>
          <a:ext cx="0" cy="0"/>
          <a:chOff x="0" y="0"/>
          <a:chExt cx="0" cy="0"/>
        </a:xfrm>
      </p:grpSpPr>
      <p:sp>
        <p:nvSpPr>
          <p:cNvPr id="211" name="Google Shape;211;p36"/>
          <p:cNvSpPr txBox="1"/>
          <p:nvPr>
            <p:ph type="title"/>
          </p:nvPr>
        </p:nvSpPr>
        <p:spPr>
          <a:xfrm rot="5400000">
            <a:off x="5743575" y="1335881"/>
            <a:ext cx="3600450" cy="1971675"/>
          </a:xfrm>
          <a:prstGeom prst="rect">
            <a:avLst/>
          </a:prstGeom>
          <a:noFill/>
          <a:ln>
            <a:noFill/>
          </a:ln>
        </p:spPr>
        <p:txBody>
          <a:bodyPr anchorCtr="0" anchor="ctr" bIns="34275" lIns="68575" spcFirstLastPara="1" rIns="68575" wrap="square" tIns="34275"/>
          <a:lstStyle>
            <a:lvl1pPr lvl="0" algn="l">
              <a:lnSpc>
                <a:spcPct val="85000"/>
              </a:lnSpc>
              <a:spcBef>
                <a:spcPts val="0"/>
              </a:spcBef>
              <a:spcAft>
                <a:spcPts val="0"/>
              </a:spcAft>
              <a:buClr>
                <a:schemeClr val="accen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12" name="Google Shape;212;p36"/>
          <p:cNvSpPr txBox="1"/>
          <p:nvPr>
            <p:ph idx="1" type="body"/>
          </p:nvPr>
        </p:nvSpPr>
        <p:spPr>
          <a:xfrm rot="5400000">
            <a:off x="1453753" y="-339328"/>
            <a:ext cx="4050506" cy="5800725"/>
          </a:xfrm>
          <a:prstGeom prst="rect">
            <a:avLst/>
          </a:prstGeom>
          <a:noFill/>
          <a:ln>
            <a:noFill/>
          </a:ln>
        </p:spPr>
        <p:txBody>
          <a:bodyPr anchorCtr="0" anchor="t" bIns="34275" lIns="68575" spcFirstLastPara="1" rIns="68575" wrap="square" tIns="34275"/>
          <a:lstStyle>
            <a:lvl1pPr indent="-317500" lvl="0" marL="457200" algn="l">
              <a:lnSpc>
                <a:spcPct val="85000"/>
              </a:lnSpc>
              <a:spcBef>
                <a:spcPts val="1000"/>
              </a:spcBef>
              <a:spcAft>
                <a:spcPts val="0"/>
              </a:spcAft>
              <a:buClr>
                <a:srgbClr val="262626"/>
              </a:buClr>
              <a:buSzPts val="1400"/>
              <a:buChar char=" "/>
              <a:defRPr/>
            </a:lvl1pPr>
            <a:lvl2pPr indent="-317500" lvl="1" marL="914400" algn="l">
              <a:lnSpc>
                <a:spcPct val="85000"/>
              </a:lnSpc>
              <a:spcBef>
                <a:spcPts val="500"/>
              </a:spcBef>
              <a:spcAft>
                <a:spcPts val="0"/>
              </a:spcAft>
              <a:buClr>
                <a:srgbClr val="262626"/>
              </a:buClr>
              <a:buSzPts val="1400"/>
              <a:buChar char=" "/>
              <a:defRPr/>
            </a:lvl2pPr>
            <a:lvl3pPr indent="-317500" lvl="2" marL="1371600" algn="l">
              <a:lnSpc>
                <a:spcPct val="85000"/>
              </a:lnSpc>
              <a:spcBef>
                <a:spcPts val="500"/>
              </a:spcBef>
              <a:spcAft>
                <a:spcPts val="0"/>
              </a:spcAft>
              <a:buClr>
                <a:srgbClr val="262626"/>
              </a:buClr>
              <a:buSzPts val="1400"/>
              <a:buChar char=" "/>
              <a:defRPr/>
            </a:lvl3pPr>
            <a:lvl4pPr indent="-317500" lvl="3" marL="1828800" algn="l">
              <a:lnSpc>
                <a:spcPct val="85000"/>
              </a:lnSpc>
              <a:spcBef>
                <a:spcPts val="500"/>
              </a:spcBef>
              <a:spcAft>
                <a:spcPts val="0"/>
              </a:spcAft>
              <a:buClr>
                <a:srgbClr val="262626"/>
              </a:buClr>
              <a:buSzPts val="1400"/>
              <a:buChar char=" "/>
              <a:defRPr/>
            </a:lvl4pPr>
            <a:lvl5pPr indent="-317500" lvl="4" marL="2286000" algn="l">
              <a:lnSpc>
                <a:spcPct val="85000"/>
              </a:lnSpc>
              <a:spcBef>
                <a:spcPts val="500"/>
              </a:spcBef>
              <a:spcAft>
                <a:spcPts val="0"/>
              </a:spcAft>
              <a:buClr>
                <a:srgbClr val="262626"/>
              </a:buClr>
              <a:buSzPts val="1400"/>
              <a:buChar char=" "/>
              <a:defRPr/>
            </a:lvl5pPr>
            <a:lvl6pPr indent="-317500" lvl="5" marL="2743200" algn="l">
              <a:lnSpc>
                <a:spcPct val="85000"/>
              </a:lnSpc>
              <a:spcBef>
                <a:spcPts val="500"/>
              </a:spcBef>
              <a:spcAft>
                <a:spcPts val="0"/>
              </a:spcAft>
              <a:buClr>
                <a:srgbClr val="262626"/>
              </a:buClr>
              <a:buSzPts val="1400"/>
              <a:buChar char=" "/>
              <a:defRPr/>
            </a:lvl6pPr>
            <a:lvl7pPr indent="-317500" lvl="6" marL="3200400" algn="l">
              <a:lnSpc>
                <a:spcPct val="85000"/>
              </a:lnSpc>
              <a:spcBef>
                <a:spcPts val="500"/>
              </a:spcBef>
              <a:spcAft>
                <a:spcPts val="0"/>
              </a:spcAft>
              <a:buClr>
                <a:srgbClr val="262626"/>
              </a:buClr>
              <a:buSzPts val="1400"/>
              <a:buChar char=" "/>
              <a:defRPr/>
            </a:lvl7pPr>
            <a:lvl8pPr indent="-317500" lvl="7" marL="3657600" algn="l">
              <a:lnSpc>
                <a:spcPct val="85000"/>
              </a:lnSpc>
              <a:spcBef>
                <a:spcPts val="500"/>
              </a:spcBef>
              <a:spcAft>
                <a:spcPts val="0"/>
              </a:spcAft>
              <a:buClr>
                <a:srgbClr val="262626"/>
              </a:buClr>
              <a:buSzPts val="1400"/>
              <a:buChar char=" "/>
              <a:defRPr/>
            </a:lvl8pPr>
            <a:lvl9pPr indent="-317500" lvl="8" marL="4114800" algn="l">
              <a:lnSpc>
                <a:spcPct val="85000"/>
              </a:lnSpc>
              <a:spcBef>
                <a:spcPts val="500"/>
              </a:spcBef>
              <a:spcAft>
                <a:spcPts val="0"/>
              </a:spcAft>
              <a:buClr>
                <a:srgbClr val="262626"/>
              </a:buClr>
              <a:buSzPts val="1400"/>
              <a:buChar char=" "/>
              <a:defRPr/>
            </a:lvl9pPr>
          </a:lstStyle>
          <a:p/>
        </p:txBody>
      </p:sp>
      <p:sp>
        <p:nvSpPr>
          <p:cNvPr id="213" name="Google Shape;213;p36"/>
          <p:cNvSpPr txBox="1"/>
          <p:nvPr>
            <p:ph idx="10" type="dt"/>
          </p:nvPr>
        </p:nvSpPr>
        <p:spPr>
          <a:xfrm>
            <a:off x="514350" y="4809335"/>
            <a:ext cx="3086100" cy="171450"/>
          </a:xfrm>
          <a:prstGeom prst="rect">
            <a:avLst/>
          </a:prstGeom>
          <a:noFill/>
          <a:ln>
            <a:noFill/>
          </a:ln>
        </p:spPr>
        <p:txBody>
          <a:bodyPr anchorCtr="0" anchor="ctr" bIns="34275" lIns="68575" spcFirstLastPara="1" rIns="68575" wrap="square" tIns="34275"/>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14" name="Google Shape;214;p36"/>
          <p:cNvSpPr txBox="1"/>
          <p:nvPr>
            <p:ph idx="11" type="ftr"/>
          </p:nvPr>
        </p:nvSpPr>
        <p:spPr>
          <a:xfrm>
            <a:off x="514350" y="4916023"/>
            <a:ext cx="3771900" cy="171450"/>
          </a:xfrm>
          <a:prstGeom prst="rect">
            <a:avLst/>
          </a:prstGeom>
          <a:noFill/>
          <a:ln>
            <a:noFill/>
          </a:ln>
        </p:spPr>
        <p:txBody>
          <a:bodyPr anchorCtr="0" anchor="ctr" bIns="34275" lIns="68575" spcFirstLastPara="1" rIns="68575" wrap="square" tIns="34275"/>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15" name="Google Shape;215;p36"/>
          <p:cNvSpPr txBox="1"/>
          <p:nvPr>
            <p:ph idx="12" type="sldNum"/>
          </p:nvPr>
        </p:nvSpPr>
        <p:spPr>
          <a:xfrm>
            <a:off x="6572944" y="4407309"/>
            <a:ext cx="2194560" cy="1047779"/>
          </a:xfrm>
          <a:prstGeom prst="rect">
            <a:avLst/>
          </a:prstGeom>
          <a:noFill/>
          <a:ln>
            <a:noFill/>
          </a:ln>
        </p:spPr>
        <p:txBody>
          <a:bodyPr anchorCtr="0" anchor="b" bIns="34275" lIns="68575" spcFirstLastPara="1" rIns="68575" wrap="square" tIns="34275">
            <a:noAutofit/>
          </a:bodyPr>
          <a:lstStyle>
            <a:lvl1pPr indent="0" lvl="0" marL="0" marR="0" algn="r">
              <a:lnSpc>
                <a:spcPct val="100000"/>
              </a:lnSpc>
              <a:spcBef>
                <a:spcPts val="0"/>
              </a:spcBef>
              <a:spcAft>
                <a:spcPts val="0"/>
              </a:spcAft>
              <a:buClr>
                <a:srgbClr val="000000"/>
              </a:buClr>
              <a:buSzPts val="7700"/>
              <a:buFont typeface="Arial"/>
              <a:buNone/>
              <a:defRPr b="0" i="0" sz="7700" u="none" cap="none" strike="noStrike">
                <a:solidFill>
                  <a:schemeClr val="accen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7700"/>
              <a:buFont typeface="Arial"/>
              <a:buNone/>
              <a:defRPr b="0" i="0" sz="7700" u="none" cap="none" strike="noStrike">
                <a:solidFill>
                  <a:schemeClr val="accen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7700"/>
              <a:buFont typeface="Arial"/>
              <a:buNone/>
              <a:defRPr b="0" i="0" sz="7700" u="none" cap="none" strike="noStrike">
                <a:solidFill>
                  <a:schemeClr val="accen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7700"/>
              <a:buFont typeface="Arial"/>
              <a:buNone/>
              <a:defRPr b="0" i="0" sz="7700" u="none" cap="none" strike="noStrike">
                <a:solidFill>
                  <a:schemeClr val="accen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7700"/>
              <a:buFont typeface="Arial"/>
              <a:buNone/>
              <a:defRPr b="0" i="0" sz="7700" u="none" cap="none" strike="noStrike">
                <a:solidFill>
                  <a:schemeClr val="accen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7700"/>
              <a:buFont typeface="Arial"/>
              <a:buNone/>
              <a:defRPr b="0" i="0" sz="7700" u="none" cap="none" strike="noStrike">
                <a:solidFill>
                  <a:schemeClr val="accen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7700"/>
              <a:buFont typeface="Arial"/>
              <a:buNone/>
              <a:defRPr b="0" i="0" sz="7700" u="none" cap="none" strike="noStrike">
                <a:solidFill>
                  <a:schemeClr val="accen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7700"/>
              <a:buFont typeface="Arial"/>
              <a:buNone/>
              <a:defRPr b="0" i="0" sz="7700" u="none" cap="none" strike="noStrike">
                <a:solidFill>
                  <a:schemeClr val="accen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7700"/>
              <a:buFont typeface="Arial"/>
              <a:buNone/>
              <a:defRPr b="0" i="0" sz="7700" u="none" cap="none" strike="noStrike">
                <a:solidFill>
                  <a:schemeClr val="accen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1.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0" name="Shape 60"/>
        <p:cNvGrpSpPr/>
        <p:nvPr/>
      </p:nvGrpSpPr>
      <p:grpSpPr>
        <a:xfrm>
          <a:off x="0" y="0"/>
          <a:ext cx="0" cy="0"/>
          <a:chOff x="0" y="0"/>
          <a:chExt cx="0" cy="0"/>
        </a:xfrm>
      </p:grpSpPr>
      <p:sp>
        <p:nvSpPr>
          <p:cNvPr id="61" name="Google Shape;61;p13"/>
          <p:cNvSpPr txBox="1"/>
          <p:nvPr>
            <p:ph type="title"/>
          </p:nvPr>
        </p:nvSpPr>
        <p:spPr>
          <a:xfrm>
            <a:off x="492918" y="374650"/>
            <a:ext cx="8079581" cy="1243648"/>
          </a:xfrm>
          <a:prstGeom prst="rect">
            <a:avLst/>
          </a:prstGeom>
          <a:noFill/>
          <a:ln>
            <a:noFill/>
          </a:ln>
        </p:spPr>
        <p:txBody>
          <a:bodyPr anchorCtr="0" anchor="ctr" bIns="34275" lIns="68575" spcFirstLastPara="1" rIns="68575" wrap="square" tIns="34275"/>
          <a:lstStyle>
            <a:lvl1pPr lvl="0" marR="0" rtl="0" algn="l">
              <a:lnSpc>
                <a:spcPct val="85000"/>
              </a:lnSpc>
              <a:spcBef>
                <a:spcPts val="0"/>
              </a:spcBef>
              <a:spcAft>
                <a:spcPts val="0"/>
              </a:spcAft>
              <a:buClr>
                <a:schemeClr val="accent1"/>
              </a:buClr>
              <a:buSzPts val="4100"/>
              <a:buFont typeface="Calibri"/>
              <a:buNone/>
              <a:defRPr b="0" i="0" sz="4100" u="none" cap="none" strike="noStrike">
                <a:solidFill>
                  <a:schemeClr val="accent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62" name="Google Shape;62;p13"/>
          <p:cNvSpPr txBox="1"/>
          <p:nvPr>
            <p:ph idx="1" type="body"/>
          </p:nvPr>
        </p:nvSpPr>
        <p:spPr>
          <a:xfrm>
            <a:off x="507492" y="1508760"/>
            <a:ext cx="8065294" cy="2824639"/>
          </a:xfrm>
          <a:prstGeom prst="rect">
            <a:avLst/>
          </a:prstGeom>
          <a:noFill/>
          <a:ln>
            <a:noFill/>
          </a:ln>
        </p:spPr>
        <p:txBody>
          <a:bodyPr anchorCtr="0" anchor="t" bIns="34275" lIns="68575" spcFirstLastPara="1" rIns="68575" wrap="square" tIns="34275"/>
          <a:lstStyle>
            <a:lvl1pPr indent="-342900" lvl="0" marL="457200" marR="0" rtl="0" algn="l">
              <a:lnSpc>
                <a:spcPct val="85000"/>
              </a:lnSpc>
              <a:spcBef>
                <a:spcPts val="1000"/>
              </a:spcBef>
              <a:spcAft>
                <a:spcPts val="0"/>
              </a:spcAft>
              <a:buClr>
                <a:srgbClr val="262626"/>
              </a:buClr>
              <a:buSzPts val="1800"/>
              <a:buFont typeface="Arial"/>
              <a:buChar char=" "/>
              <a:defRPr b="0" i="0" sz="1800" u="none" cap="none" strike="noStrike">
                <a:solidFill>
                  <a:srgbClr val="262626"/>
                </a:solidFill>
                <a:latin typeface="Calibri"/>
                <a:ea typeface="Calibri"/>
                <a:cs typeface="Calibri"/>
                <a:sym typeface="Calibri"/>
              </a:defRPr>
            </a:lvl1pPr>
            <a:lvl2pPr indent="-342900" lvl="1" marL="914400" marR="0" rtl="0" algn="l">
              <a:lnSpc>
                <a:spcPct val="85000"/>
              </a:lnSpc>
              <a:spcBef>
                <a:spcPts val="500"/>
              </a:spcBef>
              <a:spcAft>
                <a:spcPts val="0"/>
              </a:spcAft>
              <a:buClr>
                <a:srgbClr val="262626"/>
              </a:buClr>
              <a:buSzPts val="1800"/>
              <a:buFont typeface="Arial"/>
              <a:buChar char=" "/>
              <a:defRPr b="0" i="0" sz="1800" u="none" cap="none" strike="noStrike">
                <a:solidFill>
                  <a:srgbClr val="262626"/>
                </a:solidFill>
                <a:latin typeface="Calibri"/>
                <a:ea typeface="Calibri"/>
                <a:cs typeface="Calibri"/>
                <a:sym typeface="Calibri"/>
              </a:defRPr>
            </a:lvl2pPr>
            <a:lvl3pPr indent="-323850" lvl="2" marL="1371600" marR="0" rtl="0" algn="l">
              <a:lnSpc>
                <a:spcPct val="85000"/>
              </a:lnSpc>
              <a:spcBef>
                <a:spcPts val="500"/>
              </a:spcBef>
              <a:spcAft>
                <a:spcPts val="0"/>
              </a:spcAft>
              <a:buClr>
                <a:srgbClr val="262626"/>
              </a:buClr>
              <a:buSzPts val="1500"/>
              <a:buFont typeface="Arial"/>
              <a:buChar char=" "/>
              <a:defRPr b="0" i="1" sz="1500" u="none" cap="none" strike="noStrike">
                <a:solidFill>
                  <a:srgbClr val="262626"/>
                </a:solidFill>
                <a:latin typeface="Calibri"/>
                <a:ea typeface="Calibri"/>
                <a:cs typeface="Calibri"/>
                <a:sym typeface="Calibri"/>
              </a:defRPr>
            </a:lvl3pPr>
            <a:lvl4pPr indent="-317500" lvl="3" marL="1828800" marR="0" rtl="0" algn="l">
              <a:lnSpc>
                <a:spcPct val="85000"/>
              </a:lnSpc>
              <a:spcBef>
                <a:spcPts val="500"/>
              </a:spcBef>
              <a:spcAft>
                <a:spcPts val="0"/>
              </a:spcAft>
              <a:buClr>
                <a:srgbClr val="262626"/>
              </a:buClr>
              <a:buSzPts val="1400"/>
              <a:buFont typeface="Arial"/>
              <a:buChar char=" "/>
              <a:defRPr b="0" i="0" sz="1400" u="none" cap="none" strike="noStrike">
                <a:solidFill>
                  <a:srgbClr val="262626"/>
                </a:solidFill>
                <a:latin typeface="Calibri"/>
                <a:ea typeface="Calibri"/>
                <a:cs typeface="Calibri"/>
                <a:sym typeface="Calibri"/>
              </a:defRPr>
            </a:lvl4pPr>
            <a:lvl5pPr indent="-317500" lvl="4" marL="2286000" marR="0" rtl="0" algn="l">
              <a:lnSpc>
                <a:spcPct val="85000"/>
              </a:lnSpc>
              <a:spcBef>
                <a:spcPts val="500"/>
              </a:spcBef>
              <a:spcAft>
                <a:spcPts val="0"/>
              </a:spcAft>
              <a:buClr>
                <a:srgbClr val="262626"/>
              </a:buClr>
              <a:buSzPts val="1400"/>
              <a:buFont typeface="Arial"/>
              <a:buChar char=" "/>
              <a:defRPr b="0" i="0" sz="1400" u="none" cap="none" strike="noStrike">
                <a:solidFill>
                  <a:srgbClr val="262626"/>
                </a:solidFill>
                <a:latin typeface="Calibri"/>
                <a:ea typeface="Calibri"/>
                <a:cs typeface="Calibri"/>
                <a:sym typeface="Calibri"/>
              </a:defRPr>
            </a:lvl5pPr>
            <a:lvl6pPr indent="-317500" lvl="5" marL="2743200" marR="0" rtl="0" algn="l">
              <a:lnSpc>
                <a:spcPct val="85000"/>
              </a:lnSpc>
              <a:spcBef>
                <a:spcPts val="500"/>
              </a:spcBef>
              <a:spcAft>
                <a:spcPts val="0"/>
              </a:spcAft>
              <a:buClr>
                <a:srgbClr val="262626"/>
              </a:buClr>
              <a:buSzPts val="1400"/>
              <a:buFont typeface="Arial"/>
              <a:buChar char=" "/>
              <a:defRPr b="0" i="0" sz="1400" u="none" cap="none" strike="noStrike">
                <a:solidFill>
                  <a:srgbClr val="262626"/>
                </a:solidFill>
                <a:latin typeface="Calibri"/>
                <a:ea typeface="Calibri"/>
                <a:cs typeface="Calibri"/>
                <a:sym typeface="Calibri"/>
              </a:defRPr>
            </a:lvl6pPr>
            <a:lvl7pPr indent="-317500" lvl="6" marL="3200400" marR="0" rtl="0" algn="l">
              <a:lnSpc>
                <a:spcPct val="85000"/>
              </a:lnSpc>
              <a:spcBef>
                <a:spcPts val="500"/>
              </a:spcBef>
              <a:spcAft>
                <a:spcPts val="0"/>
              </a:spcAft>
              <a:buClr>
                <a:srgbClr val="262626"/>
              </a:buClr>
              <a:buSzPts val="1400"/>
              <a:buFont typeface="Arial"/>
              <a:buChar char=" "/>
              <a:defRPr b="0" i="0" sz="1400" u="none" cap="none" strike="noStrike">
                <a:solidFill>
                  <a:srgbClr val="262626"/>
                </a:solidFill>
                <a:latin typeface="Calibri"/>
                <a:ea typeface="Calibri"/>
                <a:cs typeface="Calibri"/>
                <a:sym typeface="Calibri"/>
              </a:defRPr>
            </a:lvl7pPr>
            <a:lvl8pPr indent="-317500" lvl="7" marL="3657600" marR="0" rtl="0" algn="l">
              <a:lnSpc>
                <a:spcPct val="85000"/>
              </a:lnSpc>
              <a:spcBef>
                <a:spcPts val="500"/>
              </a:spcBef>
              <a:spcAft>
                <a:spcPts val="0"/>
              </a:spcAft>
              <a:buClr>
                <a:srgbClr val="262626"/>
              </a:buClr>
              <a:buSzPts val="1400"/>
              <a:buFont typeface="Arial"/>
              <a:buChar char=" "/>
              <a:defRPr b="0" i="0" sz="1400" u="none" cap="none" strike="noStrike">
                <a:solidFill>
                  <a:srgbClr val="262626"/>
                </a:solidFill>
                <a:latin typeface="Calibri"/>
                <a:ea typeface="Calibri"/>
                <a:cs typeface="Calibri"/>
                <a:sym typeface="Calibri"/>
              </a:defRPr>
            </a:lvl8pPr>
            <a:lvl9pPr indent="-317500" lvl="8" marL="4114800" marR="0" rtl="0" algn="l">
              <a:lnSpc>
                <a:spcPct val="85000"/>
              </a:lnSpc>
              <a:spcBef>
                <a:spcPts val="500"/>
              </a:spcBef>
              <a:spcAft>
                <a:spcPts val="0"/>
              </a:spcAft>
              <a:buClr>
                <a:srgbClr val="262626"/>
              </a:buClr>
              <a:buSzPts val="1400"/>
              <a:buFont typeface="Arial"/>
              <a:buChar char=" "/>
              <a:defRPr b="0" i="0" sz="1400" u="none" cap="none" strike="noStrike">
                <a:solidFill>
                  <a:srgbClr val="262626"/>
                </a:solidFill>
                <a:latin typeface="Calibri"/>
                <a:ea typeface="Calibri"/>
                <a:cs typeface="Calibri"/>
                <a:sym typeface="Calibri"/>
              </a:defRPr>
            </a:lvl9pPr>
          </a:lstStyle>
          <a:p/>
        </p:txBody>
      </p:sp>
      <p:sp>
        <p:nvSpPr>
          <p:cNvPr id="63" name="Google Shape;63;p13"/>
          <p:cNvSpPr txBox="1"/>
          <p:nvPr>
            <p:ph idx="10" type="dt"/>
          </p:nvPr>
        </p:nvSpPr>
        <p:spPr>
          <a:xfrm>
            <a:off x="514350" y="4809335"/>
            <a:ext cx="3086100" cy="171450"/>
          </a:xfrm>
          <a:prstGeom prst="rect">
            <a:avLst/>
          </a:prstGeom>
          <a:noFill/>
          <a:ln>
            <a:noFill/>
          </a:ln>
        </p:spPr>
        <p:txBody>
          <a:bodyPr anchorCtr="0" anchor="ctr" bIns="34275" lIns="68575" spcFirstLastPara="1" rIns="68575" wrap="square" tIns="34275"/>
          <a:lstStyle>
            <a:lvl1pPr lvl="0" marR="0" rtl="0" algn="l">
              <a:spcBef>
                <a:spcPts val="0"/>
              </a:spcBef>
              <a:spcAft>
                <a:spcPts val="0"/>
              </a:spcAft>
              <a:buSzPts val="1100"/>
              <a:buNone/>
              <a:defRPr b="0" i="0" sz="700" u="none" cap="none" strike="noStrike">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64" name="Google Shape;64;p13"/>
          <p:cNvSpPr txBox="1"/>
          <p:nvPr>
            <p:ph idx="11" type="ftr"/>
          </p:nvPr>
        </p:nvSpPr>
        <p:spPr>
          <a:xfrm>
            <a:off x="514350" y="4916023"/>
            <a:ext cx="3771900" cy="171450"/>
          </a:xfrm>
          <a:prstGeom prst="rect">
            <a:avLst/>
          </a:prstGeom>
          <a:noFill/>
          <a:ln>
            <a:noFill/>
          </a:ln>
        </p:spPr>
        <p:txBody>
          <a:bodyPr anchorCtr="0" anchor="ctr" bIns="34275" lIns="68575" spcFirstLastPara="1" rIns="68575" wrap="square" tIns="34275"/>
          <a:lstStyle>
            <a:lvl1pPr lvl="0" marR="0" rtl="0" algn="l">
              <a:spcBef>
                <a:spcPts val="0"/>
              </a:spcBef>
              <a:spcAft>
                <a:spcPts val="0"/>
              </a:spcAft>
              <a:buSzPts val="1100"/>
              <a:buNone/>
              <a:defRPr b="0" i="0" sz="700" u="none" cap="none" strike="noStrike">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65" name="Google Shape;65;p13"/>
          <p:cNvSpPr txBox="1"/>
          <p:nvPr>
            <p:ph idx="12" type="sldNum"/>
          </p:nvPr>
        </p:nvSpPr>
        <p:spPr>
          <a:xfrm>
            <a:off x="6572944" y="4407309"/>
            <a:ext cx="2194560" cy="1047779"/>
          </a:xfrm>
          <a:prstGeom prst="rect">
            <a:avLst/>
          </a:prstGeom>
          <a:noFill/>
          <a:ln>
            <a:noFill/>
          </a:ln>
        </p:spPr>
        <p:txBody>
          <a:bodyPr anchorCtr="0" anchor="b" bIns="34275" lIns="68575" spcFirstLastPara="1" rIns="68575" wrap="square" tIns="34275">
            <a:noAutofit/>
          </a:bodyPr>
          <a:lstStyle>
            <a:lvl1pPr indent="0" lvl="0" marL="0" marR="0" rtl="0" algn="r">
              <a:spcBef>
                <a:spcPts val="0"/>
              </a:spcBef>
              <a:buNone/>
              <a:defRPr b="0" i="0" sz="7700" u="none" cap="none" strike="noStrike">
                <a:solidFill>
                  <a:schemeClr val="accent1"/>
                </a:solidFill>
                <a:latin typeface="Calibri"/>
                <a:ea typeface="Calibri"/>
                <a:cs typeface="Calibri"/>
                <a:sym typeface="Calibri"/>
              </a:defRPr>
            </a:lvl1pPr>
            <a:lvl2pPr indent="0" lvl="1" marL="0" marR="0" rtl="0" algn="r">
              <a:spcBef>
                <a:spcPts val="0"/>
              </a:spcBef>
              <a:buNone/>
              <a:defRPr b="0" i="0" sz="7700" u="none" cap="none" strike="noStrike">
                <a:solidFill>
                  <a:schemeClr val="accent1"/>
                </a:solidFill>
                <a:latin typeface="Calibri"/>
                <a:ea typeface="Calibri"/>
                <a:cs typeface="Calibri"/>
                <a:sym typeface="Calibri"/>
              </a:defRPr>
            </a:lvl2pPr>
            <a:lvl3pPr indent="0" lvl="2" marL="0" marR="0" rtl="0" algn="r">
              <a:spcBef>
                <a:spcPts val="0"/>
              </a:spcBef>
              <a:buNone/>
              <a:defRPr b="0" i="0" sz="7700" u="none" cap="none" strike="noStrike">
                <a:solidFill>
                  <a:schemeClr val="accent1"/>
                </a:solidFill>
                <a:latin typeface="Calibri"/>
                <a:ea typeface="Calibri"/>
                <a:cs typeface="Calibri"/>
                <a:sym typeface="Calibri"/>
              </a:defRPr>
            </a:lvl3pPr>
            <a:lvl4pPr indent="0" lvl="3" marL="0" marR="0" rtl="0" algn="r">
              <a:spcBef>
                <a:spcPts val="0"/>
              </a:spcBef>
              <a:buNone/>
              <a:defRPr b="0" i="0" sz="7700" u="none" cap="none" strike="noStrike">
                <a:solidFill>
                  <a:schemeClr val="accent1"/>
                </a:solidFill>
                <a:latin typeface="Calibri"/>
                <a:ea typeface="Calibri"/>
                <a:cs typeface="Calibri"/>
                <a:sym typeface="Calibri"/>
              </a:defRPr>
            </a:lvl4pPr>
            <a:lvl5pPr indent="0" lvl="4" marL="0" marR="0" rtl="0" algn="r">
              <a:spcBef>
                <a:spcPts val="0"/>
              </a:spcBef>
              <a:buNone/>
              <a:defRPr b="0" i="0" sz="7700" u="none" cap="none" strike="noStrike">
                <a:solidFill>
                  <a:schemeClr val="accent1"/>
                </a:solidFill>
                <a:latin typeface="Calibri"/>
                <a:ea typeface="Calibri"/>
                <a:cs typeface="Calibri"/>
                <a:sym typeface="Calibri"/>
              </a:defRPr>
            </a:lvl5pPr>
            <a:lvl6pPr indent="0" lvl="5" marL="0" marR="0" rtl="0" algn="r">
              <a:spcBef>
                <a:spcPts val="0"/>
              </a:spcBef>
              <a:buNone/>
              <a:defRPr b="0" i="0" sz="7700" u="none" cap="none" strike="noStrike">
                <a:solidFill>
                  <a:schemeClr val="accent1"/>
                </a:solidFill>
                <a:latin typeface="Calibri"/>
                <a:ea typeface="Calibri"/>
                <a:cs typeface="Calibri"/>
                <a:sym typeface="Calibri"/>
              </a:defRPr>
            </a:lvl6pPr>
            <a:lvl7pPr indent="0" lvl="6" marL="0" marR="0" rtl="0" algn="r">
              <a:spcBef>
                <a:spcPts val="0"/>
              </a:spcBef>
              <a:buNone/>
              <a:defRPr b="0" i="0" sz="7700" u="none" cap="none" strike="noStrike">
                <a:solidFill>
                  <a:schemeClr val="accent1"/>
                </a:solidFill>
                <a:latin typeface="Calibri"/>
                <a:ea typeface="Calibri"/>
                <a:cs typeface="Calibri"/>
                <a:sym typeface="Calibri"/>
              </a:defRPr>
            </a:lvl7pPr>
            <a:lvl8pPr indent="0" lvl="7" marL="0" marR="0" rtl="0" algn="r">
              <a:spcBef>
                <a:spcPts val="0"/>
              </a:spcBef>
              <a:buNone/>
              <a:defRPr b="0" i="0" sz="7700" u="none" cap="none" strike="noStrike">
                <a:solidFill>
                  <a:schemeClr val="accent1"/>
                </a:solidFill>
                <a:latin typeface="Calibri"/>
                <a:ea typeface="Calibri"/>
                <a:cs typeface="Calibri"/>
                <a:sym typeface="Calibri"/>
              </a:defRPr>
            </a:lvl8pPr>
            <a:lvl9pPr indent="0" lvl="8" marL="0" marR="0" rtl="0" algn="r">
              <a:spcBef>
                <a:spcPts val="0"/>
              </a:spcBef>
              <a:buNone/>
              <a:defRPr b="0" i="0" sz="7700" u="none" cap="none" strike="noStrike">
                <a:solidFill>
                  <a:schemeClr val="accen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descr="{&quot;HashCode&quot;:135238423,&quot;Placement&quot;:&quot;Footer&quot;}" id="66" name="Google Shape;66;p13"/>
          <p:cNvSpPr txBox="1"/>
          <p:nvPr/>
        </p:nvSpPr>
        <p:spPr>
          <a:xfrm>
            <a:off x="0" y="4946742"/>
            <a:ext cx="1411692" cy="196758"/>
          </a:xfrm>
          <a:prstGeom prst="rect">
            <a:avLst/>
          </a:prstGeom>
          <a:noFill/>
          <a:ln>
            <a:noFill/>
          </a:ln>
        </p:spPr>
        <p:txBody>
          <a:bodyPr anchorCtr="1" anchor="ctr" bIns="0" lIns="0" spcFirstLastPara="1" rIns="0" wrap="square" tIns="0">
            <a:noAutofit/>
          </a:bodyPr>
          <a:lstStyle/>
          <a:p>
            <a:pPr indent="0" lvl="0" marL="0" marR="0" rtl="0" algn="l">
              <a:spcBef>
                <a:spcPts val="0"/>
              </a:spcBef>
              <a:spcAft>
                <a:spcPts val="0"/>
              </a:spcAft>
              <a:buNone/>
            </a:pPr>
            <a:r>
              <a:rPr b="0" i="0" lang="en" sz="800" u="none" cap="none" strike="noStrike">
                <a:solidFill>
                  <a:srgbClr val="737373"/>
                </a:solidFill>
                <a:latin typeface="Calibri"/>
                <a:ea typeface="Calibri"/>
                <a:cs typeface="Calibri"/>
                <a:sym typeface="Calibri"/>
              </a:rPr>
              <a:t>Caterpillar: Confidential Green</a:t>
            </a:r>
            <a:endParaRPr sz="1100"/>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38" name="Shape 138"/>
        <p:cNvGrpSpPr/>
        <p:nvPr/>
      </p:nvGrpSpPr>
      <p:grpSpPr>
        <a:xfrm>
          <a:off x="0" y="0"/>
          <a:ext cx="0" cy="0"/>
          <a:chOff x="0" y="0"/>
          <a:chExt cx="0" cy="0"/>
        </a:xfrm>
      </p:grpSpPr>
      <p:sp>
        <p:nvSpPr>
          <p:cNvPr id="139" name="Google Shape;139;p25"/>
          <p:cNvSpPr txBox="1"/>
          <p:nvPr>
            <p:ph type="title"/>
          </p:nvPr>
        </p:nvSpPr>
        <p:spPr>
          <a:xfrm>
            <a:off x="492918" y="374650"/>
            <a:ext cx="8079581" cy="1243648"/>
          </a:xfrm>
          <a:prstGeom prst="rect">
            <a:avLst/>
          </a:prstGeom>
          <a:noFill/>
          <a:ln>
            <a:noFill/>
          </a:ln>
        </p:spPr>
        <p:txBody>
          <a:bodyPr anchorCtr="0" anchor="ctr" bIns="34275" lIns="68575" spcFirstLastPara="1" rIns="68575" wrap="square" tIns="34275"/>
          <a:lstStyle>
            <a:lvl1pPr lvl="0" marR="0" rtl="0" algn="l">
              <a:lnSpc>
                <a:spcPct val="85000"/>
              </a:lnSpc>
              <a:spcBef>
                <a:spcPts val="0"/>
              </a:spcBef>
              <a:spcAft>
                <a:spcPts val="0"/>
              </a:spcAft>
              <a:buClr>
                <a:schemeClr val="accent1"/>
              </a:buClr>
              <a:buSzPts val="4100"/>
              <a:buFont typeface="Calibri"/>
              <a:buNone/>
              <a:defRPr b="0" i="0" sz="4100" u="none" cap="none" strike="noStrike">
                <a:solidFill>
                  <a:schemeClr val="accen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140" name="Google Shape;140;p25"/>
          <p:cNvSpPr txBox="1"/>
          <p:nvPr>
            <p:ph idx="1" type="body"/>
          </p:nvPr>
        </p:nvSpPr>
        <p:spPr>
          <a:xfrm>
            <a:off x="507492" y="1508760"/>
            <a:ext cx="8065294" cy="2824639"/>
          </a:xfrm>
          <a:prstGeom prst="rect">
            <a:avLst/>
          </a:prstGeom>
          <a:noFill/>
          <a:ln>
            <a:noFill/>
          </a:ln>
        </p:spPr>
        <p:txBody>
          <a:bodyPr anchorCtr="0" anchor="t" bIns="34275" lIns="68575" spcFirstLastPara="1" rIns="68575" wrap="square" tIns="34275"/>
          <a:lstStyle>
            <a:lvl1pPr indent="-342900" lvl="0" marL="457200" marR="0" rtl="0" algn="l">
              <a:lnSpc>
                <a:spcPct val="85000"/>
              </a:lnSpc>
              <a:spcBef>
                <a:spcPts val="1000"/>
              </a:spcBef>
              <a:spcAft>
                <a:spcPts val="0"/>
              </a:spcAft>
              <a:buClr>
                <a:srgbClr val="262626"/>
              </a:buClr>
              <a:buSzPts val="1800"/>
              <a:buFont typeface="Arial"/>
              <a:buChar char=" "/>
              <a:defRPr b="0" i="0" sz="1800" u="none" cap="none" strike="noStrike">
                <a:solidFill>
                  <a:srgbClr val="262626"/>
                </a:solidFill>
                <a:latin typeface="Calibri"/>
                <a:ea typeface="Calibri"/>
                <a:cs typeface="Calibri"/>
                <a:sym typeface="Calibri"/>
              </a:defRPr>
            </a:lvl1pPr>
            <a:lvl2pPr indent="-342900" lvl="1" marL="914400" marR="0" rtl="0" algn="l">
              <a:lnSpc>
                <a:spcPct val="85000"/>
              </a:lnSpc>
              <a:spcBef>
                <a:spcPts val="500"/>
              </a:spcBef>
              <a:spcAft>
                <a:spcPts val="0"/>
              </a:spcAft>
              <a:buClr>
                <a:srgbClr val="262626"/>
              </a:buClr>
              <a:buSzPts val="1800"/>
              <a:buFont typeface="Arial"/>
              <a:buChar char=" "/>
              <a:defRPr b="0" i="0" sz="1800" u="none" cap="none" strike="noStrike">
                <a:solidFill>
                  <a:srgbClr val="262626"/>
                </a:solidFill>
                <a:latin typeface="Calibri"/>
                <a:ea typeface="Calibri"/>
                <a:cs typeface="Calibri"/>
                <a:sym typeface="Calibri"/>
              </a:defRPr>
            </a:lvl2pPr>
            <a:lvl3pPr indent="-323850" lvl="2" marL="1371600" marR="0" rtl="0" algn="l">
              <a:lnSpc>
                <a:spcPct val="85000"/>
              </a:lnSpc>
              <a:spcBef>
                <a:spcPts val="500"/>
              </a:spcBef>
              <a:spcAft>
                <a:spcPts val="0"/>
              </a:spcAft>
              <a:buClr>
                <a:srgbClr val="262626"/>
              </a:buClr>
              <a:buSzPts val="1500"/>
              <a:buFont typeface="Arial"/>
              <a:buChar char=" "/>
              <a:defRPr b="0" i="1" sz="1500" u="none" cap="none" strike="noStrike">
                <a:solidFill>
                  <a:srgbClr val="262626"/>
                </a:solidFill>
                <a:latin typeface="Calibri"/>
                <a:ea typeface="Calibri"/>
                <a:cs typeface="Calibri"/>
                <a:sym typeface="Calibri"/>
              </a:defRPr>
            </a:lvl3pPr>
            <a:lvl4pPr indent="-317500" lvl="3" marL="1828800" marR="0" rtl="0" algn="l">
              <a:lnSpc>
                <a:spcPct val="85000"/>
              </a:lnSpc>
              <a:spcBef>
                <a:spcPts val="500"/>
              </a:spcBef>
              <a:spcAft>
                <a:spcPts val="0"/>
              </a:spcAft>
              <a:buClr>
                <a:srgbClr val="262626"/>
              </a:buClr>
              <a:buSzPts val="1400"/>
              <a:buFont typeface="Arial"/>
              <a:buChar char=" "/>
              <a:defRPr b="0" i="0" sz="1400" u="none" cap="none" strike="noStrike">
                <a:solidFill>
                  <a:srgbClr val="262626"/>
                </a:solidFill>
                <a:latin typeface="Calibri"/>
                <a:ea typeface="Calibri"/>
                <a:cs typeface="Calibri"/>
                <a:sym typeface="Calibri"/>
              </a:defRPr>
            </a:lvl4pPr>
            <a:lvl5pPr indent="-317500" lvl="4" marL="2286000" marR="0" rtl="0" algn="l">
              <a:lnSpc>
                <a:spcPct val="85000"/>
              </a:lnSpc>
              <a:spcBef>
                <a:spcPts val="500"/>
              </a:spcBef>
              <a:spcAft>
                <a:spcPts val="0"/>
              </a:spcAft>
              <a:buClr>
                <a:srgbClr val="262626"/>
              </a:buClr>
              <a:buSzPts val="1400"/>
              <a:buFont typeface="Arial"/>
              <a:buChar char=" "/>
              <a:defRPr b="0" i="0" sz="1400" u="none" cap="none" strike="noStrike">
                <a:solidFill>
                  <a:srgbClr val="262626"/>
                </a:solidFill>
                <a:latin typeface="Calibri"/>
                <a:ea typeface="Calibri"/>
                <a:cs typeface="Calibri"/>
                <a:sym typeface="Calibri"/>
              </a:defRPr>
            </a:lvl5pPr>
            <a:lvl6pPr indent="-317500" lvl="5" marL="2743200" marR="0" rtl="0" algn="l">
              <a:lnSpc>
                <a:spcPct val="85000"/>
              </a:lnSpc>
              <a:spcBef>
                <a:spcPts val="500"/>
              </a:spcBef>
              <a:spcAft>
                <a:spcPts val="0"/>
              </a:spcAft>
              <a:buClr>
                <a:srgbClr val="262626"/>
              </a:buClr>
              <a:buSzPts val="1400"/>
              <a:buFont typeface="Arial"/>
              <a:buChar char=" "/>
              <a:defRPr b="0" i="0" sz="1400" u="none" cap="none" strike="noStrike">
                <a:solidFill>
                  <a:srgbClr val="262626"/>
                </a:solidFill>
                <a:latin typeface="Calibri"/>
                <a:ea typeface="Calibri"/>
                <a:cs typeface="Calibri"/>
                <a:sym typeface="Calibri"/>
              </a:defRPr>
            </a:lvl6pPr>
            <a:lvl7pPr indent="-317500" lvl="6" marL="3200400" marR="0" rtl="0" algn="l">
              <a:lnSpc>
                <a:spcPct val="85000"/>
              </a:lnSpc>
              <a:spcBef>
                <a:spcPts val="500"/>
              </a:spcBef>
              <a:spcAft>
                <a:spcPts val="0"/>
              </a:spcAft>
              <a:buClr>
                <a:srgbClr val="262626"/>
              </a:buClr>
              <a:buSzPts val="1400"/>
              <a:buFont typeface="Arial"/>
              <a:buChar char=" "/>
              <a:defRPr b="0" i="0" sz="1400" u="none" cap="none" strike="noStrike">
                <a:solidFill>
                  <a:srgbClr val="262626"/>
                </a:solidFill>
                <a:latin typeface="Calibri"/>
                <a:ea typeface="Calibri"/>
                <a:cs typeface="Calibri"/>
                <a:sym typeface="Calibri"/>
              </a:defRPr>
            </a:lvl7pPr>
            <a:lvl8pPr indent="-317500" lvl="7" marL="3657600" marR="0" rtl="0" algn="l">
              <a:lnSpc>
                <a:spcPct val="85000"/>
              </a:lnSpc>
              <a:spcBef>
                <a:spcPts val="500"/>
              </a:spcBef>
              <a:spcAft>
                <a:spcPts val="0"/>
              </a:spcAft>
              <a:buClr>
                <a:srgbClr val="262626"/>
              </a:buClr>
              <a:buSzPts val="1400"/>
              <a:buFont typeface="Arial"/>
              <a:buChar char=" "/>
              <a:defRPr b="0" i="0" sz="1400" u="none" cap="none" strike="noStrike">
                <a:solidFill>
                  <a:srgbClr val="262626"/>
                </a:solidFill>
                <a:latin typeface="Calibri"/>
                <a:ea typeface="Calibri"/>
                <a:cs typeface="Calibri"/>
                <a:sym typeface="Calibri"/>
              </a:defRPr>
            </a:lvl8pPr>
            <a:lvl9pPr indent="-317500" lvl="8" marL="4114800" marR="0" rtl="0" algn="l">
              <a:lnSpc>
                <a:spcPct val="85000"/>
              </a:lnSpc>
              <a:spcBef>
                <a:spcPts val="500"/>
              </a:spcBef>
              <a:spcAft>
                <a:spcPts val="0"/>
              </a:spcAft>
              <a:buClr>
                <a:srgbClr val="262626"/>
              </a:buClr>
              <a:buSzPts val="1400"/>
              <a:buFont typeface="Arial"/>
              <a:buChar char=" "/>
              <a:defRPr b="0" i="0" sz="1400" u="none" cap="none" strike="noStrike">
                <a:solidFill>
                  <a:srgbClr val="262626"/>
                </a:solidFill>
                <a:latin typeface="Calibri"/>
                <a:ea typeface="Calibri"/>
                <a:cs typeface="Calibri"/>
                <a:sym typeface="Calibri"/>
              </a:defRPr>
            </a:lvl9pPr>
          </a:lstStyle>
          <a:p/>
        </p:txBody>
      </p:sp>
      <p:sp>
        <p:nvSpPr>
          <p:cNvPr id="141" name="Google Shape;141;p25"/>
          <p:cNvSpPr txBox="1"/>
          <p:nvPr>
            <p:ph idx="10" type="dt"/>
          </p:nvPr>
        </p:nvSpPr>
        <p:spPr>
          <a:xfrm>
            <a:off x="514350" y="4809335"/>
            <a:ext cx="3086100" cy="171450"/>
          </a:xfrm>
          <a:prstGeom prst="rect">
            <a:avLst/>
          </a:prstGeom>
          <a:noFill/>
          <a:ln>
            <a:noFill/>
          </a:ln>
        </p:spPr>
        <p:txBody>
          <a:bodyPr anchorCtr="0" anchor="ctr" bIns="34275" lIns="68575" spcFirstLastPara="1" rIns="68575" wrap="square" tIns="34275"/>
          <a:lstStyle>
            <a:lvl1pPr lvl="0" marR="0" rtl="0" algn="l">
              <a:lnSpc>
                <a:spcPct val="100000"/>
              </a:lnSpc>
              <a:spcBef>
                <a:spcPts val="0"/>
              </a:spcBef>
              <a:spcAft>
                <a:spcPts val="0"/>
              </a:spcAft>
              <a:buClr>
                <a:srgbClr val="000000"/>
              </a:buClr>
              <a:buSzPts val="1100"/>
              <a:buFont typeface="Arial"/>
              <a:buNone/>
              <a:defRPr b="0" i="0" sz="7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42" name="Google Shape;142;p25"/>
          <p:cNvSpPr txBox="1"/>
          <p:nvPr>
            <p:ph idx="11" type="ftr"/>
          </p:nvPr>
        </p:nvSpPr>
        <p:spPr>
          <a:xfrm>
            <a:off x="514350" y="4916023"/>
            <a:ext cx="3771900" cy="171450"/>
          </a:xfrm>
          <a:prstGeom prst="rect">
            <a:avLst/>
          </a:prstGeom>
          <a:noFill/>
          <a:ln>
            <a:noFill/>
          </a:ln>
        </p:spPr>
        <p:txBody>
          <a:bodyPr anchorCtr="0" anchor="ctr" bIns="34275" lIns="68575" spcFirstLastPara="1" rIns="68575" wrap="square" tIns="34275"/>
          <a:lstStyle>
            <a:lvl1pPr lvl="0" marR="0" rtl="0" algn="l">
              <a:lnSpc>
                <a:spcPct val="100000"/>
              </a:lnSpc>
              <a:spcBef>
                <a:spcPts val="0"/>
              </a:spcBef>
              <a:spcAft>
                <a:spcPts val="0"/>
              </a:spcAft>
              <a:buClr>
                <a:srgbClr val="000000"/>
              </a:buClr>
              <a:buSzPts val="1100"/>
              <a:buFont typeface="Arial"/>
              <a:buNone/>
              <a:defRPr b="0" i="0" sz="7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43" name="Google Shape;143;p25"/>
          <p:cNvSpPr txBox="1"/>
          <p:nvPr>
            <p:ph idx="12" type="sldNum"/>
          </p:nvPr>
        </p:nvSpPr>
        <p:spPr>
          <a:xfrm>
            <a:off x="6572944" y="4407309"/>
            <a:ext cx="2194560" cy="1047779"/>
          </a:xfrm>
          <a:prstGeom prst="rect">
            <a:avLst/>
          </a:prstGeom>
          <a:noFill/>
          <a:ln>
            <a:noFill/>
          </a:ln>
        </p:spPr>
        <p:txBody>
          <a:bodyPr anchorCtr="0" anchor="b" bIns="34275" lIns="68575" spcFirstLastPara="1" rIns="68575" wrap="square" tIns="34275">
            <a:noAutofit/>
          </a:bodyPr>
          <a:lstStyle>
            <a:lvl1pPr indent="0" lvl="0" marL="0" marR="0" rtl="0" algn="r">
              <a:lnSpc>
                <a:spcPct val="100000"/>
              </a:lnSpc>
              <a:spcBef>
                <a:spcPts val="0"/>
              </a:spcBef>
              <a:spcAft>
                <a:spcPts val="0"/>
              </a:spcAft>
              <a:buClr>
                <a:srgbClr val="000000"/>
              </a:buClr>
              <a:buSzPts val="7700"/>
              <a:buFont typeface="Arial"/>
              <a:buNone/>
              <a:defRPr b="0" i="0" sz="7700" u="none" cap="none" strike="noStrike">
                <a:solidFill>
                  <a:schemeClr val="accen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7700"/>
              <a:buFont typeface="Arial"/>
              <a:buNone/>
              <a:defRPr b="0" i="0" sz="7700" u="none" cap="none" strike="noStrike">
                <a:solidFill>
                  <a:schemeClr val="accen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7700"/>
              <a:buFont typeface="Arial"/>
              <a:buNone/>
              <a:defRPr b="0" i="0" sz="7700" u="none" cap="none" strike="noStrike">
                <a:solidFill>
                  <a:schemeClr val="accen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7700"/>
              <a:buFont typeface="Arial"/>
              <a:buNone/>
              <a:defRPr b="0" i="0" sz="7700" u="none" cap="none" strike="noStrike">
                <a:solidFill>
                  <a:schemeClr val="accen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7700"/>
              <a:buFont typeface="Arial"/>
              <a:buNone/>
              <a:defRPr b="0" i="0" sz="7700" u="none" cap="none" strike="noStrike">
                <a:solidFill>
                  <a:schemeClr val="accen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7700"/>
              <a:buFont typeface="Arial"/>
              <a:buNone/>
              <a:defRPr b="0" i="0" sz="7700" u="none" cap="none" strike="noStrike">
                <a:solidFill>
                  <a:schemeClr val="accen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7700"/>
              <a:buFont typeface="Arial"/>
              <a:buNone/>
              <a:defRPr b="0" i="0" sz="7700" u="none" cap="none" strike="noStrike">
                <a:solidFill>
                  <a:schemeClr val="accen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7700"/>
              <a:buFont typeface="Arial"/>
              <a:buNone/>
              <a:defRPr b="0" i="0" sz="7700" u="none" cap="none" strike="noStrike">
                <a:solidFill>
                  <a:schemeClr val="accen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7700"/>
              <a:buFont typeface="Arial"/>
              <a:buNone/>
              <a:defRPr b="0" i="0" sz="7700" u="none" cap="none" strike="noStrike">
                <a:solidFill>
                  <a:schemeClr val="accen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descr="{&quot;HashCode&quot;:135238423,&quot;Placement&quot;:&quot;Footer&quot;}" id="144" name="Google Shape;144;p25"/>
          <p:cNvSpPr txBox="1"/>
          <p:nvPr/>
        </p:nvSpPr>
        <p:spPr>
          <a:xfrm>
            <a:off x="0" y="4946742"/>
            <a:ext cx="1411692" cy="196758"/>
          </a:xfrm>
          <a:prstGeom prst="rect">
            <a:avLst/>
          </a:prstGeom>
          <a:noFill/>
          <a:ln>
            <a:noFill/>
          </a:ln>
        </p:spPr>
        <p:txBody>
          <a:bodyPr anchorCtr="1" anchor="ctr" bIns="0" lIns="0" spcFirstLastPara="1" rIns="0" wrap="square" tIns="0">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737373"/>
                </a:solidFill>
                <a:latin typeface="Calibri"/>
                <a:ea typeface="Calibri"/>
                <a:cs typeface="Calibri"/>
                <a:sym typeface="Calibri"/>
              </a:rPr>
              <a:t>Caterpillar: Confidential Green</a:t>
            </a:r>
            <a:endParaRPr b="0" i="0" sz="11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hyperlink" Target="http://turing.library.northwestern.edu/login?url=https://search.credoreference.com/content/entry/routsobk/portfolio_optimization/0?institutionId=63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7"/>
          <p:cNvSpPr txBox="1"/>
          <p:nvPr>
            <p:ph type="ctrTitle"/>
          </p:nvPr>
        </p:nvSpPr>
        <p:spPr>
          <a:xfrm>
            <a:off x="452628" y="577850"/>
            <a:ext cx="8086725" cy="2514600"/>
          </a:xfrm>
          <a:prstGeom prst="rect">
            <a:avLst/>
          </a:prstGeom>
          <a:noFill/>
          <a:ln>
            <a:noFill/>
          </a:ln>
        </p:spPr>
        <p:txBody>
          <a:bodyPr anchorCtr="0" anchor="b" bIns="34275" lIns="68575" spcFirstLastPara="1" rIns="68575" wrap="square" tIns="34275">
            <a:noAutofit/>
          </a:bodyPr>
          <a:lstStyle/>
          <a:p>
            <a:pPr indent="0" lvl="0" marL="0" rtl="0" algn="l">
              <a:lnSpc>
                <a:spcPct val="80000"/>
              </a:lnSpc>
              <a:spcBef>
                <a:spcPts val="0"/>
              </a:spcBef>
              <a:spcAft>
                <a:spcPts val="0"/>
              </a:spcAft>
              <a:buClr>
                <a:srgbClr val="FFFFFF"/>
              </a:buClr>
              <a:buSzPts val="6600"/>
              <a:buFont typeface="Calibri"/>
              <a:buNone/>
            </a:pPr>
            <a:r>
              <a:rPr lang="en" sz="2400"/>
              <a:t>Portfolio Optimization Analysis</a:t>
            </a:r>
            <a:endParaRPr sz="2400"/>
          </a:p>
        </p:txBody>
      </p:sp>
      <p:sp>
        <p:nvSpPr>
          <p:cNvPr id="221" name="Google Shape;221;p37"/>
          <p:cNvSpPr txBox="1"/>
          <p:nvPr>
            <p:ph idx="1" type="subTitle"/>
          </p:nvPr>
        </p:nvSpPr>
        <p:spPr>
          <a:xfrm>
            <a:off x="500634" y="3155157"/>
            <a:ext cx="6921300" cy="1234500"/>
          </a:xfrm>
          <a:prstGeom prst="rect">
            <a:avLst/>
          </a:prstGeom>
          <a:noFill/>
          <a:ln>
            <a:noFill/>
          </a:ln>
        </p:spPr>
        <p:txBody>
          <a:bodyPr anchorCtr="0" anchor="t" bIns="34275" lIns="68575" spcFirstLastPara="1" rIns="68575" wrap="square" tIns="34275">
            <a:noAutofit/>
          </a:bodyPr>
          <a:lstStyle/>
          <a:p>
            <a:pPr indent="0" lvl="0" marL="0" rtl="0" algn="l">
              <a:lnSpc>
                <a:spcPct val="85000"/>
              </a:lnSpc>
              <a:spcBef>
                <a:spcPts val="0"/>
              </a:spcBef>
              <a:spcAft>
                <a:spcPts val="0"/>
              </a:spcAft>
              <a:buClr>
                <a:schemeClr val="lt1"/>
              </a:buClr>
              <a:buSzPts val="2400"/>
              <a:buNone/>
            </a:pPr>
            <a:r>
              <a:rPr lang="en" sz="1800" u="sng"/>
              <a:t>Group 4</a:t>
            </a:r>
            <a:endParaRPr sz="1800"/>
          </a:p>
          <a:p>
            <a:pPr indent="0" lvl="0" marL="0" rtl="0" algn="l">
              <a:lnSpc>
                <a:spcPct val="85000"/>
              </a:lnSpc>
              <a:spcBef>
                <a:spcPts val="1000"/>
              </a:spcBef>
              <a:spcAft>
                <a:spcPts val="0"/>
              </a:spcAft>
              <a:buClr>
                <a:schemeClr val="lt1"/>
              </a:buClr>
              <a:buSzPts val="2400"/>
              <a:buNone/>
            </a:pPr>
            <a:r>
              <a:t/>
            </a:r>
            <a:endParaRPr sz="1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graphicFrame>
        <p:nvGraphicFramePr>
          <p:cNvPr id="283" name="Google Shape;283;p46"/>
          <p:cNvGraphicFramePr/>
          <p:nvPr/>
        </p:nvGraphicFramePr>
        <p:xfrm>
          <a:off x="654199" y="2768686"/>
          <a:ext cx="3000000" cy="3000000"/>
        </p:xfrm>
        <a:graphic>
          <a:graphicData uri="http://schemas.openxmlformats.org/drawingml/2006/table">
            <a:tbl>
              <a:tblPr>
                <a:noFill/>
                <a:tableStyleId>{D8BC48C3-8E16-4B82-8B77-F55812B035E6}</a:tableStyleId>
              </a:tblPr>
              <a:tblGrid>
                <a:gridCol w="609600"/>
                <a:gridCol w="609600"/>
              </a:tblGrid>
              <a:tr h="184150">
                <a:tc>
                  <a:txBody>
                    <a:bodyPr>
                      <a:noAutofit/>
                    </a:bodyPr>
                    <a:lstStyle/>
                    <a:p>
                      <a:pPr indent="0" lvl="0" marL="0" marR="0" rtl="0" algn="l">
                        <a:lnSpc>
                          <a:spcPct val="100000"/>
                        </a:lnSpc>
                        <a:spcBef>
                          <a:spcPts val="0"/>
                        </a:spcBef>
                        <a:spcAft>
                          <a:spcPts val="0"/>
                        </a:spcAft>
                        <a:buNone/>
                      </a:pPr>
                      <a:r>
                        <a:rPr lang="en" sz="1100" u="none" cap="none" strike="noStrike"/>
                        <a:t>AAPL</a:t>
                      </a:r>
                      <a:endParaRPr b="0" i="0" sz="1100" u="none" cap="none" strike="noStrike">
                        <a:solidFill>
                          <a:srgbClr val="000000"/>
                        </a:solidFill>
                        <a:latin typeface="Calibri"/>
                        <a:ea typeface="Calibri"/>
                        <a:cs typeface="Calibri"/>
                        <a:sym typeface="Calibri"/>
                      </a:endParaRPr>
                    </a:p>
                  </a:txBody>
                  <a:tcPr marT="6350" marB="0" marR="6350" marL="6350" anchor="b"/>
                </a:tc>
                <a:tc>
                  <a:txBody>
                    <a:bodyPr>
                      <a:noAutofit/>
                    </a:bodyPr>
                    <a:lstStyle/>
                    <a:p>
                      <a:pPr indent="0" lvl="0" marL="0" marR="0" rtl="0" algn="r">
                        <a:lnSpc>
                          <a:spcPct val="100000"/>
                        </a:lnSpc>
                        <a:spcBef>
                          <a:spcPts val="0"/>
                        </a:spcBef>
                        <a:spcAft>
                          <a:spcPts val="0"/>
                        </a:spcAft>
                        <a:buNone/>
                      </a:pPr>
                      <a:r>
                        <a:rPr lang="en" sz="1100" u="none" cap="none" strike="noStrike"/>
                        <a:t>8.14%</a:t>
                      </a:r>
                      <a:endParaRPr b="0" i="0" sz="1100" u="none" cap="none" strike="noStrike">
                        <a:solidFill>
                          <a:srgbClr val="000000"/>
                        </a:solidFill>
                        <a:latin typeface="Calibri"/>
                        <a:ea typeface="Calibri"/>
                        <a:cs typeface="Calibri"/>
                        <a:sym typeface="Calibri"/>
                      </a:endParaRPr>
                    </a:p>
                  </a:txBody>
                  <a:tcPr marT="6350" marB="0" marR="6350" marL="6350" anchor="b"/>
                </a:tc>
              </a:tr>
              <a:tr h="184150">
                <a:tc>
                  <a:txBody>
                    <a:bodyPr>
                      <a:noAutofit/>
                    </a:bodyPr>
                    <a:lstStyle/>
                    <a:p>
                      <a:pPr indent="0" lvl="0" marL="0" marR="0" rtl="0" algn="l">
                        <a:lnSpc>
                          <a:spcPct val="100000"/>
                        </a:lnSpc>
                        <a:spcBef>
                          <a:spcPts val="0"/>
                        </a:spcBef>
                        <a:spcAft>
                          <a:spcPts val="0"/>
                        </a:spcAft>
                        <a:buNone/>
                      </a:pPr>
                      <a:r>
                        <a:rPr lang="en" sz="1100" u="none" cap="none" strike="noStrike"/>
                        <a:t>APX</a:t>
                      </a:r>
                      <a:endParaRPr b="0" i="0" sz="1100" u="none" cap="none" strike="noStrike">
                        <a:solidFill>
                          <a:srgbClr val="000000"/>
                        </a:solidFill>
                        <a:latin typeface="Calibri"/>
                        <a:ea typeface="Calibri"/>
                        <a:cs typeface="Calibri"/>
                        <a:sym typeface="Calibri"/>
                      </a:endParaRPr>
                    </a:p>
                  </a:txBody>
                  <a:tcPr marT="6350" marB="0" marR="6350" marL="6350" anchor="b"/>
                </a:tc>
                <a:tc>
                  <a:txBody>
                    <a:bodyPr>
                      <a:noAutofit/>
                    </a:bodyPr>
                    <a:lstStyle/>
                    <a:p>
                      <a:pPr indent="0" lvl="0" marL="0" marR="0" rtl="0" algn="r">
                        <a:lnSpc>
                          <a:spcPct val="100000"/>
                        </a:lnSpc>
                        <a:spcBef>
                          <a:spcPts val="0"/>
                        </a:spcBef>
                        <a:spcAft>
                          <a:spcPts val="0"/>
                        </a:spcAft>
                        <a:buNone/>
                      </a:pPr>
                      <a:r>
                        <a:rPr lang="en" sz="1100" u="none" cap="none" strike="noStrike"/>
                        <a:t>10.44%</a:t>
                      </a:r>
                      <a:endParaRPr b="0" i="0" sz="1100" u="none" cap="none" strike="noStrike">
                        <a:solidFill>
                          <a:srgbClr val="000000"/>
                        </a:solidFill>
                        <a:latin typeface="Calibri"/>
                        <a:ea typeface="Calibri"/>
                        <a:cs typeface="Calibri"/>
                        <a:sym typeface="Calibri"/>
                      </a:endParaRPr>
                    </a:p>
                  </a:txBody>
                  <a:tcPr marT="6350" marB="0" marR="6350" marL="6350" anchor="b"/>
                </a:tc>
              </a:tr>
              <a:tr h="184150">
                <a:tc>
                  <a:txBody>
                    <a:bodyPr>
                      <a:noAutofit/>
                    </a:bodyPr>
                    <a:lstStyle/>
                    <a:p>
                      <a:pPr indent="0" lvl="0" marL="0" marR="0" rtl="0" algn="l">
                        <a:lnSpc>
                          <a:spcPct val="100000"/>
                        </a:lnSpc>
                        <a:spcBef>
                          <a:spcPts val="0"/>
                        </a:spcBef>
                        <a:spcAft>
                          <a:spcPts val="0"/>
                        </a:spcAft>
                        <a:buNone/>
                      </a:pPr>
                      <a:r>
                        <a:rPr lang="en" sz="1100" u="none" cap="none" strike="noStrike"/>
                        <a:t>BA</a:t>
                      </a:r>
                      <a:endParaRPr b="0" i="0" sz="1100" u="none" cap="none" strike="noStrike">
                        <a:solidFill>
                          <a:srgbClr val="000000"/>
                        </a:solidFill>
                        <a:latin typeface="Calibri"/>
                        <a:ea typeface="Calibri"/>
                        <a:cs typeface="Calibri"/>
                        <a:sym typeface="Calibri"/>
                      </a:endParaRPr>
                    </a:p>
                  </a:txBody>
                  <a:tcPr marT="6350" marB="0" marR="6350" marL="6350" anchor="b"/>
                </a:tc>
                <a:tc>
                  <a:txBody>
                    <a:bodyPr>
                      <a:noAutofit/>
                    </a:bodyPr>
                    <a:lstStyle/>
                    <a:p>
                      <a:pPr indent="0" lvl="0" marL="0" marR="0" rtl="0" algn="r">
                        <a:lnSpc>
                          <a:spcPct val="100000"/>
                        </a:lnSpc>
                        <a:spcBef>
                          <a:spcPts val="0"/>
                        </a:spcBef>
                        <a:spcAft>
                          <a:spcPts val="0"/>
                        </a:spcAft>
                        <a:buNone/>
                      </a:pPr>
                      <a:r>
                        <a:rPr lang="en" sz="1100" u="none" cap="none" strike="noStrike"/>
                        <a:t>5%</a:t>
                      </a:r>
                      <a:endParaRPr b="0" i="0" sz="1100" u="none" cap="none" strike="noStrike">
                        <a:solidFill>
                          <a:srgbClr val="000000"/>
                        </a:solidFill>
                        <a:latin typeface="Calibri"/>
                        <a:ea typeface="Calibri"/>
                        <a:cs typeface="Calibri"/>
                        <a:sym typeface="Calibri"/>
                      </a:endParaRPr>
                    </a:p>
                  </a:txBody>
                  <a:tcPr marT="6350" marB="0" marR="6350" marL="6350" anchor="b"/>
                </a:tc>
              </a:tr>
              <a:tr h="184150">
                <a:tc>
                  <a:txBody>
                    <a:bodyPr>
                      <a:noAutofit/>
                    </a:bodyPr>
                    <a:lstStyle/>
                    <a:p>
                      <a:pPr indent="0" lvl="0" marL="0" marR="0" rtl="0" algn="l">
                        <a:lnSpc>
                          <a:spcPct val="100000"/>
                        </a:lnSpc>
                        <a:spcBef>
                          <a:spcPts val="0"/>
                        </a:spcBef>
                        <a:spcAft>
                          <a:spcPts val="0"/>
                        </a:spcAft>
                        <a:buNone/>
                      </a:pPr>
                      <a:r>
                        <a:rPr lang="en" sz="1100" u="none" cap="none" strike="noStrike"/>
                        <a:t>CAT</a:t>
                      </a:r>
                      <a:endParaRPr b="0" i="0" sz="1100" u="none" cap="none" strike="noStrike">
                        <a:solidFill>
                          <a:srgbClr val="000000"/>
                        </a:solidFill>
                        <a:latin typeface="Calibri"/>
                        <a:ea typeface="Calibri"/>
                        <a:cs typeface="Calibri"/>
                        <a:sym typeface="Calibri"/>
                      </a:endParaRPr>
                    </a:p>
                  </a:txBody>
                  <a:tcPr marT="6350" marB="0" marR="6350" marL="6350" anchor="b"/>
                </a:tc>
                <a:tc>
                  <a:txBody>
                    <a:bodyPr>
                      <a:noAutofit/>
                    </a:bodyPr>
                    <a:lstStyle/>
                    <a:p>
                      <a:pPr indent="0" lvl="0" marL="0" marR="0" rtl="0" algn="r">
                        <a:lnSpc>
                          <a:spcPct val="100000"/>
                        </a:lnSpc>
                        <a:spcBef>
                          <a:spcPts val="0"/>
                        </a:spcBef>
                        <a:spcAft>
                          <a:spcPts val="0"/>
                        </a:spcAft>
                        <a:buNone/>
                      </a:pPr>
                      <a:r>
                        <a:rPr lang="en" sz="1100" u="none" cap="none" strike="noStrike"/>
                        <a:t>5%</a:t>
                      </a:r>
                      <a:endParaRPr b="0" i="0" sz="1100" u="none" cap="none" strike="noStrike">
                        <a:solidFill>
                          <a:srgbClr val="000000"/>
                        </a:solidFill>
                        <a:latin typeface="Calibri"/>
                        <a:ea typeface="Calibri"/>
                        <a:cs typeface="Calibri"/>
                        <a:sym typeface="Calibri"/>
                      </a:endParaRPr>
                    </a:p>
                  </a:txBody>
                  <a:tcPr marT="6350" marB="0" marR="6350" marL="6350" anchor="b"/>
                </a:tc>
              </a:tr>
              <a:tr h="184150">
                <a:tc>
                  <a:txBody>
                    <a:bodyPr>
                      <a:noAutofit/>
                    </a:bodyPr>
                    <a:lstStyle/>
                    <a:p>
                      <a:pPr indent="0" lvl="0" marL="0" marR="0" rtl="0" algn="l">
                        <a:lnSpc>
                          <a:spcPct val="100000"/>
                        </a:lnSpc>
                        <a:spcBef>
                          <a:spcPts val="0"/>
                        </a:spcBef>
                        <a:spcAft>
                          <a:spcPts val="0"/>
                        </a:spcAft>
                        <a:buNone/>
                      </a:pPr>
                      <a:r>
                        <a:rPr lang="en" sz="1100" u="none" cap="none" strike="noStrike"/>
                        <a:t>CSCO</a:t>
                      </a:r>
                      <a:endParaRPr b="0" i="0" sz="1100" u="none" cap="none" strike="noStrike">
                        <a:solidFill>
                          <a:srgbClr val="000000"/>
                        </a:solidFill>
                        <a:latin typeface="Calibri"/>
                        <a:ea typeface="Calibri"/>
                        <a:cs typeface="Calibri"/>
                        <a:sym typeface="Calibri"/>
                      </a:endParaRPr>
                    </a:p>
                  </a:txBody>
                  <a:tcPr marT="6350" marB="0" marR="6350" marL="6350" anchor="b"/>
                </a:tc>
                <a:tc>
                  <a:txBody>
                    <a:bodyPr>
                      <a:noAutofit/>
                    </a:bodyPr>
                    <a:lstStyle/>
                    <a:p>
                      <a:pPr indent="0" lvl="0" marL="0" marR="0" rtl="0" algn="r">
                        <a:lnSpc>
                          <a:spcPct val="100000"/>
                        </a:lnSpc>
                        <a:spcBef>
                          <a:spcPts val="0"/>
                        </a:spcBef>
                        <a:spcAft>
                          <a:spcPts val="0"/>
                        </a:spcAft>
                        <a:buNone/>
                      </a:pPr>
                      <a:r>
                        <a:rPr lang="en" sz="1100" u="none" cap="none" strike="noStrike"/>
                        <a:t>5%</a:t>
                      </a:r>
                      <a:endParaRPr b="0" i="0" sz="1100" u="none" cap="none" strike="noStrike">
                        <a:solidFill>
                          <a:srgbClr val="000000"/>
                        </a:solidFill>
                        <a:latin typeface="Calibri"/>
                        <a:ea typeface="Calibri"/>
                        <a:cs typeface="Calibri"/>
                        <a:sym typeface="Calibri"/>
                      </a:endParaRPr>
                    </a:p>
                  </a:txBody>
                  <a:tcPr marT="6350" marB="0" marR="6350" marL="6350" anchor="b"/>
                </a:tc>
              </a:tr>
              <a:tr h="184150">
                <a:tc>
                  <a:txBody>
                    <a:bodyPr>
                      <a:noAutofit/>
                    </a:bodyPr>
                    <a:lstStyle/>
                    <a:p>
                      <a:pPr indent="0" lvl="0" marL="0" marR="0" rtl="0" algn="l">
                        <a:lnSpc>
                          <a:spcPct val="100000"/>
                        </a:lnSpc>
                        <a:spcBef>
                          <a:spcPts val="0"/>
                        </a:spcBef>
                        <a:spcAft>
                          <a:spcPts val="0"/>
                        </a:spcAft>
                        <a:buNone/>
                      </a:pPr>
                      <a:r>
                        <a:rPr lang="en" sz="1100" u="none" cap="none" strike="noStrike"/>
                        <a:t>CVX</a:t>
                      </a:r>
                      <a:endParaRPr b="0" i="0" sz="1100" u="none" cap="none" strike="noStrike">
                        <a:solidFill>
                          <a:srgbClr val="000000"/>
                        </a:solidFill>
                        <a:latin typeface="Calibri"/>
                        <a:ea typeface="Calibri"/>
                        <a:cs typeface="Calibri"/>
                        <a:sym typeface="Calibri"/>
                      </a:endParaRPr>
                    </a:p>
                  </a:txBody>
                  <a:tcPr marT="6350" marB="0" marR="6350" marL="6350" anchor="b"/>
                </a:tc>
                <a:tc>
                  <a:txBody>
                    <a:bodyPr>
                      <a:noAutofit/>
                    </a:bodyPr>
                    <a:lstStyle/>
                    <a:p>
                      <a:pPr indent="0" lvl="0" marL="0" marR="0" rtl="0" algn="r">
                        <a:lnSpc>
                          <a:spcPct val="100000"/>
                        </a:lnSpc>
                        <a:spcBef>
                          <a:spcPts val="0"/>
                        </a:spcBef>
                        <a:spcAft>
                          <a:spcPts val="0"/>
                        </a:spcAft>
                        <a:buNone/>
                      </a:pPr>
                      <a:r>
                        <a:rPr lang="en" sz="1100" u="none" cap="none" strike="noStrike"/>
                        <a:t>8.22%</a:t>
                      </a:r>
                      <a:endParaRPr b="0" i="0" sz="1100" u="none" cap="none" strike="noStrike">
                        <a:solidFill>
                          <a:srgbClr val="000000"/>
                        </a:solidFill>
                        <a:latin typeface="Calibri"/>
                        <a:ea typeface="Calibri"/>
                        <a:cs typeface="Calibri"/>
                        <a:sym typeface="Calibri"/>
                      </a:endParaRPr>
                    </a:p>
                  </a:txBody>
                  <a:tcPr marT="6350" marB="0" marR="6350" marL="6350" anchor="b"/>
                </a:tc>
              </a:tr>
              <a:tr h="184150">
                <a:tc>
                  <a:txBody>
                    <a:bodyPr>
                      <a:noAutofit/>
                    </a:bodyPr>
                    <a:lstStyle/>
                    <a:p>
                      <a:pPr indent="0" lvl="0" marL="0" marR="0" rtl="0" algn="l">
                        <a:lnSpc>
                          <a:spcPct val="100000"/>
                        </a:lnSpc>
                        <a:spcBef>
                          <a:spcPts val="0"/>
                        </a:spcBef>
                        <a:spcAft>
                          <a:spcPts val="0"/>
                        </a:spcAft>
                        <a:buNone/>
                      </a:pPr>
                      <a:r>
                        <a:rPr lang="en" sz="1100" u="none" cap="none" strike="noStrike"/>
                        <a:t>DIS</a:t>
                      </a:r>
                      <a:endParaRPr b="0" i="0" sz="1100" u="none" cap="none" strike="noStrike">
                        <a:solidFill>
                          <a:srgbClr val="000000"/>
                        </a:solidFill>
                        <a:latin typeface="Calibri"/>
                        <a:ea typeface="Calibri"/>
                        <a:cs typeface="Calibri"/>
                        <a:sym typeface="Calibri"/>
                      </a:endParaRPr>
                    </a:p>
                  </a:txBody>
                  <a:tcPr marT="6350" marB="0" marR="6350" marL="6350" anchor="b"/>
                </a:tc>
                <a:tc>
                  <a:txBody>
                    <a:bodyPr>
                      <a:noAutofit/>
                    </a:bodyPr>
                    <a:lstStyle/>
                    <a:p>
                      <a:pPr indent="0" lvl="0" marL="0" marR="0" rtl="0" algn="r">
                        <a:lnSpc>
                          <a:spcPct val="100000"/>
                        </a:lnSpc>
                        <a:spcBef>
                          <a:spcPts val="0"/>
                        </a:spcBef>
                        <a:spcAft>
                          <a:spcPts val="0"/>
                        </a:spcAft>
                        <a:buNone/>
                      </a:pPr>
                      <a:r>
                        <a:rPr lang="en" sz="1100" u="none" cap="none" strike="noStrike"/>
                        <a:t>19.52%</a:t>
                      </a:r>
                      <a:endParaRPr b="0" i="0" sz="1100" u="none" cap="none" strike="noStrike">
                        <a:solidFill>
                          <a:srgbClr val="000000"/>
                        </a:solidFill>
                        <a:latin typeface="Calibri"/>
                        <a:ea typeface="Calibri"/>
                        <a:cs typeface="Calibri"/>
                        <a:sym typeface="Calibri"/>
                      </a:endParaRPr>
                    </a:p>
                  </a:txBody>
                  <a:tcPr marT="6350" marB="0" marR="6350" marL="6350" anchor="b"/>
                </a:tc>
              </a:tr>
              <a:tr h="184150">
                <a:tc>
                  <a:txBody>
                    <a:bodyPr>
                      <a:noAutofit/>
                    </a:bodyPr>
                    <a:lstStyle/>
                    <a:p>
                      <a:pPr indent="0" lvl="0" marL="0" marR="0" rtl="0" algn="l">
                        <a:lnSpc>
                          <a:spcPct val="100000"/>
                        </a:lnSpc>
                        <a:spcBef>
                          <a:spcPts val="0"/>
                        </a:spcBef>
                        <a:spcAft>
                          <a:spcPts val="0"/>
                        </a:spcAft>
                        <a:buNone/>
                      </a:pPr>
                      <a:r>
                        <a:rPr lang="en" sz="1100" u="none" cap="none" strike="noStrike"/>
                        <a:t>GS</a:t>
                      </a:r>
                      <a:endParaRPr b="0" i="0" sz="1100" u="none" cap="none" strike="noStrike">
                        <a:solidFill>
                          <a:srgbClr val="000000"/>
                        </a:solidFill>
                        <a:latin typeface="Calibri"/>
                        <a:ea typeface="Calibri"/>
                        <a:cs typeface="Calibri"/>
                        <a:sym typeface="Calibri"/>
                      </a:endParaRPr>
                    </a:p>
                  </a:txBody>
                  <a:tcPr marT="6350" marB="0" marR="6350" marL="6350" anchor="b"/>
                </a:tc>
                <a:tc>
                  <a:txBody>
                    <a:bodyPr>
                      <a:noAutofit/>
                    </a:bodyPr>
                    <a:lstStyle/>
                    <a:p>
                      <a:pPr indent="0" lvl="0" marL="0" marR="0" rtl="0" algn="r">
                        <a:lnSpc>
                          <a:spcPct val="100000"/>
                        </a:lnSpc>
                        <a:spcBef>
                          <a:spcPts val="0"/>
                        </a:spcBef>
                        <a:spcAft>
                          <a:spcPts val="0"/>
                        </a:spcAft>
                        <a:buNone/>
                      </a:pPr>
                      <a:r>
                        <a:rPr lang="en" sz="1100" u="none" cap="none" strike="noStrike"/>
                        <a:t>5%</a:t>
                      </a:r>
                      <a:endParaRPr b="0" i="0" sz="1100" u="none" cap="none" strike="noStrike">
                        <a:solidFill>
                          <a:srgbClr val="000000"/>
                        </a:solidFill>
                        <a:latin typeface="Calibri"/>
                        <a:ea typeface="Calibri"/>
                        <a:cs typeface="Calibri"/>
                        <a:sym typeface="Calibri"/>
                      </a:endParaRPr>
                    </a:p>
                  </a:txBody>
                  <a:tcPr marT="6350" marB="0" marR="6350" marL="6350" anchor="b"/>
                </a:tc>
              </a:tr>
              <a:tr h="184150">
                <a:tc>
                  <a:txBody>
                    <a:bodyPr>
                      <a:noAutofit/>
                    </a:bodyPr>
                    <a:lstStyle/>
                    <a:p>
                      <a:pPr indent="0" lvl="0" marL="0" marR="0" rtl="0" algn="l">
                        <a:lnSpc>
                          <a:spcPct val="100000"/>
                        </a:lnSpc>
                        <a:spcBef>
                          <a:spcPts val="0"/>
                        </a:spcBef>
                        <a:spcAft>
                          <a:spcPts val="0"/>
                        </a:spcAft>
                        <a:buNone/>
                      </a:pPr>
                      <a:r>
                        <a:rPr lang="en" sz="1100" u="none" cap="none" strike="noStrike"/>
                        <a:t>HD</a:t>
                      </a:r>
                      <a:endParaRPr b="0" i="0" sz="1100" u="none" cap="none" strike="noStrike">
                        <a:solidFill>
                          <a:srgbClr val="000000"/>
                        </a:solidFill>
                        <a:latin typeface="Calibri"/>
                        <a:ea typeface="Calibri"/>
                        <a:cs typeface="Calibri"/>
                        <a:sym typeface="Calibri"/>
                      </a:endParaRPr>
                    </a:p>
                  </a:txBody>
                  <a:tcPr marT="6350" marB="0" marR="6350" marL="6350" anchor="b"/>
                </a:tc>
                <a:tc>
                  <a:txBody>
                    <a:bodyPr>
                      <a:noAutofit/>
                    </a:bodyPr>
                    <a:lstStyle/>
                    <a:p>
                      <a:pPr indent="0" lvl="0" marL="0" marR="0" rtl="0" algn="r">
                        <a:lnSpc>
                          <a:spcPct val="100000"/>
                        </a:lnSpc>
                        <a:spcBef>
                          <a:spcPts val="0"/>
                        </a:spcBef>
                        <a:spcAft>
                          <a:spcPts val="0"/>
                        </a:spcAft>
                        <a:buNone/>
                      </a:pPr>
                      <a:r>
                        <a:rPr lang="en" sz="1100" u="none" cap="none" strike="noStrike"/>
                        <a:t>22.89%</a:t>
                      </a:r>
                      <a:endParaRPr b="0" i="0" sz="1100" u="none" cap="none" strike="noStrike">
                        <a:solidFill>
                          <a:srgbClr val="000000"/>
                        </a:solidFill>
                        <a:latin typeface="Calibri"/>
                        <a:ea typeface="Calibri"/>
                        <a:cs typeface="Calibri"/>
                        <a:sym typeface="Calibri"/>
                      </a:endParaRPr>
                    </a:p>
                  </a:txBody>
                  <a:tcPr marT="6350" marB="0" marR="6350" marL="6350" anchor="b"/>
                </a:tc>
              </a:tr>
              <a:tr h="184150">
                <a:tc>
                  <a:txBody>
                    <a:bodyPr>
                      <a:noAutofit/>
                    </a:bodyPr>
                    <a:lstStyle/>
                    <a:p>
                      <a:pPr indent="0" lvl="0" marL="0" marR="0" rtl="0" algn="l">
                        <a:lnSpc>
                          <a:spcPct val="100000"/>
                        </a:lnSpc>
                        <a:spcBef>
                          <a:spcPts val="0"/>
                        </a:spcBef>
                        <a:spcAft>
                          <a:spcPts val="0"/>
                        </a:spcAft>
                        <a:buNone/>
                      </a:pPr>
                      <a:r>
                        <a:rPr lang="en" sz="1100" u="none" cap="none" strike="noStrike"/>
                        <a:t>IBM</a:t>
                      </a:r>
                      <a:endParaRPr b="0" i="0" sz="1100" u="none" cap="none" strike="noStrike">
                        <a:solidFill>
                          <a:srgbClr val="000000"/>
                        </a:solidFill>
                        <a:latin typeface="Calibri"/>
                        <a:ea typeface="Calibri"/>
                        <a:cs typeface="Calibri"/>
                        <a:sym typeface="Calibri"/>
                      </a:endParaRPr>
                    </a:p>
                  </a:txBody>
                  <a:tcPr marT="6350" marB="0" marR="6350" marL="6350" anchor="b"/>
                </a:tc>
                <a:tc>
                  <a:txBody>
                    <a:bodyPr>
                      <a:noAutofit/>
                    </a:bodyPr>
                    <a:lstStyle/>
                    <a:p>
                      <a:pPr indent="0" lvl="0" marL="0" marR="0" rtl="0" algn="r">
                        <a:lnSpc>
                          <a:spcPct val="100000"/>
                        </a:lnSpc>
                        <a:spcBef>
                          <a:spcPts val="0"/>
                        </a:spcBef>
                        <a:spcAft>
                          <a:spcPts val="0"/>
                        </a:spcAft>
                        <a:buNone/>
                      </a:pPr>
                      <a:r>
                        <a:rPr lang="en" sz="1100" u="none" cap="none" strike="noStrike"/>
                        <a:t>10.79%</a:t>
                      </a:r>
                      <a:endParaRPr b="0" i="0" sz="1100" u="none" cap="none" strike="noStrike">
                        <a:solidFill>
                          <a:srgbClr val="000000"/>
                        </a:solidFill>
                        <a:latin typeface="Calibri"/>
                        <a:ea typeface="Calibri"/>
                        <a:cs typeface="Calibri"/>
                        <a:sym typeface="Calibri"/>
                      </a:endParaRPr>
                    </a:p>
                  </a:txBody>
                  <a:tcPr marT="6350" marB="0" marR="6350" marL="6350" anchor="b"/>
                </a:tc>
              </a:tr>
            </a:tbl>
          </a:graphicData>
        </a:graphic>
      </p:graphicFrame>
      <p:graphicFrame>
        <p:nvGraphicFramePr>
          <p:cNvPr id="284" name="Google Shape;284;p46"/>
          <p:cNvGraphicFramePr/>
          <p:nvPr/>
        </p:nvGraphicFramePr>
        <p:xfrm>
          <a:off x="654199" y="367668"/>
          <a:ext cx="3000000" cy="3000000"/>
        </p:xfrm>
        <a:graphic>
          <a:graphicData uri="http://schemas.openxmlformats.org/drawingml/2006/table">
            <a:tbl>
              <a:tblPr>
                <a:noFill/>
                <a:tableStyleId>{D8BC48C3-8E16-4B82-8B77-F55812B035E6}</a:tableStyleId>
              </a:tblPr>
              <a:tblGrid>
                <a:gridCol w="609600"/>
                <a:gridCol w="609600"/>
              </a:tblGrid>
              <a:tr h="184150">
                <a:tc>
                  <a:txBody>
                    <a:bodyPr>
                      <a:noAutofit/>
                    </a:bodyPr>
                    <a:lstStyle/>
                    <a:p>
                      <a:pPr indent="0" lvl="0" marL="0" marR="0" rtl="0" algn="l">
                        <a:lnSpc>
                          <a:spcPct val="100000"/>
                        </a:lnSpc>
                        <a:spcBef>
                          <a:spcPts val="0"/>
                        </a:spcBef>
                        <a:spcAft>
                          <a:spcPts val="0"/>
                        </a:spcAft>
                        <a:buNone/>
                      </a:pPr>
                      <a:r>
                        <a:rPr lang="en" sz="1100" u="none" cap="none" strike="noStrike"/>
                        <a:t>AAPL</a:t>
                      </a:r>
                      <a:endParaRPr b="0" i="0" sz="1100" u="none" cap="none" strike="noStrike">
                        <a:solidFill>
                          <a:srgbClr val="000000"/>
                        </a:solidFill>
                        <a:latin typeface="Calibri"/>
                        <a:ea typeface="Calibri"/>
                        <a:cs typeface="Calibri"/>
                        <a:sym typeface="Calibri"/>
                      </a:endParaRPr>
                    </a:p>
                  </a:txBody>
                  <a:tcPr marT="6350" marB="0" marR="6350" marL="6350" anchor="b"/>
                </a:tc>
                <a:tc>
                  <a:txBody>
                    <a:bodyPr>
                      <a:noAutofit/>
                    </a:bodyPr>
                    <a:lstStyle/>
                    <a:p>
                      <a:pPr indent="0" lvl="0" marL="0" marR="0" rtl="0" algn="r">
                        <a:lnSpc>
                          <a:spcPct val="100000"/>
                        </a:lnSpc>
                        <a:spcBef>
                          <a:spcPts val="0"/>
                        </a:spcBef>
                        <a:spcAft>
                          <a:spcPts val="0"/>
                        </a:spcAft>
                        <a:buNone/>
                      </a:pPr>
                      <a:r>
                        <a:rPr lang="en" sz="1100" u="none" cap="none" strike="noStrike"/>
                        <a:t>11.86%</a:t>
                      </a:r>
                      <a:endParaRPr b="0" i="0" sz="1100" u="none" cap="none" strike="noStrike">
                        <a:solidFill>
                          <a:srgbClr val="000000"/>
                        </a:solidFill>
                        <a:latin typeface="Calibri"/>
                        <a:ea typeface="Calibri"/>
                        <a:cs typeface="Calibri"/>
                        <a:sym typeface="Calibri"/>
                      </a:endParaRPr>
                    </a:p>
                  </a:txBody>
                  <a:tcPr marT="6350" marB="0" marR="6350" marL="6350" anchor="b"/>
                </a:tc>
              </a:tr>
              <a:tr h="184150">
                <a:tc>
                  <a:txBody>
                    <a:bodyPr>
                      <a:noAutofit/>
                    </a:bodyPr>
                    <a:lstStyle/>
                    <a:p>
                      <a:pPr indent="0" lvl="0" marL="0" marR="0" rtl="0" algn="l">
                        <a:lnSpc>
                          <a:spcPct val="100000"/>
                        </a:lnSpc>
                        <a:spcBef>
                          <a:spcPts val="0"/>
                        </a:spcBef>
                        <a:spcAft>
                          <a:spcPts val="0"/>
                        </a:spcAft>
                        <a:buNone/>
                      </a:pPr>
                      <a:r>
                        <a:rPr lang="en" sz="1100" u="none" cap="none" strike="noStrike"/>
                        <a:t>APX</a:t>
                      </a:r>
                      <a:endParaRPr b="0" i="0" sz="1100" u="none" cap="none" strike="noStrike">
                        <a:solidFill>
                          <a:srgbClr val="000000"/>
                        </a:solidFill>
                        <a:latin typeface="Calibri"/>
                        <a:ea typeface="Calibri"/>
                        <a:cs typeface="Calibri"/>
                        <a:sym typeface="Calibri"/>
                      </a:endParaRPr>
                    </a:p>
                  </a:txBody>
                  <a:tcPr marT="6350" marB="0" marR="6350" marL="6350" anchor="b"/>
                </a:tc>
                <a:tc>
                  <a:txBody>
                    <a:bodyPr>
                      <a:noAutofit/>
                    </a:bodyPr>
                    <a:lstStyle/>
                    <a:p>
                      <a:pPr indent="0" lvl="0" marL="0" marR="0" rtl="0" algn="r">
                        <a:lnSpc>
                          <a:spcPct val="100000"/>
                        </a:lnSpc>
                        <a:spcBef>
                          <a:spcPts val="0"/>
                        </a:spcBef>
                        <a:spcAft>
                          <a:spcPts val="0"/>
                        </a:spcAft>
                        <a:buNone/>
                      </a:pPr>
                      <a:r>
                        <a:rPr lang="en" sz="1100" u="none" cap="none" strike="noStrike"/>
                        <a:t>5%</a:t>
                      </a:r>
                      <a:endParaRPr b="0" i="0" sz="1100" u="none" cap="none" strike="noStrike">
                        <a:solidFill>
                          <a:srgbClr val="000000"/>
                        </a:solidFill>
                        <a:latin typeface="Calibri"/>
                        <a:ea typeface="Calibri"/>
                        <a:cs typeface="Calibri"/>
                        <a:sym typeface="Calibri"/>
                      </a:endParaRPr>
                    </a:p>
                  </a:txBody>
                  <a:tcPr marT="6350" marB="0" marR="6350" marL="6350" anchor="b"/>
                </a:tc>
              </a:tr>
              <a:tr h="184150">
                <a:tc>
                  <a:txBody>
                    <a:bodyPr>
                      <a:noAutofit/>
                    </a:bodyPr>
                    <a:lstStyle/>
                    <a:p>
                      <a:pPr indent="0" lvl="0" marL="0" marR="0" rtl="0" algn="l">
                        <a:lnSpc>
                          <a:spcPct val="100000"/>
                        </a:lnSpc>
                        <a:spcBef>
                          <a:spcPts val="0"/>
                        </a:spcBef>
                        <a:spcAft>
                          <a:spcPts val="0"/>
                        </a:spcAft>
                        <a:buNone/>
                      </a:pPr>
                      <a:r>
                        <a:rPr lang="en" sz="1100" u="none" cap="none" strike="noStrike"/>
                        <a:t>BA</a:t>
                      </a:r>
                      <a:endParaRPr b="0" i="0" sz="1100" u="none" cap="none" strike="noStrike">
                        <a:solidFill>
                          <a:srgbClr val="000000"/>
                        </a:solidFill>
                        <a:latin typeface="Calibri"/>
                        <a:ea typeface="Calibri"/>
                        <a:cs typeface="Calibri"/>
                        <a:sym typeface="Calibri"/>
                      </a:endParaRPr>
                    </a:p>
                  </a:txBody>
                  <a:tcPr marT="6350" marB="0" marR="6350" marL="6350" anchor="b"/>
                </a:tc>
                <a:tc>
                  <a:txBody>
                    <a:bodyPr>
                      <a:noAutofit/>
                    </a:bodyPr>
                    <a:lstStyle/>
                    <a:p>
                      <a:pPr indent="0" lvl="0" marL="0" marR="0" rtl="0" algn="r">
                        <a:lnSpc>
                          <a:spcPct val="100000"/>
                        </a:lnSpc>
                        <a:spcBef>
                          <a:spcPts val="0"/>
                        </a:spcBef>
                        <a:spcAft>
                          <a:spcPts val="0"/>
                        </a:spcAft>
                        <a:buNone/>
                      </a:pPr>
                      <a:r>
                        <a:rPr lang="en" sz="1100" u="none" cap="none" strike="noStrike"/>
                        <a:t>10.93%</a:t>
                      </a:r>
                      <a:endParaRPr b="0" i="0" sz="1100" u="none" cap="none" strike="noStrike">
                        <a:solidFill>
                          <a:srgbClr val="000000"/>
                        </a:solidFill>
                        <a:latin typeface="Calibri"/>
                        <a:ea typeface="Calibri"/>
                        <a:cs typeface="Calibri"/>
                        <a:sym typeface="Calibri"/>
                      </a:endParaRPr>
                    </a:p>
                  </a:txBody>
                  <a:tcPr marT="6350" marB="0" marR="6350" marL="6350" anchor="b"/>
                </a:tc>
              </a:tr>
              <a:tr h="184150">
                <a:tc>
                  <a:txBody>
                    <a:bodyPr>
                      <a:noAutofit/>
                    </a:bodyPr>
                    <a:lstStyle/>
                    <a:p>
                      <a:pPr indent="0" lvl="0" marL="0" marR="0" rtl="0" algn="l">
                        <a:lnSpc>
                          <a:spcPct val="100000"/>
                        </a:lnSpc>
                        <a:spcBef>
                          <a:spcPts val="0"/>
                        </a:spcBef>
                        <a:spcAft>
                          <a:spcPts val="0"/>
                        </a:spcAft>
                        <a:buNone/>
                      </a:pPr>
                      <a:r>
                        <a:rPr lang="en" sz="1100" u="none" cap="none" strike="noStrike"/>
                        <a:t>CAT</a:t>
                      </a:r>
                      <a:endParaRPr b="0" i="0" sz="1100" u="none" cap="none" strike="noStrike">
                        <a:solidFill>
                          <a:srgbClr val="000000"/>
                        </a:solidFill>
                        <a:latin typeface="Calibri"/>
                        <a:ea typeface="Calibri"/>
                        <a:cs typeface="Calibri"/>
                        <a:sym typeface="Calibri"/>
                      </a:endParaRPr>
                    </a:p>
                  </a:txBody>
                  <a:tcPr marT="6350" marB="0" marR="6350" marL="6350" anchor="b"/>
                </a:tc>
                <a:tc>
                  <a:txBody>
                    <a:bodyPr>
                      <a:noAutofit/>
                    </a:bodyPr>
                    <a:lstStyle/>
                    <a:p>
                      <a:pPr indent="0" lvl="0" marL="0" marR="0" rtl="0" algn="r">
                        <a:lnSpc>
                          <a:spcPct val="100000"/>
                        </a:lnSpc>
                        <a:spcBef>
                          <a:spcPts val="0"/>
                        </a:spcBef>
                        <a:spcAft>
                          <a:spcPts val="0"/>
                        </a:spcAft>
                        <a:buNone/>
                      </a:pPr>
                      <a:r>
                        <a:rPr lang="en" sz="1100" u="none" cap="none" strike="noStrike"/>
                        <a:t>5%</a:t>
                      </a:r>
                      <a:endParaRPr b="0" i="0" sz="1100" u="none" cap="none" strike="noStrike">
                        <a:solidFill>
                          <a:srgbClr val="000000"/>
                        </a:solidFill>
                        <a:latin typeface="Calibri"/>
                        <a:ea typeface="Calibri"/>
                        <a:cs typeface="Calibri"/>
                        <a:sym typeface="Calibri"/>
                      </a:endParaRPr>
                    </a:p>
                  </a:txBody>
                  <a:tcPr marT="6350" marB="0" marR="6350" marL="6350" anchor="b"/>
                </a:tc>
              </a:tr>
              <a:tr h="184150">
                <a:tc>
                  <a:txBody>
                    <a:bodyPr>
                      <a:noAutofit/>
                    </a:bodyPr>
                    <a:lstStyle/>
                    <a:p>
                      <a:pPr indent="0" lvl="0" marL="0" marR="0" rtl="0" algn="l">
                        <a:lnSpc>
                          <a:spcPct val="100000"/>
                        </a:lnSpc>
                        <a:spcBef>
                          <a:spcPts val="0"/>
                        </a:spcBef>
                        <a:spcAft>
                          <a:spcPts val="0"/>
                        </a:spcAft>
                        <a:buNone/>
                      </a:pPr>
                      <a:r>
                        <a:rPr lang="en" sz="1100" u="none" cap="none" strike="noStrike"/>
                        <a:t>CSCO</a:t>
                      </a:r>
                      <a:endParaRPr b="0" i="0" sz="1100" u="none" cap="none" strike="noStrike">
                        <a:solidFill>
                          <a:srgbClr val="000000"/>
                        </a:solidFill>
                        <a:latin typeface="Calibri"/>
                        <a:ea typeface="Calibri"/>
                        <a:cs typeface="Calibri"/>
                        <a:sym typeface="Calibri"/>
                      </a:endParaRPr>
                    </a:p>
                  </a:txBody>
                  <a:tcPr marT="6350" marB="0" marR="6350" marL="6350" anchor="b"/>
                </a:tc>
                <a:tc>
                  <a:txBody>
                    <a:bodyPr>
                      <a:noAutofit/>
                    </a:bodyPr>
                    <a:lstStyle/>
                    <a:p>
                      <a:pPr indent="0" lvl="0" marL="0" marR="0" rtl="0" algn="r">
                        <a:lnSpc>
                          <a:spcPct val="100000"/>
                        </a:lnSpc>
                        <a:spcBef>
                          <a:spcPts val="0"/>
                        </a:spcBef>
                        <a:spcAft>
                          <a:spcPts val="0"/>
                        </a:spcAft>
                        <a:buNone/>
                      </a:pPr>
                      <a:r>
                        <a:rPr lang="en" sz="1100" u="none" cap="none" strike="noStrike"/>
                        <a:t>10.62%</a:t>
                      </a:r>
                      <a:endParaRPr b="0" i="0" sz="1100" u="none" cap="none" strike="noStrike">
                        <a:solidFill>
                          <a:srgbClr val="000000"/>
                        </a:solidFill>
                        <a:latin typeface="Calibri"/>
                        <a:ea typeface="Calibri"/>
                        <a:cs typeface="Calibri"/>
                        <a:sym typeface="Calibri"/>
                      </a:endParaRPr>
                    </a:p>
                  </a:txBody>
                  <a:tcPr marT="6350" marB="0" marR="6350" marL="6350" anchor="b"/>
                </a:tc>
              </a:tr>
              <a:tr h="184150">
                <a:tc>
                  <a:txBody>
                    <a:bodyPr>
                      <a:noAutofit/>
                    </a:bodyPr>
                    <a:lstStyle/>
                    <a:p>
                      <a:pPr indent="0" lvl="0" marL="0" marR="0" rtl="0" algn="l">
                        <a:lnSpc>
                          <a:spcPct val="100000"/>
                        </a:lnSpc>
                        <a:spcBef>
                          <a:spcPts val="0"/>
                        </a:spcBef>
                        <a:spcAft>
                          <a:spcPts val="0"/>
                        </a:spcAft>
                        <a:buNone/>
                      </a:pPr>
                      <a:r>
                        <a:rPr lang="en" sz="1100" u="none" cap="none" strike="noStrike"/>
                        <a:t>CVX</a:t>
                      </a:r>
                      <a:endParaRPr b="0" i="0" sz="1100" u="none" cap="none" strike="noStrike">
                        <a:solidFill>
                          <a:srgbClr val="000000"/>
                        </a:solidFill>
                        <a:latin typeface="Calibri"/>
                        <a:ea typeface="Calibri"/>
                        <a:cs typeface="Calibri"/>
                        <a:sym typeface="Calibri"/>
                      </a:endParaRPr>
                    </a:p>
                  </a:txBody>
                  <a:tcPr marT="6350" marB="0" marR="6350" marL="6350" anchor="b"/>
                </a:tc>
                <a:tc>
                  <a:txBody>
                    <a:bodyPr>
                      <a:noAutofit/>
                    </a:bodyPr>
                    <a:lstStyle/>
                    <a:p>
                      <a:pPr indent="0" lvl="0" marL="0" marR="0" rtl="0" algn="r">
                        <a:lnSpc>
                          <a:spcPct val="100000"/>
                        </a:lnSpc>
                        <a:spcBef>
                          <a:spcPts val="0"/>
                        </a:spcBef>
                        <a:spcAft>
                          <a:spcPts val="0"/>
                        </a:spcAft>
                        <a:buNone/>
                      </a:pPr>
                      <a:r>
                        <a:rPr lang="en" sz="1100" u="none" cap="none" strike="noStrike"/>
                        <a:t>5%</a:t>
                      </a:r>
                      <a:endParaRPr b="0" i="0" sz="1100" u="none" cap="none" strike="noStrike">
                        <a:solidFill>
                          <a:srgbClr val="000000"/>
                        </a:solidFill>
                        <a:latin typeface="Calibri"/>
                        <a:ea typeface="Calibri"/>
                        <a:cs typeface="Calibri"/>
                        <a:sym typeface="Calibri"/>
                      </a:endParaRPr>
                    </a:p>
                  </a:txBody>
                  <a:tcPr marT="6350" marB="0" marR="6350" marL="6350" anchor="b"/>
                </a:tc>
              </a:tr>
              <a:tr h="184150">
                <a:tc>
                  <a:txBody>
                    <a:bodyPr>
                      <a:noAutofit/>
                    </a:bodyPr>
                    <a:lstStyle/>
                    <a:p>
                      <a:pPr indent="0" lvl="0" marL="0" marR="0" rtl="0" algn="l">
                        <a:lnSpc>
                          <a:spcPct val="100000"/>
                        </a:lnSpc>
                        <a:spcBef>
                          <a:spcPts val="0"/>
                        </a:spcBef>
                        <a:spcAft>
                          <a:spcPts val="0"/>
                        </a:spcAft>
                        <a:buNone/>
                      </a:pPr>
                      <a:r>
                        <a:rPr lang="en" sz="1100" u="none" cap="none" strike="noStrike"/>
                        <a:t>DIS</a:t>
                      </a:r>
                      <a:endParaRPr b="0" i="0" sz="1100" u="none" cap="none" strike="noStrike">
                        <a:solidFill>
                          <a:srgbClr val="000000"/>
                        </a:solidFill>
                        <a:latin typeface="Calibri"/>
                        <a:ea typeface="Calibri"/>
                        <a:cs typeface="Calibri"/>
                        <a:sym typeface="Calibri"/>
                      </a:endParaRPr>
                    </a:p>
                  </a:txBody>
                  <a:tcPr marT="6350" marB="0" marR="6350" marL="6350" anchor="b"/>
                </a:tc>
                <a:tc>
                  <a:txBody>
                    <a:bodyPr>
                      <a:noAutofit/>
                    </a:bodyPr>
                    <a:lstStyle/>
                    <a:p>
                      <a:pPr indent="0" lvl="0" marL="0" marR="0" rtl="0" algn="r">
                        <a:lnSpc>
                          <a:spcPct val="100000"/>
                        </a:lnSpc>
                        <a:spcBef>
                          <a:spcPts val="0"/>
                        </a:spcBef>
                        <a:spcAft>
                          <a:spcPts val="0"/>
                        </a:spcAft>
                        <a:buNone/>
                      </a:pPr>
                      <a:r>
                        <a:rPr lang="en" sz="1100" u="none" cap="none" strike="noStrike"/>
                        <a:t>12.68%</a:t>
                      </a:r>
                      <a:endParaRPr b="0" i="0" sz="1100" u="none" cap="none" strike="noStrike">
                        <a:solidFill>
                          <a:srgbClr val="000000"/>
                        </a:solidFill>
                        <a:latin typeface="Calibri"/>
                        <a:ea typeface="Calibri"/>
                        <a:cs typeface="Calibri"/>
                        <a:sym typeface="Calibri"/>
                      </a:endParaRPr>
                    </a:p>
                  </a:txBody>
                  <a:tcPr marT="6350" marB="0" marR="6350" marL="6350" anchor="b"/>
                </a:tc>
              </a:tr>
              <a:tr h="184150">
                <a:tc>
                  <a:txBody>
                    <a:bodyPr>
                      <a:noAutofit/>
                    </a:bodyPr>
                    <a:lstStyle/>
                    <a:p>
                      <a:pPr indent="0" lvl="0" marL="0" marR="0" rtl="0" algn="l">
                        <a:lnSpc>
                          <a:spcPct val="100000"/>
                        </a:lnSpc>
                        <a:spcBef>
                          <a:spcPts val="0"/>
                        </a:spcBef>
                        <a:spcAft>
                          <a:spcPts val="0"/>
                        </a:spcAft>
                        <a:buNone/>
                      </a:pPr>
                      <a:r>
                        <a:rPr lang="en" sz="1100" u="none" cap="none" strike="noStrike"/>
                        <a:t>GS</a:t>
                      </a:r>
                      <a:endParaRPr b="0" i="0" sz="1100" u="none" cap="none" strike="noStrike">
                        <a:solidFill>
                          <a:srgbClr val="000000"/>
                        </a:solidFill>
                        <a:latin typeface="Calibri"/>
                        <a:ea typeface="Calibri"/>
                        <a:cs typeface="Calibri"/>
                        <a:sym typeface="Calibri"/>
                      </a:endParaRPr>
                    </a:p>
                  </a:txBody>
                  <a:tcPr marT="6350" marB="0" marR="6350" marL="6350" anchor="b"/>
                </a:tc>
                <a:tc>
                  <a:txBody>
                    <a:bodyPr>
                      <a:noAutofit/>
                    </a:bodyPr>
                    <a:lstStyle/>
                    <a:p>
                      <a:pPr indent="0" lvl="0" marL="0" marR="0" rtl="0" algn="r">
                        <a:lnSpc>
                          <a:spcPct val="100000"/>
                        </a:lnSpc>
                        <a:spcBef>
                          <a:spcPts val="0"/>
                        </a:spcBef>
                        <a:spcAft>
                          <a:spcPts val="0"/>
                        </a:spcAft>
                        <a:buNone/>
                      </a:pPr>
                      <a:r>
                        <a:rPr lang="en" sz="1100" u="none" cap="none" strike="noStrike"/>
                        <a:t>5%</a:t>
                      </a:r>
                      <a:endParaRPr b="0" i="0" sz="1100" u="none" cap="none" strike="noStrike">
                        <a:solidFill>
                          <a:srgbClr val="000000"/>
                        </a:solidFill>
                        <a:latin typeface="Calibri"/>
                        <a:ea typeface="Calibri"/>
                        <a:cs typeface="Calibri"/>
                        <a:sym typeface="Calibri"/>
                      </a:endParaRPr>
                    </a:p>
                  </a:txBody>
                  <a:tcPr marT="6350" marB="0" marR="6350" marL="6350" anchor="b"/>
                </a:tc>
              </a:tr>
              <a:tr h="184150">
                <a:tc>
                  <a:txBody>
                    <a:bodyPr>
                      <a:noAutofit/>
                    </a:bodyPr>
                    <a:lstStyle/>
                    <a:p>
                      <a:pPr indent="0" lvl="0" marL="0" marR="0" rtl="0" algn="l">
                        <a:lnSpc>
                          <a:spcPct val="100000"/>
                        </a:lnSpc>
                        <a:spcBef>
                          <a:spcPts val="0"/>
                        </a:spcBef>
                        <a:spcAft>
                          <a:spcPts val="0"/>
                        </a:spcAft>
                        <a:buNone/>
                      </a:pPr>
                      <a:r>
                        <a:rPr lang="en" sz="1100" u="none" cap="none" strike="noStrike"/>
                        <a:t>HD</a:t>
                      </a:r>
                      <a:endParaRPr b="0" i="0" sz="1100" u="none" cap="none" strike="noStrike">
                        <a:solidFill>
                          <a:srgbClr val="000000"/>
                        </a:solidFill>
                        <a:latin typeface="Calibri"/>
                        <a:ea typeface="Calibri"/>
                        <a:cs typeface="Calibri"/>
                        <a:sym typeface="Calibri"/>
                      </a:endParaRPr>
                    </a:p>
                  </a:txBody>
                  <a:tcPr marT="6350" marB="0" marR="6350" marL="6350" anchor="b"/>
                </a:tc>
                <a:tc>
                  <a:txBody>
                    <a:bodyPr>
                      <a:noAutofit/>
                    </a:bodyPr>
                    <a:lstStyle/>
                    <a:p>
                      <a:pPr indent="0" lvl="0" marL="0" marR="0" rtl="0" algn="r">
                        <a:lnSpc>
                          <a:spcPct val="100000"/>
                        </a:lnSpc>
                        <a:spcBef>
                          <a:spcPts val="0"/>
                        </a:spcBef>
                        <a:spcAft>
                          <a:spcPts val="0"/>
                        </a:spcAft>
                        <a:buNone/>
                      </a:pPr>
                      <a:r>
                        <a:rPr lang="en" sz="1100" u="none" cap="none" strike="noStrike"/>
                        <a:t>29.92%</a:t>
                      </a:r>
                      <a:endParaRPr b="0" i="0" sz="1100" u="none" cap="none" strike="noStrike">
                        <a:solidFill>
                          <a:srgbClr val="000000"/>
                        </a:solidFill>
                        <a:latin typeface="Calibri"/>
                        <a:ea typeface="Calibri"/>
                        <a:cs typeface="Calibri"/>
                        <a:sym typeface="Calibri"/>
                      </a:endParaRPr>
                    </a:p>
                  </a:txBody>
                  <a:tcPr marT="6350" marB="0" marR="6350" marL="6350" anchor="b"/>
                </a:tc>
              </a:tr>
              <a:tr h="184150">
                <a:tc>
                  <a:txBody>
                    <a:bodyPr>
                      <a:noAutofit/>
                    </a:bodyPr>
                    <a:lstStyle/>
                    <a:p>
                      <a:pPr indent="0" lvl="0" marL="0" marR="0" rtl="0" algn="l">
                        <a:lnSpc>
                          <a:spcPct val="100000"/>
                        </a:lnSpc>
                        <a:spcBef>
                          <a:spcPts val="0"/>
                        </a:spcBef>
                        <a:spcAft>
                          <a:spcPts val="0"/>
                        </a:spcAft>
                        <a:buNone/>
                      </a:pPr>
                      <a:r>
                        <a:rPr lang="en" sz="1100" u="none" cap="none" strike="noStrike"/>
                        <a:t>IBM</a:t>
                      </a:r>
                      <a:endParaRPr b="0" i="0" sz="1100" u="none" cap="none" strike="noStrike">
                        <a:solidFill>
                          <a:srgbClr val="000000"/>
                        </a:solidFill>
                        <a:latin typeface="Calibri"/>
                        <a:ea typeface="Calibri"/>
                        <a:cs typeface="Calibri"/>
                        <a:sym typeface="Calibri"/>
                      </a:endParaRPr>
                    </a:p>
                  </a:txBody>
                  <a:tcPr marT="6350" marB="0" marR="6350" marL="6350" anchor="b"/>
                </a:tc>
                <a:tc>
                  <a:txBody>
                    <a:bodyPr>
                      <a:noAutofit/>
                    </a:bodyPr>
                    <a:lstStyle/>
                    <a:p>
                      <a:pPr indent="0" lvl="0" marL="0" marR="0" rtl="0" algn="r">
                        <a:lnSpc>
                          <a:spcPct val="100000"/>
                        </a:lnSpc>
                        <a:spcBef>
                          <a:spcPts val="0"/>
                        </a:spcBef>
                        <a:spcAft>
                          <a:spcPts val="0"/>
                        </a:spcAft>
                        <a:buNone/>
                      </a:pPr>
                      <a:r>
                        <a:rPr lang="en" sz="1100" u="none" cap="none" strike="noStrike"/>
                        <a:t>5%</a:t>
                      </a:r>
                      <a:endParaRPr b="0" i="0" sz="1100" u="none" cap="none" strike="noStrike">
                        <a:solidFill>
                          <a:srgbClr val="000000"/>
                        </a:solidFill>
                        <a:latin typeface="Calibri"/>
                        <a:ea typeface="Calibri"/>
                        <a:cs typeface="Calibri"/>
                        <a:sym typeface="Calibri"/>
                      </a:endParaRPr>
                    </a:p>
                  </a:txBody>
                  <a:tcPr marT="6350" marB="0" marR="6350" marL="6350" anchor="b"/>
                </a:tc>
              </a:tr>
            </a:tbl>
          </a:graphicData>
        </a:graphic>
      </p:graphicFrame>
      <p:pic>
        <p:nvPicPr>
          <p:cNvPr id="285" name="Google Shape;285;p46"/>
          <p:cNvPicPr preferRelativeResize="0"/>
          <p:nvPr/>
        </p:nvPicPr>
        <p:blipFill rotWithShape="1">
          <a:blip r:embed="rId3">
            <a:alphaModFix/>
          </a:blip>
          <a:srcRect b="0" l="0" r="0" t="0"/>
          <a:stretch/>
        </p:blipFill>
        <p:spPr>
          <a:xfrm>
            <a:off x="1949569" y="287780"/>
            <a:ext cx="6461547" cy="2451587"/>
          </a:xfrm>
          <a:prstGeom prst="rect">
            <a:avLst/>
          </a:prstGeom>
          <a:noFill/>
          <a:ln>
            <a:noFill/>
          </a:ln>
        </p:spPr>
      </p:pic>
      <p:sp>
        <p:nvSpPr>
          <p:cNvPr id="286" name="Google Shape;286;p46"/>
          <p:cNvSpPr txBox="1"/>
          <p:nvPr/>
        </p:nvSpPr>
        <p:spPr>
          <a:xfrm>
            <a:off x="534838" y="104572"/>
            <a:ext cx="1662635"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Risk aversion = 10</a:t>
            </a:r>
            <a:endParaRPr b="0" i="0" sz="1400" u="none" cap="none" strike="noStrike">
              <a:solidFill>
                <a:srgbClr val="000000"/>
              </a:solidFill>
              <a:latin typeface="Arial"/>
              <a:ea typeface="Arial"/>
              <a:cs typeface="Arial"/>
              <a:sym typeface="Arial"/>
            </a:endParaRPr>
          </a:p>
        </p:txBody>
      </p:sp>
      <p:sp>
        <p:nvSpPr>
          <p:cNvPr id="287" name="Google Shape;287;p46"/>
          <p:cNvSpPr txBox="1"/>
          <p:nvPr/>
        </p:nvSpPr>
        <p:spPr>
          <a:xfrm>
            <a:off x="534838" y="2477965"/>
            <a:ext cx="1762021"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Risk aversion = 100</a:t>
            </a:r>
            <a:endParaRPr b="0" i="0" sz="1400" u="none" cap="none" strike="noStrike">
              <a:solidFill>
                <a:srgbClr val="000000"/>
              </a:solidFill>
              <a:latin typeface="Arial"/>
              <a:ea typeface="Arial"/>
              <a:cs typeface="Arial"/>
              <a:sym typeface="Arial"/>
            </a:endParaRPr>
          </a:p>
        </p:txBody>
      </p:sp>
      <p:pic>
        <p:nvPicPr>
          <p:cNvPr id="288" name="Google Shape;288;p46"/>
          <p:cNvPicPr preferRelativeResize="0"/>
          <p:nvPr/>
        </p:nvPicPr>
        <p:blipFill rotWithShape="1">
          <a:blip r:embed="rId4">
            <a:alphaModFix/>
          </a:blip>
          <a:srcRect b="0" l="0" r="0" t="0"/>
          <a:stretch/>
        </p:blipFill>
        <p:spPr>
          <a:xfrm>
            <a:off x="1992761" y="2712646"/>
            <a:ext cx="6418356" cy="239660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47"/>
          <p:cNvSpPr txBox="1"/>
          <p:nvPr>
            <p:ph type="title"/>
          </p:nvPr>
        </p:nvSpPr>
        <p:spPr>
          <a:xfrm>
            <a:off x="500343" y="0"/>
            <a:ext cx="8079600" cy="1243500"/>
          </a:xfrm>
          <a:prstGeom prst="rect">
            <a:avLst/>
          </a:prstGeom>
          <a:noFill/>
          <a:ln>
            <a:noFill/>
          </a:ln>
        </p:spPr>
        <p:txBody>
          <a:bodyPr anchorCtr="0" anchor="ctr" bIns="34275" lIns="68575" spcFirstLastPara="1" rIns="68575" wrap="square" tIns="34275">
            <a:noAutofit/>
          </a:bodyPr>
          <a:lstStyle/>
          <a:p>
            <a:pPr indent="0" lvl="0" marL="0" rtl="0" algn="l">
              <a:lnSpc>
                <a:spcPct val="85000"/>
              </a:lnSpc>
              <a:spcBef>
                <a:spcPts val="0"/>
              </a:spcBef>
              <a:spcAft>
                <a:spcPts val="0"/>
              </a:spcAft>
              <a:buClr>
                <a:schemeClr val="accent1"/>
              </a:buClr>
              <a:buSzPts val="4100"/>
              <a:buFont typeface="Calibri"/>
              <a:buNone/>
            </a:pPr>
            <a:r>
              <a:rPr lang="en" sz="2400"/>
              <a:t>Model 4: Maximizing Sharpe Ratio</a:t>
            </a:r>
            <a:endParaRPr sz="2400"/>
          </a:p>
        </p:txBody>
      </p:sp>
      <p:sp>
        <p:nvSpPr>
          <p:cNvPr id="294" name="Google Shape;294;p47"/>
          <p:cNvSpPr txBox="1"/>
          <p:nvPr>
            <p:ph idx="1" type="body"/>
          </p:nvPr>
        </p:nvSpPr>
        <p:spPr>
          <a:xfrm>
            <a:off x="507505" y="953285"/>
            <a:ext cx="8065200" cy="2824500"/>
          </a:xfrm>
          <a:prstGeom prst="rect">
            <a:avLst/>
          </a:prstGeom>
          <a:blipFill rotWithShape="1">
            <a:blip r:embed="rId3">
              <a:alphaModFix/>
            </a:blip>
            <a:stretch>
              <a:fillRect b="0" l="0" r="0" t="-1077"/>
            </a:stretch>
          </a:blipFill>
          <a:ln>
            <a:noFill/>
          </a:ln>
        </p:spPr>
        <p:txBody>
          <a:bodyPr anchorCtr="0" anchor="t" bIns="34275" lIns="68575" spcFirstLastPara="1" rIns="68575" wrap="square" tIns="34275">
            <a:noAutofit/>
          </a:bodyPr>
          <a:lstStyle/>
          <a:p>
            <a:pPr indent="-317500" lvl="0" marL="457200" rtl="0" algn="l">
              <a:lnSpc>
                <a:spcPct val="85000"/>
              </a:lnSpc>
              <a:spcBef>
                <a:spcPts val="1000"/>
              </a:spcBef>
              <a:spcAft>
                <a:spcPts val="0"/>
              </a:spcAft>
              <a:buClr>
                <a:srgbClr val="262626"/>
              </a:buClr>
              <a:buSzPts val="1400"/>
              <a:buChar char=" "/>
            </a:pPr>
            <a:r>
              <a:rPr lang="en"/>
              <a:t> </a:t>
            </a:r>
            <a:endParaRPr/>
          </a:p>
        </p:txBody>
      </p:sp>
      <p:graphicFrame>
        <p:nvGraphicFramePr>
          <p:cNvPr id="295" name="Google Shape;295;p47"/>
          <p:cNvGraphicFramePr/>
          <p:nvPr/>
        </p:nvGraphicFramePr>
        <p:xfrm>
          <a:off x="654199" y="2484025"/>
          <a:ext cx="3000000" cy="3000000"/>
        </p:xfrm>
        <a:graphic>
          <a:graphicData uri="http://schemas.openxmlformats.org/drawingml/2006/table">
            <a:tbl>
              <a:tblPr>
                <a:noFill/>
                <a:tableStyleId>{D8BC48C3-8E16-4B82-8B77-F55812B035E6}</a:tableStyleId>
              </a:tblPr>
              <a:tblGrid>
                <a:gridCol w="609600"/>
                <a:gridCol w="609600"/>
              </a:tblGrid>
              <a:tr h="184150">
                <a:tc>
                  <a:txBody>
                    <a:bodyPr>
                      <a:noAutofit/>
                    </a:bodyPr>
                    <a:lstStyle/>
                    <a:p>
                      <a:pPr indent="0" lvl="0" marL="0" marR="0" rtl="0" algn="l">
                        <a:lnSpc>
                          <a:spcPct val="100000"/>
                        </a:lnSpc>
                        <a:spcBef>
                          <a:spcPts val="0"/>
                        </a:spcBef>
                        <a:spcAft>
                          <a:spcPts val="0"/>
                        </a:spcAft>
                        <a:buNone/>
                      </a:pPr>
                      <a:r>
                        <a:rPr lang="en" sz="1100" u="none" cap="none" strike="noStrike"/>
                        <a:t>AAPL</a:t>
                      </a:r>
                      <a:endParaRPr b="0" i="0" sz="1100" u="none" cap="none" strike="noStrike">
                        <a:solidFill>
                          <a:srgbClr val="000000"/>
                        </a:solidFill>
                        <a:latin typeface="Calibri"/>
                        <a:ea typeface="Calibri"/>
                        <a:cs typeface="Calibri"/>
                        <a:sym typeface="Calibri"/>
                      </a:endParaRPr>
                    </a:p>
                  </a:txBody>
                  <a:tcPr marT="6350" marB="0" marR="6350" marL="6350" anchor="b"/>
                </a:tc>
                <a:tc>
                  <a:txBody>
                    <a:bodyPr>
                      <a:noAutofit/>
                    </a:bodyPr>
                    <a:lstStyle/>
                    <a:p>
                      <a:pPr indent="0" lvl="0" marL="0" marR="0" rtl="0" algn="r">
                        <a:lnSpc>
                          <a:spcPct val="100000"/>
                        </a:lnSpc>
                        <a:spcBef>
                          <a:spcPts val="0"/>
                        </a:spcBef>
                        <a:spcAft>
                          <a:spcPts val="0"/>
                        </a:spcAft>
                        <a:buNone/>
                      </a:pPr>
                      <a:r>
                        <a:rPr lang="en" sz="1100" u="none" cap="none" strike="noStrike"/>
                        <a:t>13.80%</a:t>
                      </a:r>
                      <a:endParaRPr b="0" i="0" sz="1100" u="none" cap="none" strike="noStrike">
                        <a:solidFill>
                          <a:srgbClr val="000000"/>
                        </a:solidFill>
                        <a:latin typeface="Calibri"/>
                        <a:ea typeface="Calibri"/>
                        <a:cs typeface="Calibri"/>
                        <a:sym typeface="Calibri"/>
                      </a:endParaRPr>
                    </a:p>
                  </a:txBody>
                  <a:tcPr marT="6350" marB="0" marR="6350" marL="6350" anchor="b"/>
                </a:tc>
              </a:tr>
              <a:tr h="184150">
                <a:tc>
                  <a:txBody>
                    <a:bodyPr>
                      <a:noAutofit/>
                    </a:bodyPr>
                    <a:lstStyle/>
                    <a:p>
                      <a:pPr indent="0" lvl="0" marL="0" marR="0" rtl="0" algn="l">
                        <a:lnSpc>
                          <a:spcPct val="100000"/>
                        </a:lnSpc>
                        <a:spcBef>
                          <a:spcPts val="0"/>
                        </a:spcBef>
                        <a:spcAft>
                          <a:spcPts val="0"/>
                        </a:spcAft>
                        <a:buNone/>
                      </a:pPr>
                      <a:r>
                        <a:rPr lang="en" sz="1100" u="none" cap="none" strike="noStrike"/>
                        <a:t>APX</a:t>
                      </a:r>
                      <a:endParaRPr b="0" i="0" sz="1100" u="none" cap="none" strike="noStrike">
                        <a:solidFill>
                          <a:srgbClr val="000000"/>
                        </a:solidFill>
                        <a:latin typeface="Calibri"/>
                        <a:ea typeface="Calibri"/>
                        <a:cs typeface="Calibri"/>
                        <a:sym typeface="Calibri"/>
                      </a:endParaRPr>
                    </a:p>
                  </a:txBody>
                  <a:tcPr marT="6350" marB="0" marR="6350" marL="6350" anchor="b"/>
                </a:tc>
                <a:tc>
                  <a:txBody>
                    <a:bodyPr>
                      <a:noAutofit/>
                    </a:bodyPr>
                    <a:lstStyle/>
                    <a:p>
                      <a:pPr indent="0" lvl="0" marL="0" marR="0" rtl="0" algn="r">
                        <a:lnSpc>
                          <a:spcPct val="100000"/>
                        </a:lnSpc>
                        <a:spcBef>
                          <a:spcPts val="0"/>
                        </a:spcBef>
                        <a:spcAft>
                          <a:spcPts val="0"/>
                        </a:spcAft>
                        <a:buNone/>
                      </a:pPr>
                      <a:r>
                        <a:rPr lang="en" sz="1100" u="none" cap="none" strike="noStrike"/>
                        <a:t>5%</a:t>
                      </a:r>
                      <a:endParaRPr b="0" i="0" sz="1100" u="none" cap="none" strike="noStrike">
                        <a:solidFill>
                          <a:srgbClr val="000000"/>
                        </a:solidFill>
                        <a:latin typeface="Calibri"/>
                        <a:ea typeface="Calibri"/>
                        <a:cs typeface="Calibri"/>
                        <a:sym typeface="Calibri"/>
                      </a:endParaRPr>
                    </a:p>
                  </a:txBody>
                  <a:tcPr marT="6350" marB="0" marR="6350" marL="6350" anchor="b"/>
                </a:tc>
              </a:tr>
              <a:tr h="184150">
                <a:tc>
                  <a:txBody>
                    <a:bodyPr>
                      <a:noAutofit/>
                    </a:bodyPr>
                    <a:lstStyle/>
                    <a:p>
                      <a:pPr indent="0" lvl="0" marL="0" marR="0" rtl="0" algn="l">
                        <a:lnSpc>
                          <a:spcPct val="100000"/>
                        </a:lnSpc>
                        <a:spcBef>
                          <a:spcPts val="0"/>
                        </a:spcBef>
                        <a:spcAft>
                          <a:spcPts val="0"/>
                        </a:spcAft>
                        <a:buNone/>
                      </a:pPr>
                      <a:r>
                        <a:rPr lang="en" sz="1100" u="none" cap="none" strike="noStrike"/>
                        <a:t>BA</a:t>
                      </a:r>
                      <a:endParaRPr b="0" i="0" sz="1100" u="none" cap="none" strike="noStrike">
                        <a:solidFill>
                          <a:srgbClr val="000000"/>
                        </a:solidFill>
                        <a:latin typeface="Calibri"/>
                        <a:ea typeface="Calibri"/>
                        <a:cs typeface="Calibri"/>
                        <a:sym typeface="Calibri"/>
                      </a:endParaRPr>
                    </a:p>
                  </a:txBody>
                  <a:tcPr marT="6350" marB="0" marR="6350" marL="6350" anchor="b"/>
                </a:tc>
                <a:tc>
                  <a:txBody>
                    <a:bodyPr>
                      <a:noAutofit/>
                    </a:bodyPr>
                    <a:lstStyle/>
                    <a:p>
                      <a:pPr indent="0" lvl="0" marL="0" marR="0" rtl="0" algn="r">
                        <a:lnSpc>
                          <a:spcPct val="100000"/>
                        </a:lnSpc>
                        <a:spcBef>
                          <a:spcPts val="0"/>
                        </a:spcBef>
                        <a:spcAft>
                          <a:spcPts val="0"/>
                        </a:spcAft>
                        <a:buNone/>
                      </a:pPr>
                      <a:r>
                        <a:rPr lang="en" sz="1100" u="none" cap="none" strike="noStrike"/>
                        <a:t>20.76%</a:t>
                      </a:r>
                      <a:endParaRPr b="0" i="0" sz="1100" u="none" cap="none" strike="noStrike">
                        <a:solidFill>
                          <a:srgbClr val="000000"/>
                        </a:solidFill>
                        <a:latin typeface="Calibri"/>
                        <a:ea typeface="Calibri"/>
                        <a:cs typeface="Calibri"/>
                        <a:sym typeface="Calibri"/>
                      </a:endParaRPr>
                    </a:p>
                  </a:txBody>
                  <a:tcPr marT="6350" marB="0" marR="6350" marL="6350" anchor="b"/>
                </a:tc>
              </a:tr>
              <a:tr h="184150">
                <a:tc>
                  <a:txBody>
                    <a:bodyPr>
                      <a:noAutofit/>
                    </a:bodyPr>
                    <a:lstStyle/>
                    <a:p>
                      <a:pPr indent="0" lvl="0" marL="0" marR="0" rtl="0" algn="l">
                        <a:lnSpc>
                          <a:spcPct val="100000"/>
                        </a:lnSpc>
                        <a:spcBef>
                          <a:spcPts val="0"/>
                        </a:spcBef>
                        <a:spcAft>
                          <a:spcPts val="0"/>
                        </a:spcAft>
                        <a:buNone/>
                      </a:pPr>
                      <a:r>
                        <a:rPr lang="en" sz="1100" u="none" cap="none" strike="noStrike"/>
                        <a:t>CAT</a:t>
                      </a:r>
                      <a:endParaRPr b="0" i="0" sz="1100" u="none" cap="none" strike="noStrike">
                        <a:solidFill>
                          <a:srgbClr val="000000"/>
                        </a:solidFill>
                        <a:latin typeface="Calibri"/>
                        <a:ea typeface="Calibri"/>
                        <a:cs typeface="Calibri"/>
                        <a:sym typeface="Calibri"/>
                      </a:endParaRPr>
                    </a:p>
                  </a:txBody>
                  <a:tcPr marT="6350" marB="0" marR="6350" marL="6350" anchor="b"/>
                </a:tc>
                <a:tc>
                  <a:txBody>
                    <a:bodyPr>
                      <a:noAutofit/>
                    </a:bodyPr>
                    <a:lstStyle/>
                    <a:p>
                      <a:pPr indent="0" lvl="0" marL="0" marR="0" rtl="0" algn="r">
                        <a:lnSpc>
                          <a:spcPct val="100000"/>
                        </a:lnSpc>
                        <a:spcBef>
                          <a:spcPts val="0"/>
                        </a:spcBef>
                        <a:spcAft>
                          <a:spcPts val="0"/>
                        </a:spcAft>
                        <a:buNone/>
                      </a:pPr>
                      <a:r>
                        <a:rPr lang="en" sz="1100" u="none" cap="none" strike="noStrike"/>
                        <a:t>5%</a:t>
                      </a:r>
                      <a:endParaRPr b="0" i="0" sz="1100" u="none" cap="none" strike="noStrike">
                        <a:solidFill>
                          <a:srgbClr val="000000"/>
                        </a:solidFill>
                        <a:latin typeface="Calibri"/>
                        <a:ea typeface="Calibri"/>
                        <a:cs typeface="Calibri"/>
                        <a:sym typeface="Calibri"/>
                      </a:endParaRPr>
                    </a:p>
                  </a:txBody>
                  <a:tcPr marT="6350" marB="0" marR="6350" marL="6350" anchor="b"/>
                </a:tc>
              </a:tr>
              <a:tr h="184150">
                <a:tc>
                  <a:txBody>
                    <a:bodyPr>
                      <a:noAutofit/>
                    </a:bodyPr>
                    <a:lstStyle/>
                    <a:p>
                      <a:pPr indent="0" lvl="0" marL="0" marR="0" rtl="0" algn="l">
                        <a:lnSpc>
                          <a:spcPct val="100000"/>
                        </a:lnSpc>
                        <a:spcBef>
                          <a:spcPts val="0"/>
                        </a:spcBef>
                        <a:spcAft>
                          <a:spcPts val="0"/>
                        </a:spcAft>
                        <a:buNone/>
                      </a:pPr>
                      <a:r>
                        <a:rPr lang="en" sz="1100" u="none" cap="none" strike="noStrike"/>
                        <a:t>CSCO</a:t>
                      </a:r>
                      <a:endParaRPr b="0" i="0" sz="1100" u="none" cap="none" strike="noStrike">
                        <a:solidFill>
                          <a:srgbClr val="000000"/>
                        </a:solidFill>
                        <a:latin typeface="Calibri"/>
                        <a:ea typeface="Calibri"/>
                        <a:cs typeface="Calibri"/>
                        <a:sym typeface="Calibri"/>
                      </a:endParaRPr>
                    </a:p>
                  </a:txBody>
                  <a:tcPr marT="6350" marB="0" marR="6350" marL="6350" anchor="b"/>
                </a:tc>
                <a:tc>
                  <a:txBody>
                    <a:bodyPr>
                      <a:noAutofit/>
                    </a:bodyPr>
                    <a:lstStyle/>
                    <a:p>
                      <a:pPr indent="0" lvl="0" marL="0" marR="0" rtl="0" algn="r">
                        <a:lnSpc>
                          <a:spcPct val="100000"/>
                        </a:lnSpc>
                        <a:spcBef>
                          <a:spcPts val="0"/>
                        </a:spcBef>
                        <a:spcAft>
                          <a:spcPts val="0"/>
                        </a:spcAft>
                        <a:buNone/>
                      </a:pPr>
                      <a:r>
                        <a:rPr lang="en" sz="1100" u="none" cap="none" strike="noStrike"/>
                        <a:t>10.72%</a:t>
                      </a:r>
                      <a:endParaRPr b="0" i="0" sz="1100" u="none" cap="none" strike="noStrike">
                        <a:solidFill>
                          <a:srgbClr val="000000"/>
                        </a:solidFill>
                        <a:latin typeface="Calibri"/>
                        <a:ea typeface="Calibri"/>
                        <a:cs typeface="Calibri"/>
                        <a:sym typeface="Calibri"/>
                      </a:endParaRPr>
                    </a:p>
                  </a:txBody>
                  <a:tcPr marT="6350" marB="0" marR="6350" marL="6350" anchor="b"/>
                </a:tc>
              </a:tr>
              <a:tr h="184150">
                <a:tc>
                  <a:txBody>
                    <a:bodyPr>
                      <a:noAutofit/>
                    </a:bodyPr>
                    <a:lstStyle/>
                    <a:p>
                      <a:pPr indent="0" lvl="0" marL="0" marR="0" rtl="0" algn="l">
                        <a:lnSpc>
                          <a:spcPct val="100000"/>
                        </a:lnSpc>
                        <a:spcBef>
                          <a:spcPts val="0"/>
                        </a:spcBef>
                        <a:spcAft>
                          <a:spcPts val="0"/>
                        </a:spcAft>
                        <a:buNone/>
                      </a:pPr>
                      <a:r>
                        <a:rPr lang="en" sz="1100" u="none" cap="none" strike="noStrike"/>
                        <a:t>CVX</a:t>
                      </a:r>
                      <a:endParaRPr b="0" i="0" sz="1100" u="none" cap="none" strike="noStrike">
                        <a:solidFill>
                          <a:srgbClr val="000000"/>
                        </a:solidFill>
                        <a:latin typeface="Calibri"/>
                        <a:ea typeface="Calibri"/>
                        <a:cs typeface="Calibri"/>
                        <a:sym typeface="Calibri"/>
                      </a:endParaRPr>
                    </a:p>
                  </a:txBody>
                  <a:tcPr marT="6350" marB="0" marR="6350" marL="6350" anchor="b"/>
                </a:tc>
                <a:tc>
                  <a:txBody>
                    <a:bodyPr>
                      <a:noAutofit/>
                    </a:bodyPr>
                    <a:lstStyle/>
                    <a:p>
                      <a:pPr indent="0" lvl="0" marL="0" marR="0" rtl="0" algn="r">
                        <a:lnSpc>
                          <a:spcPct val="100000"/>
                        </a:lnSpc>
                        <a:spcBef>
                          <a:spcPts val="0"/>
                        </a:spcBef>
                        <a:spcAft>
                          <a:spcPts val="0"/>
                        </a:spcAft>
                        <a:buNone/>
                      </a:pPr>
                      <a:r>
                        <a:rPr lang="en" sz="1100" u="none" cap="none" strike="noStrike"/>
                        <a:t>5%</a:t>
                      </a:r>
                      <a:endParaRPr b="0" i="0" sz="1100" u="none" cap="none" strike="noStrike">
                        <a:solidFill>
                          <a:srgbClr val="000000"/>
                        </a:solidFill>
                        <a:latin typeface="Calibri"/>
                        <a:ea typeface="Calibri"/>
                        <a:cs typeface="Calibri"/>
                        <a:sym typeface="Calibri"/>
                      </a:endParaRPr>
                    </a:p>
                  </a:txBody>
                  <a:tcPr marT="6350" marB="0" marR="6350" marL="6350" anchor="b"/>
                </a:tc>
              </a:tr>
              <a:tr h="184150">
                <a:tc>
                  <a:txBody>
                    <a:bodyPr>
                      <a:noAutofit/>
                    </a:bodyPr>
                    <a:lstStyle/>
                    <a:p>
                      <a:pPr indent="0" lvl="0" marL="0" marR="0" rtl="0" algn="l">
                        <a:lnSpc>
                          <a:spcPct val="100000"/>
                        </a:lnSpc>
                        <a:spcBef>
                          <a:spcPts val="0"/>
                        </a:spcBef>
                        <a:spcAft>
                          <a:spcPts val="0"/>
                        </a:spcAft>
                        <a:buNone/>
                      </a:pPr>
                      <a:r>
                        <a:rPr lang="en" sz="1100" u="none" cap="none" strike="noStrike"/>
                        <a:t>DIS</a:t>
                      </a:r>
                      <a:endParaRPr b="0" i="0" sz="1100" u="none" cap="none" strike="noStrike">
                        <a:solidFill>
                          <a:srgbClr val="000000"/>
                        </a:solidFill>
                        <a:latin typeface="Calibri"/>
                        <a:ea typeface="Calibri"/>
                        <a:cs typeface="Calibri"/>
                        <a:sym typeface="Calibri"/>
                      </a:endParaRPr>
                    </a:p>
                  </a:txBody>
                  <a:tcPr marT="6350" marB="0" marR="6350" marL="6350" anchor="b"/>
                </a:tc>
                <a:tc>
                  <a:txBody>
                    <a:bodyPr>
                      <a:noAutofit/>
                    </a:bodyPr>
                    <a:lstStyle/>
                    <a:p>
                      <a:pPr indent="0" lvl="0" marL="0" marR="0" rtl="0" algn="r">
                        <a:lnSpc>
                          <a:spcPct val="100000"/>
                        </a:lnSpc>
                        <a:spcBef>
                          <a:spcPts val="0"/>
                        </a:spcBef>
                        <a:spcAft>
                          <a:spcPts val="0"/>
                        </a:spcAft>
                        <a:buNone/>
                      </a:pPr>
                      <a:r>
                        <a:rPr lang="en" sz="1100" u="none" cap="none" strike="noStrike"/>
                        <a:t>5%</a:t>
                      </a:r>
                      <a:endParaRPr b="0" i="0" sz="1100" u="none" cap="none" strike="noStrike">
                        <a:solidFill>
                          <a:srgbClr val="000000"/>
                        </a:solidFill>
                        <a:latin typeface="Calibri"/>
                        <a:ea typeface="Calibri"/>
                        <a:cs typeface="Calibri"/>
                        <a:sym typeface="Calibri"/>
                      </a:endParaRPr>
                    </a:p>
                  </a:txBody>
                  <a:tcPr marT="6350" marB="0" marR="6350" marL="6350" anchor="b"/>
                </a:tc>
              </a:tr>
              <a:tr h="184150">
                <a:tc>
                  <a:txBody>
                    <a:bodyPr>
                      <a:noAutofit/>
                    </a:bodyPr>
                    <a:lstStyle/>
                    <a:p>
                      <a:pPr indent="0" lvl="0" marL="0" marR="0" rtl="0" algn="l">
                        <a:lnSpc>
                          <a:spcPct val="100000"/>
                        </a:lnSpc>
                        <a:spcBef>
                          <a:spcPts val="0"/>
                        </a:spcBef>
                        <a:spcAft>
                          <a:spcPts val="0"/>
                        </a:spcAft>
                        <a:buNone/>
                      </a:pPr>
                      <a:r>
                        <a:rPr lang="en" sz="1100" u="none" cap="none" strike="noStrike"/>
                        <a:t>GS</a:t>
                      </a:r>
                      <a:endParaRPr b="0" i="0" sz="1100" u="none" cap="none" strike="noStrike">
                        <a:solidFill>
                          <a:srgbClr val="000000"/>
                        </a:solidFill>
                        <a:latin typeface="Calibri"/>
                        <a:ea typeface="Calibri"/>
                        <a:cs typeface="Calibri"/>
                        <a:sym typeface="Calibri"/>
                      </a:endParaRPr>
                    </a:p>
                  </a:txBody>
                  <a:tcPr marT="6350" marB="0" marR="6350" marL="6350" anchor="b"/>
                </a:tc>
                <a:tc>
                  <a:txBody>
                    <a:bodyPr>
                      <a:noAutofit/>
                    </a:bodyPr>
                    <a:lstStyle/>
                    <a:p>
                      <a:pPr indent="0" lvl="0" marL="0" marR="0" rtl="0" algn="r">
                        <a:lnSpc>
                          <a:spcPct val="100000"/>
                        </a:lnSpc>
                        <a:spcBef>
                          <a:spcPts val="0"/>
                        </a:spcBef>
                        <a:spcAft>
                          <a:spcPts val="0"/>
                        </a:spcAft>
                        <a:buNone/>
                      </a:pPr>
                      <a:r>
                        <a:rPr lang="en" sz="1100" u="none" cap="none" strike="noStrike"/>
                        <a:t>5%</a:t>
                      </a:r>
                      <a:endParaRPr b="0" i="0" sz="1100" u="none" cap="none" strike="noStrike">
                        <a:solidFill>
                          <a:srgbClr val="000000"/>
                        </a:solidFill>
                        <a:latin typeface="Calibri"/>
                        <a:ea typeface="Calibri"/>
                        <a:cs typeface="Calibri"/>
                        <a:sym typeface="Calibri"/>
                      </a:endParaRPr>
                    </a:p>
                  </a:txBody>
                  <a:tcPr marT="6350" marB="0" marR="6350" marL="6350" anchor="b"/>
                </a:tc>
              </a:tr>
              <a:tr h="184150">
                <a:tc>
                  <a:txBody>
                    <a:bodyPr>
                      <a:noAutofit/>
                    </a:bodyPr>
                    <a:lstStyle/>
                    <a:p>
                      <a:pPr indent="0" lvl="0" marL="0" marR="0" rtl="0" algn="l">
                        <a:lnSpc>
                          <a:spcPct val="100000"/>
                        </a:lnSpc>
                        <a:spcBef>
                          <a:spcPts val="0"/>
                        </a:spcBef>
                        <a:spcAft>
                          <a:spcPts val="0"/>
                        </a:spcAft>
                        <a:buNone/>
                      </a:pPr>
                      <a:r>
                        <a:rPr lang="en" sz="1100" u="none" cap="none" strike="noStrike"/>
                        <a:t>HD</a:t>
                      </a:r>
                      <a:endParaRPr b="0" i="0" sz="1100" u="none" cap="none" strike="noStrike">
                        <a:solidFill>
                          <a:srgbClr val="000000"/>
                        </a:solidFill>
                        <a:latin typeface="Calibri"/>
                        <a:ea typeface="Calibri"/>
                        <a:cs typeface="Calibri"/>
                        <a:sym typeface="Calibri"/>
                      </a:endParaRPr>
                    </a:p>
                  </a:txBody>
                  <a:tcPr marT="6350" marB="0" marR="6350" marL="6350" anchor="b"/>
                </a:tc>
                <a:tc>
                  <a:txBody>
                    <a:bodyPr>
                      <a:noAutofit/>
                    </a:bodyPr>
                    <a:lstStyle/>
                    <a:p>
                      <a:pPr indent="0" lvl="0" marL="0" marR="0" rtl="0" algn="r">
                        <a:lnSpc>
                          <a:spcPct val="100000"/>
                        </a:lnSpc>
                        <a:spcBef>
                          <a:spcPts val="0"/>
                        </a:spcBef>
                        <a:spcAft>
                          <a:spcPts val="0"/>
                        </a:spcAft>
                        <a:buNone/>
                      </a:pPr>
                      <a:r>
                        <a:rPr lang="en" sz="1100" u="none" cap="none" strike="noStrike"/>
                        <a:t>24.73%</a:t>
                      </a:r>
                      <a:endParaRPr b="0" i="0" sz="1100" u="none" cap="none" strike="noStrike">
                        <a:solidFill>
                          <a:srgbClr val="000000"/>
                        </a:solidFill>
                        <a:latin typeface="Calibri"/>
                        <a:ea typeface="Calibri"/>
                        <a:cs typeface="Calibri"/>
                        <a:sym typeface="Calibri"/>
                      </a:endParaRPr>
                    </a:p>
                  </a:txBody>
                  <a:tcPr marT="6350" marB="0" marR="6350" marL="6350" anchor="b"/>
                </a:tc>
              </a:tr>
              <a:tr h="184150">
                <a:tc>
                  <a:txBody>
                    <a:bodyPr>
                      <a:noAutofit/>
                    </a:bodyPr>
                    <a:lstStyle/>
                    <a:p>
                      <a:pPr indent="0" lvl="0" marL="0" marR="0" rtl="0" algn="l">
                        <a:lnSpc>
                          <a:spcPct val="100000"/>
                        </a:lnSpc>
                        <a:spcBef>
                          <a:spcPts val="0"/>
                        </a:spcBef>
                        <a:spcAft>
                          <a:spcPts val="0"/>
                        </a:spcAft>
                        <a:buNone/>
                      </a:pPr>
                      <a:r>
                        <a:rPr lang="en" sz="1100" u="none" cap="none" strike="noStrike"/>
                        <a:t>IBM</a:t>
                      </a:r>
                      <a:endParaRPr b="0" i="0" sz="1100" u="none" cap="none" strike="noStrike">
                        <a:solidFill>
                          <a:srgbClr val="000000"/>
                        </a:solidFill>
                        <a:latin typeface="Calibri"/>
                        <a:ea typeface="Calibri"/>
                        <a:cs typeface="Calibri"/>
                        <a:sym typeface="Calibri"/>
                      </a:endParaRPr>
                    </a:p>
                  </a:txBody>
                  <a:tcPr marT="6350" marB="0" marR="6350" marL="6350" anchor="b"/>
                </a:tc>
                <a:tc>
                  <a:txBody>
                    <a:bodyPr>
                      <a:noAutofit/>
                    </a:bodyPr>
                    <a:lstStyle/>
                    <a:p>
                      <a:pPr indent="0" lvl="0" marL="0" marR="0" rtl="0" algn="r">
                        <a:lnSpc>
                          <a:spcPct val="100000"/>
                        </a:lnSpc>
                        <a:spcBef>
                          <a:spcPts val="0"/>
                        </a:spcBef>
                        <a:spcAft>
                          <a:spcPts val="0"/>
                        </a:spcAft>
                        <a:buNone/>
                      </a:pPr>
                      <a:r>
                        <a:rPr lang="en" sz="1100" u="none" cap="none" strike="noStrike"/>
                        <a:t>5%</a:t>
                      </a:r>
                      <a:endParaRPr b="0" i="0" sz="1100" u="none" cap="none" strike="noStrike">
                        <a:solidFill>
                          <a:srgbClr val="000000"/>
                        </a:solidFill>
                        <a:latin typeface="Calibri"/>
                        <a:ea typeface="Calibri"/>
                        <a:cs typeface="Calibri"/>
                        <a:sym typeface="Calibri"/>
                      </a:endParaRPr>
                    </a:p>
                  </a:txBody>
                  <a:tcPr marT="6350" marB="0" marR="6350" marL="6350" anchor="b"/>
                </a:tc>
              </a:tr>
            </a:tbl>
          </a:graphicData>
        </a:graphic>
      </p:graphicFrame>
      <p:pic>
        <p:nvPicPr>
          <p:cNvPr id="296" name="Google Shape;296;p47"/>
          <p:cNvPicPr preferRelativeResize="0"/>
          <p:nvPr/>
        </p:nvPicPr>
        <p:blipFill rotWithShape="1">
          <a:blip r:embed="rId4">
            <a:alphaModFix/>
          </a:blip>
          <a:srcRect b="0" l="0" r="0" t="0"/>
          <a:stretch/>
        </p:blipFill>
        <p:spPr>
          <a:xfrm>
            <a:off x="2346384" y="2483642"/>
            <a:ext cx="5976435" cy="224704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48"/>
          <p:cNvSpPr txBox="1"/>
          <p:nvPr>
            <p:ph type="title"/>
          </p:nvPr>
        </p:nvSpPr>
        <p:spPr>
          <a:xfrm>
            <a:off x="500343" y="0"/>
            <a:ext cx="8079600" cy="1243500"/>
          </a:xfrm>
          <a:prstGeom prst="rect">
            <a:avLst/>
          </a:prstGeom>
          <a:noFill/>
          <a:ln>
            <a:noFill/>
          </a:ln>
        </p:spPr>
        <p:txBody>
          <a:bodyPr anchorCtr="0" anchor="ctr" bIns="34275" lIns="68575" spcFirstLastPara="1" rIns="68575" wrap="square" tIns="34275">
            <a:noAutofit/>
          </a:bodyPr>
          <a:lstStyle/>
          <a:p>
            <a:pPr indent="0" lvl="0" marL="0" rtl="0" algn="l">
              <a:lnSpc>
                <a:spcPct val="85000"/>
              </a:lnSpc>
              <a:spcBef>
                <a:spcPts val="0"/>
              </a:spcBef>
              <a:spcAft>
                <a:spcPts val="0"/>
              </a:spcAft>
              <a:buClr>
                <a:schemeClr val="accent1"/>
              </a:buClr>
              <a:buSzPts val="4100"/>
              <a:buFont typeface="Calibri"/>
              <a:buNone/>
            </a:pPr>
            <a:r>
              <a:rPr lang="en" sz="2400"/>
              <a:t>Model 5: Minimizing Expected Tail Loss (or Conditional VaR)</a:t>
            </a:r>
            <a:endParaRPr sz="2400"/>
          </a:p>
        </p:txBody>
      </p:sp>
      <p:sp>
        <p:nvSpPr>
          <p:cNvPr id="302" name="Google Shape;302;p48"/>
          <p:cNvSpPr txBox="1"/>
          <p:nvPr>
            <p:ph idx="1" type="body"/>
          </p:nvPr>
        </p:nvSpPr>
        <p:spPr>
          <a:xfrm>
            <a:off x="507505" y="953285"/>
            <a:ext cx="8065200" cy="2824500"/>
          </a:xfrm>
          <a:prstGeom prst="rect">
            <a:avLst/>
          </a:prstGeom>
          <a:blipFill rotWithShape="1">
            <a:blip r:embed="rId3">
              <a:alphaModFix/>
            </a:blip>
            <a:stretch>
              <a:fillRect b="0" l="0" r="0" t="-1077"/>
            </a:stretch>
          </a:blipFill>
          <a:ln>
            <a:noFill/>
          </a:ln>
        </p:spPr>
        <p:txBody>
          <a:bodyPr anchorCtr="0" anchor="t" bIns="34275" lIns="68575" spcFirstLastPara="1" rIns="68575" wrap="square" tIns="34275">
            <a:noAutofit/>
          </a:bodyPr>
          <a:lstStyle/>
          <a:p>
            <a:pPr indent="-317500" lvl="0" marL="457200" rtl="0" algn="l">
              <a:lnSpc>
                <a:spcPct val="85000"/>
              </a:lnSpc>
              <a:spcBef>
                <a:spcPts val="1000"/>
              </a:spcBef>
              <a:spcAft>
                <a:spcPts val="0"/>
              </a:spcAft>
              <a:buClr>
                <a:srgbClr val="262626"/>
              </a:buClr>
              <a:buSzPts val="1400"/>
              <a:buChar char=" "/>
            </a:pPr>
            <a:r>
              <a:rPr lang="en"/>
              <a:t> </a:t>
            </a:r>
            <a:endParaRPr/>
          </a:p>
        </p:txBody>
      </p:sp>
      <p:graphicFrame>
        <p:nvGraphicFramePr>
          <p:cNvPr id="303" name="Google Shape;303;p48"/>
          <p:cNvGraphicFramePr/>
          <p:nvPr/>
        </p:nvGraphicFramePr>
        <p:xfrm>
          <a:off x="654199" y="2484025"/>
          <a:ext cx="3000000" cy="3000000"/>
        </p:xfrm>
        <a:graphic>
          <a:graphicData uri="http://schemas.openxmlformats.org/drawingml/2006/table">
            <a:tbl>
              <a:tblPr>
                <a:noFill/>
                <a:tableStyleId>{D8BC48C3-8E16-4B82-8B77-F55812B035E6}</a:tableStyleId>
              </a:tblPr>
              <a:tblGrid>
                <a:gridCol w="609600"/>
                <a:gridCol w="609600"/>
              </a:tblGrid>
              <a:tr h="184150">
                <a:tc>
                  <a:txBody>
                    <a:bodyPr>
                      <a:noAutofit/>
                    </a:bodyPr>
                    <a:lstStyle/>
                    <a:p>
                      <a:pPr indent="0" lvl="0" marL="0" marR="0" rtl="0" algn="l">
                        <a:lnSpc>
                          <a:spcPct val="100000"/>
                        </a:lnSpc>
                        <a:spcBef>
                          <a:spcPts val="0"/>
                        </a:spcBef>
                        <a:spcAft>
                          <a:spcPts val="0"/>
                        </a:spcAft>
                        <a:buNone/>
                      </a:pPr>
                      <a:r>
                        <a:rPr lang="en" sz="1100" u="none" cap="none" strike="noStrike"/>
                        <a:t>AAPL</a:t>
                      </a:r>
                      <a:endParaRPr b="0" i="0" sz="1100" u="none" cap="none" strike="noStrike">
                        <a:solidFill>
                          <a:srgbClr val="000000"/>
                        </a:solidFill>
                        <a:latin typeface="Calibri"/>
                        <a:ea typeface="Calibri"/>
                        <a:cs typeface="Calibri"/>
                        <a:sym typeface="Calibri"/>
                      </a:endParaRPr>
                    </a:p>
                  </a:txBody>
                  <a:tcPr marT="6350" marB="0" marR="6350" marL="6350" anchor="b"/>
                </a:tc>
                <a:tc>
                  <a:txBody>
                    <a:bodyPr>
                      <a:noAutofit/>
                    </a:bodyPr>
                    <a:lstStyle/>
                    <a:p>
                      <a:pPr indent="0" lvl="0" marL="0" marR="0" rtl="0" algn="r">
                        <a:lnSpc>
                          <a:spcPct val="100000"/>
                        </a:lnSpc>
                        <a:spcBef>
                          <a:spcPts val="0"/>
                        </a:spcBef>
                        <a:spcAft>
                          <a:spcPts val="0"/>
                        </a:spcAft>
                        <a:buNone/>
                      </a:pPr>
                      <a:r>
                        <a:rPr lang="en" sz="1100" u="none" cap="none" strike="noStrike"/>
                        <a:t>5%</a:t>
                      </a:r>
                      <a:endParaRPr b="0" i="0" sz="1100" u="none" cap="none" strike="noStrike">
                        <a:solidFill>
                          <a:srgbClr val="000000"/>
                        </a:solidFill>
                        <a:latin typeface="Calibri"/>
                        <a:ea typeface="Calibri"/>
                        <a:cs typeface="Calibri"/>
                        <a:sym typeface="Calibri"/>
                      </a:endParaRPr>
                    </a:p>
                  </a:txBody>
                  <a:tcPr marT="6350" marB="0" marR="6350" marL="6350" anchor="b"/>
                </a:tc>
              </a:tr>
              <a:tr h="184150">
                <a:tc>
                  <a:txBody>
                    <a:bodyPr>
                      <a:noAutofit/>
                    </a:bodyPr>
                    <a:lstStyle/>
                    <a:p>
                      <a:pPr indent="0" lvl="0" marL="0" marR="0" rtl="0" algn="l">
                        <a:lnSpc>
                          <a:spcPct val="100000"/>
                        </a:lnSpc>
                        <a:spcBef>
                          <a:spcPts val="0"/>
                        </a:spcBef>
                        <a:spcAft>
                          <a:spcPts val="0"/>
                        </a:spcAft>
                        <a:buNone/>
                      </a:pPr>
                      <a:r>
                        <a:rPr lang="en" sz="1100" u="none" cap="none" strike="noStrike"/>
                        <a:t>APX</a:t>
                      </a:r>
                      <a:endParaRPr b="0" i="0" sz="1100" u="none" cap="none" strike="noStrike">
                        <a:solidFill>
                          <a:srgbClr val="000000"/>
                        </a:solidFill>
                        <a:latin typeface="Calibri"/>
                        <a:ea typeface="Calibri"/>
                        <a:cs typeface="Calibri"/>
                        <a:sym typeface="Calibri"/>
                      </a:endParaRPr>
                    </a:p>
                  </a:txBody>
                  <a:tcPr marT="6350" marB="0" marR="6350" marL="6350" anchor="b"/>
                </a:tc>
                <a:tc>
                  <a:txBody>
                    <a:bodyPr>
                      <a:noAutofit/>
                    </a:bodyPr>
                    <a:lstStyle/>
                    <a:p>
                      <a:pPr indent="0" lvl="0" marL="0" marR="0" rtl="0" algn="r">
                        <a:lnSpc>
                          <a:spcPct val="100000"/>
                        </a:lnSpc>
                        <a:spcBef>
                          <a:spcPts val="0"/>
                        </a:spcBef>
                        <a:spcAft>
                          <a:spcPts val="0"/>
                        </a:spcAft>
                        <a:buNone/>
                      </a:pPr>
                      <a:r>
                        <a:rPr lang="en" sz="1100" u="none" cap="none" strike="noStrike"/>
                        <a:t>5.55%</a:t>
                      </a:r>
                      <a:endParaRPr b="0" i="0" sz="1100" u="none" cap="none" strike="noStrike">
                        <a:solidFill>
                          <a:srgbClr val="000000"/>
                        </a:solidFill>
                        <a:latin typeface="Calibri"/>
                        <a:ea typeface="Calibri"/>
                        <a:cs typeface="Calibri"/>
                        <a:sym typeface="Calibri"/>
                      </a:endParaRPr>
                    </a:p>
                  </a:txBody>
                  <a:tcPr marT="6350" marB="0" marR="6350" marL="6350" anchor="b"/>
                </a:tc>
              </a:tr>
              <a:tr h="184150">
                <a:tc>
                  <a:txBody>
                    <a:bodyPr>
                      <a:noAutofit/>
                    </a:bodyPr>
                    <a:lstStyle/>
                    <a:p>
                      <a:pPr indent="0" lvl="0" marL="0" marR="0" rtl="0" algn="l">
                        <a:lnSpc>
                          <a:spcPct val="100000"/>
                        </a:lnSpc>
                        <a:spcBef>
                          <a:spcPts val="0"/>
                        </a:spcBef>
                        <a:spcAft>
                          <a:spcPts val="0"/>
                        </a:spcAft>
                        <a:buNone/>
                      </a:pPr>
                      <a:r>
                        <a:rPr lang="en" sz="1100" u="none" cap="none" strike="noStrike"/>
                        <a:t>BA</a:t>
                      </a:r>
                      <a:endParaRPr b="0" i="0" sz="1100" u="none" cap="none" strike="noStrike">
                        <a:solidFill>
                          <a:srgbClr val="000000"/>
                        </a:solidFill>
                        <a:latin typeface="Calibri"/>
                        <a:ea typeface="Calibri"/>
                        <a:cs typeface="Calibri"/>
                        <a:sym typeface="Calibri"/>
                      </a:endParaRPr>
                    </a:p>
                  </a:txBody>
                  <a:tcPr marT="6350" marB="0" marR="6350" marL="6350" anchor="b"/>
                </a:tc>
                <a:tc>
                  <a:txBody>
                    <a:bodyPr>
                      <a:noAutofit/>
                    </a:bodyPr>
                    <a:lstStyle/>
                    <a:p>
                      <a:pPr indent="0" lvl="0" marL="0" marR="0" rtl="0" algn="r">
                        <a:lnSpc>
                          <a:spcPct val="100000"/>
                        </a:lnSpc>
                        <a:spcBef>
                          <a:spcPts val="0"/>
                        </a:spcBef>
                        <a:spcAft>
                          <a:spcPts val="0"/>
                        </a:spcAft>
                        <a:buNone/>
                      </a:pPr>
                      <a:r>
                        <a:rPr lang="en" sz="1100" u="none" cap="none" strike="noStrike"/>
                        <a:t>5%</a:t>
                      </a:r>
                      <a:endParaRPr b="0" i="0" sz="1100" u="none" cap="none" strike="noStrike">
                        <a:solidFill>
                          <a:srgbClr val="000000"/>
                        </a:solidFill>
                        <a:latin typeface="Calibri"/>
                        <a:ea typeface="Calibri"/>
                        <a:cs typeface="Calibri"/>
                        <a:sym typeface="Calibri"/>
                      </a:endParaRPr>
                    </a:p>
                  </a:txBody>
                  <a:tcPr marT="6350" marB="0" marR="6350" marL="6350" anchor="b"/>
                </a:tc>
              </a:tr>
              <a:tr h="184150">
                <a:tc>
                  <a:txBody>
                    <a:bodyPr>
                      <a:noAutofit/>
                    </a:bodyPr>
                    <a:lstStyle/>
                    <a:p>
                      <a:pPr indent="0" lvl="0" marL="0" marR="0" rtl="0" algn="l">
                        <a:lnSpc>
                          <a:spcPct val="100000"/>
                        </a:lnSpc>
                        <a:spcBef>
                          <a:spcPts val="0"/>
                        </a:spcBef>
                        <a:spcAft>
                          <a:spcPts val="0"/>
                        </a:spcAft>
                        <a:buNone/>
                      </a:pPr>
                      <a:r>
                        <a:rPr lang="en" sz="1100" u="none" cap="none" strike="noStrike"/>
                        <a:t>CAT</a:t>
                      </a:r>
                      <a:endParaRPr b="0" i="0" sz="1100" u="none" cap="none" strike="noStrike">
                        <a:solidFill>
                          <a:srgbClr val="000000"/>
                        </a:solidFill>
                        <a:latin typeface="Calibri"/>
                        <a:ea typeface="Calibri"/>
                        <a:cs typeface="Calibri"/>
                        <a:sym typeface="Calibri"/>
                      </a:endParaRPr>
                    </a:p>
                  </a:txBody>
                  <a:tcPr marT="6350" marB="0" marR="6350" marL="6350" anchor="b"/>
                </a:tc>
                <a:tc>
                  <a:txBody>
                    <a:bodyPr>
                      <a:noAutofit/>
                    </a:bodyPr>
                    <a:lstStyle/>
                    <a:p>
                      <a:pPr indent="0" lvl="0" marL="0" marR="0" rtl="0" algn="r">
                        <a:lnSpc>
                          <a:spcPct val="100000"/>
                        </a:lnSpc>
                        <a:spcBef>
                          <a:spcPts val="0"/>
                        </a:spcBef>
                        <a:spcAft>
                          <a:spcPts val="0"/>
                        </a:spcAft>
                        <a:buNone/>
                      </a:pPr>
                      <a:r>
                        <a:rPr lang="en" sz="1100" u="none" cap="none" strike="noStrike"/>
                        <a:t>5%</a:t>
                      </a:r>
                      <a:endParaRPr b="0" i="0" sz="1100" u="none" cap="none" strike="noStrike">
                        <a:solidFill>
                          <a:srgbClr val="000000"/>
                        </a:solidFill>
                        <a:latin typeface="Calibri"/>
                        <a:ea typeface="Calibri"/>
                        <a:cs typeface="Calibri"/>
                        <a:sym typeface="Calibri"/>
                      </a:endParaRPr>
                    </a:p>
                  </a:txBody>
                  <a:tcPr marT="6350" marB="0" marR="6350" marL="6350" anchor="b"/>
                </a:tc>
              </a:tr>
              <a:tr h="184150">
                <a:tc>
                  <a:txBody>
                    <a:bodyPr>
                      <a:noAutofit/>
                    </a:bodyPr>
                    <a:lstStyle/>
                    <a:p>
                      <a:pPr indent="0" lvl="0" marL="0" marR="0" rtl="0" algn="l">
                        <a:lnSpc>
                          <a:spcPct val="100000"/>
                        </a:lnSpc>
                        <a:spcBef>
                          <a:spcPts val="0"/>
                        </a:spcBef>
                        <a:spcAft>
                          <a:spcPts val="0"/>
                        </a:spcAft>
                        <a:buNone/>
                      </a:pPr>
                      <a:r>
                        <a:rPr lang="en" sz="1100" u="none" cap="none" strike="noStrike"/>
                        <a:t>CSCO</a:t>
                      </a:r>
                      <a:endParaRPr b="0" i="0" sz="1100" u="none" cap="none" strike="noStrike">
                        <a:solidFill>
                          <a:srgbClr val="000000"/>
                        </a:solidFill>
                        <a:latin typeface="Calibri"/>
                        <a:ea typeface="Calibri"/>
                        <a:cs typeface="Calibri"/>
                        <a:sym typeface="Calibri"/>
                      </a:endParaRPr>
                    </a:p>
                  </a:txBody>
                  <a:tcPr marT="6350" marB="0" marR="6350" marL="6350" anchor="b"/>
                </a:tc>
                <a:tc>
                  <a:txBody>
                    <a:bodyPr>
                      <a:noAutofit/>
                    </a:bodyPr>
                    <a:lstStyle/>
                    <a:p>
                      <a:pPr indent="0" lvl="0" marL="0" marR="0" rtl="0" algn="r">
                        <a:lnSpc>
                          <a:spcPct val="100000"/>
                        </a:lnSpc>
                        <a:spcBef>
                          <a:spcPts val="0"/>
                        </a:spcBef>
                        <a:spcAft>
                          <a:spcPts val="0"/>
                        </a:spcAft>
                        <a:buNone/>
                      </a:pPr>
                      <a:r>
                        <a:rPr lang="en" sz="1100" u="none" cap="none" strike="noStrike"/>
                        <a:t>5%</a:t>
                      </a:r>
                      <a:endParaRPr b="0" i="0" sz="1100" u="none" cap="none" strike="noStrike">
                        <a:solidFill>
                          <a:srgbClr val="000000"/>
                        </a:solidFill>
                        <a:latin typeface="Calibri"/>
                        <a:ea typeface="Calibri"/>
                        <a:cs typeface="Calibri"/>
                        <a:sym typeface="Calibri"/>
                      </a:endParaRPr>
                    </a:p>
                  </a:txBody>
                  <a:tcPr marT="6350" marB="0" marR="6350" marL="6350" anchor="b"/>
                </a:tc>
              </a:tr>
              <a:tr h="184150">
                <a:tc>
                  <a:txBody>
                    <a:bodyPr>
                      <a:noAutofit/>
                    </a:bodyPr>
                    <a:lstStyle/>
                    <a:p>
                      <a:pPr indent="0" lvl="0" marL="0" marR="0" rtl="0" algn="l">
                        <a:lnSpc>
                          <a:spcPct val="100000"/>
                        </a:lnSpc>
                        <a:spcBef>
                          <a:spcPts val="0"/>
                        </a:spcBef>
                        <a:spcAft>
                          <a:spcPts val="0"/>
                        </a:spcAft>
                        <a:buNone/>
                      </a:pPr>
                      <a:r>
                        <a:rPr lang="en" sz="1100" u="none" cap="none" strike="noStrike"/>
                        <a:t>CVX</a:t>
                      </a:r>
                      <a:endParaRPr b="0" i="0" sz="1100" u="none" cap="none" strike="noStrike">
                        <a:solidFill>
                          <a:srgbClr val="000000"/>
                        </a:solidFill>
                        <a:latin typeface="Calibri"/>
                        <a:ea typeface="Calibri"/>
                        <a:cs typeface="Calibri"/>
                        <a:sym typeface="Calibri"/>
                      </a:endParaRPr>
                    </a:p>
                  </a:txBody>
                  <a:tcPr marT="6350" marB="0" marR="6350" marL="6350" anchor="b"/>
                </a:tc>
                <a:tc>
                  <a:txBody>
                    <a:bodyPr>
                      <a:noAutofit/>
                    </a:bodyPr>
                    <a:lstStyle/>
                    <a:p>
                      <a:pPr indent="0" lvl="0" marL="0" marR="0" rtl="0" algn="r">
                        <a:lnSpc>
                          <a:spcPct val="100000"/>
                        </a:lnSpc>
                        <a:spcBef>
                          <a:spcPts val="0"/>
                        </a:spcBef>
                        <a:spcAft>
                          <a:spcPts val="0"/>
                        </a:spcAft>
                        <a:buNone/>
                      </a:pPr>
                      <a:r>
                        <a:rPr lang="en" sz="1100" u="none" cap="none" strike="noStrike"/>
                        <a:t>13.1%</a:t>
                      </a:r>
                      <a:endParaRPr b="0" i="0" sz="1100" u="none" cap="none" strike="noStrike">
                        <a:solidFill>
                          <a:srgbClr val="000000"/>
                        </a:solidFill>
                        <a:latin typeface="Calibri"/>
                        <a:ea typeface="Calibri"/>
                        <a:cs typeface="Calibri"/>
                        <a:sym typeface="Calibri"/>
                      </a:endParaRPr>
                    </a:p>
                  </a:txBody>
                  <a:tcPr marT="6350" marB="0" marR="6350" marL="6350" anchor="b"/>
                </a:tc>
              </a:tr>
              <a:tr h="184150">
                <a:tc>
                  <a:txBody>
                    <a:bodyPr>
                      <a:noAutofit/>
                    </a:bodyPr>
                    <a:lstStyle/>
                    <a:p>
                      <a:pPr indent="0" lvl="0" marL="0" marR="0" rtl="0" algn="l">
                        <a:lnSpc>
                          <a:spcPct val="100000"/>
                        </a:lnSpc>
                        <a:spcBef>
                          <a:spcPts val="0"/>
                        </a:spcBef>
                        <a:spcAft>
                          <a:spcPts val="0"/>
                        </a:spcAft>
                        <a:buNone/>
                      </a:pPr>
                      <a:r>
                        <a:rPr lang="en" sz="1100" u="none" cap="none" strike="noStrike"/>
                        <a:t>DIS</a:t>
                      </a:r>
                      <a:endParaRPr b="0" i="0" sz="1100" u="none" cap="none" strike="noStrike">
                        <a:solidFill>
                          <a:srgbClr val="000000"/>
                        </a:solidFill>
                        <a:latin typeface="Calibri"/>
                        <a:ea typeface="Calibri"/>
                        <a:cs typeface="Calibri"/>
                        <a:sym typeface="Calibri"/>
                      </a:endParaRPr>
                    </a:p>
                  </a:txBody>
                  <a:tcPr marT="6350" marB="0" marR="6350" marL="6350" anchor="b"/>
                </a:tc>
                <a:tc>
                  <a:txBody>
                    <a:bodyPr>
                      <a:noAutofit/>
                    </a:bodyPr>
                    <a:lstStyle/>
                    <a:p>
                      <a:pPr indent="0" lvl="0" marL="0" marR="0" rtl="0" algn="r">
                        <a:lnSpc>
                          <a:spcPct val="100000"/>
                        </a:lnSpc>
                        <a:spcBef>
                          <a:spcPts val="0"/>
                        </a:spcBef>
                        <a:spcAft>
                          <a:spcPts val="0"/>
                        </a:spcAft>
                        <a:buNone/>
                      </a:pPr>
                      <a:r>
                        <a:rPr lang="en" sz="1100" u="none" cap="none" strike="noStrike"/>
                        <a:t>15.7%</a:t>
                      </a:r>
                      <a:endParaRPr b="0" i="0" sz="1100" u="none" cap="none" strike="noStrike">
                        <a:solidFill>
                          <a:srgbClr val="000000"/>
                        </a:solidFill>
                        <a:latin typeface="Calibri"/>
                        <a:ea typeface="Calibri"/>
                        <a:cs typeface="Calibri"/>
                        <a:sym typeface="Calibri"/>
                      </a:endParaRPr>
                    </a:p>
                  </a:txBody>
                  <a:tcPr marT="6350" marB="0" marR="6350" marL="6350" anchor="b"/>
                </a:tc>
              </a:tr>
              <a:tr h="184150">
                <a:tc>
                  <a:txBody>
                    <a:bodyPr>
                      <a:noAutofit/>
                    </a:bodyPr>
                    <a:lstStyle/>
                    <a:p>
                      <a:pPr indent="0" lvl="0" marL="0" marR="0" rtl="0" algn="l">
                        <a:lnSpc>
                          <a:spcPct val="100000"/>
                        </a:lnSpc>
                        <a:spcBef>
                          <a:spcPts val="0"/>
                        </a:spcBef>
                        <a:spcAft>
                          <a:spcPts val="0"/>
                        </a:spcAft>
                        <a:buNone/>
                      </a:pPr>
                      <a:r>
                        <a:rPr lang="en" sz="1100" u="none" cap="none" strike="noStrike"/>
                        <a:t>GS</a:t>
                      </a:r>
                      <a:endParaRPr b="0" i="0" sz="1100" u="none" cap="none" strike="noStrike">
                        <a:solidFill>
                          <a:srgbClr val="000000"/>
                        </a:solidFill>
                        <a:latin typeface="Calibri"/>
                        <a:ea typeface="Calibri"/>
                        <a:cs typeface="Calibri"/>
                        <a:sym typeface="Calibri"/>
                      </a:endParaRPr>
                    </a:p>
                  </a:txBody>
                  <a:tcPr marT="6350" marB="0" marR="6350" marL="6350" anchor="b"/>
                </a:tc>
                <a:tc>
                  <a:txBody>
                    <a:bodyPr>
                      <a:noAutofit/>
                    </a:bodyPr>
                    <a:lstStyle/>
                    <a:p>
                      <a:pPr indent="0" lvl="0" marL="0" marR="0" rtl="0" algn="r">
                        <a:lnSpc>
                          <a:spcPct val="100000"/>
                        </a:lnSpc>
                        <a:spcBef>
                          <a:spcPts val="0"/>
                        </a:spcBef>
                        <a:spcAft>
                          <a:spcPts val="0"/>
                        </a:spcAft>
                        <a:buNone/>
                      </a:pPr>
                      <a:r>
                        <a:rPr lang="en" sz="1100" u="none" cap="none" strike="noStrike"/>
                        <a:t>5%</a:t>
                      </a:r>
                      <a:endParaRPr b="0" i="0" sz="1100" u="none" cap="none" strike="noStrike">
                        <a:solidFill>
                          <a:srgbClr val="000000"/>
                        </a:solidFill>
                        <a:latin typeface="Calibri"/>
                        <a:ea typeface="Calibri"/>
                        <a:cs typeface="Calibri"/>
                        <a:sym typeface="Calibri"/>
                      </a:endParaRPr>
                    </a:p>
                  </a:txBody>
                  <a:tcPr marT="6350" marB="0" marR="6350" marL="6350" anchor="b"/>
                </a:tc>
              </a:tr>
              <a:tr h="184150">
                <a:tc>
                  <a:txBody>
                    <a:bodyPr>
                      <a:noAutofit/>
                    </a:bodyPr>
                    <a:lstStyle/>
                    <a:p>
                      <a:pPr indent="0" lvl="0" marL="0" marR="0" rtl="0" algn="l">
                        <a:lnSpc>
                          <a:spcPct val="100000"/>
                        </a:lnSpc>
                        <a:spcBef>
                          <a:spcPts val="0"/>
                        </a:spcBef>
                        <a:spcAft>
                          <a:spcPts val="0"/>
                        </a:spcAft>
                        <a:buNone/>
                      </a:pPr>
                      <a:r>
                        <a:rPr lang="en" sz="1100" u="none" cap="none" strike="noStrike"/>
                        <a:t>HD</a:t>
                      </a:r>
                      <a:endParaRPr b="0" i="0" sz="1100" u="none" cap="none" strike="noStrike">
                        <a:solidFill>
                          <a:srgbClr val="000000"/>
                        </a:solidFill>
                        <a:latin typeface="Calibri"/>
                        <a:ea typeface="Calibri"/>
                        <a:cs typeface="Calibri"/>
                        <a:sym typeface="Calibri"/>
                      </a:endParaRPr>
                    </a:p>
                  </a:txBody>
                  <a:tcPr marT="6350" marB="0" marR="6350" marL="6350" anchor="b"/>
                </a:tc>
                <a:tc>
                  <a:txBody>
                    <a:bodyPr>
                      <a:noAutofit/>
                    </a:bodyPr>
                    <a:lstStyle/>
                    <a:p>
                      <a:pPr indent="0" lvl="0" marL="0" marR="0" rtl="0" algn="r">
                        <a:lnSpc>
                          <a:spcPct val="100000"/>
                        </a:lnSpc>
                        <a:spcBef>
                          <a:spcPts val="0"/>
                        </a:spcBef>
                        <a:spcAft>
                          <a:spcPts val="0"/>
                        </a:spcAft>
                        <a:buNone/>
                      </a:pPr>
                      <a:r>
                        <a:rPr lang="en" sz="1100" u="none" cap="none" strike="noStrike"/>
                        <a:t>20.25%</a:t>
                      </a:r>
                      <a:endParaRPr b="0" i="0" sz="1100" u="none" cap="none" strike="noStrike">
                        <a:solidFill>
                          <a:srgbClr val="000000"/>
                        </a:solidFill>
                        <a:latin typeface="Calibri"/>
                        <a:ea typeface="Calibri"/>
                        <a:cs typeface="Calibri"/>
                        <a:sym typeface="Calibri"/>
                      </a:endParaRPr>
                    </a:p>
                  </a:txBody>
                  <a:tcPr marT="6350" marB="0" marR="6350" marL="6350" anchor="b"/>
                </a:tc>
              </a:tr>
              <a:tr h="184150">
                <a:tc>
                  <a:txBody>
                    <a:bodyPr>
                      <a:noAutofit/>
                    </a:bodyPr>
                    <a:lstStyle/>
                    <a:p>
                      <a:pPr indent="0" lvl="0" marL="0" marR="0" rtl="0" algn="l">
                        <a:lnSpc>
                          <a:spcPct val="100000"/>
                        </a:lnSpc>
                        <a:spcBef>
                          <a:spcPts val="0"/>
                        </a:spcBef>
                        <a:spcAft>
                          <a:spcPts val="0"/>
                        </a:spcAft>
                        <a:buNone/>
                      </a:pPr>
                      <a:r>
                        <a:rPr lang="en" sz="1100" u="none" cap="none" strike="noStrike"/>
                        <a:t>IBM</a:t>
                      </a:r>
                      <a:endParaRPr b="0" i="0" sz="1100" u="none" cap="none" strike="noStrike">
                        <a:solidFill>
                          <a:srgbClr val="000000"/>
                        </a:solidFill>
                        <a:latin typeface="Calibri"/>
                        <a:ea typeface="Calibri"/>
                        <a:cs typeface="Calibri"/>
                        <a:sym typeface="Calibri"/>
                      </a:endParaRPr>
                    </a:p>
                  </a:txBody>
                  <a:tcPr marT="6350" marB="0" marR="6350" marL="6350" anchor="b"/>
                </a:tc>
                <a:tc>
                  <a:txBody>
                    <a:bodyPr>
                      <a:noAutofit/>
                    </a:bodyPr>
                    <a:lstStyle/>
                    <a:p>
                      <a:pPr indent="0" lvl="0" marL="0" marR="0" rtl="0" algn="r">
                        <a:lnSpc>
                          <a:spcPct val="100000"/>
                        </a:lnSpc>
                        <a:spcBef>
                          <a:spcPts val="0"/>
                        </a:spcBef>
                        <a:spcAft>
                          <a:spcPts val="0"/>
                        </a:spcAft>
                        <a:buNone/>
                      </a:pPr>
                      <a:r>
                        <a:rPr lang="en" sz="1100" u="none" cap="none" strike="noStrike"/>
                        <a:t>20.4%</a:t>
                      </a:r>
                      <a:endParaRPr b="0" i="0" sz="1100" u="none" cap="none" strike="noStrike">
                        <a:solidFill>
                          <a:srgbClr val="000000"/>
                        </a:solidFill>
                        <a:latin typeface="Calibri"/>
                        <a:ea typeface="Calibri"/>
                        <a:cs typeface="Calibri"/>
                        <a:sym typeface="Calibri"/>
                      </a:endParaRPr>
                    </a:p>
                  </a:txBody>
                  <a:tcPr marT="6350" marB="0" marR="6350" marL="6350" anchor="b"/>
                </a:tc>
              </a:tr>
            </a:tbl>
          </a:graphicData>
        </a:graphic>
      </p:graphicFrame>
      <p:pic>
        <p:nvPicPr>
          <p:cNvPr id="304" name="Google Shape;304;p48"/>
          <p:cNvPicPr preferRelativeResize="0"/>
          <p:nvPr/>
        </p:nvPicPr>
        <p:blipFill rotWithShape="1">
          <a:blip r:embed="rId4">
            <a:alphaModFix/>
          </a:blip>
          <a:srcRect b="0" l="0" r="0" t="0"/>
          <a:stretch/>
        </p:blipFill>
        <p:spPr>
          <a:xfrm>
            <a:off x="2355010" y="2365535"/>
            <a:ext cx="5883215" cy="220620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p49"/>
          <p:cNvSpPr txBox="1"/>
          <p:nvPr>
            <p:ph type="title"/>
          </p:nvPr>
        </p:nvSpPr>
        <p:spPr>
          <a:xfrm>
            <a:off x="492881" y="0"/>
            <a:ext cx="8079600" cy="1243500"/>
          </a:xfrm>
          <a:prstGeom prst="rect">
            <a:avLst/>
          </a:prstGeom>
          <a:noFill/>
          <a:ln>
            <a:noFill/>
          </a:ln>
        </p:spPr>
        <p:txBody>
          <a:bodyPr anchorCtr="0" anchor="ctr" bIns="34275" lIns="68575" spcFirstLastPara="1" rIns="68575" wrap="square" tIns="34275">
            <a:noAutofit/>
          </a:bodyPr>
          <a:lstStyle/>
          <a:p>
            <a:pPr indent="0" lvl="0" marL="0" rtl="0" algn="l">
              <a:lnSpc>
                <a:spcPct val="85000"/>
              </a:lnSpc>
              <a:spcBef>
                <a:spcPts val="0"/>
              </a:spcBef>
              <a:spcAft>
                <a:spcPts val="0"/>
              </a:spcAft>
              <a:buClr>
                <a:schemeClr val="accent1"/>
              </a:buClr>
              <a:buSzPts val="4100"/>
              <a:buFont typeface="Calibri"/>
              <a:buNone/>
            </a:pPr>
            <a:r>
              <a:rPr lang="en" sz="2400"/>
              <a:t>Results and Future Work</a:t>
            </a:r>
            <a:endParaRPr sz="2400"/>
          </a:p>
        </p:txBody>
      </p:sp>
      <p:sp>
        <p:nvSpPr>
          <p:cNvPr id="310" name="Google Shape;310;p49"/>
          <p:cNvSpPr txBox="1"/>
          <p:nvPr>
            <p:ph idx="1" type="body"/>
          </p:nvPr>
        </p:nvSpPr>
        <p:spPr>
          <a:xfrm>
            <a:off x="500067" y="1159435"/>
            <a:ext cx="8065200" cy="2824500"/>
          </a:xfrm>
          <a:prstGeom prst="rect">
            <a:avLst/>
          </a:prstGeom>
          <a:noFill/>
          <a:ln>
            <a:noFill/>
          </a:ln>
        </p:spPr>
        <p:txBody>
          <a:bodyPr anchorCtr="0" anchor="t" bIns="34275" lIns="68575" spcFirstLastPara="1" rIns="68575" wrap="square" tIns="34275">
            <a:noAutofit/>
          </a:bodyPr>
          <a:lstStyle/>
          <a:p>
            <a:pPr indent="-114300" lvl="0" marL="63500" rtl="0" algn="l">
              <a:lnSpc>
                <a:spcPct val="85000"/>
              </a:lnSpc>
              <a:spcBef>
                <a:spcPts val="0"/>
              </a:spcBef>
              <a:spcAft>
                <a:spcPts val="0"/>
              </a:spcAft>
              <a:buClr>
                <a:srgbClr val="262626"/>
              </a:buClr>
              <a:buSzPts val="1800"/>
              <a:buChar char=" "/>
            </a:pPr>
            <a:r>
              <a:rPr lang="en"/>
              <a:t>Our results provide a tool for minimizing risk in a potential portfolio. These methods allow us to make more well informed investment choices that we would have with a gut approach. </a:t>
            </a:r>
            <a:endParaRPr/>
          </a:p>
          <a:p>
            <a:pPr indent="-114300" lvl="0" marL="63500" rtl="0" algn="l">
              <a:lnSpc>
                <a:spcPct val="85000"/>
              </a:lnSpc>
              <a:spcBef>
                <a:spcPts val="0"/>
              </a:spcBef>
              <a:spcAft>
                <a:spcPts val="0"/>
              </a:spcAft>
              <a:buClr>
                <a:srgbClr val="262626"/>
              </a:buClr>
              <a:buSzPts val="1800"/>
              <a:buChar char=" "/>
            </a:pPr>
            <a:r>
              <a:rPr lang="en"/>
              <a:t>   These </a:t>
            </a:r>
            <a:r>
              <a:rPr lang="en"/>
              <a:t>results</a:t>
            </a:r>
            <a:r>
              <a:rPr lang="en"/>
              <a:t> do however, not represent a real prediction of returns. They also do not include several important factors such as taxes, transaction fees and potential market behavior. </a:t>
            </a:r>
            <a:endParaRPr/>
          </a:p>
          <a:p>
            <a:pPr indent="-69850" lvl="0" marL="63500" rtl="0" algn="l">
              <a:lnSpc>
                <a:spcPct val="85000"/>
              </a:lnSpc>
              <a:spcBef>
                <a:spcPts val="0"/>
              </a:spcBef>
              <a:spcAft>
                <a:spcPts val="0"/>
              </a:spcAft>
              <a:buSzPts val="1100"/>
              <a:buChar char=" "/>
            </a:pPr>
            <a:r>
              <a:rPr lang="en"/>
              <a:t>   In future work we would </a:t>
            </a:r>
            <a:r>
              <a:rPr lang="en"/>
              <a:t>incorporate</a:t>
            </a:r>
            <a:r>
              <a:rPr lang="en"/>
              <a:t> taxes, transaction fees, dividends and other factors into the model.  Different risk profiles and investment </a:t>
            </a:r>
            <a:r>
              <a:rPr lang="en"/>
              <a:t>horizons</a:t>
            </a:r>
            <a:r>
              <a:rPr lang="en"/>
              <a:t> could be modeled to </a:t>
            </a:r>
            <a:r>
              <a:rPr lang="en"/>
              <a:t>provide</a:t>
            </a:r>
            <a:r>
              <a:rPr lang="en"/>
              <a:t> bounds of potential downside risk to potential portfolios. </a:t>
            </a:r>
            <a:endParaRPr sz="11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50"/>
          <p:cNvSpPr txBox="1"/>
          <p:nvPr>
            <p:ph type="title"/>
          </p:nvPr>
        </p:nvSpPr>
        <p:spPr>
          <a:xfrm>
            <a:off x="492918" y="374650"/>
            <a:ext cx="8079600" cy="1243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References</a:t>
            </a:r>
            <a:endParaRPr/>
          </a:p>
        </p:txBody>
      </p:sp>
      <p:sp>
        <p:nvSpPr>
          <p:cNvPr id="316" name="Google Shape;316;p50"/>
          <p:cNvSpPr txBox="1"/>
          <p:nvPr>
            <p:ph idx="1" type="body"/>
          </p:nvPr>
        </p:nvSpPr>
        <p:spPr>
          <a:xfrm>
            <a:off x="507492" y="1508760"/>
            <a:ext cx="8065200" cy="2824500"/>
          </a:xfrm>
          <a:prstGeom prst="rect">
            <a:avLst/>
          </a:prstGeom>
        </p:spPr>
        <p:txBody>
          <a:bodyPr anchorCtr="0" anchor="t" bIns="34275" lIns="68575" spcFirstLastPara="1" rIns="68575" wrap="square" tIns="34275">
            <a:noAutofit/>
          </a:bodyPr>
          <a:lstStyle/>
          <a:p>
            <a:pPr indent="0" lvl="0" marL="0" rtl="0" algn="l">
              <a:spcBef>
                <a:spcPts val="1000"/>
              </a:spcBef>
              <a:spcAft>
                <a:spcPts val="0"/>
              </a:spcAft>
              <a:buNone/>
            </a:pPr>
            <a:r>
              <a:rPr lang="en" sz="1050">
                <a:solidFill>
                  <a:srgbClr val="212529"/>
                </a:solidFill>
                <a:highlight>
                  <a:srgbClr val="FFFFFF"/>
                </a:highlight>
                <a:latin typeface="Roboto"/>
                <a:ea typeface="Roboto"/>
                <a:cs typeface="Roboto"/>
                <a:sym typeface="Roboto"/>
              </a:rPr>
              <a:t>portfolio optimization. (2013). In D. Rutherford, </a:t>
            </a:r>
            <a:r>
              <a:rPr i="1" lang="en" sz="1050">
                <a:solidFill>
                  <a:srgbClr val="212529"/>
                </a:solidFill>
                <a:highlight>
                  <a:srgbClr val="FFFFFF"/>
                </a:highlight>
                <a:latin typeface="Roboto"/>
                <a:ea typeface="Roboto"/>
                <a:cs typeface="Roboto"/>
                <a:sym typeface="Roboto"/>
              </a:rPr>
              <a:t>Routledge Dictionary of Economics</a:t>
            </a:r>
            <a:r>
              <a:rPr lang="en" sz="1050">
                <a:solidFill>
                  <a:srgbClr val="212529"/>
                </a:solidFill>
                <a:highlight>
                  <a:srgbClr val="FFFFFF"/>
                </a:highlight>
                <a:latin typeface="Roboto"/>
                <a:ea typeface="Roboto"/>
                <a:cs typeface="Roboto"/>
                <a:sym typeface="Roboto"/>
              </a:rPr>
              <a:t> (3rd ed.). London, UK: Routledge. Retrieved from </a:t>
            </a:r>
            <a:r>
              <a:rPr lang="en" sz="1050" u="sng">
                <a:solidFill>
                  <a:schemeClr val="hlink"/>
                </a:solidFill>
                <a:highlight>
                  <a:srgbClr val="FFFFFF"/>
                </a:highlight>
                <a:latin typeface="Roboto"/>
                <a:ea typeface="Roboto"/>
                <a:cs typeface="Roboto"/>
                <a:sym typeface="Roboto"/>
                <a:hlinkClick r:id="rId3"/>
              </a:rPr>
              <a:t>http://turing.library.northwestern.edu/login?url=https://search.credoreference.com/content/entry/routsobk/portfolio_optimization/0?institutionId=631</a:t>
            </a:r>
            <a:endParaRPr sz="1050">
              <a:solidFill>
                <a:srgbClr val="212529"/>
              </a:solidFill>
              <a:highlight>
                <a:srgbClr val="FFFFFF"/>
              </a:highlight>
              <a:latin typeface="Roboto"/>
              <a:ea typeface="Roboto"/>
              <a:cs typeface="Roboto"/>
              <a:sym typeface="Roboto"/>
            </a:endParaRPr>
          </a:p>
          <a:p>
            <a:pPr indent="0" lvl="0" marL="0" rtl="0" algn="l">
              <a:spcBef>
                <a:spcPts val="1000"/>
              </a:spcBef>
              <a:spcAft>
                <a:spcPts val="0"/>
              </a:spcAft>
              <a:buNone/>
            </a:pPr>
            <a:r>
              <a:rPr lang="en" sz="1050">
                <a:solidFill>
                  <a:srgbClr val="212529"/>
                </a:solidFill>
                <a:highlight>
                  <a:srgbClr val="FFFFFF"/>
                </a:highlight>
                <a:latin typeface="Roboto"/>
                <a:ea typeface="Roboto"/>
                <a:cs typeface="Roboto"/>
                <a:sym typeface="Roboto"/>
              </a:rPr>
              <a:t>Duan, </a:t>
            </a:r>
            <a:r>
              <a:rPr lang="en" sz="1050">
                <a:solidFill>
                  <a:srgbClr val="212529"/>
                </a:solidFill>
                <a:highlight>
                  <a:schemeClr val="lt1"/>
                </a:highlight>
                <a:latin typeface="Roboto"/>
                <a:ea typeface="Roboto"/>
                <a:cs typeface="Roboto"/>
                <a:sym typeface="Roboto"/>
              </a:rPr>
              <a:t>J. C.</a:t>
            </a:r>
            <a:r>
              <a:rPr lang="en" sz="1050">
                <a:solidFill>
                  <a:srgbClr val="212529"/>
                </a:solidFill>
                <a:highlight>
                  <a:srgbClr val="FFFFFF"/>
                </a:highlight>
                <a:latin typeface="Roboto"/>
                <a:ea typeface="Roboto"/>
                <a:cs typeface="Roboto"/>
                <a:sym typeface="Roboto"/>
              </a:rPr>
              <a:t> et al. (eds.), Handbook of Computational Finance, Springer Handbooks of Computational Statistics, DOI 10.1007/978-3-642-17254-0 25, © Springer-Verlag Berlin Heidelberg 2012</a:t>
            </a:r>
            <a:endParaRPr sz="1050">
              <a:solidFill>
                <a:srgbClr val="212529"/>
              </a:solidFill>
              <a:highlight>
                <a:srgbClr val="FFFFFF"/>
              </a:highlight>
              <a:latin typeface="Roboto"/>
              <a:ea typeface="Roboto"/>
              <a:cs typeface="Roboto"/>
              <a:sym typeface="Roboto"/>
            </a:endParaRPr>
          </a:p>
          <a:p>
            <a:pPr indent="0" lvl="0" marL="0" rtl="0" algn="l">
              <a:spcBef>
                <a:spcPts val="1000"/>
              </a:spcBef>
              <a:spcAft>
                <a:spcPts val="0"/>
              </a:spcAft>
              <a:buNone/>
            </a:pPr>
            <a:r>
              <a:t/>
            </a:r>
            <a:endParaRPr sz="1050">
              <a:solidFill>
                <a:srgbClr val="212529"/>
              </a:solidFill>
              <a:highlight>
                <a:srgbClr val="FFFFFF"/>
              </a:highlight>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38"/>
          <p:cNvSpPr txBox="1"/>
          <p:nvPr>
            <p:ph type="title"/>
          </p:nvPr>
        </p:nvSpPr>
        <p:spPr>
          <a:xfrm>
            <a:off x="492918" y="374650"/>
            <a:ext cx="8079581" cy="1243648"/>
          </a:xfrm>
          <a:prstGeom prst="rect">
            <a:avLst/>
          </a:prstGeom>
          <a:noFill/>
          <a:ln>
            <a:noFill/>
          </a:ln>
        </p:spPr>
        <p:txBody>
          <a:bodyPr anchorCtr="0" anchor="ctr" bIns="34275" lIns="68575" spcFirstLastPara="1" rIns="68575" wrap="square" tIns="34275">
            <a:noAutofit/>
          </a:bodyPr>
          <a:lstStyle/>
          <a:p>
            <a:pPr indent="0" lvl="0" marL="0" rtl="0" algn="l">
              <a:lnSpc>
                <a:spcPct val="85000"/>
              </a:lnSpc>
              <a:spcBef>
                <a:spcPts val="0"/>
              </a:spcBef>
              <a:spcAft>
                <a:spcPts val="0"/>
              </a:spcAft>
              <a:buClr>
                <a:schemeClr val="accent1"/>
              </a:buClr>
              <a:buSzPts val="4100"/>
              <a:buFont typeface="Calibri"/>
              <a:buNone/>
            </a:pPr>
            <a:r>
              <a:rPr lang="en" sz="2400"/>
              <a:t>Introductions</a:t>
            </a:r>
            <a:endParaRPr sz="2400"/>
          </a:p>
        </p:txBody>
      </p:sp>
      <p:sp>
        <p:nvSpPr>
          <p:cNvPr id="227" name="Google Shape;227;p38"/>
          <p:cNvSpPr txBox="1"/>
          <p:nvPr>
            <p:ph idx="1" type="body"/>
          </p:nvPr>
        </p:nvSpPr>
        <p:spPr>
          <a:xfrm>
            <a:off x="507492" y="1508760"/>
            <a:ext cx="8065200" cy="2824500"/>
          </a:xfrm>
          <a:prstGeom prst="rect">
            <a:avLst/>
          </a:prstGeom>
          <a:noFill/>
          <a:ln>
            <a:noFill/>
          </a:ln>
        </p:spPr>
        <p:txBody>
          <a:bodyPr anchorCtr="0" anchor="t" bIns="34275" lIns="68575" spcFirstLastPara="1" rIns="68575" wrap="square" tIns="34275">
            <a:noAutofit/>
          </a:bodyPr>
          <a:lstStyle/>
          <a:p>
            <a:pPr indent="-152400" lvl="0" marL="63500" rtl="0" algn="l">
              <a:lnSpc>
                <a:spcPct val="85000"/>
              </a:lnSpc>
              <a:spcBef>
                <a:spcPts val="0"/>
              </a:spcBef>
              <a:spcAft>
                <a:spcPts val="0"/>
              </a:spcAft>
              <a:buClr>
                <a:srgbClr val="262626"/>
              </a:buClr>
              <a:buSzPts val="2400"/>
              <a:buChar char=" "/>
            </a:pPr>
            <a:r>
              <a:rPr lang="en" sz="2400"/>
              <a:t>Jason McCoy</a:t>
            </a:r>
            <a:endParaRPr sz="2400"/>
          </a:p>
          <a:p>
            <a:pPr indent="-152400" lvl="0" marL="63500" rtl="0" algn="l">
              <a:lnSpc>
                <a:spcPct val="85000"/>
              </a:lnSpc>
              <a:spcBef>
                <a:spcPts val="1000"/>
              </a:spcBef>
              <a:spcAft>
                <a:spcPts val="0"/>
              </a:spcAft>
              <a:buClr>
                <a:srgbClr val="262626"/>
              </a:buClr>
              <a:buSzPts val="2400"/>
              <a:buChar char=" "/>
            </a:pPr>
            <a:r>
              <a:rPr lang="en" sz="2400"/>
              <a:t>Dennis Pfeiffer</a:t>
            </a:r>
            <a:endParaRPr sz="2400"/>
          </a:p>
          <a:p>
            <a:pPr indent="-152400" lvl="0" marL="63500" rtl="0" algn="l">
              <a:lnSpc>
                <a:spcPct val="85000"/>
              </a:lnSpc>
              <a:spcBef>
                <a:spcPts val="1000"/>
              </a:spcBef>
              <a:spcAft>
                <a:spcPts val="0"/>
              </a:spcAft>
              <a:buClr>
                <a:srgbClr val="262626"/>
              </a:buClr>
              <a:buSzPts val="2400"/>
              <a:buChar char=" "/>
            </a:pPr>
            <a:r>
              <a:rPr lang="en" sz="2400"/>
              <a:t>Matthew Ward</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39"/>
          <p:cNvSpPr txBox="1"/>
          <p:nvPr>
            <p:ph type="title"/>
          </p:nvPr>
        </p:nvSpPr>
        <p:spPr>
          <a:xfrm>
            <a:off x="532206" y="107750"/>
            <a:ext cx="8079600" cy="1243500"/>
          </a:xfrm>
          <a:prstGeom prst="rect">
            <a:avLst/>
          </a:prstGeom>
          <a:noFill/>
          <a:ln>
            <a:noFill/>
          </a:ln>
        </p:spPr>
        <p:txBody>
          <a:bodyPr anchorCtr="0" anchor="ctr" bIns="34275" lIns="68575" spcFirstLastPara="1" rIns="68575" wrap="square" tIns="34275">
            <a:noAutofit/>
          </a:bodyPr>
          <a:lstStyle/>
          <a:p>
            <a:pPr indent="0" lvl="0" marL="0" rtl="0" algn="l">
              <a:lnSpc>
                <a:spcPct val="85000"/>
              </a:lnSpc>
              <a:spcBef>
                <a:spcPts val="0"/>
              </a:spcBef>
              <a:spcAft>
                <a:spcPts val="0"/>
              </a:spcAft>
              <a:buClr>
                <a:schemeClr val="accent1"/>
              </a:buClr>
              <a:buSzPts val="4100"/>
              <a:buFont typeface="Calibri"/>
              <a:buNone/>
            </a:pPr>
            <a:r>
              <a:rPr lang="en" sz="2400"/>
              <a:t>Problem</a:t>
            </a:r>
            <a:endParaRPr sz="2400"/>
          </a:p>
        </p:txBody>
      </p:sp>
      <p:sp>
        <p:nvSpPr>
          <p:cNvPr id="233" name="Google Shape;233;p39"/>
          <p:cNvSpPr txBox="1"/>
          <p:nvPr>
            <p:ph idx="1" type="body"/>
          </p:nvPr>
        </p:nvSpPr>
        <p:spPr>
          <a:xfrm>
            <a:off x="485642" y="1025435"/>
            <a:ext cx="8065200" cy="2824500"/>
          </a:xfrm>
          <a:prstGeom prst="rect">
            <a:avLst/>
          </a:prstGeom>
          <a:noFill/>
          <a:ln>
            <a:noFill/>
          </a:ln>
        </p:spPr>
        <p:txBody>
          <a:bodyPr anchorCtr="0" anchor="t" bIns="34275" lIns="68575" spcFirstLastPara="1" rIns="68575" wrap="square" tIns="34275">
            <a:noAutofit/>
          </a:bodyPr>
          <a:lstStyle/>
          <a:p>
            <a:pPr indent="-114300" lvl="0" marL="63500" rtl="0" algn="l">
              <a:lnSpc>
                <a:spcPct val="75000"/>
              </a:lnSpc>
              <a:spcBef>
                <a:spcPts val="0"/>
              </a:spcBef>
              <a:spcAft>
                <a:spcPts val="0"/>
              </a:spcAft>
              <a:buClr>
                <a:srgbClr val="262626"/>
              </a:buClr>
              <a:buSzPts val="1800"/>
              <a:buChar char=" "/>
            </a:pPr>
            <a:r>
              <a:rPr lang="en"/>
              <a:t>   We are exploring Portfolio Optimization. While various methods and goals exist, the common objective is to identify an optimal set of investments for a portfolio. We are exploring various objectives and models to create a portfolio from ten DOW Industrial stocks.</a:t>
            </a:r>
            <a:endParaRPr/>
          </a:p>
          <a:p>
            <a:pPr indent="-114300" lvl="0" marL="63500" rtl="0" algn="l">
              <a:lnSpc>
                <a:spcPct val="75000"/>
              </a:lnSpc>
              <a:spcBef>
                <a:spcPts val="1000"/>
              </a:spcBef>
              <a:spcAft>
                <a:spcPts val="0"/>
              </a:spcAft>
              <a:buClr>
                <a:srgbClr val="262626"/>
              </a:buClr>
              <a:buSzPts val="1800"/>
              <a:buChar char=" "/>
            </a:pPr>
            <a:r>
              <a:rPr lang="en"/>
              <a:t>   </a:t>
            </a:r>
            <a:r>
              <a:rPr lang="en" sz="1400"/>
              <a:t>Why we chose Portfolio Optimization?</a:t>
            </a:r>
            <a:endParaRPr sz="1400"/>
          </a:p>
          <a:p>
            <a:pPr indent="-203200" lvl="4" marL="622300" rtl="0" algn="l">
              <a:lnSpc>
                <a:spcPct val="75000"/>
              </a:lnSpc>
              <a:spcBef>
                <a:spcPts val="500"/>
              </a:spcBef>
              <a:spcAft>
                <a:spcPts val="0"/>
              </a:spcAft>
              <a:buClr>
                <a:srgbClr val="262626"/>
              </a:buClr>
              <a:buSzPts val="1400"/>
              <a:buFont typeface="Arial"/>
              <a:buChar char="•"/>
            </a:pPr>
            <a:r>
              <a:rPr lang="en"/>
              <a:t>Large amounts of data – This makes this area of study very accessible</a:t>
            </a:r>
            <a:endParaRPr/>
          </a:p>
          <a:p>
            <a:pPr indent="-203200" lvl="4" marL="622300" rtl="0" algn="l">
              <a:lnSpc>
                <a:spcPct val="75000"/>
              </a:lnSpc>
              <a:spcBef>
                <a:spcPts val="500"/>
              </a:spcBef>
              <a:spcAft>
                <a:spcPts val="0"/>
              </a:spcAft>
              <a:buClr>
                <a:srgbClr val="262626"/>
              </a:buClr>
              <a:buSzPts val="1400"/>
              <a:buFont typeface="Arial"/>
              <a:buChar char="•"/>
            </a:pPr>
            <a:r>
              <a:rPr lang="en"/>
              <a:t>Many Different models to compare -  Opportunities to try different methods and tools</a:t>
            </a:r>
            <a:endParaRPr/>
          </a:p>
          <a:p>
            <a:pPr indent="-203200" lvl="4" marL="622300" rtl="0" algn="l">
              <a:lnSpc>
                <a:spcPct val="75000"/>
              </a:lnSpc>
              <a:spcBef>
                <a:spcPts val="500"/>
              </a:spcBef>
              <a:spcAft>
                <a:spcPts val="0"/>
              </a:spcAft>
              <a:buClr>
                <a:srgbClr val="262626"/>
              </a:buClr>
              <a:buSzPts val="1400"/>
              <a:buFont typeface="Arial"/>
              <a:buChar char="•"/>
            </a:pPr>
            <a:r>
              <a:rPr lang="en"/>
              <a:t>Opportunities to adjust Objectives – Interesting to explore the same data with different objectives</a:t>
            </a:r>
            <a:endParaRPr/>
          </a:p>
          <a:p>
            <a:pPr indent="-203200" lvl="4" marL="622300" rtl="0" algn="l">
              <a:lnSpc>
                <a:spcPct val="75000"/>
              </a:lnSpc>
              <a:spcBef>
                <a:spcPts val="500"/>
              </a:spcBef>
              <a:spcAft>
                <a:spcPts val="0"/>
              </a:spcAft>
              <a:buClr>
                <a:srgbClr val="262626"/>
              </a:buClr>
              <a:buSzPts val="1400"/>
              <a:buFont typeface="Arial"/>
              <a:buChar char="•"/>
            </a:pPr>
            <a:r>
              <a:rPr lang="en"/>
              <a:t>Risk Sensitivity  - Portfolio Optimization is a good example of other analysis problems involving risk</a:t>
            </a:r>
            <a:endParaRPr/>
          </a:p>
          <a:p>
            <a:pPr indent="-203200" lvl="4" marL="622300" rtl="0" algn="l">
              <a:lnSpc>
                <a:spcPct val="75000"/>
              </a:lnSpc>
              <a:spcBef>
                <a:spcPts val="500"/>
              </a:spcBef>
              <a:spcAft>
                <a:spcPts val="0"/>
              </a:spcAft>
              <a:buClr>
                <a:srgbClr val="262626"/>
              </a:buClr>
              <a:buSzPts val="1400"/>
              <a:buFont typeface="Arial"/>
              <a:buChar char="•"/>
            </a:pPr>
            <a:r>
              <a:rPr lang="en"/>
              <a:t>You can use this stuff to make money!</a:t>
            </a:r>
            <a:endParaRPr/>
          </a:p>
          <a:p>
            <a:pPr indent="0" lvl="0" marL="63500" rtl="0" algn="l">
              <a:lnSpc>
                <a:spcPct val="75000"/>
              </a:lnSpc>
              <a:spcBef>
                <a:spcPts val="1000"/>
              </a:spcBef>
              <a:spcAft>
                <a:spcPts val="0"/>
              </a:spcAft>
              <a:buClr>
                <a:srgbClr val="262626"/>
              </a:buClr>
              <a:buSzPts val="1800"/>
              <a:buNone/>
            </a:pPr>
            <a:r>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40"/>
          <p:cNvSpPr txBox="1"/>
          <p:nvPr>
            <p:ph type="title"/>
          </p:nvPr>
        </p:nvSpPr>
        <p:spPr>
          <a:xfrm>
            <a:off x="442418" y="389075"/>
            <a:ext cx="8079600" cy="1243500"/>
          </a:xfrm>
          <a:prstGeom prst="rect">
            <a:avLst/>
          </a:prstGeom>
          <a:noFill/>
          <a:ln>
            <a:noFill/>
          </a:ln>
        </p:spPr>
        <p:txBody>
          <a:bodyPr anchorCtr="0" anchor="ctr" bIns="34275" lIns="68575" spcFirstLastPara="1" rIns="68575" wrap="square" tIns="34275">
            <a:noAutofit/>
          </a:bodyPr>
          <a:lstStyle/>
          <a:p>
            <a:pPr indent="0" lvl="0" marL="0" rtl="0" algn="l">
              <a:lnSpc>
                <a:spcPct val="85000"/>
              </a:lnSpc>
              <a:spcBef>
                <a:spcPts val="0"/>
              </a:spcBef>
              <a:spcAft>
                <a:spcPts val="0"/>
              </a:spcAft>
              <a:buClr>
                <a:schemeClr val="accent1"/>
              </a:buClr>
              <a:buSzPts val="4100"/>
              <a:buFont typeface="Calibri"/>
              <a:buNone/>
            </a:pPr>
            <a:r>
              <a:rPr lang="en" sz="2400"/>
              <a:t>Objectives</a:t>
            </a:r>
            <a:endParaRPr sz="2400"/>
          </a:p>
        </p:txBody>
      </p:sp>
      <p:sp>
        <p:nvSpPr>
          <p:cNvPr id="239" name="Google Shape;239;p40"/>
          <p:cNvSpPr txBox="1"/>
          <p:nvPr>
            <p:ph idx="1" type="body"/>
          </p:nvPr>
        </p:nvSpPr>
        <p:spPr>
          <a:xfrm>
            <a:off x="539392" y="1380485"/>
            <a:ext cx="8065200" cy="2824500"/>
          </a:xfrm>
          <a:prstGeom prst="rect">
            <a:avLst/>
          </a:prstGeom>
          <a:noFill/>
          <a:ln>
            <a:noFill/>
          </a:ln>
        </p:spPr>
        <p:txBody>
          <a:bodyPr anchorCtr="0" anchor="t" bIns="34275" lIns="68575" spcFirstLastPara="1" rIns="68575" wrap="square" tIns="34275">
            <a:noAutofit/>
          </a:bodyPr>
          <a:lstStyle/>
          <a:p>
            <a:pPr indent="0" lvl="0" marL="63500" rtl="0" algn="l">
              <a:lnSpc>
                <a:spcPct val="85000"/>
              </a:lnSpc>
              <a:spcBef>
                <a:spcPts val="0"/>
              </a:spcBef>
              <a:spcAft>
                <a:spcPts val="0"/>
              </a:spcAft>
              <a:buClr>
                <a:srgbClr val="262626"/>
              </a:buClr>
              <a:buSzPts val="1800"/>
              <a:buNone/>
            </a:pPr>
            <a:r>
              <a:t/>
            </a:r>
            <a:endParaRPr sz="1100"/>
          </a:p>
          <a:p>
            <a:pPr indent="-114300" lvl="0" marL="63500" rtl="0" algn="l">
              <a:lnSpc>
                <a:spcPct val="85000"/>
              </a:lnSpc>
              <a:spcBef>
                <a:spcPts val="1000"/>
              </a:spcBef>
              <a:spcAft>
                <a:spcPts val="0"/>
              </a:spcAft>
              <a:buClr>
                <a:srgbClr val="262626"/>
              </a:buClr>
              <a:buSzPts val="1800"/>
              <a:buChar char=" "/>
            </a:pPr>
            <a:r>
              <a:rPr lang="en"/>
              <a:t>   The objective of portfolio optimization is to seek the best trade off between the risk of potential loss and the best potential returns. This is achieved by </a:t>
            </a:r>
            <a:r>
              <a:rPr lang="en"/>
              <a:t>controlling</a:t>
            </a:r>
            <a:r>
              <a:rPr lang="en"/>
              <a:t> the mean variance of the portfolio, using the concept of covariance </a:t>
            </a:r>
            <a:r>
              <a:rPr lang="en"/>
              <a:t>between</a:t>
            </a:r>
            <a:r>
              <a:rPr lang="en"/>
              <a:t> potential investments (portfolio optimization, 2013). In our project we are trying to find a minimum risk portfolio with maximum returns within our selected stock pool. </a:t>
            </a:r>
            <a:endParaRPr/>
          </a:p>
          <a:p>
            <a:pPr indent="-114300" lvl="0" marL="63500" rtl="0" algn="l">
              <a:lnSpc>
                <a:spcPct val="85000"/>
              </a:lnSpc>
              <a:spcBef>
                <a:spcPts val="1000"/>
              </a:spcBef>
              <a:spcAft>
                <a:spcPts val="0"/>
              </a:spcAft>
              <a:buClr>
                <a:srgbClr val="262626"/>
              </a:buClr>
              <a:buSzPts val="1800"/>
              <a:buChar char=" "/>
            </a:pPr>
            <a:r>
              <a:t/>
            </a:r>
            <a:endParaRPr/>
          </a:p>
          <a:p>
            <a:pPr indent="0" lvl="0" marL="63500" rtl="0" algn="l">
              <a:lnSpc>
                <a:spcPct val="85000"/>
              </a:lnSpc>
              <a:spcBef>
                <a:spcPts val="1000"/>
              </a:spcBef>
              <a:spcAft>
                <a:spcPts val="0"/>
              </a:spcAft>
              <a:buClr>
                <a:srgbClr val="262626"/>
              </a:buClr>
              <a:buSzPts val="1800"/>
              <a:buNone/>
            </a:pPr>
            <a:r>
              <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41"/>
          <p:cNvSpPr txBox="1"/>
          <p:nvPr>
            <p:ph type="title"/>
          </p:nvPr>
        </p:nvSpPr>
        <p:spPr>
          <a:xfrm>
            <a:off x="485718" y="66800"/>
            <a:ext cx="8079600" cy="1243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Clr>
                <a:schemeClr val="accent1"/>
              </a:buClr>
              <a:buSzPts val="4100"/>
              <a:buFont typeface="Calibri"/>
              <a:buNone/>
            </a:pPr>
            <a:r>
              <a:rPr lang="en" sz="2400"/>
              <a:t>Challenges and Assumption</a:t>
            </a:r>
            <a:endParaRPr/>
          </a:p>
        </p:txBody>
      </p:sp>
      <p:sp>
        <p:nvSpPr>
          <p:cNvPr id="245" name="Google Shape;245;p41"/>
          <p:cNvSpPr txBox="1"/>
          <p:nvPr>
            <p:ph idx="1" type="body"/>
          </p:nvPr>
        </p:nvSpPr>
        <p:spPr>
          <a:xfrm>
            <a:off x="492917" y="990385"/>
            <a:ext cx="8065200" cy="2824500"/>
          </a:xfrm>
          <a:prstGeom prst="rect">
            <a:avLst/>
          </a:prstGeom>
        </p:spPr>
        <p:txBody>
          <a:bodyPr anchorCtr="0" anchor="t" bIns="34275" lIns="68575" spcFirstLastPara="1" rIns="68575" wrap="square" tIns="34275">
            <a:noAutofit/>
          </a:bodyPr>
          <a:lstStyle/>
          <a:p>
            <a:pPr indent="0" lvl="0" marL="0" rtl="0" algn="l">
              <a:spcBef>
                <a:spcPts val="1000"/>
              </a:spcBef>
              <a:spcAft>
                <a:spcPts val="0"/>
              </a:spcAft>
              <a:buNone/>
            </a:pPr>
            <a:r>
              <a:rPr lang="en">
                <a:solidFill>
                  <a:srgbClr val="000000"/>
                </a:solidFill>
              </a:rPr>
              <a:t> This type of analysis has several shortcomings, some of these can be </a:t>
            </a:r>
            <a:r>
              <a:rPr lang="en">
                <a:solidFill>
                  <a:srgbClr val="000000"/>
                </a:solidFill>
              </a:rPr>
              <a:t>controlled</a:t>
            </a:r>
            <a:r>
              <a:rPr lang="en">
                <a:solidFill>
                  <a:srgbClr val="000000"/>
                </a:solidFill>
              </a:rPr>
              <a:t> through assumptions, but generally the </a:t>
            </a:r>
            <a:r>
              <a:rPr lang="en">
                <a:solidFill>
                  <a:srgbClr val="000000"/>
                </a:solidFill>
              </a:rPr>
              <a:t>analysis requires a great deal of personalization and in the end only </a:t>
            </a:r>
            <a:r>
              <a:rPr lang="en">
                <a:solidFill>
                  <a:srgbClr val="000000"/>
                </a:solidFill>
              </a:rPr>
              <a:t> aids in the </a:t>
            </a:r>
            <a:r>
              <a:rPr lang="en">
                <a:solidFill>
                  <a:srgbClr val="000000"/>
                </a:solidFill>
              </a:rPr>
              <a:t>management</a:t>
            </a:r>
            <a:r>
              <a:rPr lang="en">
                <a:solidFill>
                  <a:srgbClr val="000000"/>
                </a:solidFill>
              </a:rPr>
              <a:t> of risk. Further this model falls well short of predicting market behavior and is only reliable, given </a:t>
            </a:r>
            <a:r>
              <a:rPr lang="en">
                <a:solidFill>
                  <a:srgbClr val="000000"/>
                </a:solidFill>
              </a:rPr>
              <a:t>relatively</a:t>
            </a:r>
            <a:r>
              <a:rPr lang="en">
                <a:solidFill>
                  <a:srgbClr val="000000"/>
                </a:solidFill>
              </a:rPr>
              <a:t> </a:t>
            </a:r>
            <a:r>
              <a:rPr lang="en">
                <a:solidFill>
                  <a:srgbClr val="000000"/>
                </a:solidFill>
              </a:rPr>
              <a:t>constant</a:t>
            </a:r>
            <a:r>
              <a:rPr lang="en">
                <a:solidFill>
                  <a:srgbClr val="000000"/>
                </a:solidFill>
              </a:rPr>
              <a:t> conditions. </a:t>
            </a:r>
            <a:endParaRPr>
              <a:solidFill>
                <a:srgbClr val="000000"/>
              </a:solidFill>
            </a:endParaRPr>
          </a:p>
          <a:p>
            <a:pPr indent="-317500" lvl="0" marL="457200" rtl="0" algn="l">
              <a:spcBef>
                <a:spcPts val="1000"/>
              </a:spcBef>
              <a:spcAft>
                <a:spcPts val="0"/>
              </a:spcAft>
              <a:buClr>
                <a:srgbClr val="000000"/>
              </a:buClr>
              <a:buSzPts val="1400"/>
              <a:buChar char="-"/>
            </a:pPr>
            <a:r>
              <a:rPr lang="en">
                <a:solidFill>
                  <a:srgbClr val="000000"/>
                </a:solidFill>
              </a:rPr>
              <a:t>Individual</a:t>
            </a:r>
            <a:r>
              <a:rPr lang="en">
                <a:solidFill>
                  <a:srgbClr val="000000"/>
                </a:solidFill>
              </a:rPr>
              <a:t> factors such as portfolio size, investment </a:t>
            </a:r>
            <a:r>
              <a:rPr lang="en">
                <a:solidFill>
                  <a:srgbClr val="000000"/>
                </a:solidFill>
              </a:rPr>
              <a:t>horizon</a:t>
            </a:r>
            <a:r>
              <a:rPr lang="en">
                <a:solidFill>
                  <a:srgbClr val="000000"/>
                </a:solidFill>
              </a:rPr>
              <a:t> and individual </a:t>
            </a:r>
            <a:r>
              <a:rPr lang="en">
                <a:solidFill>
                  <a:srgbClr val="000000"/>
                </a:solidFill>
              </a:rPr>
              <a:t>preferences</a:t>
            </a:r>
            <a:r>
              <a:rPr lang="en">
                <a:solidFill>
                  <a:srgbClr val="000000"/>
                </a:solidFill>
              </a:rPr>
              <a:t> are not accounted for(</a:t>
            </a:r>
            <a:r>
              <a:rPr lang="en">
                <a:solidFill>
                  <a:srgbClr val="212529"/>
                </a:solidFill>
                <a:highlight>
                  <a:srgbClr val="FFFFFF"/>
                </a:highlight>
              </a:rPr>
              <a:t>J.C. Duan et al.(eds), p676)</a:t>
            </a:r>
            <a:r>
              <a:rPr lang="en">
                <a:solidFill>
                  <a:srgbClr val="000000"/>
                </a:solidFill>
              </a:rPr>
              <a:t>. </a:t>
            </a:r>
            <a:endParaRPr>
              <a:solidFill>
                <a:srgbClr val="000000"/>
              </a:solidFill>
            </a:endParaRPr>
          </a:p>
          <a:p>
            <a:pPr indent="-317500" lvl="0" marL="457200" rtl="0" algn="l">
              <a:spcBef>
                <a:spcPts val="0"/>
              </a:spcBef>
              <a:spcAft>
                <a:spcPts val="0"/>
              </a:spcAft>
              <a:buClr>
                <a:srgbClr val="000000"/>
              </a:buClr>
              <a:buSzPts val="1400"/>
              <a:buChar char="-"/>
            </a:pPr>
            <a:r>
              <a:rPr lang="en">
                <a:solidFill>
                  <a:srgbClr val="000000"/>
                </a:solidFill>
              </a:rPr>
              <a:t>Assumes </a:t>
            </a:r>
            <a:r>
              <a:rPr lang="en">
                <a:solidFill>
                  <a:srgbClr val="000000"/>
                </a:solidFill>
              </a:rPr>
              <a:t>consistent</a:t>
            </a:r>
            <a:r>
              <a:rPr lang="en">
                <a:solidFill>
                  <a:srgbClr val="000000"/>
                </a:solidFill>
              </a:rPr>
              <a:t> behavior of the market and that all variances are normally distributed.</a:t>
            </a:r>
            <a:endParaRPr>
              <a:solidFill>
                <a:srgbClr val="000000"/>
              </a:solidFill>
            </a:endParaRPr>
          </a:p>
          <a:p>
            <a:pPr indent="-317500" lvl="0" marL="457200" rtl="0" algn="l">
              <a:spcBef>
                <a:spcPts val="0"/>
              </a:spcBef>
              <a:spcAft>
                <a:spcPts val="0"/>
              </a:spcAft>
              <a:buClr>
                <a:srgbClr val="000000"/>
              </a:buClr>
              <a:buSzPts val="1400"/>
              <a:buChar char="-"/>
            </a:pPr>
            <a:r>
              <a:rPr lang="en">
                <a:solidFill>
                  <a:srgbClr val="000000"/>
                </a:solidFill>
              </a:rPr>
              <a:t>Transaction cost and taxes are not accounted for. </a:t>
            </a:r>
            <a:endParaRPr>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42"/>
          <p:cNvSpPr txBox="1"/>
          <p:nvPr>
            <p:ph type="title"/>
          </p:nvPr>
        </p:nvSpPr>
        <p:spPr>
          <a:xfrm>
            <a:off x="500343" y="0"/>
            <a:ext cx="8079600" cy="1243500"/>
          </a:xfrm>
          <a:prstGeom prst="rect">
            <a:avLst/>
          </a:prstGeom>
          <a:noFill/>
          <a:ln>
            <a:noFill/>
          </a:ln>
        </p:spPr>
        <p:txBody>
          <a:bodyPr anchorCtr="0" anchor="ctr" bIns="34275" lIns="68575" spcFirstLastPara="1" rIns="68575" wrap="square" tIns="34275">
            <a:noAutofit/>
          </a:bodyPr>
          <a:lstStyle/>
          <a:p>
            <a:pPr indent="0" lvl="0" marL="0" rtl="0" algn="l">
              <a:lnSpc>
                <a:spcPct val="85000"/>
              </a:lnSpc>
              <a:spcBef>
                <a:spcPts val="0"/>
              </a:spcBef>
              <a:spcAft>
                <a:spcPts val="0"/>
              </a:spcAft>
              <a:buClr>
                <a:schemeClr val="accent1"/>
              </a:buClr>
              <a:buSzPts val="4100"/>
              <a:buFont typeface="Calibri"/>
              <a:buNone/>
            </a:pPr>
            <a:r>
              <a:rPr lang="en" sz="2400"/>
              <a:t>Models</a:t>
            </a:r>
            <a:endParaRPr sz="2400"/>
          </a:p>
        </p:txBody>
      </p:sp>
      <p:sp>
        <p:nvSpPr>
          <p:cNvPr id="251" name="Google Shape;251;p42"/>
          <p:cNvSpPr txBox="1"/>
          <p:nvPr>
            <p:ph idx="1" type="body"/>
          </p:nvPr>
        </p:nvSpPr>
        <p:spPr>
          <a:xfrm>
            <a:off x="507505" y="953285"/>
            <a:ext cx="8065200" cy="2824500"/>
          </a:xfrm>
          <a:prstGeom prst="rect">
            <a:avLst/>
          </a:prstGeom>
          <a:noFill/>
          <a:ln>
            <a:noFill/>
          </a:ln>
        </p:spPr>
        <p:txBody>
          <a:bodyPr anchorCtr="0" anchor="t" bIns="34275" lIns="68575" spcFirstLastPara="1" rIns="68575" wrap="square" tIns="34275">
            <a:noAutofit/>
          </a:bodyPr>
          <a:lstStyle/>
          <a:p>
            <a:pPr indent="0" lvl="2" marL="342900" rtl="0" algn="l">
              <a:lnSpc>
                <a:spcPct val="85000"/>
              </a:lnSpc>
              <a:spcBef>
                <a:spcPts val="0"/>
              </a:spcBef>
              <a:spcAft>
                <a:spcPts val="0"/>
              </a:spcAft>
              <a:buClr>
                <a:srgbClr val="262626"/>
              </a:buClr>
              <a:buSzPts val="1800"/>
              <a:buNone/>
            </a:pPr>
            <a:r>
              <a:rPr i="0" lang="en" sz="1800"/>
              <a:t>   We created several models from the same data set.  We looked at ten DOW stocks over the last five year period as the data for our potential portfolios.  We used both Excel Solver and R to formulate different models currently in use in the financial industry. These models optimized a portfolio based on maximizing return on investment, minimizing variance and maximizing utility</a:t>
            </a:r>
            <a:endParaRPr sz="1100"/>
          </a:p>
          <a:p>
            <a:pPr indent="0" lvl="2" marL="342900" rtl="0" algn="l">
              <a:lnSpc>
                <a:spcPct val="85000"/>
              </a:lnSpc>
              <a:spcBef>
                <a:spcPts val="500"/>
              </a:spcBef>
              <a:spcAft>
                <a:spcPts val="0"/>
              </a:spcAft>
              <a:buClr>
                <a:srgbClr val="262626"/>
              </a:buClr>
              <a:buSzPts val="1500"/>
              <a:buNone/>
            </a:pPr>
            <a:r>
              <a:rPr b="1" i="0" lang="en" sz="1100"/>
              <a:t>Models</a:t>
            </a:r>
            <a:endParaRPr sz="1100"/>
          </a:p>
          <a:p>
            <a:pPr indent="-247650" lvl="2" marL="596900" rtl="0" algn="l">
              <a:lnSpc>
                <a:spcPct val="85000"/>
              </a:lnSpc>
              <a:spcBef>
                <a:spcPts val="500"/>
              </a:spcBef>
              <a:spcAft>
                <a:spcPts val="0"/>
              </a:spcAft>
              <a:buClr>
                <a:srgbClr val="262626"/>
              </a:buClr>
              <a:buSzPts val="1500"/>
              <a:buFont typeface="Arial"/>
              <a:buChar char="•"/>
            </a:pPr>
            <a:r>
              <a:rPr i="0" lang="en" sz="1100"/>
              <a:t>Markowitz in Excel Solver</a:t>
            </a:r>
            <a:endParaRPr sz="1100"/>
          </a:p>
          <a:p>
            <a:pPr indent="-247650" lvl="2" marL="596900" rtl="0" algn="l">
              <a:lnSpc>
                <a:spcPct val="85000"/>
              </a:lnSpc>
              <a:spcBef>
                <a:spcPts val="500"/>
              </a:spcBef>
              <a:spcAft>
                <a:spcPts val="0"/>
              </a:spcAft>
              <a:buClr>
                <a:srgbClr val="262626"/>
              </a:buClr>
              <a:buSzPts val="1500"/>
              <a:buFont typeface="Arial"/>
              <a:buChar char="•"/>
            </a:pPr>
            <a:r>
              <a:rPr i="0" lang="en" sz="1100"/>
              <a:t>Sharpe Ratio in Excel Solver</a:t>
            </a:r>
            <a:endParaRPr sz="1100"/>
          </a:p>
          <a:p>
            <a:pPr indent="-247650" lvl="2" marL="596900" rtl="0" algn="l">
              <a:lnSpc>
                <a:spcPct val="85000"/>
              </a:lnSpc>
              <a:spcBef>
                <a:spcPts val="500"/>
              </a:spcBef>
              <a:spcAft>
                <a:spcPts val="0"/>
              </a:spcAft>
              <a:buClr>
                <a:srgbClr val="262626"/>
              </a:buClr>
              <a:buSzPts val="1500"/>
              <a:buFont typeface="Arial"/>
              <a:buChar char="•"/>
            </a:pPr>
            <a:r>
              <a:rPr i="0" lang="en" sz="1100"/>
              <a:t>Mean Return with ROI in </a:t>
            </a:r>
            <a:r>
              <a:rPr b="1" lang="en" sz="1100"/>
              <a:t>R</a:t>
            </a:r>
            <a:endParaRPr sz="1100"/>
          </a:p>
          <a:p>
            <a:pPr indent="-247650" lvl="2" marL="596900" rtl="0" algn="l">
              <a:lnSpc>
                <a:spcPct val="85000"/>
              </a:lnSpc>
              <a:spcBef>
                <a:spcPts val="500"/>
              </a:spcBef>
              <a:spcAft>
                <a:spcPts val="0"/>
              </a:spcAft>
              <a:buClr>
                <a:srgbClr val="262626"/>
              </a:buClr>
              <a:buSzPts val="1500"/>
              <a:buFont typeface="Arial"/>
              <a:buChar char="•"/>
            </a:pPr>
            <a:r>
              <a:rPr i="0" lang="en" sz="1100"/>
              <a:t>Minimize Variance with ROI in </a:t>
            </a:r>
            <a:r>
              <a:rPr b="1" lang="en" sz="1100"/>
              <a:t>R</a:t>
            </a:r>
            <a:endParaRPr sz="1100"/>
          </a:p>
          <a:p>
            <a:pPr indent="-247650" lvl="2" marL="596900" rtl="0" algn="l">
              <a:lnSpc>
                <a:spcPct val="85000"/>
              </a:lnSpc>
              <a:spcBef>
                <a:spcPts val="500"/>
              </a:spcBef>
              <a:spcAft>
                <a:spcPts val="0"/>
              </a:spcAft>
              <a:buClr>
                <a:srgbClr val="262626"/>
              </a:buClr>
              <a:buSzPts val="1500"/>
              <a:buFont typeface="Arial"/>
              <a:buChar char="•"/>
            </a:pPr>
            <a:r>
              <a:rPr i="0" lang="en" sz="1100"/>
              <a:t>Maximize Quadratic Utility with ROI in </a:t>
            </a:r>
            <a:r>
              <a:rPr b="1" lang="en" sz="1100"/>
              <a:t>R</a:t>
            </a:r>
            <a:endParaRPr sz="1100"/>
          </a:p>
          <a:p>
            <a:pPr indent="-152400" lvl="2" marL="596900" rtl="0" algn="l">
              <a:lnSpc>
                <a:spcPct val="85000"/>
              </a:lnSpc>
              <a:spcBef>
                <a:spcPts val="500"/>
              </a:spcBef>
              <a:spcAft>
                <a:spcPts val="0"/>
              </a:spcAft>
              <a:buClr>
                <a:srgbClr val="262626"/>
              </a:buClr>
              <a:buSzPts val="1500"/>
              <a:buFont typeface="Arial"/>
              <a:buNone/>
            </a:pPr>
            <a:r>
              <a:t/>
            </a:r>
            <a:endParaRPr b="1" sz="1100"/>
          </a:p>
          <a:p>
            <a:pPr indent="0" lvl="0" marL="63500" rtl="0" algn="l">
              <a:lnSpc>
                <a:spcPct val="85000"/>
              </a:lnSpc>
              <a:spcBef>
                <a:spcPts val="1000"/>
              </a:spcBef>
              <a:spcAft>
                <a:spcPts val="0"/>
              </a:spcAft>
              <a:buClr>
                <a:srgbClr val="262626"/>
              </a:buClr>
              <a:buSzPts val="1800"/>
              <a:buNone/>
            </a:pPr>
            <a:r>
              <a:t/>
            </a:r>
            <a:endParaRPr sz="1100"/>
          </a:p>
        </p:txBody>
      </p:sp>
      <p:sp>
        <p:nvSpPr>
          <p:cNvPr id="252" name="Google Shape;252;p42"/>
          <p:cNvSpPr txBox="1"/>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53" name="Google Shape;253;p42"/>
          <p:cNvSpPr txBox="1"/>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43"/>
          <p:cNvSpPr txBox="1"/>
          <p:nvPr>
            <p:ph type="title"/>
          </p:nvPr>
        </p:nvSpPr>
        <p:spPr>
          <a:xfrm>
            <a:off x="500343" y="0"/>
            <a:ext cx="8079600" cy="1243500"/>
          </a:xfrm>
          <a:prstGeom prst="rect">
            <a:avLst/>
          </a:prstGeom>
          <a:noFill/>
          <a:ln>
            <a:noFill/>
          </a:ln>
        </p:spPr>
        <p:txBody>
          <a:bodyPr anchorCtr="0" anchor="ctr" bIns="34275" lIns="68575" spcFirstLastPara="1" rIns="68575" wrap="square" tIns="34275">
            <a:noAutofit/>
          </a:bodyPr>
          <a:lstStyle/>
          <a:p>
            <a:pPr indent="0" lvl="0" marL="0" rtl="0" algn="l">
              <a:lnSpc>
                <a:spcPct val="85000"/>
              </a:lnSpc>
              <a:spcBef>
                <a:spcPts val="0"/>
              </a:spcBef>
              <a:spcAft>
                <a:spcPts val="0"/>
              </a:spcAft>
              <a:buClr>
                <a:schemeClr val="accent1"/>
              </a:buClr>
              <a:buSzPts val="4100"/>
              <a:buFont typeface="Calibri"/>
              <a:buNone/>
            </a:pPr>
            <a:r>
              <a:rPr lang="en" sz="2400"/>
              <a:t>Model 1: Maximizing Portfolio Expected Return</a:t>
            </a:r>
            <a:endParaRPr sz="2400"/>
          </a:p>
        </p:txBody>
      </p:sp>
      <p:sp>
        <p:nvSpPr>
          <p:cNvPr id="259" name="Google Shape;259;p43"/>
          <p:cNvSpPr txBox="1"/>
          <p:nvPr>
            <p:ph idx="1" type="body"/>
          </p:nvPr>
        </p:nvSpPr>
        <p:spPr>
          <a:xfrm>
            <a:off x="507505" y="953285"/>
            <a:ext cx="8065200" cy="2824500"/>
          </a:xfrm>
          <a:prstGeom prst="rect">
            <a:avLst/>
          </a:prstGeom>
          <a:blipFill rotWithShape="1">
            <a:blip r:embed="rId3">
              <a:alphaModFix/>
            </a:blip>
            <a:stretch>
              <a:fillRect b="0" l="0" r="0" t="-15085"/>
            </a:stretch>
          </a:blipFill>
          <a:ln>
            <a:noFill/>
          </a:ln>
        </p:spPr>
        <p:txBody>
          <a:bodyPr anchorCtr="0" anchor="t" bIns="34275" lIns="68575" spcFirstLastPara="1" rIns="68575" wrap="square" tIns="34275">
            <a:noAutofit/>
          </a:bodyPr>
          <a:lstStyle/>
          <a:p>
            <a:pPr indent="-317500" lvl="0" marL="457200" rtl="0" algn="l">
              <a:lnSpc>
                <a:spcPct val="85000"/>
              </a:lnSpc>
              <a:spcBef>
                <a:spcPts val="1000"/>
              </a:spcBef>
              <a:spcAft>
                <a:spcPts val="0"/>
              </a:spcAft>
              <a:buClr>
                <a:srgbClr val="262626"/>
              </a:buClr>
              <a:buSzPts val="1400"/>
              <a:buChar char=" "/>
            </a:pPr>
            <a:r>
              <a:rPr lang="en"/>
              <a:t> </a:t>
            </a:r>
            <a:endParaRPr/>
          </a:p>
        </p:txBody>
      </p:sp>
      <p:graphicFrame>
        <p:nvGraphicFramePr>
          <p:cNvPr id="260" name="Google Shape;260;p43"/>
          <p:cNvGraphicFramePr/>
          <p:nvPr/>
        </p:nvGraphicFramePr>
        <p:xfrm>
          <a:off x="654199" y="2484025"/>
          <a:ext cx="3000000" cy="3000000"/>
        </p:xfrm>
        <a:graphic>
          <a:graphicData uri="http://schemas.openxmlformats.org/drawingml/2006/table">
            <a:tbl>
              <a:tblPr>
                <a:noFill/>
                <a:tableStyleId>{D8BC48C3-8E16-4B82-8B77-F55812B035E6}</a:tableStyleId>
              </a:tblPr>
              <a:tblGrid>
                <a:gridCol w="609600"/>
                <a:gridCol w="609600"/>
              </a:tblGrid>
              <a:tr h="184150">
                <a:tc>
                  <a:txBody>
                    <a:bodyPr>
                      <a:noAutofit/>
                    </a:bodyPr>
                    <a:lstStyle/>
                    <a:p>
                      <a:pPr indent="0" lvl="0" marL="0" marR="0" rtl="0" algn="l">
                        <a:lnSpc>
                          <a:spcPct val="100000"/>
                        </a:lnSpc>
                        <a:spcBef>
                          <a:spcPts val="0"/>
                        </a:spcBef>
                        <a:spcAft>
                          <a:spcPts val="0"/>
                        </a:spcAft>
                        <a:buNone/>
                      </a:pPr>
                      <a:r>
                        <a:rPr lang="en" sz="1100" u="none" cap="none" strike="noStrike"/>
                        <a:t>AAPL</a:t>
                      </a:r>
                      <a:endParaRPr b="0" i="0" sz="1100" u="none" cap="none" strike="noStrike">
                        <a:solidFill>
                          <a:srgbClr val="000000"/>
                        </a:solidFill>
                        <a:latin typeface="Calibri"/>
                        <a:ea typeface="Calibri"/>
                        <a:cs typeface="Calibri"/>
                        <a:sym typeface="Calibri"/>
                      </a:endParaRPr>
                    </a:p>
                  </a:txBody>
                  <a:tcPr marT="6350" marB="0" marR="6350" marL="6350" anchor="b"/>
                </a:tc>
                <a:tc>
                  <a:txBody>
                    <a:bodyPr>
                      <a:noAutofit/>
                    </a:bodyPr>
                    <a:lstStyle/>
                    <a:p>
                      <a:pPr indent="0" lvl="0" marL="0" marR="0" rtl="0" algn="r">
                        <a:lnSpc>
                          <a:spcPct val="100000"/>
                        </a:lnSpc>
                        <a:spcBef>
                          <a:spcPts val="0"/>
                        </a:spcBef>
                        <a:spcAft>
                          <a:spcPts val="0"/>
                        </a:spcAft>
                        <a:buNone/>
                      </a:pPr>
                      <a:r>
                        <a:rPr lang="en" sz="1100" u="none" cap="none" strike="noStrike"/>
                        <a:t>20%</a:t>
                      </a:r>
                      <a:endParaRPr b="0" i="0" sz="1100" u="none" cap="none" strike="noStrike">
                        <a:solidFill>
                          <a:srgbClr val="000000"/>
                        </a:solidFill>
                        <a:latin typeface="Calibri"/>
                        <a:ea typeface="Calibri"/>
                        <a:cs typeface="Calibri"/>
                        <a:sym typeface="Calibri"/>
                      </a:endParaRPr>
                    </a:p>
                  </a:txBody>
                  <a:tcPr marT="6350" marB="0" marR="6350" marL="6350" anchor="b"/>
                </a:tc>
              </a:tr>
              <a:tr h="184150">
                <a:tc>
                  <a:txBody>
                    <a:bodyPr>
                      <a:noAutofit/>
                    </a:bodyPr>
                    <a:lstStyle/>
                    <a:p>
                      <a:pPr indent="0" lvl="0" marL="0" marR="0" rtl="0" algn="l">
                        <a:lnSpc>
                          <a:spcPct val="100000"/>
                        </a:lnSpc>
                        <a:spcBef>
                          <a:spcPts val="0"/>
                        </a:spcBef>
                        <a:spcAft>
                          <a:spcPts val="0"/>
                        </a:spcAft>
                        <a:buNone/>
                      </a:pPr>
                      <a:r>
                        <a:rPr lang="en" sz="1100" u="none" cap="none" strike="noStrike"/>
                        <a:t>APX</a:t>
                      </a:r>
                      <a:endParaRPr b="0" i="0" sz="1100" u="none" cap="none" strike="noStrike">
                        <a:solidFill>
                          <a:srgbClr val="000000"/>
                        </a:solidFill>
                        <a:latin typeface="Calibri"/>
                        <a:ea typeface="Calibri"/>
                        <a:cs typeface="Calibri"/>
                        <a:sym typeface="Calibri"/>
                      </a:endParaRPr>
                    </a:p>
                  </a:txBody>
                  <a:tcPr marT="6350" marB="0" marR="6350" marL="6350" anchor="b"/>
                </a:tc>
                <a:tc>
                  <a:txBody>
                    <a:bodyPr>
                      <a:noAutofit/>
                    </a:bodyPr>
                    <a:lstStyle/>
                    <a:p>
                      <a:pPr indent="0" lvl="0" marL="0" marR="0" rtl="0" algn="r">
                        <a:lnSpc>
                          <a:spcPct val="100000"/>
                        </a:lnSpc>
                        <a:spcBef>
                          <a:spcPts val="0"/>
                        </a:spcBef>
                        <a:spcAft>
                          <a:spcPts val="0"/>
                        </a:spcAft>
                        <a:buNone/>
                      </a:pPr>
                      <a:r>
                        <a:rPr lang="en" sz="1100" u="none" cap="none" strike="noStrike"/>
                        <a:t>5%</a:t>
                      </a:r>
                      <a:endParaRPr b="0" i="0" sz="1100" u="none" cap="none" strike="noStrike">
                        <a:solidFill>
                          <a:srgbClr val="000000"/>
                        </a:solidFill>
                        <a:latin typeface="Calibri"/>
                        <a:ea typeface="Calibri"/>
                        <a:cs typeface="Calibri"/>
                        <a:sym typeface="Calibri"/>
                      </a:endParaRPr>
                    </a:p>
                  </a:txBody>
                  <a:tcPr marT="6350" marB="0" marR="6350" marL="6350" anchor="b"/>
                </a:tc>
              </a:tr>
              <a:tr h="184150">
                <a:tc>
                  <a:txBody>
                    <a:bodyPr>
                      <a:noAutofit/>
                    </a:bodyPr>
                    <a:lstStyle/>
                    <a:p>
                      <a:pPr indent="0" lvl="0" marL="0" marR="0" rtl="0" algn="l">
                        <a:lnSpc>
                          <a:spcPct val="100000"/>
                        </a:lnSpc>
                        <a:spcBef>
                          <a:spcPts val="0"/>
                        </a:spcBef>
                        <a:spcAft>
                          <a:spcPts val="0"/>
                        </a:spcAft>
                        <a:buNone/>
                      </a:pPr>
                      <a:r>
                        <a:rPr lang="en" sz="1100" u="none" cap="none" strike="noStrike"/>
                        <a:t>BA</a:t>
                      </a:r>
                      <a:endParaRPr b="0" i="0" sz="1100" u="none" cap="none" strike="noStrike">
                        <a:solidFill>
                          <a:srgbClr val="000000"/>
                        </a:solidFill>
                        <a:latin typeface="Calibri"/>
                        <a:ea typeface="Calibri"/>
                        <a:cs typeface="Calibri"/>
                        <a:sym typeface="Calibri"/>
                      </a:endParaRPr>
                    </a:p>
                  </a:txBody>
                  <a:tcPr marT="6350" marB="0" marR="6350" marL="6350" anchor="b"/>
                </a:tc>
                <a:tc>
                  <a:txBody>
                    <a:bodyPr>
                      <a:noAutofit/>
                    </a:bodyPr>
                    <a:lstStyle/>
                    <a:p>
                      <a:pPr indent="0" lvl="0" marL="0" marR="0" rtl="0" algn="r">
                        <a:lnSpc>
                          <a:spcPct val="100000"/>
                        </a:lnSpc>
                        <a:spcBef>
                          <a:spcPts val="0"/>
                        </a:spcBef>
                        <a:spcAft>
                          <a:spcPts val="0"/>
                        </a:spcAft>
                        <a:buNone/>
                      </a:pPr>
                      <a:r>
                        <a:rPr lang="en" sz="1100" u="none" cap="none" strike="noStrike"/>
                        <a:t>40%</a:t>
                      </a:r>
                      <a:endParaRPr b="0" i="0" sz="1100" u="none" cap="none" strike="noStrike">
                        <a:solidFill>
                          <a:srgbClr val="000000"/>
                        </a:solidFill>
                        <a:latin typeface="Calibri"/>
                        <a:ea typeface="Calibri"/>
                        <a:cs typeface="Calibri"/>
                        <a:sym typeface="Calibri"/>
                      </a:endParaRPr>
                    </a:p>
                  </a:txBody>
                  <a:tcPr marT="6350" marB="0" marR="6350" marL="6350" anchor="b"/>
                </a:tc>
              </a:tr>
              <a:tr h="184150">
                <a:tc>
                  <a:txBody>
                    <a:bodyPr>
                      <a:noAutofit/>
                    </a:bodyPr>
                    <a:lstStyle/>
                    <a:p>
                      <a:pPr indent="0" lvl="0" marL="0" marR="0" rtl="0" algn="l">
                        <a:lnSpc>
                          <a:spcPct val="100000"/>
                        </a:lnSpc>
                        <a:spcBef>
                          <a:spcPts val="0"/>
                        </a:spcBef>
                        <a:spcAft>
                          <a:spcPts val="0"/>
                        </a:spcAft>
                        <a:buNone/>
                      </a:pPr>
                      <a:r>
                        <a:rPr lang="en" sz="1100" u="none" cap="none" strike="noStrike"/>
                        <a:t>CAT</a:t>
                      </a:r>
                      <a:endParaRPr b="0" i="0" sz="1100" u="none" cap="none" strike="noStrike">
                        <a:solidFill>
                          <a:srgbClr val="000000"/>
                        </a:solidFill>
                        <a:latin typeface="Calibri"/>
                        <a:ea typeface="Calibri"/>
                        <a:cs typeface="Calibri"/>
                        <a:sym typeface="Calibri"/>
                      </a:endParaRPr>
                    </a:p>
                  </a:txBody>
                  <a:tcPr marT="6350" marB="0" marR="6350" marL="6350" anchor="b"/>
                </a:tc>
                <a:tc>
                  <a:txBody>
                    <a:bodyPr>
                      <a:noAutofit/>
                    </a:bodyPr>
                    <a:lstStyle/>
                    <a:p>
                      <a:pPr indent="0" lvl="0" marL="0" marR="0" rtl="0" algn="r">
                        <a:lnSpc>
                          <a:spcPct val="100000"/>
                        </a:lnSpc>
                        <a:spcBef>
                          <a:spcPts val="0"/>
                        </a:spcBef>
                        <a:spcAft>
                          <a:spcPts val="0"/>
                        </a:spcAft>
                        <a:buNone/>
                      </a:pPr>
                      <a:r>
                        <a:rPr lang="en" sz="1100" u="none" cap="none" strike="noStrike"/>
                        <a:t>5%</a:t>
                      </a:r>
                      <a:endParaRPr b="0" i="0" sz="1100" u="none" cap="none" strike="noStrike">
                        <a:solidFill>
                          <a:srgbClr val="000000"/>
                        </a:solidFill>
                        <a:latin typeface="Calibri"/>
                        <a:ea typeface="Calibri"/>
                        <a:cs typeface="Calibri"/>
                        <a:sym typeface="Calibri"/>
                      </a:endParaRPr>
                    </a:p>
                  </a:txBody>
                  <a:tcPr marT="6350" marB="0" marR="6350" marL="6350" anchor="b"/>
                </a:tc>
              </a:tr>
              <a:tr h="184150">
                <a:tc>
                  <a:txBody>
                    <a:bodyPr>
                      <a:noAutofit/>
                    </a:bodyPr>
                    <a:lstStyle/>
                    <a:p>
                      <a:pPr indent="0" lvl="0" marL="0" marR="0" rtl="0" algn="l">
                        <a:lnSpc>
                          <a:spcPct val="100000"/>
                        </a:lnSpc>
                        <a:spcBef>
                          <a:spcPts val="0"/>
                        </a:spcBef>
                        <a:spcAft>
                          <a:spcPts val="0"/>
                        </a:spcAft>
                        <a:buNone/>
                      </a:pPr>
                      <a:r>
                        <a:rPr lang="en" sz="1100" u="none" cap="none" strike="noStrike"/>
                        <a:t>CSCO</a:t>
                      </a:r>
                      <a:endParaRPr b="0" i="0" sz="1100" u="none" cap="none" strike="noStrike">
                        <a:solidFill>
                          <a:srgbClr val="000000"/>
                        </a:solidFill>
                        <a:latin typeface="Calibri"/>
                        <a:ea typeface="Calibri"/>
                        <a:cs typeface="Calibri"/>
                        <a:sym typeface="Calibri"/>
                      </a:endParaRPr>
                    </a:p>
                  </a:txBody>
                  <a:tcPr marT="6350" marB="0" marR="6350" marL="6350" anchor="b"/>
                </a:tc>
                <a:tc>
                  <a:txBody>
                    <a:bodyPr>
                      <a:noAutofit/>
                    </a:bodyPr>
                    <a:lstStyle/>
                    <a:p>
                      <a:pPr indent="0" lvl="0" marL="0" marR="0" rtl="0" algn="r">
                        <a:lnSpc>
                          <a:spcPct val="100000"/>
                        </a:lnSpc>
                        <a:spcBef>
                          <a:spcPts val="0"/>
                        </a:spcBef>
                        <a:spcAft>
                          <a:spcPts val="0"/>
                        </a:spcAft>
                        <a:buNone/>
                      </a:pPr>
                      <a:r>
                        <a:rPr lang="en" sz="1100" u="none" cap="none" strike="noStrike"/>
                        <a:t>5%</a:t>
                      </a:r>
                      <a:endParaRPr b="0" i="0" sz="1100" u="none" cap="none" strike="noStrike">
                        <a:solidFill>
                          <a:srgbClr val="000000"/>
                        </a:solidFill>
                        <a:latin typeface="Calibri"/>
                        <a:ea typeface="Calibri"/>
                        <a:cs typeface="Calibri"/>
                        <a:sym typeface="Calibri"/>
                      </a:endParaRPr>
                    </a:p>
                  </a:txBody>
                  <a:tcPr marT="6350" marB="0" marR="6350" marL="6350" anchor="b"/>
                </a:tc>
              </a:tr>
              <a:tr h="184150">
                <a:tc>
                  <a:txBody>
                    <a:bodyPr>
                      <a:noAutofit/>
                    </a:bodyPr>
                    <a:lstStyle/>
                    <a:p>
                      <a:pPr indent="0" lvl="0" marL="0" marR="0" rtl="0" algn="l">
                        <a:lnSpc>
                          <a:spcPct val="100000"/>
                        </a:lnSpc>
                        <a:spcBef>
                          <a:spcPts val="0"/>
                        </a:spcBef>
                        <a:spcAft>
                          <a:spcPts val="0"/>
                        </a:spcAft>
                        <a:buNone/>
                      </a:pPr>
                      <a:r>
                        <a:rPr lang="en" sz="1100" u="none" cap="none" strike="noStrike"/>
                        <a:t>CVX</a:t>
                      </a:r>
                      <a:endParaRPr b="0" i="0" sz="1100" u="none" cap="none" strike="noStrike">
                        <a:solidFill>
                          <a:srgbClr val="000000"/>
                        </a:solidFill>
                        <a:latin typeface="Calibri"/>
                        <a:ea typeface="Calibri"/>
                        <a:cs typeface="Calibri"/>
                        <a:sym typeface="Calibri"/>
                      </a:endParaRPr>
                    </a:p>
                  </a:txBody>
                  <a:tcPr marT="6350" marB="0" marR="6350" marL="6350" anchor="b"/>
                </a:tc>
                <a:tc>
                  <a:txBody>
                    <a:bodyPr>
                      <a:noAutofit/>
                    </a:bodyPr>
                    <a:lstStyle/>
                    <a:p>
                      <a:pPr indent="0" lvl="0" marL="0" marR="0" rtl="0" algn="r">
                        <a:lnSpc>
                          <a:spcPct val="100000"/>
                        </a:lnSpc>
                        <a:spcBef>
                          <a:spcPts val="0"/>
                        </a:spcBef>
                        <a:spcAft>
                          <a:spcPts val="0"/>
                        </a:spcAft>
                        <a:buNone/>
                      </a:pPr>
                      <a:r>
                        <a:rPr lang="en" sz="1100" u="none" cap="none" strike="noStrike"/>
                        <a:t>5%</a:t>
                      </a:r>
                      <a:endParaRPr b="0" i="0" sz="1100" u="none" cap="none" strike="noStrike">
                        <a:solidFill>
                          <a:srgbClr val="000000"/>
                        </a:solidFill>
                        <a:latin typeface="Calibri"/>
                        <a:ea typeface="Calibri"/>
                        <a:cs typeface="Calibri"/>
                        <a:sym typeface="Calibri"/>
                      </a:endParaRPr>
                    </a:p>
                  </a:txBody>
                  <a:tcPr marT="6350" marB="0" marR="6350" marL="6350" anchor="b"/>
                </a:tc>
              </a:tr>
              <a:tr h="184150">
                <a:tc>
                  <a:txBody>
                    <a:bodyPr>
                      <a:noAutofit/>
                    </a:bodyPr>
                    <a:lstStyle/>
                    <a:p>
                      <a:pPr indent="0" lvl="0" marL="0" marR="0" rtl="0" algn="l">
                        <a:lnSpc>
                          <a:spcPct val="100000"/>
                        </a:lnSpc>
                        <a:spcBef>
                          <a:spcPts val="0"/>
                        </a:spcBef>
                        <a:spcAft>
                          <a:spcPts val="0"/>
                        </a:spcAft>
                        <a:buNone/>
                      </a:pPr>
                      <a:r>
                        <a:rPr lang="en" sz="1100" u="none" cap="none" strike="noStrike"/>
                        <a:t>DIS</a:t>
                      </a:r>
                      <a:endParaRPr b="0" i="0" sz="1100" u="none" cap="none" strike="noStrike">
                        <a:solidFill>
                          <a:srgbClr val="000000"/>
                        </a:solidFill>
                        <a:latin typeface="Calibri"/>
                        <a:ea typeface="Calibri"/>
                        <a:cs typeface="Calibri"/>
                        <a:sym typeface="Calibri"/>
                      </a:endParaRPr>
                    </a:p>
                  </a:txBody>
                  <a:tcPr marT="6350" marB="0" marR="6350" marL="6350" anchor="b"/>
                </a:tc>
                <a:tc>
                  <a:txBody>
                    <a:bodyPr>
                      <a:noAutofit/>
                    </a:bodyPr>
                    <a:lstStyle/>
                    <a:p>
                      <a:pPr indent="0" lvl="0" marL="0" marR="0" rtl="0" algn="r">
                        <a:lnSpc>
                          <a:spcPct val="100000"/>
                        </a:lnSpc>
                        <a:spcBef>
                          <a:spcPts val="0"/>
                        </a:spcBef>
                        <a:spcAft>
                          <a:spcPts val="0"/>
                        </a:spcAft>
                        <a:buNone/>
                      </a:pPr>
                      <a:r>
                        <a:rPr lang="en" sz="1100" u="none" cap="none" strike="noStrike"/>
                        <a:t>5%</a:t>
                      </a:r>
                      <a:endParaRPr b="0" i="0" sz="1100" u="none" cap="none" strike="noStrike">
                        <a:solidFill>
                          <a:srgbClr val="000000"/>
                        </a:solidFill>
                        <a:latin typeface="Calibri"/>
                        <a:ea typeface="Calibri"/>
                        <a:cs typeface="Calibri"/>
                        <a:sym typeface="Calibri"/>
                      </a:endParaRPr>
                    </a:p>
                  </a:txBody>
                  <a:tcPr marT="6350" marB="0" marR="6350" marL="6350" anchor="b"/>
                </a:tc>
              </a:tr>
              <a:tr h="184150">
                <a:tc>
                  <a:txBody>
                    <a:bodyPr>
                      <a:noAutofit/>
                    </a:bodyPr>
                    <a:lstStyle/>
                    <a:p>
                      <a:pPr indent="0" lvl="0" marL="0" marR="0" rtl="0" algn="l">
                        <a:lnSpc>
                          <a:spcPct val="100000"/>
                        </a:lnSpc>
                        <a:spcBef>
                          <a:spcPts val="0"/>
                        </a:spcBef>
                        <a:spcAft>
                          <a:spcPts val="0"/>
                        </a:spcAft>
                        <a:buNone/>
                      </a:pPr>
                      <a:r>
                        <a:rPr lang="en" sz="1100" u="none" cap="none" strike="noStrike"/>
                        <a:t>GS</a:t>
                      </a:r>
                      <a:endParaRPr b="0" i="0" sz="1100" u="none" cap="none" strike="noStrike">
                        <a:solidFill>
                          <a:srgbClr val="000000"/>
                        </a:solidFill>
                        <a:latin typeface="Calibri"/>
                        <a:ea typeface="Calibri"/>
                        <a:cs typeface="Calibri"/>
                        <a:sym typeface="Calibri"/>
                      </a:endParaRPr>
                    </a:p>
                  </a:txBody>
                  <a:tcPr marT="6350" marB="0" marR="6350" marL="6350" anchor="b"/>
                </a:tc>
                <a:tc>
                  <a:txBody>
                    <a:bodyPr>
                      <a:noAutofit/>
                    </a:bodyPr>
                    <a:lstStyle/>
                    <a:p>
                      <a:pPr indent="0" lvl="0" marL="0" marR="0" rtl="0" algn="r">
                        <a:lnSpc>
                          <a:spcPct val="100000"/>
                        </a:lnSpc>
                        <a:spcBef>
                          <a:spcPts val="0"/>
                        </a:spcBef>
                        <a:spcAft>
                          <a:spcPts val="0"/>
                        </a:spcAft>
                        <a:buNone/>
                      </a:pPr>
                      <a:r>
                        <a:rPr lang="en" sz="1100" u="none" cap="none" strike="noStrike"/>
                        <a:t>5%</a:t>
                      </a:r>
                      <a:endParaRPr b="0" i="0" sz="1100" u="none" cap="none" strike="noStrike">
                        <a:solidFill>
                          <a:srgbClr val="000000"/>
                        </a:solidFill>
                        <a:latin typeface="Calibri"/>
                        <a:ea typeface="Calibri"/>
                        <a:cs typeface="Calibri"/>
                        <a:sym typeface="Calibri"/>
                      </a:endParaRPr>
                    </a:p>
                  </a:txBody>
                  <a:tcPr marT="6350" marB="0" marR="6350" marL="6350" anchor="b"/>
                </a:tc>
              </a:tr>
              <a:tr h="184150">
                <a:tc>
                  <a:txBody>
                    <a:bodyPr>
                      <a:noAutofit/>
                    </a:bodyPr>
                    <a:lstStyle/>
                    <a:p>
                      <a:pPr indent="0" lvl="0" marL="0" marR="0" rtl="0" algn="l">
                        <a:lnSpc>
                          <a:spcPct val="100000"/>
                        </a:lnSpc>
                        <a:spcBef>
                          <a:spcPts val="0"/>
                        </a:spcBef>
                        <a:spcAft>
                          <a:spcPts val="0"/>
                        </a:spcAft>
                        <a:buNone/>
                      </a:pPr>
                      <a:r>
                        <a:rPr lang="en" sz="1100" u="none" cap="none" strike="noStrike"/>
                        <a:t>HD</a:t>
                      </a:r>
                      <a:endParaRPr b="0" i="0" sz="1100" u="none" cap="none" strike="noStrike">
                        <a:solidFill>
                          <a:srgbClr val="000000"/>
                        </a:solidFill>
                        <a:latin typeface="Calibri"/>
                        <a:ea typeface="Calibri"/>
                        <a:cs typeface="Calibri"/>
                        <a:sym typeface="Calibri"/>
                      </a:endParaRPr>
                    </a:p>
                  </a:txBody>
                  <a:tcPr marT="6350" marB="0" marR="6350" marL="6350" anchor="b"/>
                </a:tc>
                <a:tc>
                  <a:txBody>
                    <a:bodyPr>
                      <a:noAutofit/>
                    </a:bodyPr>
                    <a:lstStyle/>
                    <a:p>
                      <a:pPr indent="0" lvl="0" marL="0" marR="0" rtl="0" algn="r">
                        <a:lnSpc>
                          <a:spcPct val="100000"/>
                        </a:lnSpc>
                        <a:spcBef>
                          <a:spcPts val="0"/>
                        </a:spcBef>
                        <a:spcAft>
                          <a:spcPts val="0"/>
                        </a:spcAft>
                        <a:buNone/>
                      </a:pPr>
                      <a:r>
                        <a:rPr lang="en" sz="1100" u="none" cap="none" strike="noStrike"/>
                        <a:t>5%</a:t>
                      </a:r>
                      <a:endParaRPr b="0" i="0" sz="1100" u="none" cap="none" strike="noStrike">
                        <a:solidFill>
                          <a:srgbClr val="000000"/>
                        </a:solidFill>
                        <a:latin typeface="Calibri"/>
                        <a:ea typeface="Calibri"/>
                        <a:cs typeface="Calibri"/>
                        <a:sym typeface="Calibri"/>
                      </a:endParaRPr>
                    </a:p>
                  </a:txBody>
                  <a:tcPr marT="6350" marB="0" marR="6350" marL="6350" anchor="b"/>
                </a:tc>
              </a:tr>
              <a:tr h="184150">
                <a:tc>
                  <a:txBody>
                    <a:bodyPr>
                      <a:noAutofit/>
                    </a:bodyPr>
                    <a:lstStyle/>
                    <a:p>
                      <a:pPr indent="0" lvl="0" marL="0" marR="0" rtl="0" algn="l">
                        <a:lnSpc>
                          <a:spcPct val="100000"/>
                        </a:lnSpc>
                        <a:spcBef>
                          <a:spcPts val="0"/>
                        </a:spcBef>
                        <a:spcAft>
                          <a:spcPts val="0"/>
                        </a:spcAft>
                        <a:buNone/>
                      </a:pPr>
                      <a:r>
                        <a:rPr lang="en" sz="1100" u="none" cap="none" strike="noStrike"/>
                        <a:t>IBM</a:t>
                      </a:r>
                      <a:endParaRPr b="0" i="0" sz="1100" u="none" cap="none" strike="noStrike">
                        <a:solidFill>
                          <a:srgbClr val="000000"/>
                        </a:solidFill>
                        <a:latin typeface="Calibri"/>
                        <a:ea typeface="Calibri"/>
                        <a:cs typeface="Calibri"/>
                        <a:sym typeface="Calibri"/>
                      </a:endParaRPr>
                    </a:p>
                  </a:txBody>
                  <a:tcPr marT="6350" marB="0" marR="6350" marL="6350" anchor="b"/>
                </a:tc>
                <a:tc>
                  <a:txBody>
                    <a:bodyPr>
                      <a:noAutofit/>
                    </a:bodyPr>
                    <a:lstStyle/>
                    <a:p>
                      <a:pPr indent="0" lvl="0" marL="0" marR="0" rtl="0" algn="r">
                        <a:lnSpc>
                          <a:spcPct val="100000"/>
                        </a:lnSpc>
                        <a:spcBef>
                          <a:spcPts val="0"/>
                        </a:spcBef>
                        <a:spcAft>
                          <a:spcPts val="0"/>
                        </a:spcAft>
                        <a:buNone/>
                      </a:pPr>
                      <a:r>
                        <a:rPr lang="en" sz="1100" u="none" cap="none" strike="noStrike"/>
                        <a:t>5%</a:t>
                      </a:r>
                      <a:endParaRPr b="0" i="0" sz="1100" u="none" cap="none" strike="noStrike">
                        <a:solidFill>
                          <a:srgbClr val="000000"/>
                        </a:solidFill>
                        <a:latin typeface="Calibri"/>
                        <a:ea typeface="Calibri"/>
                        <a:cs typeface="Calibri"/>
                        <a:sym typeface="Calibri"/>
                      </a:endParaRPr>
                    </a:p>
                  </a:txBody>
                  <a:tcPr marT="6350" marB="0" marR="6350" marL="6350" anchor="b"/>
                </a:tc>
              </a:tr>
            </a:tbl>
          </a:graphicData>
        </a:graphic>
      </p:graphicFrame>
      <p:pic>
        <p:nvPicPr>
          <p:cNvPr id="261" name="Google Shape;261;p43"/>
          <p:cNvPicPr preferRelativeResize="0"/>
          <p:nvPr/>
        </p:nvPicPr>
        <p:blipFill rotWithShape="1">
          <a:blip r:embed="rId4">
            <a:alphaModFix/>
          </a:blip>
          <a:srcRect b="0" l="0" r="0" t="0"/>
          <a:stretch/>
        </p:blipFill>
        <p:spPr>
          <a:xfrm>
            <a:off x="2168024" y="2483642"/>
            <a:ext cx="6110056" cy="221955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44"/>
          <p:cNvSpPr txBox="1"/>
          <p:nvPr>
            <p:ph type="title"/>
          </p:nvPr>
        </p:nvSpPr>
        <p:spPr>
          <a:xfrm>
            <a:off x="500343" y="0"/>
            <a:ext cx="8079600" cy="1243500"/>
          </a:xfrm>
          <a:prstGeom prst="rect">
            <a:avLst/>
          </a:prstGeom>
          <a:noFill/>
          <a:ln>
            <a:noFill/>
          </a:ln>
        </p:spPr>
        <p:txBody>
          <a:bodyPr anchorCtr="0" anchor="ctr" bIns="34275" lIns="68575" spcFirstLastPara="1" rIns="68575" wrap="square" tIns="34275">
            <a:noAutofit/>
          </a:bodyPr>
          <a:lstStyle/>
          <a:p>
            <a:pPr indent="0" lvl="0" marL="0" rtl="0" algn="l">
              <a:lnSpc>
                <a:spcPct val="85000"/>
              </a:lnSpc>
              <a:spcBef>
                <a:spcPts val="0"/>
              </a:spcBef>
              <a:spcAft>
                <a:spcPts val="0"/>
              </a:spcAft>
              <a:buClr>
                <a:schemeClr val="accent1"/>
              </a:buClr>
              <a:buSzPts val="4100"/>
              <a:buFont typeface="Calibri"/>
              <a:buNone/>
            </a:pPr>
            <a:r>
              <a:rPr lang="en" sz="2400"/>
              <a:t>Model 2: Minimizing Portfolio Variance</a:t>
            </a:r>
            <a:endParaRPr sz="2400"/>
          </a:p>
        </p:txBody>
      </p:sp>
      <p:sp>
        <p:nvSpPr>
          <p:cNvPr id="267" name="Google Shape;267;p44"/>
          <p:cNvSpPr txBox="1"/>
          <p:nvPr>
            <p:ph idx="1" type="body"/>
          </p:nvPr>
        </p:nvSpPr>
        <p:spPr>
          <a:xfrm>
            <a:off x="507505" y="953285"/>
            <a:ext cx="8065200" cy="2824500"/>
          </a:xfrm>
          <a:prstGeom prst="rect">
            <a:avLst/>
          </a:prstGeom>
          <a:blipFill rotWithShape="1">
            <a:blip r:embed="rId3">
              <a:alphaModFix/>
            </a:blip>
            <a:stretch>
              <a:fillRect b="0" l="0" r="0" t="-15085"/>
            </a:stretch>
          </a:blipFill>
          <a:ln>
            <a:noFill/>
          </a:ln>
        </p:spPr>
        <p:txBody>
          <a:bodyPr anchorCtr="0" anchor="t" bIns="34275" lIns="68575" spcFirstLastPara="1" rIns="68575" wrap="square" tIns="34275">
            <a:noAutofit/>
          </a:bodyPr>
          <a:lstStyle/>
          <a:p>
            <a:pPr indent="-317500" lvl="0" marL="457200" rtl="0" algn="l">
              <a:lnSpc>
                <a:spcPct val="85000"/>
              </a:lnSpc>
              <a:spcBef>
                <a:spcPts val="1000"/>
              </a:spcBef>
              <a:spcAft>
                <a:spcPts val="0"/>
              </a:spcAft>
              <a:buClr>
                <a:srgbClr val="262626"/>
              </a:buClr>
              <a:buSzPts val="1400"/>
              <a:buChar char=" "/>
            </a:pPr>
            <a:r>
              <a:rPr lang="en"/>
              <a:t> </a:t>
            </a:r>
            <a:endParaRPr/>
          </a:p>
        </p:txBody>
      </p:sp>
      <p:graphicFrame>
        <p:nvGraphicFramePr>
          <p:cNvPr id="268" name="Google Shape;268;p44"/>
          <p:cNvGraphicFramePr/>
          <p:nvPr/>
        </p:nvGraphicFramePr>
        <p:xfrm>
          <a:off x="654199" y="2484025"/>
          <a:ext cx="3000000" cy="3000000"/>
        </p:xfrm>
        <a:graphic>
          <a:graphicData uri="http://schemas.openxmlformats.org/drawingml/2006/table">
            <a:tbl>
              <a:tblPr>
                <a:noFill/>
                <a:tableStyleId>{D8BC48C3-8E16-4B82-8B77-F55812B035E6}</a:tableStyleId>
              </a:tblPr>
              <a:tblGrid>
                <a:gridCol w="609600"/>
                <a:gridCol w="609600"/>
              </a:tblGrid>
              <a:tr h="184150">
                <a:tc>
                  <a:txBody>
                    <a:bodyPr>
                      <a:noAutofit/>
                    </a:bodyPr>
                    <a:lstStyle/>
                    <a:p>
                      <a:pPr indent="0" lvl="0" marL="0" marR="0" rtl="0" algn="l">
                        <a:lnSpc>
                          <a:spcPct val="100000"/>
                        </a:lnSpc>
                        <a:spcBef>
                          <a:spcPts val="0"/>
                        </a:spcBef>
                        <a:spcAft>
                          <a:spcPts val="0"/>
                        </a:spcAft>
                        <a:buNone/>
                      </a:pPr>
                      <a:r>
                        <a:rPr lang="en" sz="1100" u="none" cap="none" strike="noStrike"/>
                        <a:t>AAPL</a:t>
                      </a:r>
                      <a:endParaRPr b="0" i="0" sz="1100" u="none" cap="none" strike="noStrike">
                        <a:solidFill>
                          <a:srgbClr val="000000"/>
                        </a:solidFill>
                        <a:latin typeface="Calibri"/>
                        <a:ea typeface="Calibri"/>
                        <a:cs typeface="Calibri"/>
                        <a:sym typeface="Calibri"/>
                      </a:endParaRPr>
                    </a:p>
                  </a:txBody>
                  <a:tcPr marT="6350" marB="0" marR="6350" marL="6350" anchor="b"/>
                </a:tc>
                <a:tc>
                  <a:txBody>
                    <a:bodyPr>
                      <a:noAutofit/>
                    </a:bodyPr>
                    <a:lstStyle/>
                    <a:p>
                      <a:pPr indent="0" lvl="0" marL="0" marR="0" rtl="0" algn="r">
                        <a:lnSpc>
                          <a:spcPct val="100000"/>
                        </a:lnSpc>
                        <a:spcBef>
                          <a:spcPts val="0"/>
                        </a:spcBef>
                        <a:spcAft>
                          <a:spcPts val="0"/>
                        </a:spcAft>
                        <a:buNone/>
                      </a:pPr>
                      <a:r>
                        <a:rPr lang="en" sz="1100" u="none" cap="none" strike="noStrike"/>
                        <a:t>6.89%</a:t>
                      </a:r>
                      <a:endParaRPr b="0" i="0" sz="1100" u="none" cap="none" strike="noStrike">
                        <a:solidFill>
                          <a:srgbClr val="000000"/>
                        </a:solidFill>
                        <a:latin typeface="Calibri"/>
                        <a:ea typeface="Calibri"/>
                        <a:cs typeface="Calibri"/>
                        <a:sym typeface="Calibri"/>
                      </a:endParaRPr>
                    </a:p>
                  </a:txBody>
                  <a:tcPr marT="6350" marB="0" marR="6350" marL="6350" anchor="b"/>
                </a:tc>
              </a:tr>
              <a:tr h="184150">
                <a:tc>
                  <a:txBody>
                    <a:bodyPr>
                      <a:noAutofit/>
                    </a:bodyPr>
                    <a:lstStyle/>
                    <a:p>
                      <a:pPr indent="0" lvl="0" marL="0" marR="0" rtl="0" algn="l">
                        <a:lnSpc>
                          <a:spcPct val="100000"/>
                        </a:lnSpc>
                        <a:spcBef>
                          <a:spcPts val="0"/>
                        </a:spcBef>
                        <a:spcAft>
                          <a:spcPts val="0"/>
                        </a:spcAft>
                        <a:buNone/>
                      </a:pPr>
                      <a:r>
                        <a:rPr lang="en" sz="1100" u="none" cap="none" strike="noStrike"/>
                        <a:t>APX</a:t>
                      </a:r>
                      <a:endParaRPr b="0" i="0" sz="1100" u="none" cap="none" strike="noStrike">
                        <a:solidFill>
                          <a:srgbClr val="000000"/>
                        </a:solidFill>
                        <a:latin typeface="Calibri"/>
                        <a:ea typeface="Calibri"/>
                        <a:cs typeface="Calibri"/>
                        <a:sym typeface="Calibri"/>
                      </a:endParaRPr>
                    </a:p>
                  </a:txBody>
                  <a:tcPr marT="6350" marB="0" marR="6350" marL="6350" anchor="b"/>
                </a:tc>
                <a:tc>
                  <a:txBody>
                    <a:bodyPr>
                      <a:noAutofit/>
                    </a:bodyPr>
                    <a:lstStyle/>
                    <a:p>
                      <a:pPr indent="0" lvl="0" marL="0" marR="0" rtl="0" algn="r">
                        <a:lnSpc>
                          <a:spcPct val="100000"/>
                        </a:lnSpc>
                        <a:spcBef>
                          <a:spcPts val="0"/>
                        </a:spcBef>
                        <a:spcAft>
                          <a:spcPts val="0"/>
                        </a:spcAft>
                        <a:buNone/>
                      </a:pPr>
                      <a:r>
                        <a:rPr lang="en" sz="1100" u="none" cap="none" strike="noStrike"/>
                        <a:t>10.66%</a:t>
                      </a:r>
                      <a:endParaRPr b="0" i="0" sz="1100" u="none" cap="none" strike="noStrike">
                        <a:solidFill>
                          <a:srgbClr val="000000"/>
                        </a:solidFill>
                        <a:latin typeface="Calibri"/>
                        <a:ea typeface="Calibri"/>
                        <a:cs typeface="Calibri"/>
                        <a:sym typeface="Calibri"/>
                      </a:endParaRPr>
                    </a:p>
                  </a:txBody>
                  <a:tcPr marT="6350" marB="0" marR="6350" marL="6350" anchor="b"/>
                </a:tc>
              </a:tr>
              <a:tr h="184150">
                <a:tc>
                  <a:txBody>
                    <a:bodyPr>
                      <a:noAutofit/>
                    </a:bodyPr>
                    <a:lstStyle/>
                    <a:p>
                      <a:pPr indent="0" lvl="0" marL="0" marR="0" rtl="0" algn="l">
                        <a:lnSpc>
                          <a:spcPct val="100000"/>
                        </a:lnSpc>
                        <a:spcBef>
                          <a:spcPts val="0"/>
                        </a:spcBef>
                        <a:spcAft>
                          <a:spcPts val="0"/>
                        </a:spcAft>
                        <a:buNone/>
                      </a:pPr>
                      <a:r>
                        <a:rPr lang="en" sz="1100" u="none" cap="none" strike="noStrike"/>
                        <a:t>BA</a:t>
                      </a:r>
                      <a:endParaRPr b="0" i="0" sz="1100" u="none" cap="none" strike="noStrike">
                        <a:solidFill>
                          <a:srgbClr val="000000"/>
                        </a:solidFill>
                        <a:latin typeface="Calibri"/>
                        <a:ea typeface="Calibri"/>
                        <a:cs typeface="Calibri"/>
                        <a:sym typeface="Calibri"/>
                      </a:endParaRPr>
                    </a:p>
                  </a:txBody>
                  <a:tcPr marT="6350" marB="0" marR="6350" marL="6350" anchor="b"/>
                </a:tc>
                <a:tc>
                  <a:txBody>
                    <a:bodyPr>
                      <a:noAutofit/>
                    </a:bodyPr>
                    <a:lstStyle/>
                    <a:p>
                      <a:pPr indent="0" lvl="0" marL="0" marR="0" rtl="0" algn="r">
                        <a:lnSpc>
                          <a:spcPct val="100000"/>
                        </a:lnSpc>
                        <a:spcBef>
                          <a:spcPts val="0"/>
                        </a:spcBef>
                        <a:spcAft>
                          <a:spcPts val="0"/>
                        </a:spcAft>
                        <a:buNone/>
                      </a:pPr>
                      <a:r>
                        <a:rPr lang="en" sz="1100" u="none" cap="none" strike="noStrike"/>
                        <a:t>5%</a:t>
                      </a:r>
                      <a:endParaRPr b="0" i="0" sz="1100" u="none" cap="none" strike="noStrike">
                        <a:solidFill>
                          <a:srgbClr val="000000"/>
                        </a:solidFill>
                        <a:latin typeface="Calibri"/>
                        <a:ea typeface="Calibri"/>
                        <a:cs typeface="Calibri"/>
                        <a:sym typeface="Calibri"/>
                      </a:endParaRPr>
                    </a:p>
                  </a:txBody>
                  <a:tcPr marT="6350" marB="0" marR="6350" marL="6350" anchor="b"/>
                </a:tc>
              </a:tr>
              <a:tr h="184150">
                <a:tc>
                  <a:txBody>
                    <a:bodyPr>
                      <a:noAutofit/>
                    </a:bodyPr>
                    <a:lstStyle/>
                    <a:p>
                      <a:pPr indent="0" lvl="0" marL="0" marR="0" rtl="0" algn="l">
                        <a:lnSpc>
                          <a:spcPct val="100000"/>
                        </a:lnSpc>
                        <a:spcBef>
                          <a:spcPts val="0"/>
                        </a:spcBef>
                        <a:spcAft>
                          <a:spcPts val="0"/>
                        </a:spcAft>
                        <a:buNone/>
                      </a:pPr>
                      <a:r>
                        <a:rPr lang="en" sz="1100" u="none" cap="none" strike="noStrike"/>
                        <a:t>CAT</a:t>
                      </a:r>
                      <a:endParaRPr b="0" i="0" sz="1100" u="none" cap="none" strike="noStrike">
                        <a:solidFill>
                          <a:srgbClr val="000000"/>
                        </a:solidFill>
                        <a:latin typeface="Calibri"/>
                        <a:ea typeface="Calibri"/>
                        <a:cs typeface="Calibri"/>
                        <a:sym typeface="Calibri"/>
                      </a:endParaRPr>
                    </a:p>
                  </a:txBody>
                  <a:tcPr marT="6350" marB="0" marR="6350" marL="6350" anchor="b"/>
                </a:tc>
                <a:tc>
                  <a:txBody>
                    <a:bodyPr>
                      <a:noAutofit/>
                    </a:bodyPr>
                    <a:lstStyle/>
                    <a:p>
                      <a:pPr indent="0" lvl="0" marL="0" marR="0" rtl="0" algn="r">
                        <a:lnSpc>
                          <a:spcPct val="100000"/>
                        </a:lnSpc>
                        <a:spcBef>
                          <a:spcPts val="0"/>
                        </a:spcBef>
                        <a:spcAft>
                          <a:spcPts val="0"/>
                        </a:spcAft>
                        <a:buNone/>
                      </a:pPr>
                      <a:r>
                        <a:rPr lang="en" sz="1100" u="none" cap="none" strike="noStrike"/>
                        <a:t>5%</a:t>
                      </a:r>
                      <a:endParaRPr b="0" i="0" sz="1100" u="none" cap="none" strike="noStrike">
                        <a:solidFill>
                          <a:srgbClr val="000000"/>
                        </a:solidFill>
                        <a:latin typeface="Calibri"/>
                        <a:ea typeface="Calibri"/>
                        <a:cs typeface="Calibri"/>
                        <a:sym typeface="Calibri"/>
                      </a:endParaRPr>
                    </a:p>
                  </a:txBody>
                  <a:tcPr marT="6350" marB="0" marR="6350" marL="6350" anchor="b"/>
                </a:tc>
              </a:tr>
              <a:tr h="184150">
                <a:tc>
                  <a:txBody>
                    <a:bodyPr>
                      <a:noAutofit/>
                    </a:bodyPr>
                    <a:lstStyle/>
                    <a:p>
                      <a:pPr indent="0" lvl="0" marL="0" marR="0" rtl="0" algn="l">
                        <a:lnSpc>
                          <a:spcPct val="100000"/>
                        </a:lnSpc>
                        <a:spcBef>
                          <a:spcPts val="0"/>
                        </a:spcBef>
                        <a:spcAft>
                          <a:spcPts val="0"/>
                        </a:spcAft>
                        <a:buNone/>
                      </a:pPr>
                      <a:r>
                        <a:rPr lang="en" sz="1100" u="none" cap="none" strike="noStrike"/>
                        <a:t>CSCO</a:t>
                      </a:r>
                      <a:endParaRPr b="0" i="0" sz="1100" u="none" cap="none" strike="noStrike">
                        <a:solidFill>
                          <a:srgbClr val="000000"/>
                        </a:solidFill>
                        <a:latin typeface="Calibri"/>
                        <a:ea typeface="Calibri"/>
                        <a:cs typeface="Calibri"/>
                        <a:sym typeface="Calibri"/>
                      </a:endParaRPr>
                    </a:p>
                  </a:txBody>
                  <a:tcPr marT="6350" marB="0" marR="6350" marL="6350" anchor="b"/>
                </a:tc>
                <a:tc>
                  <a:txBody>
                    <a:bodyPr>
                      <a:noAutofit/>
                    </a:bodyPr>
                    <a:lstStyle/>
                    <a:p>
                      <a:pPr indent="0" lvl="0" marL="0" marR="0" rtl="0" algn="r">
                        <a:lnSpc>
                          <a:spcPct val="100000"/>
                        </a:lnSpc>
                        <a:spcBef>
                          <a:spcPts val="0"/>
                        </a:spcBef>
                        <a:spcAft>
                          <a:spcPts val="0"/>
                        </a:spcAft>
                        <a:buNone/>
                      </a:pPr>
                      <a:r>
                        <a:rPr lang="en" sz="1100" u="none" cap="none" strike="noStrike"/>
                        <a:t>5%</a:t>
                      </a:r>
                      <a:endParaRPr b="0" i="0" sz="1100" u="none" cap="none" strike="noStrike">
                        <a:solidFill>
                          <a:srgbClr val="000000"/>
                        </a:solidFill>
                        <a:latin typeface="Calibri"/>
                        <a:ea typeface="Calibri"/>
                        <a:cs typeface="Calibri"/>
                        <a:sym typeface="Calibri"/>
                      </a:endParaRPr>
                    </a:p>
                  </a:txBody>
                  <a:tcPr marT="6350" marB="0" marR="6350" marL="6350" anchor="b"/>
                </a:tc>
              </a:tr>
              <a:tr h="184150">
                <a:tc>
                  <a:txBody>
                    <a:bodyPr>
                      <a:noAutofit/>
                    </a:bodyPr>
                    <a:lstStyle/>
                    <a:p>
                      <a:pPr indent="0" lvl="0" marL="0" marR="0" rtl="0" algn="l">
                        <a:lnSpc>
                          <a:spcPct val="100000"/>
                        </a:lnSpc>
                        <a:spcBef>
                          <a:spcPts val="0"/>
                        </a:spcBef>
                        <a:spcAft>
                          <a:spcPts val="0"/>
                        </a:spcAft>
                        <a:buNone/>
                      </a:pPr>
                      <a:r>
                        <a:rPr lang="en" sz="1100" u="none" cap="none" strike="noStrike"/>
                        <a:t>CVX</a:t>
                      </a:r>
                      <a:endParaRPr b="0" i="0" sz="1100" u="none" cap="none" strike="noStrike">
                        <a:solidFill>
                          <a:srgbClr val="000000"/>
                        </a:solidFill>
                        <a:latin typeface="Calibri"/>
                        <a:ea typeface="Calibri"/>
                        <a:cs typeface="Calibri"/>
                        <a:sym typeface="Calibri"/>
                      </a:endParaRPr>
                    </a:p>
                  </a:txBody>
                  <a:tcPr marT="6350" marB="0" marR="6350" marL="6350" anchor="b"/>
                </a:tc>
                <a:tc>
                  <a:txBody>
                    <a:bodyPr>
                      <a:noAutofit/>
                    </a:bodyPr>
                    <a:lstStyle/>
                    <a:p>
                      <a:pPr indent="0" lvl="0" marL="0" marR="0" rtl="0" algn="r">
                        <a:lnSpc>
                          <a:spcPct val="100000"/>
                        </a:lnSpc>
                        <a:spcBef>
                          <a:spcPts val="0"/>
                        </a:spcBef>
                        <a:spcAft>
                          <a:spcPts val="0"/>
                        </a:spcAft>
                        <a:buNone/>
                      </a:pPr>
                      <a:r>
                        <a:rPr lang="en" sz="1100" u="none" cap="none" strike="noStrike"/>
                        <a:t>9.05%</a:t>
                      </a:r>
                      <a:endParaRPr b="0" i="0" sz="1100" u="none" cap="none" strike="noStrike">
                        <a:solidFill>
                          <a:srgbClr val="000000"/>
                        </a:solidFill>
                        <a:latin typeface="Calibri"/>
                        <a:ea typeface="Calibri"/>
                        <a:cs typeface="Calibri"/>
                        <a:sym typeface="Calibri"/>
                      </a:endParaRPr>
                    </a:p>
                  </a:txBody>
                  <a:tcPr marT="6350" marB="0" marR="6350" marL="6350" anchor="b"/>
                </a:tc>
              </a:tr>
              <a:tr h="184150">
                <a:tc>
                  <a:txBody>
                    <a:bodyPr>
                      <a:noAutofit/>
                    </a:bodyPr>
                    <a:lstStyle/>
                    <a:p>
                      <a:pPr indent="0" lvl="0" marL="0" marR="0" rtl="0" algn="l">
                        <a:lnSpc>
                          <a:spcPct val="100000"/>
                        </a:lnSpc>
                        <a:spcBef>
                          <a:spcPts val="0"/>
                        </a:spcBef>
                        <a:spcAft>
                          <a:spcPts val="0"/>
                        </a:spcAft>
                        <a:buNone/>
                      </a:pPr>
                      <a:r>
                        <a:rPr lang="en" sz="1100" u="none" cap="none" strike="noStrike"/>
                        <a:t>DIS</a:t>
                      </a:r>
                      <a:endParaRPr b="0" i="0" sz="1100" u="none" cap="none" strike="noStrike">
                        <a:solidFill>
                          <a:srgbClr val="000000"/>
                        </a:solidFill>
                        <a:latin typeface="Calibri"/>
                        <a:ea typeface="Calibri"/>
                        <a:cs typeface="Calibri"/>
                        <a:sym typeface="Calibri"/>
                      </a:endParaRPr>
                    </a:p>
                  </a:txBody>
                  <a:tcPr marT="6350" marB="0" marR="6350" marL="6350" anchor="b"/>
                </a:tc>
                <a:tc>
                  <a:txBody>
                    <a:bodyPr>
                      <a:noAutofit/>
                    </a:bodyPr>
                    <a:lstStyle/>
                    <a:p>
                      <a:pPr indent="0" lvl="0" marL="0" marR="0" rtl="0" algn="r">
                        <a:lnSpc>
                          <a:spcPct val="100000"/>
                        </a:lnSpc>
                        <a:spcBef>
                          <a:spcPts val="0"/>
                        </a:spcBef>
                        <a:spcAft>
                          <a:spcPts val="0"/>
                        </a:spcAft>
                        <a:buNone/>
                      </a:pPr>
                      <a:r>
                        <a:rPr lang="en" sz="1100" u="none" cap="none" strike="noStrike"/>
                        <a:t>18.88%</a:t>
                      </a:r>
                      <a:endParaRPr b="0" i="0" sz="1100" u="none" cap="none" strike="noStrike">
                        <a:solidFill>
                          <a:srgbClr val="000000"/>
                        </a:solidFill>
                        <a:latin typeface="Calibri"/>
                        <a:ea typeface="Calibri"/>
                        <a:cs typeface="Calibri"/>
                        <a:sym typeface="Calibri"/>
                      </a:endParaRPr>
                    </a:p>
                  </a:txBody>
                  <a:tcPr marT="6350" marB="0" marR="6350" marL="6350" anchor="b"/>
                </a:tc>
              </a:tr>
              <a:tr h="184150">
                <a:tc>
                  <a:txBody>
                    <a:bodyPr>
                      <a:noAutofit/>
                    </a:bodyPr>
                    <a:lstStyle/>
                    <a:p>
                      <a:pPr indent="0" lvl="0" marL="0" marR="0" rtl="0" algn="l">
                        <a:lnSpc>
                          <a:spcPct val="100000"/>
                        </a:lnSpc>
                        <a:spcBef>
                          <a:spcPts val="0"/>
                        </a:spcBef>
                        <a:spcAft>
                          <a:spcPts val="0"/>
                        </a:spcAft>
                        <a:buNone/>
                      </a:pPr>
                      <a:r>
                        <a:rPr lang="en" sz="1100" u="none" cap="none" strike="noStrike"/>
                        <a:t>GS</a:t>
                      </a:r>
                      <a:endParaRPr b="0" i="0" sz="1100" u="none" cap="none" strike="noStrike">
                        <a:solidFill>
                          <a:srgbClr val="000000"/>
                        </a:solidFill>
                        <a:latin typeface="Calibri"/>
                        <a:ea typeface="Calibri"/>
                        <a:cs typeface="Calibri"/>
                        <a:sym typeface="Calibri"/>
                      </a:endParaRPr>
                    </a:p>
                  </a:txBody>
                  <a:tcPr marT="6350" marB="0" marR="6350" marL="6350" anchor="b"/>
                </a:tc>
                <a:tc>
                  <a:txBody>
                    <a:bodyPr>
                      <a:noAutofit/>
                    </a:bodyPr>
                    <a:lstStyle/>
                    <a:p>
                      <a:pPr indent="0" lvl="0" marL="0" marR="0" rtl="0" algn="r">
                        <a:lnSpc>
                          <a:spcPct val="100000"/>
                        </a:lnSpc>
                        <a:spcBef>
                          <a:spcPts val="0"/>
                        </a:spcBef>
                        <a:spcAft>
                          <a:spcPts val="0"/>
                        </a:spcAft>
                        <a:buNone/>
                      </a:pPr>
                      <a:r>
                        <a:rPr lang="en" sz="1100" u="none" cap="none" strike="noStrike"/>
                        <a:t>5%</a:t>
                      </a:r>
                      <a:endParaRPr b="0" i="0" sz="1100" u="none" cap="none" strike="noStrike">
                        <a:solidFill>
                          <a:srgbClr val="000000"/>
                        </a:solidFill>
                        <a:latin typeface="Calibri"/>
                        <a:ea typeface="Calibri"/>
                        <a:cs typeface="Calibri"/>
                        <a:sym typeface="Calibri"/>
                      </a:endParaRPr>
                    </a:p>
                  </a:txBody>
                  <a:tcPr marT="6350" marB="0" marR="6350" marL="6350" anchor="b"/>
                </a:tc>
              </a:tr>
              <a:tr h="184150">
                <a:tc>
                  <a:txBody>
                    <a:bodyPr>
                      <a:noAutofit/>
                    </a:bodyPr>
                    <a:lstStyle/>
                    <a:p>
                      <a:pPr indent="0" lvl="0" marL="0" marR="0" rtl="0" algn="l">
                        <a:lnSpc>
                          <a:spcPct val="100000"/>
                        </a:lnSpc>
                        <a:spcBef>
                          <a:spcPts val="0"/>
                        </a:spcBef>
                        <a:spcAft>
                          <a:spcPts val="0"/>
                        </a:spcAft>
                        <a:buNone/>
                      </a:pPr>
                      <a:r>
                        <a:rPr lang="en" sz="1100" u="none" cap="none" strike="noStrike"/>
                        <a:t>HD</a:t>
                      </a:r>
                      <a:endParaRPr b="0" i="0" sz="1100" u="none" cap="none" strike="noStrike">
                        <a:solidFill>
                          <a:srgbClr val="000000"/>
                        </a:solidFill>
                        <a:latin typeface="Calibri"/>
                        <a:ea typeface="Calibri"/>
                        <a:cs typeface="Calibri"/>
                        <a:sym typeface="Calibri"/>
                      </a:endParaRPr>
                    </a:p>
                  </a:txBody>
                  <a:tcPr marT="6350" marB="0" marR="6350" marL="6350" anchor="b"/>
                </a:tc>
                <a:tc>
                  <a:txBody>
                    <a:bodyPr>
                      <a:noAutofit/>
                    </a:bodyPr>
                    <a:lstStyle/>
                    <a:p>
                      <a:pPr indent="0" lvl="0" marL="0" marR="0" rtl="0" algn="r">
                        <a:lnSpc>
                          <a:spcPct val="100000"/>
                        </a:lnSpc>
                        <a:spcBef>
                          <a:spcPts val="0"/>
                        </a:spcBef>
                        <a:spcAft>
                          <a:spcPts val="0"/>
                        </a:spcAft>
                        <a:buNone/>
                      </a:pPr>
                      <a:r>
                        <a:rPr lang="en" sz="1100" u="none" cap="none" strike="noStrike"/>
                        <a:t>20.79%</a:t>
                      </a:r>
                      <a:endParaRPr b="0" i="0" sz="1100" u="none" cap="none" strike="noStrike">
                        <a:solidFill>
                          <a:srgbClr val="000000"/>
                        </a:solidFill>
                        <a:latin typeface="Calibri"/>
                        <a:ea typeface="Calibri"/>
                        <a:cs typeface="Calibri"/>
                        <a:sym typeface="Calibri"/>
                      </a:endParaRPr>
                    </a:p>
                  </a:txBody>
                  <a:tcPr marT="6350" marB="0" marR="6350" marL="6350" anchor="b"/>
                </a:tc>
              </a:tr>
              <a:tr h="184150">
                <a:tc>
                  <a:txBody>
                    <a:bodyPr>
                      <a:noAutofit/>
                    </a:bodyPr>
                    <a:lstStyle/>
                    <a:p>
                      <a:pPr indent="0" lvl="0" marL="0" marR="0" rtl="0" algn="l">
                        <a:lnSpc>
                          <a:spcPct val="100000"/>
                        </a:lnSpc>
                        <a:spcBef>
                          <a:spcPts val="0"/>
                        </a:spcBef>
                        <a:spcAft>
                          <a:spcPts val="0"/>
                        </a:spcAft>
                        <a:buNone/>
                      </a:pPr>
                      <a:r>
                        <a:rPr lang="en" sz="1100" u="none" cap="none" strike="noStrike"/>
                        <a:t>IBM</a:t>
                      </a:r>
                      <a:endParaRPr b="0" i="0" sz="1100" u="none" cap="none" strike="noStrike">
                        <a:solidFill>
                          <a:srgbClr val="000000"/>
                        </a:solidFill>
                        <a:latin typeface="Calibri"/>
                        <a:ea typeface="Calibri"/>
                        <a:cs typeface="Calibri"/>
                        <a:sym typeface="Calibri"/>
                      </a:endParaRPr>
                    </a:p>
                  </a:txBody>
                  <a:tcPr marT="6350" marB="0" marR="6350" marL="6350" anchor="b"/>
                </a:tc>
                <a:tc>
                  <a:txBody>
                    <a:bodyPr>
                      <a:noAutofit/>
                    </a:bodyPr>
                    <a:lstStyle/>
                    <a:p>
                      <a:pPr indent="0" lvl="0" marL="0" marR="0" rtl="0" algn="r">
                        <a:lnSpc>
                          <a:spcPct val="100000"/>
                        </a:lnSpc>
                        <a:spcBef>
                          <a:spcPts val="0"/>
                        </a:spcBef>
                        <a:spcAft>
                          <a:spcPts val="0"/>
                        </a:spcAft>
                        <a:buNone/>
                      </a:pPr>
                      <a:r>
                        <a:rPr lang="en" sz="1100" u="none" cap="none" strike="noStrike"/>
                        <a:t>13.73%</a:t>
                      </a:r>
                      <a:endParaRPr b="0" i="0" sz="1100" u="none" cap="none" strike="noStrike">
                        <a:solidFill>
                          <a:srgbClr val="000000"/>
                        </a:solidFill>
                        <a:latin typeface="Calibri"/>
                        <a:ea typeface="Calibri"/>
                        <a:cs typeface="Calibri"/>
                        <a:sym typeface="Calibri"/>
                      </a:endParaRPr>
                    </a:p>
                  </a:txBody>
                  <a:tcPr marT="6350" marB="0" marR="6350" marL="6350" anchor="b"/>
                </a:tc>
              </a:tr>
            </a:tbl>
          </a:graphicData>
        </a:graphic>
      </p:graphicFrame>
      <p:pic>
        <p:nvPicPr>
          <p:cNvPr id="269" name="Google Shape;269;p44"/>
          <p:cNvPicPr preferRelativeResize="0"/>
          <p:nvPr/>
        </p:nvPicPr>
        <p:blipFill rotWithShape="1">
          <a:blip r:embed="rId4">
            <a:alphaModFix/>
          </a:blip>
          <a:srcRect b="0" l="0" r="0" t="0"/>
          <a:stretch/>
        </p:blipFill>
        <p:spPr>
          <a:xfrm>
            <a:off x="2311879" y="2478319"/>
            <a:ext cx="6090249" cy="226962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45"/>
          <p:cNvSpPr txBox="1"/>
          <p:nvPr>
            <p:ph type="title"/>
          </p:nvPr>
        </p:nvSpPr>
        <p:spPr>
          <a:xfrm>
            <a:off x="500343" y="0"/>
            <a:ext cx="8079600" cy="1243500"/>
          </a:xfrm>
          <a:prstGeom prst="rect">
            <a:avLst/>
          </a:prstGeom>
          <a:noFill/>
          <a:ln>
            <a:noFill/>
          </a:ln>
        </p:spPr>
        <p:txBody>
          <a:bodyPr anchorCtr="0" anchor="ctr" bIns="34275" lIns="68575" spcFirstLastPara="1" rIns="68575" wrap="square" tIns="34275">
            <a:noAutofit/>
          </a:bodyPr>
          <a:lstStyle/>
          <a:p>
            <a:pPr indent="0" lvl="0" marL="0" rtl="0" algn="l">
              <a:lnSpc>
                <a:spcPct val="85000"/>
              </a:lnSpc>
              <a:spcBef>
                <a:spcPts val="0"/>
              </a:spcBef>
              <a:spcAft>
                <a:spcPts val="0"/>
              </a:spcAft>
              <a:buClr>
                <a:schemeClr val="accent1"/>
              </a:buClr>
              <a:buSzPts val="4100"/>
              <a:buFont typeface="Calibri"/>
              <a:buNone/>
            </a:pPr>
            <a:r>
              <a:rPr lang="en" sz="2400"/>
              <a:t>Model 3: Maximizing Quadratic Utility</a:t>
            </a:r>
            <a:endParaRPr sz="2400"/>
          </a:p>
        </p:txBody>
      </p:sp>
      <p:sp>
        <p:nvSpPr>
          <p:cNvPr id="275" name="Google Shape;275;p45"/>
          <p:cNvSpPr txBox="1"/>
          <p:nvPr>
            <p:ph idx="1" type="body"/>
          </p:nvPr>
        </p:nvSpPr>
        <p:spPr>
          <a:xfrm>
            <a:off x="507505" y="953285"/>
            <a:ext cx="8065200" cy="2824500"/>
          </a:xfrm>
          <a:prstGeom prst="rect">
            <a:avLst/>
          </a:prstGeom>
          <a:blipFill rotWithShape="1">
            <a:blip r:embed="rId3">
              <a:alphaModFix/>
            </a:blip>
            <a:stretch>
              <a:fillRect b="0" l="0" r="0" t="-1077"/>
            </a:stretch>
          </a:blipFill>
          <a:ln>
            <a:noFill/>
          </a:ln>
        </p:spPr>
        <p:txBody>
          <a:bodyPr anchorCtr="0" anchor="t" bIns="34275" lIns="68575" spcFirstLastPara="1" rIns="68575" wrap="square" tIns="34275">
            <a:noAutofit/>
          </a:bodyPr>
          <a:lstStyle/>
          <a:p>
            <a:pPr indent="-317500" lvl="0" marL="457200" rtl="0" algn="l">
              <a:lnSpc>
                <a:spcPct val="85000"/>
              </a:lnSpc>
              <a:spcBef>
                <a:spcPts val="1000"/>
              </a:spcBef>
              <a:spcAft>
                <a:spcPts val="0"/>
              </a:spcAft>
              <a:buClr>
                <a:srgbClr val="262626"/>
              </a:buClr>
              <a:buSzPts val="1400"/>
              <a:buChar char=" "/>
            </a:pPr>
            <a:r>
              <a:rPr lang="en"/>
              <a:t> </a:t>
            </a:r>
            <a:endParaRPr/>
          </a:p>
        </p:txBody>
      </p:sp>
      <p:graphicFrame>
        <p:nvGraphicFramePr>
          <p:cNvPr id="276" name="Google Shape;276;p45"/>
          <p:cNvGraphicFramePr/>
          <p:nvPr/>
        </p:nvGraphicFramePr>
        <p:xfrm>
          <a:off x="654199" y="2484025"/>
          <a:ext cx="3000000" cy="3000000"/>
        </p:xfrm>
        <a:graphic>
          <a:graphicData uri="http://schemas.openxmlformats.org/drawingml/2006/table">
            <a:tbl>
              <a:tblPr>
                <a:noFill/>
                <a:tableStyleId>{D8BC48C3-8E16-4B82-8B77-F55812B035E6}</a:tableStyleId>
              </a:tblPr>
              <a:tblGrid>
                <a:gridCol w="609600"/>
                <a:gridCol w="609600"/>
              </a:tblGrid>
              <a:tr h="184150">
                <a:tc>
                  <a:txBody>
                    <a:bodyPr>
                      <a:noAutofit/>
                    </a:bodyPr>
                    <a:lstStyle/>
                    <a:p>
                      <a:pPr indent="0" lvl="0" marL="0" marR="0" rtl="0" algn="l">
                        <a:lnSpc>
                          <a:spcPct val="100000"/>
                        </a:lnSpc>
                        <a:spcBef>
                          <a:spcPts val="0"/>
                        </a:spcBef>
                        <a:spcAft>
                          <a:spcPts val="0"/>
                        </a:spcAft>
                        <a:buNone/>
                      </a:pPr>
                      <a:r>
                        <a:rPr lang="en" sz="1100" u="none" cap="none" strike="noStrike"/>
                        <a:t>AAPL</a:t>
                      </a:r>
                      <a:endParaRPr b="0" i="0" sz="1100" u="none" cap="none" strike="noStrike">
                        <a:solidFill>
                          <a:srgbClr val="000000"/>
                        </a:solidFill>
                        <a:latin typeface="Calibri"/>
                        <a:ea typeface="Calibri"/>
                        <a:cs typeface="Calibri"/>
                        <a:sym typeface="Calibri"/>
                      </a:endParaRPr>
                    </a:p>
                  </a:txBody>
                  <a:tcPr marT="6350" marB="0" marR="6350" marL="6350" anchor="b"/>
                </a:tc>
                <a:tc>
                  <a:txBody>
                    <a:bodyPr>
                      <a:noAutofit/>
                    </a:bodyPr>
                    <a:lstStyle/>
                    <a:p>
                      <a:pPr indent="0" lvl="0" marL="0" marR="0" rtl="0" algn="r">
                        <a:lnSpc>
                          <a:spcPct val="100000"/>
                        </a:lnSpc>
                        <a:spcBef>
                          <a:spcPts val="0"/>
                        </a:spcBef>
                        <a:spcAft>
                          <a:spcPts val="0"/>
                        </a:spcAft>
                        <a:buNone/>
                      </a:pPr>
                      <a:r>
                        <a:rPr lang="en" sz="1100" u="none" cap="none" strike="noStrike"/>
                        <a:t>20%</a:t>
                      </a:r>
                      <a:endParaRPr b="0" i="0" sz="1100" u="none" cap="none" strike="noStrike">
                        <a:solidFill>
                          <a:srgbClr val="000000"/>
                        </a:solidFill>
                        <a:latin typeface="Calibri"/>
                        <a:ea typeface="Calibri"/>
                        <a:cs typeface="Calibri"/>
                        <a:sym typeface="Calibri"/>
                      </a:endParaRPr>
                    </a:p>
                  </a:txBody>
                  <a:tcPr marT="6350" marB="0" marR="6350" marL="6350" anchor="b"/>
                </a:tc>
              </a:tr>
              <a:tr h="184150">
                <a:tc>
                  <a:txBody>
                    <a:bodyPr>
                      <a:noAutofit/>
                    </a:bodyPr>
                    <a:lstStyle/>
                    <a:p>
                      <a:pPr indent="0" lvl="0" marL="0" marR="0" rtl="0" algn="l">
                        <a:lnSpc>
                          <a:spcPct val="100000"/>
                        </a:lnSpc>
                        <a:spcBef>
                          <a:spcPts val="0"/>
                        </a:spcBef>
                        <a:spcAft>
                          <a:spcPts val="0"/>
                        </a:spcAft>
                        <a:buNone/>
                      </a:pPr>
                      <a:r>
                        <a:rPr lang="en" sz="1100" u="none" cap="none" strike="noStrike"/>
                        <a:t>APX</a:t>
                      </a:r>
                      <a:endParaRPr b="0" i="0" sz="1100" u="none" cap="none" strike="noStrike">
                        <a:solidFill>
                          <a:srgbClr val="000000"/>
                        </a:solidFill>
                        <a:latin typeface="Calibri"/>
                        <a:ea typeface="Calibri"/>
                        <a:cs typeface="Calibri"/>
                        <a:sym typeface="Calibri"/>
                      </a:endParaRPr>
                    </a:p>
                  </a:txBody>
                  <a:tcPr marT="6350" marB="0" marR="6350" marL="6350" anchor="b"/>
                </a:tc>
                <a:tc>
                  <a:txBody>
                    <a:bodyPr>
                      <a:noAutofit/>
                    </a:bodyPr>
                    <a:lstStyle/>
                    <a:p>
                      <a:pPr indent="0" lvl="0" marL="0" marR="0" rtl="0" algn="r">
                        <a:lnSpc>
                          <a:spcPct val="100000"/>
                        </a:lnSpc>
                        <a:spcBef>
                          <a:spcPts val="0"/>
                        </a:spcBef>
                        <a:spcAft>
                          <a:spcPts val="0"/>
                        </a:spcAft>
                        <a:buNone/>
                      </a:pPr>
                      <a:r>
                        <a:rPr lang="en" sz="1100" u="none" cap="none" strike="noStrike"/>
                        <a:t>5%</a:t>
                      </a:r>
                      <a:endParaRPr b="0" i="0" sz="1100" u="none" cap="none" strike="noStrike">
                        <a:solidFill>
                          <a:srgbClr val="000000"/>
                        </a:solidFill>
                        <a:latin typeface="Calibri"/>
                        <a:ea typeface="Calibri"/>
                        <a:cs typeface="Calibri"/>
                        <a:sym typeface="Calibri"/>
                      </a:endParaRPr>
                    </a:p>
                  </a:txBody>
                  <a:tcPr marT="6350" marB="0" marR="6350" marL="6350" anchor="b"/>
                </a:tc>
              </a:tr>
              <a:tr h="184150">
                <a:tc>
                  <a:txBody>
                    <a:bodyPr>
                      <a:noAutofit/>
                    </a:bodyPr>
                    <a:lstStyle/>
                    <a:p>
                      <a:pPr indent="0" lvl="0" marL="0" marR="0" rtl="0" algn="l">
                        <a:lnSpc>
                          <a:spcPct val="100000"/>
                        </a:lnSpc>
                        <a:spcBef>
                          <a:spcPts val="0"/>
                        </a:spcBef>
                        <a:spcAft>
                          <a:spcPts val="0"/>
                        </a:spcAft>
                        <a:buNone/>
                      </a:pPr>
                      <a:r>
                        <a:rPr lang="en" sz="1100" u="none" cap="none" strike="noStrike"/>
                        <a:t>BA</a:t>
                      </a:r>
                      <a:endParaRPr b="0" i="0" sz="1100" u="none" cap="none" strike="noStrike">
                        <a:solidFill>
                          <a:srgbClr val="000000"/>
                        </a:solidFill>
                        <a:latin typeface="Calibri"/>
                        <a:ea typeface="Calibri"/>
                        <a:cs typeface="Calibri"/>
                        <a:sym typeface="Calibri"/>
                      </a:endParaRPr>
                    </a:p>
                  </a:txBody>
                  <a:tcPr marT="6350" marB="0" marR="6350" marL="6350" anchor="b"/>
                </a:tc>
                <a:tc>
                  <a:txBody>
                    <a:bodyPr>
                      <a:noAutofit/>
                    </a:bodyPr>
                    <a:lstStyle/>
                    <a:p>
                      <a:pPr indent="0" lvl="0" marL="0" marR="0" rtl="0" algn="r">
                        <a:lnSpc>
                          <a:spcPct val="100000"/>
                        </a:lnSpc>
                        <a:spcBef>
                          <a:spcPts val="0"/>
                        </a:spcBef>
                        <a:spcAft>
                          <a:spcPts val="0"/>
                        </a:spcAft>
                        <a:buNone/>
                      </a:pPr>
                      <a:r>
                        <a:rPr lang="en" sz="1100" u="none" cap="none" strike="noStrike"/>
                        <a:t>40%</a:t>
                      </a:r>
                      <a:endParaRPr b="0" i="0" sz="1100" u="none" cap="none" strike="noStrike">
                        <a:solidFill>
                          <a:srgbClr val="000000"/>
                        </a:solidFill>
                        <a:latin typeface="Calibri"/>
                        <a:ea typeface="Calibri"/>
                        <a:cs typeface="Calibri"/>
                        <a:sym typeface="Calibri"/>
                      </a:endParaRPr>
                    </a:p>
                  </a:txBody>
                  <a:tcPr marT="6350" marB="0" marR="6350" marL="6350" anchor="b"/>
                </a:tc>
              </a:tr>
              <a:tr h="184150">
                <a:tc>
                  <a:txBody>
                    <a:bodyPr>
                      <a:noAutofit/>
                    </a:bodyPr>
                    <a:lstStyle/>
                    <a:p>
                      <a:pPr indent="0" lvl="0" marL="0" marR="0" rtl="0" algn="l">
                        <a:lnSpc>
                          <a:spcPct val="100000"/>
                        </a:lnSpc>
                        <a:spcBef>
                          <a:spcPts val="0"/>
                        </a:spcBef>
                        <a:spcAft>
                          <a:spcPts val="0"/>
                        </a:spcAft>
                        <a:buNone/>
                      </a:pPr>
                      <a:r>
                        <a:rPr lang="en" sz="1100" u="none" cap="none" strike="noStrike"/>
                        <a:t>CAT</a:t>
                      </a:r>
                      <a:endParaRPr b="0" i="0" sz="1100" u="none" cap="none" strike="noStrike">
                        <a:solidFill>
                          <a:srgbClr val="000000"/>
                        </a:solidFill>
                        <a:latin typeface="Calibri"/>
                        <a:ea typeface="Calibri"/>
                        <a:cs typeface="Calibri"/>
                        <a:sym typeface="Calibri"/>
                      </a:endParaRPr>
                    </a:p>
                  </a:txBody>
                  <a:tcPr marT="6350" marB="0" marR="6350" marL="6350" anchor="b"/>
                </a:tc>
                <a:tc>
                  <a:txBody>
                    <a:bodyPr>
                      <a:noAutofit/>
                    </a:bodyPr>
                    <a:lstStyle/>
                    <a:p>
                      <a:pPr indent="0" lvl="0" marL="0" marR="0" rtl="0" algn="r">
                        <a:lnSpc>
                          <a:spcPct val="100000"/>
                        </a:lnSpc>
                        <a:spcBef>
                          <a:spcPts val="0"/>
                        </a:spcBef>
                        <a:spcAft>
                          <a:spcPts val="0"/>
                        </a:spcAft>
                        <a:buNone/>
                      </a:pPr>
                      <a:r>
                        <a:rPr lang="en" sz="1100" u="none" cap="none" strike="noStrike"/>
                        <a:t>5%</a:t>
                      </a:r>
                      <a:endParaRPr b="0" i="0" sz="1100" u="none" cap="none" strike="noStrike">
                        <a:solidFill>
                          <a:srgbClr val="000000"/>
                        </a:solidFill>
                        <a:latin typeface="Calibri"/>
                        <a:ea typeface="Calibri"/>
                        <a:cs typeface="Calibri"/>
                        <a:sym typeface="Calibri"/>
                      </a:endParaRPr>
                    </a:p>
                  </a:txBody>
                  <a:tcPr marT="6350" marB="0" marR="6350" marL="6350" anchor="b"/>
                </a:tc>
              </a:tr>
              <a:tr h="184150">
                <a:tc>
                  <a:txBody>
                    <a:bodyPr>
                      <a:noAutofit/>
                    </a:bodyPr>
                    <a:lstStyle/>
                    <a:p>
                      <a:pPr indent="0" lvl="0" marL="0" marR="0" rtl="0" algn="l">
                        <a:lnSpc>
                          <a:spcPct val="100000"/>
                        </a:lnSpc>
                        <a:spcBef>
                          <a:spcPts val="0"/>
                        </a:spcBef>
                        <a:spcAft>
                          <a:spcPts val="0"/>
                        </a:spcAft>
                        <a:buNone/>
                      </a:pPr>
                      <a:r>
                        <a:rPr lang="en" sz="1100" u="none" cap="none" strike="noStrike"/>
                        <a:t>CSCO</a:t>
                      </a:r>
                      <a:endParaRPr b="0" i="0" sz="1100" u="none" cap="none" strike="noStrike">
                        <a:solidFill>
                          <a:srgbClr val="000000"/>
                        </a:solidFill>
                        <a:latin typeface="Calibri"/>
                        <a:ea typeface="Calibri"/>
                        <a:cs typeface="Calibri"/>
                        <a:sym typeface="Calibri"/>
                      </a:endParaRPr>
                    </a:p>
                  </a:txBody>
                  <a:tcPr marT="6350" marB="0" marR="6350" marL="6350" anchor="b"/>
                </a:tc>
                <a:tc>
                  <a:txBody>
                    <a:bodyPr>
                      <a:noAutofit/>
                    </a:bodyPr>
                    <a:lstStyle/>
                    <a:p>
                      <a:pPr indent="0" lvl="0" marL="0" marR="0" rtl="0" algn="r">
                        <a:lnSpc>
                          <a:spcPct val="100000"/>
                        </a:lnSpc>
                        <a:spcBef>
                          <a:spcPts val="0"/>
                        </a:spcBef>
                        <a:spcAft>
                          <a:spcPts val="0"/>
                        </a:spcAft>
                        <a:buNone/>
                      </a:pPr>
                      <a:r>
                        <a:rPr lang="en" sz="1100" u="none" cap="none" strike="noStrike"/>
                        <a:t>5%</a:t>
                      </a:r>
                      <a:endParaRPr b="0" i="0" sz="1100" u="none" cap="none" strike="noStrike">
                        <a:solidFill>
                          <a:srgbClr val="000000"/>
                        </a:solidFill>
                        <a:latin typeface="Calibri"/>
                        <a:ea typeface="Calibri"/>
                        <a:cs typeface="Calibri"/>
                        <a:sym typeface="Calibri"/>
                      </a:endParaRPr>
                    </a:p>
                  </a:txBody>
                  <a:tcPr marT="6350" marB="0" marR="6350" marL="6350" anchor="b"/>
                </a:tc>
              </a:tr>
              <a:tr h="184150">
                <a:tc>
                  <a:txBody>
                    <a:bodyPr>
                      <a:noAutofit/>
                    </a:bodyPr>
                    <a:lstStyle/>
                    <a:p>
                      <a:pPr indent="0" lvl="0" marL="0" marR="0" rtl="0" algn="l">
                        <a:lnSpc>
                          <a:spcPct val="100000"/>
                        </a:lnSpc>
                        <a:spcBef>
                          <a:spcPts val="0"/>
                        </a:spcBef>
                        <a:spcAft>
                          <a:spcPts val="0"/>
                        </a:spcAft>
                        <a:buNone/>
                      </a:pPr>
                      <a:r>
                        <a:rPr lang="en" sz="1100" u="none" cap="none" strike="noStrike"/>
                        <a:t>CVX</a:t>
                      </a:r>
                      <a:endParaRPr b="0" i="0" sz="1100" u="none" cap="none" strike="noStrike">
                        <a:solidFill>
                          <a:srgbClr val="000000"/>
                        </a:solidFill>
                        <a:latin typeface="Calibri"/>
                        <a:ea typeface="Calibri"/>
                        <a:cs typeface="Calibri"/>
                        <a:sym typeface="Calibri"/>
                      </a:endParaRPr>
                    </a:p>
                  </a:txBody>
                  <a:tcPr marT="6350" marB="0" marR="6350" marL="6350" anchor="b"/>
                </a:tc>
                <a:tc>
                  <a:txBody>
                    <a:bodyPr>
                      <a:noAutofit/>
                    </a:bodyPr>
                    <a:lstStyle/>
                    <a:p>
                      <a:pPr indent="0" lvl="0" marL="0" marR="0" rtl="0" algn="r">
                        <a:lnSpc>
                          <a:spcPct val="100000"/>
                        </a:lnSpc>
                        <a:spcBef>
                          <a:spcPts val="0"/>
                        </a:spcBef>
                        <a:spcAft>
                          <a:spcPts val="0"/>
                        </a:spcAft>
                        <a:buNone/>
                      </a:pPr>
                      <a:r>
                        <a:rPr lang="en" sz="1100" u="none" cap="none" strike="noStrike"/>
                        <a:t>5%</a:t>
                      </a:r>
                      <a:endParaRPr b="0" i="0" sz="1100" u="none" cap="none" strike="noStrike">
                        <a:solidFill>
                          <a:srgbClr val="000000"/>
                        </a:solidFill>
                        <a:latin typeface="Calibri"/>
                        <a:ea typeface="Calibri"/>
                        <a:cs typeface="Calibri"/>
                        <a:sym typeface="Calibri"/>
                      </a:endParaRPr>
                    </a:p>
                  </a:txBody>
                  <a:tcPr marT="6350" marB="0" marR="6350" marL="6350" anchor="b"/>
                </a:tc>
              </a:tr>
              <a:tr h="184150">
                <a:tc>
                  <a:txBody>
                    <a:bodyPr>
                      <a:noAutofit/>
                    </a:bodyPr>
                    <a:lstStyle/>
                    <a:p>
                      <a:pPr indent="0" lvl="0" marL="0" marR="0" rtl="0" algn="l">
                        <a:lnSpc>
                          <a:spcPct val="100000"/>
                        </a:lnSpc>
                        <a:spcBef>
                          <a:spcPts val="0"/>
                        </a:spcBef>
                        <a:spcAft>
                          <a:spcPts val="0"/>
                        </a:spcAft>
                        <a:buNone/>
                      </a:pPr>
                      <a:r>
                        <a:rPr lang="en" sz="1100" u="none" cap="none" strike="noStrike"/>
                        <a:t>DIS</a:t>
                      </a:r>
                      <a:endParaRPr b="0" i="0" sz="1100" u="none" cap="none" strike="noStrike">
                        <a:solidFill>
                          <a:srgbClr val="000000"/>
                        </a:solidFill>
                        <a:latin typeface="Calibri"/>
                        <a:ea typeface="Calibri"/>
                        <a:cs typeface="Calibri"/>
                        <a:sym typeface="Calibri"/>
                      </a:endParaRPr>
                    </a:p>
                  </a:txBody>
                  <a:tcPr marT="6350" marB="0" marR="6350" marL="6350" anchor="b"/>
                </a:tc>
                <a:tc>
                  <a:txBody>
                    <a:bodyPr>
                      <a:noAutofit/>
                    </a:bodyPr>
                    <a:lstStyle/>
                    <a:p>
                      <a:pPr indent="0" lvl="0" marL="0" marR="0" rtl="0" algn="r">
                        <a:lnSpc>
                          <a:spcPct val="100000"/>
                        </a:lnSpc>
                        <a:spcBef>
                          <a:spcPts val="0"/>
                        </a:spcBef>
                        <a:spcAft>
                          <a:spcPts val="0"/>
                        </a:spcAft>
                        <a:buNone/>
                      </a:pPr>
                      <a:r>
                        <a:rPr lang="en" sz="1100" u="none" cap="none" strike="noStrike"/>
                        <a:t>5%</a:t>
                      </a:r>
                      <a:endParaRPr b="0" i="0" sz="1100" u="none" cap="none" strike="noStrike">
                        <a:solidFill>
                          <a:srgbClr val="000000"/>
                        </a:solidFill>
                        <a:latin typeface="Calibri"/>
                        <a:ea typeface="Calibri"/>
                        <a:cs typeface="Calibri"/>
                        <a:sym typeface="Calibri"/>
                      </a:endParaRPr>
                    </a:p>
                  </a:txBody>
                  <a:tcPr marT="6350" marB="0" marR="6350" marL="6350" anchor="b"/>
                </a:tc>
              </a:tr>
              <a:tr h="184150">
                <a:tc>
                  <a:txBody>
                    <a:bodyPr>
                      <a:noAutofit/>
                    </a:bodyPr>
                    <a:lstStyle/>
                    <a:p>
                      <a:pPr indent="0" lvl="0" marL="0" marR="0" rtl="0" algn="l">
                        <a:lnSpc>
                          <a:spcPct val="100000"/>
                        </a:lnSpc>
                        <a:spcBef>
                          <a:spcPts val="0"/>
                        </a:spcBef>
                        <a:spcAft>
                          <a:spcPts val="0"/>
                        </a:spcAft>
                        <a:buNone/>
                      </a:pPr>
                      <a:r>
                        <a:rPr lang="en" sz="1100" u="none" cap="none" strike="noStrike"/>
                        <a:t>GS</a:t>
                      </a:r>
                      <a:endParaRPr b="0" i="0" sz="1100" u="none" cap="none" strike="noStrike">
                        <a:solidFill>
                          <a:srgbClr val="000000"/>
                        </a:solidFill>
                        <a:latin typeface="Calibri"/>
                        <a:ea typeface="Calibri"/>
                        <a:cs typeface="Calibri"/>
                        <a:sym typeface="Calibri"/>
                      </a:endParaRPr>
                    </a:p>
                  </a:txBody>
                  <a:tcPr marT="6350" marB="0" marR="6350" marL="6350" anchor="b"/>
                </a:tc>
                <a:tc>
                  <a:txBody>
                    <a:bodyPr>
                      <a:noAutofit/>
                    </a:bodyPr>
                    <a:lstStyle/>
                    <a:p>
                      <a:pPr indent="0" lvl="0" marL="0" marR="0" rtl="0" algn="r">
                        <a:lnSpc>
                          <a:spcPct val="100000"/>
                        </a:lnSpc>
                        <a:spcBef>
                          <a:spcPts val="0"/>
                        </a:spcBef>
                        <a:spcAft>
                          <a:spcPts val="0"/>
                        </a:spcAft>
                        <a:buNone/>
                      </a:pPr>
                      <a:r>
                        <a:rPr lang="en" sz="1100" u="none" cap="none" strike="noStrike"/>
                        <a:t>5%</a:t>
                      </a:r>
                      <a:endParaRPr b="0" i="0" sz="1100" u="none" cap="none" strike="noStrike">
                        <a:solidFill>
                          <a:srgbClr val="000000"/>
                        </a:solidFill>
                        <a:latin typeface="Calibri"/>
                        <a:ea typeface="Calibri"/>
                        <a:cs typeface="Calibri"/>
                        <a:sym typeface="Calibri"/>
                      </a:endParaRPr>
                    </a:p>
                  </a:txBody>
                  <a:tcPr marT="6350" marB="0" marR="6350" marL="6350" anchor="b"/>
                </a:tc>
              </a:tr>
              <a:tr h="184150">
                <a:tc>
                  <a:txBody>
                    <a:bodyPr>
                      <a:noAutofit/>
                    </a:bodyPr>
                    <a:lstStyle/>
                    <a:p>
                      <a:pPr indent="0" lvl="0" marL="0" marR="0" rtl="0" algn="l">
                        <a:lnSpc>
                          <a:spcPct val="100000"/>
                        </a:lnSpc>
                        <a:spcBef>
                          <a:spcPts val="0"/>
                        </a:spcBef>
                        <a:spcAft>
                          <a:spcPts val="0"/>
                        </a:spcAft>
                        <a:buNone/>
                      </a:pPr>
                      <a:r>
                        <a:rPr lang="en" sz="1100" u="none" cap="none" strike="noStrike"/>
                        <a:t>HD</a:t>
                      </a:r>
                      <a:endParaRPr b="0" i="0" sz="1100" u="none" cap="none" strike="noStrike">
                        <a:solidFill>
                          <a:srgbClr val="000000"/>
                        </a:solidFill>
                        <a:latin typeface="Calibri"/>
                        <a:ea typeface="Calibri"/>
                        <a:cs typeface="Calibri"/>
                        <a:sym typeface="Calibri"/>
                      </a:endParaRPr>
                    </a:p>
                  </a:txBody>
                  <a:tcPr marT="6350" marB="0" marR="6350" marL="6350" anchor="b"/>
                </a:tc>
                <a:tc>
                  <a:txBody>
                    <a:bodyPr>
                      <a:noAutofit/>
                    </a:bodyPr>
                    <a:lstStyle/>
                    <a:p>
                      <a:pPr indent="0" lvl="0" marL="0" marR="0" rtl="0" algn="r">
                        <a:lnSpc>
                          <a:spcPct val="100000"/>
                        </a:lnSpc>
                        <a:spcBef>
                          <a:spcPts val="0"/>
                        </a:spcBef>
                        <a:spcAft>
                          <a:spcPts val="0"/>
                        </a:spcAft>
                        <a:buNone/>
                      </a:pPr>
                      <a:r>
                        <a:rPr lang="en" sz="1100" u="none" cap="none" strike="noStrike"/>
                        <a:t>5%</a:t>
                      </a:r>
                      <a:endParaRPr b="0" i="0" sz="1100" u="none" cap="none" strike="noStrike">
                        <a:solidFill>
                          <a:srgbClr val="000000"/>
                        </a:solidFill>
                        <a:latin typeface="Calibri"/>
                        <a:ea typeface="Calibri"/>
                        <a:cs typeface="Calibri"/>
                        <a:sym typeface="Calibri"/>
                      </a:endParaRPr>
                    </a:p>
                  </a:txBody>
                  <a:tcPr marT="6350" marB="0" marR="6350" marL="6350" anchor="b"/>
                </a:tc>
              </a:tr>
              <a:tr h="184150">
                <a:tc>
                  <a:txBody>
                    <a:bodyPr>
                      <a:noAutofit/>
                    </a:bodyPr>
                    <a:lstStyle/>
                    <a:p>
                      <a:pPr indent="0" lvl="0" marL="0" marR="0" rtl="0" algn="l">
                        <a:lnSpc>
                          <a:spcPct val="100000"/>
                        </a:lnSpc>
                        <a:spcBef>
                          <a:spcPts val="0"/>
                        </a:spcBef>
                        <a:spcAft>
                          <a:spcPts val="0"/>
                        </a:spcAft>
                        <a:buNone/>
                      </a:pPr>
                      <a:r>
                        <a:rPr lang="en" sz="1100" u="none" cap="none" strike="noStrike"/>
                        <a:t>IBM</a:t>
                      </a:r>
                      <a:endParaRPr b="0" i="0" sz="1100" u="none" cap="none" strike="noStrike">
                        <a:solidFill>
                          <a:srgbClr val="000000"/>
                        </a:solidFill>
                        <a:latin typeface="Calibri"/>
                        <a:ea typeface="Calibri"/>
                        <a:cs typeface="Calibri"/>
                        <a:sym typeface="Calibri"/>
                      </a:endParaRPr>
                    </a:p>
                  </a:txBody>
                  <a:tcPr marT="6350" marB="0" marR="6350" marL="6350" anchor="b"/>
                </a:tc>
                <a:tc>
                  <a:txBody>
                    <a:bodyPr>
                      <a:noAutofit/>
                    </a:bodyPr>
                    <a:lstStyle/>
                    <a:p>
                      <a:pPr indent="0" lvl="0" marL="0" marR="0" rtl="0" algn="r">
                        <a:lnSpc>
                          <a:spcPct val="100000"/>
                        </a:lnSpc>
                        <a:spcBef>
                          <a:spcPts val="0"/>
                        </a:spcBef>
                        <a:spcAft>
                          <a:spcPts val="0"/>
                        </a:spcAft>
                        <a:buNone/>
                      </a:pPr>
                      <a:r>
                        <a:rPr lang="en" sz="1100" u="none" cap="none" strike="noStrike"/>
                        <a:t>5%</a:t>
                      </a:r>
                      <a:endParaRPr b="0" i="0" sz="1100" u="none" cap="none" strike="noStrike">
                        <a:solidFill>
                          <a:srgbClr val="000000"/>
                        </a:solidFill>
                        <a:latin typeface="Calibri"/>
                        <a:ea typeface="Calibri"/>
                        <a:cs typeface="Calibri"/>
                        <a:sym typeface="Calibri"/>
                      </a:endParaRPr>
                    </a:p>
                  </a:txBody>
                  <a:tcPr marT="6350" marB="0" marR="6350" marL="6350" anchor="b"/>
                </a:tc>
              </a:tr>
            </a:tbl>
          </a:graphicData>
        </a:graphic>
      </p:graphicFrame>
      <p:pic>
        <p:nvPicPr>
          <p:cNvPr id="277" name="Google Shape;277;p45"/>
          <p:cNvPicPr preferRelativeResize="0"/>
          <p:nvPr/>
        </p:nvPicPr>
        <p:blipFill rotWithShape="1">
          <a:blip r:embed="rId4">
            <a:alphaModFix/>
          </a:blip>
          <a:srcRect b="0" l="0" r="0" t="0"/>
          <a:stretch/>
        </p:blipFill>
        <p:spPr>
          <a:xfrm>
            <a:off x="2389274" y="2484025"/>
            <a:ext cx="6021842" cy="2247045"/>
          </a:xfrm>
          <a:prstGeom prst="rect">
            <a:avLst/>
          </a:prstGeom>
          <a:noFill/>
          <a:ln>
            <a:noFill/>
          </a:ln>
        </p:spPr>
      </p:pic>
      <p:sp>
        <p:nvSpPr>
          <p:cNvPr id="278" name="Google Shape;278;p45"/>
          <p:cNvSpPr txBox="1"/>
          <p:nvPr/>
        </p:nvSpPr>
        <p:spPr>
          <a:xfrm>
            <a:off x="565050" y="2176248"/>
            <a:ext cx="1811714"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Risk aversion = 0.25</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Metropolitan">
  <a:themeElements>
    <a:clrScheme name="Metropolitan">
      <a:dk1>
        <a:srgbClr val="000000"/>
      </a:dk1>
      <a:lt1>
        <a:srgbClr val="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etropolitan">
  <a:themeElements>
    <a:clrScheme name="Metropolitan">
      <a:dk1>
        <a:srgbClr val="000000"/>
      </a:dk1>
      <a:lt1>
        <a:srgbClr val="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