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B69C-C149-4D9A-B41B-D51A11ABE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Austin Real Estate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B912F-C594-4402-9558-FE5D1E336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12</a:t>
            </a:r>
          </a:p>
        </p:txBody>
      </p:sp>
    </p:spTree>
    <p:extLst>
      <p:ext uri="{BB962C8B-B14F-4D97-AF65-F5344CB8AC3E}">
        <p14:creationId xmlns:p14="http://schemas.microsoft.com/office/powerpoint/2010/main" val="130444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49293-048E-4FD6-8ACB-4A966F0CF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B725A-819B-43E7-ADF0-40B44BCD4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 needs a place to live</a:t>
            </a:r>
          </a:p>
          <a:p>
            <a:r>
              <a:rPr lang="en-US" dirty="0"/>
              <a:t>$326 Trillion Global Property Value</a:t>
            </a:r>
          </a:p>
          <a:p>
            <a:r>
              <a:rPr lang="en-US" dirty="0"/>
              <a:t>Average Austin Price Increase 65% above historical trends</a:t>
            </a:r>
          </a:p>
          <a:p>
            <a:r>
              <a:rPr lang="en-US" dirty="0"/>
              <a:t>More data is available today than ever before</a:t>
            </a:r>
          </a:p>
        </p:txBody>
      </p:sp>
    </p:spTree>
    <p:extLst>
      <p:ext uri="{BB962C8B-B14F-4D97-AF65-F5344CB8AC3E}">
        <p14:creationId xmlns:p14="http://schemas.microsoft.com/office/powerpoint/2010/main" val="324146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0708-C247-4306-9EA9-D010D291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C286E-54C0-47FA-AEC8-3F8DAD5FA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an Application to help visualize Real Estate Data</a:t>
            </a:r>
          </a:p>
          <a:p>
            <a:r>
              <a:rPr lang="en-US" dirty="0"/>
              <a:t>Use Open-Source Materials to help map data points</a:t>
            </a:r>
          </a:p>
          <a:p>
            <a:r>
              <a:rPr lang="en-US" dirty="0"/>
              <a:t>Determine important factors in housing market</a:t>
            </a:r>
          </a:p>
          <a:p>
            <a:r>
              <a:rPr lang="en-US" dirty="0"/>
              <a:t>Create an easy interface to allow any user to utilize the data</a:t>
            </a:r>
          </a:p>
        </p:txBody>
      </p:sp>
    </p:spTree>
    <p:extLst>
      <p:ext uri="{BB962C8B-B14F-4D97-AF65-F5344CB8AC3E}">
        <p14:creationId xmlns:p14="http://schemas.microsoft.com/office/powerpoint/2010/main" val="346236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0A04F-58BE-410D-8A28-2F36CFBC1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E1DEE-EBB3-4473-A37C-456B42578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Scraped from Zillow.com by Eric Pierce from Northwestern University</a:t>
            </a:r>
          </a:p>
          <a:p>
            <a:r>
              <a:rPr lang="en-US" dirty="0"/>
              <a:t>Over 15000 housing sales from 2018-2021</a:t>
            </a:r>
          </a:p>
          <a:p>
            <a:r>
              <a:rPr lang="en-US" dirty="0"/>
              <a:t>Inflation Adjustments	</a:t>
            </a:r>
          </a:p>
          <a:p>
            <a:r>
              <a:rPr lang="en-US" sz="1200" b="0" i="0" dirty="0">
                <a:effectLst/>
                <a:latin typeface="Inter"/>
              </a:rPr>
              <a:t>Jan 2018 median: 287000</a:t>
            </a:r>
          </a:p>
          <a:p>
            <a:r>
              <a:rPr lang="en-US" sz="1200" b="0" i="0" dirty="0">
                <a:effectLst/>
                <a:latin typeface="Inter"/>
              </a:rPr>
              <a:t>Jan 2019 median: 294000 +2.4%</a:t>
            </a:r>
          </a:p>
          <a:p>
            <a:r>
              <a:rPr lang="en-US" sz="1200" b="0" i="0" dirty="0">
                <a:effectLst/>
                <a:latin typeface="Inter"/>
              </a:rPr>
              <a:t>Jan 2020 median: 305000 +3.7%</a:t>
            </a:r>
          </a:p>
          <a:p>
            <a:r>
              <a:rPr lang="en-US" sz="1200" b="0" i="0" dirty="0">
                <a:effectLst/>
                <a:latin typeface="Inter"/>
              </a:rPr>
              <a:t>Jan 2021 median: 363830 +19.3%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1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2B595-2E33-4BE5-9B2B-CFDC73CC5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FFE7E-4AF9-4C2A-B064-B93A28D01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Leaflet mapping – Open Source JavaScript map creator</a:t>
            </a:r>
          </a:p>
          <a:p>
            <a:r>
              <a:rPr lang="en-US" dirty="0"/>
              <a:t>OpenStreetMap.org – Database for map data</a:t>
            </a:r>
          </a:p>
          <a:p>
            <a:r>
              <a:rPr lang="en-US" dirty="0" err="1"/>
              <a:t>Mapbox</a:t>
            </a:r>
            <a:r>
              <a:rPr lang="en-US" dirty="0"/>
              <a:t> – Imagery for roadways and buildings</a:t>
            </a:r>
          </a:p>
          <a:p>
            <a:r>
              <a:rPr lang="en-US" dirty="0" err="1"/>
              <a:t>Geojson</a:t>
            </a:r>
            <a:r>
              <a:rPr lang="en-US" dirty="0"/>
              <a:t> – File type for geographic representations</a:t>
            </a:r>
          </a:p>
          <a:p>
            <a:r>
              <a:rPr lang="en-US" dirty="0"/>
              <a:t>Python, CSS, JavaScript, and HTML languages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623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B01D-0159-4CA4-B23E-91DDB6D65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4CA96-F2C1-4F96-A564-8B0010EB2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Competition with large companies</a:t>
            </a:r>
          </a:p>
          <a:p>
            <a:r>
              <a:rPr lang="en-US" dirty="0"/>
              <a:t>Brand new experience in web development and map creation</a:t>
            </a:r>
          </a:p>
          <a:p>
            <a:r>
              <a:rPr lang="en-US" dirty="0"/>
              <a:t>Market Changes rapidly</a:t>
            </a:r>
          </a:p>
          <a:p>
            <a:r>
              <a:rPr lang="en-US" dirty="0"/>
              <a:t>Lack of Real Time Data without investment</a:t>
            </a:r>
          </a:p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74647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F9C8-0896-4D92-B867-573775D5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DF5E8-AC03-45CC-B0BD-7656DC751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to improve visuals</a:t>
            </a:r>
          </a:p>
          <a:p>
            <a:r>
              <a:rPr lang="en-US" dirty="0"/>
              <a:t>Real time observer addition to update map</a:t>
            </a:r>
          </a:p>
          <a:p>
            <a:r>
              <a:rPr lang="en-US" dirty="0"/>
              <a:t>Extend Data Area</a:t>
            </a:r>
          </a:p>
          <a:p>
            <a:r>
              <a:rPr lang="en-US" dirty="0"/>
              <a:t>Reformat 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15187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43EF-E9DF-443E-BF40-DF35680F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146" y="2566959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8623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</TotalTime>
  <Words>215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Inter</vt:lpstr>
      <vt:lpstr>Tw Cen MT</vt:lpstr>
      <vt:lpstr>Circuit</vt:lpstr>
      <vt:lpstr>Austin Real Estate application</vt:lpstr>
      <vt:lpstr>Why is this important</vt:lpstr>
      <vt:lpstr>Our Plan</vt:lpstr>
      <vt:lpstr>Our Data</vt:lpstr>
      <vt:lpstr>Our Tools</vt:lpstr>
      <vt:lpstr>Challenges</vt:lpstr>
      <vt:lpstr>Future Improvements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Austin Real Estate application</dc:title>
  <dc:creator>Jason McKinnerney</dc:creator>
  <cp:lastModifiedBy>Jason McKinnerney</cp:lastModifiedBy>
  <cp:revision>1</cp:revision>
  <dcterms:created xsi:type="dcterms:W3CDTF">2022-04-25T18:42:41Z</dcterms:created>
  <dcterms:modified xsi:type="dcterms:W3CDTF">2022-04-25T19:11:12Z</dcterms:modified>
</cp:coreProperties>
</file>