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8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02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7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2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0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2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5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4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C40E-E356-470F-A6FB-2C4698A7D87F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60A8-B58F-477E-91F1-9C363DEE5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5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人工作業 6">
            <a:extLst>
              <a:ext uri="{FF2B5EF4-FFF2-40B4-BE49-F238E27FC236}">
                <a16:creationId xmlns:a16="http://schemas.microsoft.com/office/drawing/2014/main" id="{E1CC12D0-119D-742A-7A24-A8258C7278ED}"/>
              </a:ext>
            </a:extLst>
          </p:cNvPr>
          <p:cNvSpPr/>
          <p:nvPr/>
        </p:nvSpPr>
        <p:spPr>
          <a:xfrm rot="16200000">
            <a:off x="7204927" y="2322006"/>
            <a:ext cx="594281" cy="34339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人工作業 7">
            <a:extLst>
              <a:ext uri="{FF2B5EF4-FFF2-40B4-BE49-F238E27FC236}">
                <a16:creationId xmlns:a16="http://schemas.microsoft.com/office/drawing/2014/main" id="{2B5EC4A7-0C5C-70E4-4534-BB854341D3D4}"/>
              </a:ext>
            </a:extLst>
          </p:cNvPr>
          <p:cNvSpPr/>
          <p:nvPr/>
        </p:nvSpPr>
        <p:spPr>
          <a:xfrm rot="16200000">
            <a:off x="7204927" y="3370370"/>
            <a:ext cx="594281" cy="34339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人工作業 8">
            <a:extLst>
              <a:ext uri="{FF2B5EF4-FFF2-40B4-BE49-F238E27FC236}">
                <a16:creationId xmlns:a16="http://schemas.microsoft.com/office/drawing/2014/main" id="{8BA92F9C-1EFB-2237-7ADB-425AE4ACA8E8}"/>
              </a:ext>
            </a:extLst>
          </p:cNvPr>
          <p:cNvSpPr/>
          <p:nvPr/>
        </p:nvSpPr>
        <p:spPr>
          <a:xfrm rot="16200000">
            <a:off x="6461802" y="1892489"/>
            <a:ext cx="594281" cy="34339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人工作業 9">
            <a:extLst>
              <a:ext uri="{FF2B5EF4-FFF2-40B4-BE49-F238E27FC236}">
                <a16:creationId xmlns:a16="http://schemas.microsoft.com/office/drawing/2014/main" id="{AE48E3B6-C660-7EF7-48B4-4BBE98A194F0}"/>
              </a:ext>
            </a:extLst>
          </p:cNvPr>
          <p:cNvSpPr/>
          <p:nvPr/>
        </p:nvSpPr>
        <p:spPr>
          <a:xfrm rot="16200000">
            <a:off x="6430846" y="2921349"/>
            <a:ext cx="594281" cy="34339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人工作業 10">
            <a:extLst>
              <a:ext uri="{FF2B5EF4-FFF2-40B4-BE49-F238E27FC236}">
                <a16:creationId xmlns:a16="http://schemas.microsoft.com/office/drawing/2014/main" id="{043ADE74-FDBE-1EF4-942F-28AE4BA78584}"/>
              </a:ext>
            </a:extLst>
          </p:cNvPr>
          <p:cNvSpPr/>
          <p:nvPr/>
        </p:nvSpPr>
        <p:spPr>
          <a:xfrm rot="16200000">
            <a:off x="7922007" y="2799400"/>
            <a:ext cx="1106799" cy="57027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3E7A2D-DA39-BAB6-1494-49DC119989CB}"/>
              </a:ext>
            </a:extLst>
          </p:cNvPr>
          <p:cNvSpPr/>
          <p:nvPr/>
        </p:nvSpPr>
        <p:spPr>
          <a:xfrm>
            <a:off x="9109166" y="1012723"/>
            <a:ext cx="290474" cy="4385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E84CEF-9A53-B6D3-EAB0-35EA450F1A6B}"/>
              </a:ext>
            </a:extLst>
          </p:cNvPr>
          <p:cNvSpPr/>
          <p:nvPr/>
        </p:nvSpPr>
        <p:spPr>
          <a:xfrm>
            <a:off x="9867674" y="2759237"/>
            <a:ext cx="1376516" cy="12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人工作業 13">
            <a:extLst>
              <a:ext uri="{FF2B5EF4-FFF2-40B4-BE49-F238E27FC236}">
                <a16:creationId xmlns:a16="http://schemas.microsoft.com/office/drawing/2014/main" id="{93003061-F6BA-E6C8-CBD2-9B9D783AB72F}"/>
              </a:ext>
            </a:extLst>
          </p:cNvPr>
          <p:cNvSpPr/>
          <p:nvPr/>
        </p:nvSpPr>
        <p:spPr>
          <a:xfrm rot="16200000">
            <a:off x="12436057" y="3293226"/>
            <a:ext cx="594281" cy="34339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82C739-51C5-9558-16EC-74565ABE3A34}"/>
              </a:ext>
            </a:extLst>
          </p:cNvPr>
          <p:cNvSpPr/>
          <p:nvPr/>
        </p:nvSpPr>
        <p:spPr>
          <a:xfrm>
            <a:off x="11783752" y="1052330"/>
            <a:ext cx="290473" cy="4385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D820E6D-F53B-C533-1284-739266AB43F0}"/>
              </a:ext>
            </a:extLst>
          </p:cNvPr>
          <p:cNvCxnSpPr/>
          <p:nvPr/>
        </p:nvCxnSpPr>
        <p:spPr>
          <a:xfrm>
            <a:off x="9109166" y="1554480"/>
            <a:ext cx="2904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4617004-62CE-E937-2ABE-6E9D1DB9C2C6}"/>
              </a:ext>
            </a:extLst>
          </p:cNvPr>
          <p:cNvCxnSpPr/>
          <p:nvPr/>
        </p:nvCxnSpPr>
        <p:spPr>
          <a:xfrm>
            <a:off x="9109166" y="2204180"/>
            <a:ext cx="2904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117EE5E-34BB-3772-FC4B-FCAF9FEFA4EF}"/>
              </a:ext>
            </a:extLst>
          </p:cNvPr>
          <p:cNvSpPr txBox="1"/>
          <p:nvPr/>
        </p:nvSpPr>
        <p:spPr>
          <a:xfrm>
            <a:off x="9075246" y="1213869"/>
            <a:ext cx="58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85BB9D3-724B-2E72-1F54-DD2582100B9B}"/>
              </a:ext>
            </a:extLst>
          </p:cNvPr>
          <p:cNvSpPr txBox="1"/>
          <p:nvPr/>
        </p:nvSpPr>
        <p:spPr>
          <a:xfrm>
            <a:off x="9023381" y="1756220"/>
            <a:ext cx="58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MEM</a:t>
            </a:r>
            <a:endParaRPr lang="zh-TW" altLang="en-US" sz="10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8E46711-DC9B-4370-1256-97863C14707C}"/>
              </a:ext>
            </a:extLst>
          </p:cNvPr>
          <p:cNvCxnSpPr/>
          <p:nvPr/>
        </p:nvCxnSpPr>
        <p:spPr>
          <a:xfrm>
            <a:off x="11778308" y="1554480"/>
            <a:ext cx="2904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92925FF-550D-487C-7948-AF283B5EE1E1}"/>
              </a:ext>
            </a:extLst>
          </p:cNvPr>
          <p:cNvSpPr txBox="1"/>
          <p:nvPr/>
        </p:nvSpPr>
        <p:spPr>
          <a:xfrm>
            <a:off x="11744388" y="1213869"/>
            <a:ext cx="58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WB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ADBC6E-AFBD-0BB3-1169-2913FC7C50D4}"/>
              </a:ext>
            </a:extLst>
          </p:cNvPr>
          <p:cNvSpPr txBox="1"/>
          <p:nvPr/>
        </p:nvSpPr>
        <p:spPr>
          <a:xfrm>
            <a:off x="10107458" y="2810157"/>
            <a:ext cx="89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Data Memory</a:t>
            </a:r>
            <a:endParaRPr lang="zh-TW" altLang="en-US" sz="1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D1F981-C32D-E810-70A5-D2A3BA81BEA5}"/>
              </a:ext>
            </a:extLst>
          </p:cNvPr>
          <p:cNvSpPr txBox="1"/>
          <p:nvPr/>
        </p:nvSpPr>
        <p:spPr>
          <a:xfrm>
            <a:off x="9867674" y="3533557"/>
            <a:ext cx="89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WD</a:t>
            </a:r>
            <a:endParaRPr lang="zh-TW" altLang="en-US" sz="1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CED17FA-45F1-22C2-D7B9-7AEAFC7E5D6C}"/>
              </a:ext>
            </a:extLst>
          </p:cNvPr>
          <p:cNvSpPr txBox="1"/>
          <p:nvPr/>
        </p:nvSpPr>
        <p:spPr>
          <a:xfrm>
            <a:off x="9878257" y="2961581"/>
            <a:ext cx="89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addr</a:t>
            </a:r>
            <a:endParaRPr lang="zh-TW" altLang="en-US" sz="1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8E553E-2336-3382-E9BA-BB07044F1876}"/>
              </a:ext>
            </a:extLst>
          </p:cNvPr>
          <p:cNvSpPr txBox="1"/>
          <p:nvPr/>
        </p:nvSpPr>
        <p:spPr>
          <a:xfrm>
            <a:off x="10882874" y="3033073"/>
            <a:ext cx="89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RD</a:t>
            </a:r>
            <a:endParaRPr lang="zh-TW" altLang="en-US" sz="10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D890555-0CA8-5201-DD46-DBD6D00109D6}"/>
              </a:ext>
            </a:extLst>
          </p:cNvPr>
          <p:cNvSpPr/>
          <p:nvPr/>
        </p:nvSpPr>
        <p:spPr>
          <a:xfrm>
            <a:off x="7903295" y="860031"/>
            <a:ext cx="343391" cy="35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A59758C-0937-E54C-CD44-9A72391E3782}"/>
              </a:ext>
            </a:extLst>
          </p:cNvPr>
          <p:cNvSpPr/>
          <p:nvPr/>
        </p:nvSpPr>
        <p:spPr>
          <a:xfrm>
            <a:off x="8761638" y="227408"/>
            <a:ext cx="343391" cy="35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人工作業 28">
            <a:extLst>
              <a:ext uri="{FF2B5EF4-FFF2-40B4-BE49-F238E27FC236}">
                <a16:creationId xmlns:a16="http://schemas.microsoft.com/office/drawing/2014/main" id="{E80123F4-056B-DEB8-4E30-4D8612967DDA}"/>
              </a:ext>
            </a:extLst>
          </p:cNvPr>
          <p:cNvSpPr/>
          <p:nvPr/>
        </p:nvSpPr>
        <p:spPr>
          <a:xfrm rot="16200000">
            <a:off x="6166771" y="4835979"/>
            <a:ext cx="594281" cy="343391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9761FAE0-D1B8-68F1-7577-1A279765E442}"/>
              </a:ext>
            </a:extLst>
          </p:cNvPr>
          <p:cNvSpPr/>
          <p:nvPr/>
        </p:nvSpPr>
        <p:spPr>
          <a:xfrm>
            <a:off x="7332643" y="5260751"/>
            <a:ext cx="1195233" cy="911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707402-82B1-0A43-8026-5B542F698ECB}"/>
              </a:ext>
            </a:extLst>
          </p:cNvPr>
          <p:cNvSpPr txBox="1"/>
          <p:nvPr/>
        </p:nvSpPr>
        <p:spPr>
          <a:xfrm>
            <a:off x="7373472" y="5514779"/>
            <a:ext cx="112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/>
              <a:t>fowarding</a:t>
            </a:r>
            <a:r>
              <a:rPr lang="en-US" altLang="zh-TW" sz="1000" dirty="0"/>
              <a:t> </a:t>
            </a:r>
          </a:p>
          <a:p>
            <a:pPr algn="ctr"/>
            <a:r>
              <a:rPr lang="en-US" altLang="zh-TW" sz="1000" dirty="0"/>
              <a:t>unit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443B8F0-7610-551B-8D80-0EA892B0073C}"/>
              </a:ext>
            </a:extLst>
          </p:cNvPr>
          <p:cNvSpPr txBox="1"/>
          <p:nvPr/>
        </p:nvSpPr>
        <p:spPr>
          <a:xfrm>
            <a:off x="9182162" y="282927"/>
            <a:ext cx="849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Zero checker</a:t>
            </a:r>
            <a:endParaRPr lang="zh-TW" altLang="en-US" sz="1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F130CB-6FCB-6C65-2324-F47BF2595AEA}"/>
              </a:ext>
            </a:extLst>
          </p:cNvPr>
          <p:cNvSpPr txBox="1"/>
          <p:nvPr/>
        </p:nvSpPr>
        <p:spPr>
          <a:xfrm>
            <a:off x="7197264" y="889612"/>
            <a:ext cx="849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Reg locker</a:t>
            </a:r>
            <a:endParaRPr lang="zh-TW" altLang="en-US" sz="1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E0A8EF-4BBB-F0A6-639A-9519F3E3B473}"/>
              </a:ext>
            </a:extLst>
          </p:cNvPr>
          <p:cNvSpPr txBox="1"/>
          <p:nvPr/>
        </p:nvSpPr>
        <p:spPr>
          <a:xfrm>
            <a:off x="6529675" y="1941073"/>
            <a:ext cx="458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MUX</a:t>
            </a:r>
            <a:endParaRPr lang="zh-TW" altLang="en-US" sz="1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022939-AD32-1374-3274-C393EF9F7C42}"/>
              </a:ext>
            </a:extLst>
          </p:cNvPr>
          <p:cNvSpPr txBox="1"/>
          <p:nvPr/>
        </p:nvSpPr>
        <p:spPr>
          <a:xfrm>
            <a:off x="6508360" y="2969934"/>
            <a:ext cx="458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MUX</a:t>
            </a:r>
            <a:endParaRPr lang="zh-TW" altLang="en-US" sz="1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3D55057-48A8-1E02-5B5F-5D428B503C73}"/>
              </a:ext>
            </a:extLst>
          </p:cNvPr>
          <p:cNvSpPr txBox="1"/>
          <p:nvPr/>
        </p:nvSpPr>
        <p:spPr>
          <a:xfrm>
            <a:off x="7286417" y="3418954"/>
            <a:ext cx="458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MUX</a:t>
            </a:r>
            <a:endParaRPr lang="zh-TW" altLang="en-US" sz="1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5B54152-9F24-D780-7F0A-D2A889C5E301}"/>
              </a:ext>
            </a:extLst>
          </p:cNvPr>
          <p:cNvSpPr txBox="1"/>
          <p:nvPr/>
        </p:nvSpPr>
        <p:spPr>
          <a:xfrm>
            <a:off x="7297314" y="2361325"/>
            <a:ext cx="458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MUX</a:t>
            </a:r>
            <a:endParaRPr lang="zh-TW" altLang="en-US" sz="10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40685F9-24BA-F5AD-725F-C5084DAB61A3}"/>
              </a:ext>
            </a:extLst>
          </p:cNvPr>
          <p:cNvSpPr txBox="1"/>
          <p:nvPr/>
        </p:nvSpPr>
        <p:spPr>
          <a:xfrm>
            <a:off x="6234645" y="4884563"/>
            <a:ext cx="458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MUX</a:t>
            </a:r>
            <a:endParaRPr lang="zh-TW" altLang="en-US" sz="1000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AECC5C92-E489-13A0-2B84-FE0EBC698733}"/>
              </a:ext>
            </a:extLst>
          </p:cNvPr>
          <p:cNvCxnSpPr>
            <a:stCxn id="30" idx="0"/>
            <a:endCxn id="7" idx="1"/>
          </p:cNvCxnSpPr>
          <p:nvPr/>
        </p:nvCxnSpPr>
        <p:spPr>
          <a:xfrm rot="16200000" flipV="1">
            <a:off x="6451496" y="3781987"/>
            <a:ext cx="2529337" cy="428192"/>
          </a:xfrm>
          <a:prstGeom prst="bentConnector3">
            <a:avLst>
              <a:gd name="adj1" fmla="val 903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D41D859-D5C6-8B44-08F7-ED6C2623DA3F}"/>
              </a:ext>
            </a:extLst>
          </p:cNvPr>
          <p:cNvCxnSpPr>
            <a:endCxn id="8" idx="1"/>
          </p:cNvCxnSpPr>
          <p:nvPr/>
        </p:nvCxnSpPr>
        <p:spPr>
          <a:xfrm flipV="1">
            <a:off x="7495260" y="3779778"/>
            <a:ext cx="6808" cy="14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13D3C6E-2335-F782-7B05-B06109D897EA}"/>
              </a:ext>
            </a:extLst>
          </p:cNvPr>
          <p:cNvSpPr txBox="1"/>
          <p:nvPr/>
        </p:nvSpPr>
        <p:spPr>
          <a:xfrm>
            <a:off x="8247664" y="2892989"/>
            <a:ext cx="45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Total</a:t>
            </a:r>
          </a:p>
          <a:p>
            <a:r>
              <a:rPr lang="en-US" altLang="zh-TW" sz="1000" dirty="0"/>
              <a:t>ALU</a:t>
            </a:r>
            <a:endParaRPr lang="zh-TW" altLang="en-US" sz="10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4AC3F0A-C215-58A8-8488-D1F797F07710}"/>
              </a:ext>
            </a:extLst>
          </p:cNvPr>
          <p:cNvCxnSpPr>
            <a:cxnSpLocks/>
          </p:cNvCxnSpPr>
          <p:nvPr/>
        </p:nvCxnSpPr>
        <p:spPr>
          <a:xfrm>
            <a:off x="8760542" y="3084692"/>
            <a:ext cx="1117715" cy="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4A12CD9-A6EE-041D-ABAF-79B0CAD94AB8}"/>
              </a:ext>
            </a:extLst>
          </p:cNvPr>
          <p:cNvCxnSpPr>
            <a:cxnSpLocks/>
          </p:cNvCxnSpPr>
          <p:nvPr/>
        </p:nvCxnSpPr>
        <p:spPr>
          <a:xfrm>
            <a:off x="7657481" y="2436043"/>
            <a:ext cx="548030" cy="374114"/>
          </a:xfrm>
          <a:prstGeom prst="bentConnector3">
            <a:avLst>
              <a:gd name="adj1" fmla="val 75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DF2A30C-DB6E-727A-9EFB-FAE612D3A84A}"/>
              </a:ext>
            </a:extLst>
          </p:cNvPr>
          <p:cNvCxnSpPr>
            <a:cxnSpLocks/>
          </p:cNvCxnSpPr>
          <p:nvPr/>
        </p:nvCxnSpPr>
        <p:spPr>
          <a:xfrm flipV="1">
            <a:off x="7670652" y="3361378"/>
            <a:ext cx="508722" cy="180686"/>
          </a:xfrm>
          <a:prstGeom prst="bentConnector3">
            <a:avLst>
              <a:gd name="adj1" fmla="val 724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9BDA1850-AEB2-7E2B-666F-1C7CDBAD3F32}"/>
              </a:ext>
            </a:extLst>
          </p:cNvPr>
          <p:cNvCxnSpPr>
            <a:cxnSpLocks/>
          </p:cNvCxnSpPr>
          <p:nvPr/>
        </p:nvCxnSpPr>
        <p:spPr>
          <a:xfrm>
            <a:off x="6624868" y="4986986"/>
            <a:ext cx="1988193" cy="766778"/>
          </a:xfrm>
          <a:prstGeom prst="bentConnector3">
            <a:avLst>
              <a:gd name="adj1" fmla="val 176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88FCAD04-EC8B-3765-8456-C3E559A90D43}"/>
              </a:ext>
            </a:extLst>
          </p:cNvPr>
          <p:cNvCxnSpPr>
            <a:cxnSpLocks/>
          </p:cNvCxnSpPr>
          <p:nvPr/>
        </p:nvCxnSpPr>
        <p:spPr>
          <a:xfrm rot="5400000">
            <a:off x="6709620" y="3100146"/>
            <a:ext cx="4792192" cy="1016643"/>
          </a:xfrm>
          <a:prstGeom prst="bentConnector3">
            <a:avLst>
              <a:gd name="adj1" fmla="val 99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97529CE5-2778-70D4-F9AD-A2EB29BA969E}"/>
              </a:ext>
            </a:extLst>
          </p:cNvPr>
          <p:cNvCxnSpPr/>
          <p:nvPr/>
        </p:nvCxnSpPr>
        <p:spPr>
          <a:xfrm>
            <a:off x="6931005" y="2027819"/>
            <a:ext cx="399367" cy="311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B69793AF-919D-A444-8104-4C82317625BB}"/>
              </a:ext>
            </a:extLst>
          </p:cNvPr>
          <p:cNvCxnSpPr/>
          <p:nvPr/>
        </p:nvCxnSpPr>
        <p:spPr>
          <a:xfrm>
            <a:off x="6915792" y="3093045"/>
            <a:ext cx="399367" cy="311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9B399775-D50F-701A-76D0-AB4069715F7E}"/>
              </a:ext>
            </a:extLst>
          </p:cNvPr>
          <p:cNvCxnSpPr>
            <a:cxnSpLocks/>
          </p:cNvCxnSpPr>
          <p:nvPr/>
        </p:nvCxnSpPr>
        <p:spPr>
          <a:xfrm flipV="1">
            <a:off x="9379720" y="1235600"/>
            <a:ext cx="247055" cy="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5DA92EF0-DA8E-3723-5518-98E36F1066E4}"/>
              </a:ext>
            </a:extLst>
          </p:cNvPr>
          <p:cNvCxnSpPr>
            <a:endCxn id="28" idx="4"/>
          </p:cNvCxnSpPr>
          <p:nvPr/>
        </p:nvCxnSpPr>
        <p:spPr>
          <a:xfrm rot="5400000" flipH="1" flipV="1">
            <a:off x="7675775" y="1835486"/>
            <a:ext cx="25151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1682E57-C41E-002D-8AE9-4DD71C794DC7}"/>
              </a:ext>
            </a:extLst>
          </p:cNvPr>
          <p:cNvSpPr txBox="1"/>
          <p:nvPr/>
        </p:nvSpPr>
        <p:spPr>
          <a:xfrm>
            <a:off x="12503931" y="3328610"/>
            <a:ext cx="458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MUX</a:t>
            </a:r>
            <a:endParaRPr lang="zh-TW" altLang="en-US" sz="1000" dirty="0"/>
          </a:p>
        </p:txBody>
      </p: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4DE1E47B-2BAC-C712-3808-58670F06709B}"/>
              </a:ext>
            </a:extLst>
          </p:cNvPr>
          <p:cNvCxnSpPr/>
          <p:nvPr/>
        </p:nvCxnSpPr>
        <p:spPr>
          <a:xfrm>
            <a:off x="9658720" y="3084535"/>
            <a:ext cx="1672627" cy="1289345"/>
          </a:xfrm>
          <a:prstGeom prst="bentConnector3">
            <a:avLst>
              <a:gd name="adj1" fmla="val 17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946B9E45-283D-0538-2A2B-E3D7F471FAF7}"/>
              </a:ext>
            </a:extLst>
          </p:cNvPr>
          <p:cNvCxnSpPr/>
          <p:nvPr/>
        </p:nvCxnSpPr>
        <p:spPr>
          <a:xfrm rot="10800000">
            <a:off x="7302830" y="2673974"/>
            <a:ext cx="2418566" cy="1699907"/>
          </a:xfrm>
          <a:prstGeom prst="bentConnector3">
            <a:avLst>
              <a:gd name="adj1" fmla="val 104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289351DB-B696-3C86-42B2-9D1219CE6A82}"/>
              </a:ext>
            </a:extLst>
          </p:cNvPr>
          <p:cNvCxnSpPr>
            <a:cxnSpLocks/>
          </p:cNvCxnSpPr>
          <p:nvPr/>
        </p:nvCxnSpPr>
        <p:spPr>
          <a:xfrm rot="10800000">
            <a:off x="7340642" y="3710615"/>
            <a:ext cx="2373134" cy="663266"/>
          </a:xfrm>
          <a:prstGeom prst="bentConnector3">
            <a:avLst>
              <a:gd name="adj1" fmla="val 105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B7C1661B-A065-6020-A83B-AB42CA8D5D7A}"/>
              </a:ext>
            </a:extLst>
          </p:cNvPr>
          <p:cNvCxnSpPr/>
          <p:nvPr/>
        </p:nvCxnSpPr>
        <p:spPr>
          <a:xfrm flipV="1">
            <a:off x="11244190" y="3608467"/>
            <a:ext cx="1317312" cy="765413"/>
          </a:xfrm>
          <a:prstGeom prst="bentConnector3">
            <a:avLst>
              <a:gd name="adj1" fmla="val 754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521384E6-AD59-7BEA-7E33-9B2E8BFC539C}"/>
              </a:ext>
            </a:extLst>
          </p:cNvPr>
          <p:cNvCxnSpPr/>
          <p:nvPr/>
        </p:nvCxnSpPr>
        <p:spPr>
          <a:xfrm>
            <a:off x="11244190" y="3156183"/>
            <a:ext cx="1317312" cy="172427"/>
          </a:xfrm>
          <a:prstGeom prst="bentConnector3">
            <a:avLst>
              <a:gd name="adj1" fmla="val 80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D7336149-F009-0F18-8805-87A9999135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8207" y="3475449"/>
            <a:ext cx="5974256" cy="3072964"/>
          </a:xfrm>
          <a:prstGeom prst="bentConnector3">
            <a:avLst>
              <a:gd name="adj1" fmla="val -49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AF3DDF6A-5EA2-CB86-D88E-279401C02074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 flipV="1">
            <a:off x="5110771" y="4361872"/>
            <a:ext cx="4063978" cy="309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接點: 肘形 123">
            <a:extLst>
              <a:ext uri="{FF2B5EF4-FFF2-40B4-BE49-F238E27FC236}">
                <a16:creationId xmlns:a16="http://schemas.microsoft.com/office/drawing/2014/main" id="{2E287D1A-3FDC-C5E7-57AC-454E8219DCA5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5648044" y="4880336"/>
            <a:ext cx="2976644" cy="300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18C9AF20-6BA7-98ED-CBEE-207E9C50B8F3}"/>
              </a:ext>
            </a:extLst>
          </p:cNvPr>
          <p:cNvCxnSpPr>
            <a:cxnSpLocks/>
          </p:cNvCxnSpPr>
          <p:nvPr/>
        </p:nvCxnSpPr>
        <p:spPr>
          <a:xfrm flipV="1">
            <a:off x="9366983" y="1233411"/>
            <a:ext cx="2377405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CF75F2CE-5F3F-1D9F-2059-D74B70242101}"/>
              </a:ext>
            </a:extLst>
          </p:cNvPr>
          <p:cNvCxnSpPr/>
          <p:nvPr/>
        </p:nvCxnSpPr>
        <p:spPr>
          <a:xfrm>
            <a:off x="9399640" y="1859135"/>
            <a:ext cx="1658726" cy="905403"/>
          </a:xfrm>
          <a:prstGeom prst="bentConnector3">
            <a:avLst>
              <a:gd name="adj1" fmla="val 1000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916EC7A3-57F1-77D2-0F45-31C5C362C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4714" y="1920431"/>
            <a:ext cx="879295" cy="809443"/>
          </a:xfrm>
          <a:prstGeom prst="bentConnector3">
            <a:avLst>
              <a:gd name="adj1" fmla="val -1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CBE6288F-507B-0731-2CD4-42C5B84B04D5}"/>
              </a:ext>
            </a:extLst>
          </p:cNvPr>
          <p:cNvSpPr txBox="1"/>
          <p:nvPr/>
        </p:nvSpPr>
        <p:spPr>
          <a:xfrm>
            <a:off x="10157828" y="2469822"/>
            <a:ext cx="89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dirty="0" err="1">
                <a:effectLst/>
                <a:latin typeface="Helvetica" panose="020B0604020202020204" pitchFamily="34" charset="0"/>
              </a:rPr>
              <a:t>MemRead</a:t>
            </a:r>
            <a:endParaRPr lang="zh-TW" altLang="en-US" sz="1000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6D8CCD6F-EA6A-13B1-1C19-FF7183B1ED7F}"/>
              </a:ext>
            </a:extLst>
          </p:cNvPr>
          <p:cNvSpPr txBox="1"/>
          <p:nvPr/>
        </p:nvSpPr>
        <p:spPr>
          <a:xfrm>
            <a:off x="11005899" y="2480979"/>
            <a:ext cx="89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dirty="0" err="1">
                <a:effectLst/>
                <a:latin typeface="Helvetica" panose="020B0604020202020204" pitchFamily="34" charset="0"/>
              </a:rPr>
              <a:t>MemWrite</a:t>
            </a:r>
            <a:endParaRPr lang="en-US" altLang="zh-TW" sz="10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3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</TotalTime>
  <Words>24</Words>
  <Application>Microsoft Office PowerPoint</Application>
  <PresentationFormat>自訂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楊昀祖</dc:creator>
  <cp:lastModifiedBy>楊昀祖</cp:lastModifiedBy>
  <cp:revision>3</cp:revision>
  <dcterms:created xsi:type="dcterms:W3CDTF">2023-06-04T07:22:36Z</dcterms:created>
  <dcterms:modified xsi:type="dcterms:W3CDTF">2023-06-04T13:18:54Z</dcterms:modified>
</cp:coreProperties>
</file>