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1B380D-796B-49EE-A15E-4C6B5A714D5E}" type="doc">
      <dgm:prSet loTypeId="urn:microsoft.com/office/officeart/2005/8/layout/orgChart1" loCatId="hierarchy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88316D8-E160-40A8-8A41-931FB19B52E2}">
      <dgm:prSet phldrT="[Text]"/>
      <dgm:spPr/>
      <dgm:t>
        <a:bodyPr/>
        <a:lstStyle/>
        <a:p>
          <a:r>
            <a:rPr lang="en-US" dirty="0" smtClean="0"/>
            <a:t>Department Open</a:t>
          </a:r>
          <a:endParaRPr lang="en-US" dirty="0"/>
        </a:p>
      </dgm:t>
    </dgm:pt>
    <dgm:pt modelId="{3871228B-D5BE-442C-8BE0-48C1237624C2}" type="parTrans" cxnId="{0EE55257-6D7D-48EA-BA98-17583C9391E9}">
      <dgm:prSet/>
      <dgm:spPr/>
      <dgm:t>
        <a:bodyPr/>
        <a:lstStyle/>
        <a:p>
          <a:endParaRPr lang="en-US"/>
        </a:p>
      </dgm:t>
    </dgm:pt>
    <dgm:pt modelId="{669CD355-C747-4590-8966-9343B6FCC2E7}" type="sibTrans" cxnId="{0EE55257-6D7D-48EA-BA98-17583C9391E9}">
      <dgm:prSet/>
      <dgm:spPr/>
      <dgm:t>
        <a:bodyPr/>
        <a:lstStyle/>
        <a:p>
          <a:endParaRPr lang="en-US"/>
        </a:p>
      </dgm:t>
    </dgm:pt>
    <dgm:pt modelId="{E16A4B58-9B4A-435F-95A9-AE9422A41EFC}">
      <dgm:prSet phldrT="[Text]"/>
      <dgm:spPr/>
      <dgm:t>
        <a:bodyPr/>
        <a:lstStyle/>
        <a:p>
          <a:r>
            <a:rPr lang="en-US" dirty="0" smtClean="0"/>
            <a:t>Department Finance</a:t>
          </a:r>
          <a:endParaRPr lang="en-US" dirty="0"/>
        </a:p>
      </dgm:t>
    </dgm:pt>
    <dgm:pt modelId="{D3E20122-38E4-4CC2-8B00-3B87BAD1A643}" type="parTrans" cxnId="{7B3278D5-9341-4E00-BA1D-461C653F49B6}">
      <dgm:prSet/>
      <dgm:spPr/>
      <dgm:t>
        <a:bodyPr/>
        <a:lstStyle/>
        <a:p>
          <a:endParaRPr lang="en-US"/>
        </a:p>
      </dgm:t>
    </dgm:pt>
    <dgm:pt modelId="{B1182C2E-9C6E-432C-BEDC-7EE05A10FC5B}" type="sibTrans" cxnId="{7B3278D5-9341-4E00-BA1D-461C653F49B6}">
      <dgm:prSet/>
      <dgm:spPr/>
      <dgm:t>
        <a:bodyPr/>
        <a:lstStyle/>
        <a:p>
          <a:endParaRPr lang="en-US"/>
        </a:p>
      </dgm:t>
    </dgm:pt>
    <dgm:pt modelId="{02E4BDF4-BA75-4358-867F-FDE6CF4539B4}">
      <dgm:prSet phldrT="[Text]"/>
      <dgm:spPr/>
      <dgm:t>
        <a:bodyPr/>
        <a:lstStyle/>
        <a:p>
          <a:r>
            <a:rPr lang="en-US" dirty="0" smtClean="0"/>
            <a:t>Department Payment</a:t>
          </a:r>
          <a:endParaRPr lang="en-US" dirty="0"/>
        </a:p>
      </dgm:t>
    </dgm:pt>
    <dgm:pt modelId="{8BC1101F-B386-45F1-8E52-B4DA199A53BD}" type="parTrans" cxnId="{E4B23971-2CD8-4455-8C2C-8DD7A5F340D0}">
      <dgm:prSet/>
      <dgm:spPr/>
      <dgm:t>
        <a:bodyPr/>
        <a:lstStyle/>
        <a:p>
          <a:endParaRPr lang="en-US"/>
        </a:p>
      </dgm:t>
    </dgm:pt>
    <dgm:pt modelId="{12BAB509-F4D6-4E45-A4CD-A3AF1E7367F5}" type="sibTrans" cxnId="{E4B23971-2CD8-4455-8C2C-8DD7A5F340D0}">
      <dgm:prSet/>
      <dgm:spPr/>
      <dgm:t>
        <a:bodyPr/>
        <a:lstStyle/>
        <a:p>
          <a:endParaRPr lang="en-US"/>
        </a:p>
      </dgm:t>
    </dgm:pt>
    <dgm:pt modelId="{C2E09F0D-0A1D-40D6-AE27-FD2ADB6B5D70}">
      <dgm:prSet phldrT="[Text]"/>
      <dgm:spPr>
        <a:gradFill rotWithShape="0">
          <a:gsLst>
            <a:gs pos="0">
              <a:schemeClr val="accent3">
                <a:lumMod val="7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dirty="0" smtClean="0"/>
            <a:t>Finance Shared</a:t>
          </a:r>
          <a:endParaRPr lang="en-US" dirty="0"/>
        </a:p>
      </dgm:t>
    </dgm:pt>
    <dgm:pt modelId="{BB17D8C4-0AAF-4F93-BEB4-A61496B2A0D0}" type="parTrans" cxnId="{741A01B8-3D2B-4D8A-92FE-E5916D98A2E9}">
      <dgm:prSet/>
      <dgm:spPr/>
      <dgm:t>
        <a:bodyPr/>
        <a:lstStyle/>
        <a:p>
          <a:endParaRPr lang="en-US"/>
        </a:p>
      </dgm:t>
    </dgm:pt>
    <dgm:pt modelId="{6881D24F-3054-43B8-BB1F-E68F86E85C1C}" type="sibTrans" cxnId="{741A01B8-3D2B-4D8A-92FE-E5916D98A2E9}">
      <dgm:prSet/>
      <dgm:spPr/>
      <dgm:t>
        <a:bodyPr/>
        <a:lstStyle/>
        <a:p>
          <a:endParaRPr lang="en-US"/>
        </a:p>
      </dgm:t>
    </dgm:pt>
    <dgm:pt modelId="{943E01FD-E2A9-4C75-9417-30A78D90A7BA}">
      <dgm:prSet phldrT="[Text]"/>
      <dgm:spPr/>
      <dgm:t>
        <a:bodyPr/>
        <a:lstStyle/>
        <a:p>
          <a:r>
            <a:rPr lang="en-US" dirty="0" smtClean="0"/>
            <a:t>Finance Private</a:t>
          </a:r>
          <a:endParaRPr lang="en-US" dirty="0"/>
        </a:p>
      </dgm:t>
    </dgm:pt>
    <dgm:pt modelId="{EC50820C-6C53-48EB-B07C-63760AF11DD4}" type="parTrans" cxnId="{636EB354-8A86-49D7-9707-8D179527DBE8}">
      <dgm:prSet/>
      <dgm:spPr/>
      <dgm:t>
        <a:bodyPr/>
        <a:lstStyle/>
        <a:p>
          <a:endParaRPr lang="en-US"/>
        </a:p>
      </dgm:t>
    </dgm:pt>
    <dgm:pt modelId="{2708E9AB-7AFD-4509-87D9-928A646E6D25}" type="sibTrans" cxnId="{636EB354-8A86-49D7-9707-8D179527DBE8}">
      <dgm:prSet/>
      <dgm:spPr/>
      <dgm:t>
        <a:bodyPr/>
        <a:lstStyle/>
        <a:p>
          <a:endParaRPr lang="en-US"/>
        </a:p>
      </dgm:t>
    </dgm:pt>
    <dgm:pt modelId="{2DE5E503-62B6-4269-B870-3401D1F35C52}">
      <dgm:prSet phldrT="[Text]"/>
      <dgm:spPr>
        <a:gradFill rotWithShape="0">
          <a:gsLst>
            <a:gs pos="0">
              <a:srgbClr val="FF000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dirty="0" smtClean="0"/>
            <a:t>Finance Lead</a:t>
          </a:r>
          <a:endParaRPr lang="en-US" dirty="0"/>
        </a:p>
      </dgm:t>
    </dgm:pt>
    <dgm:pt modelId="{1C1B7048-F0C2-4FE7-B389-55ACC5585BF4}" type="parTrans" cxnId="{491D6FC5-02B1-48FF-8D4C-F3944AA3F2D6}">
      <dgm:prSet/>
      <dgm:spPr/>
      <dgm:t>
        <a:bodyPr/>
        <a:lstStyle/>
        <a:p>
          <a:endParaRPr lang="en-US"/>
        </a:p>
      </dgm:t>
    </dgm:pt>
    <dgm:pt modelId="{A4C179ED-0517-46A4-9D54-8C29CC71160A}" type="sibTrans" cxnId="{491D6FC5-02B1-48FF-8D4C-F3944AA3F2D6}">
      <dgm:prSet/>
      <dgm:spPr/>
      <dgm:t>
        <a:bodyPr/>
        <a:lstStyle/>
        <a:p>
          <a:endParaRPr lang="en-US"/>
        </a:p>
      </dgm:t>
    </dgm:pt>
    <dgm:pt modelId="{C63384DC-7342-42C5-BAE2-466A5493A854}">
      <dgm:prSet phldrT="[Text]"/>
      <dgm:spPr/>
      <dgm:t>
        <a:bodyPr/>
        <a:lstStyle/>
        <a:p>
          <a:r>
            <a:rPr lang="en-US" dirty="0" smtClean="0"/>
            <a:t>Department Receipts</a:t>
          </a:r>
          <a:endParaRPr lang="en-US" dirty="0"/>
        </a:p>
      </dgm:t>
    </dgm:pt>
    <dgm:pt modelId="{94B353D3-7F7D-495F-ACC5-32E2A99B733A}" type="parTrans" cxnId="{BB4E860E-EB57-4F3C-9A98-FC7D37D3183D}">
      <dgm:prSet/>
      <dgm:spPr/>
      <dgm:t>
        <a:bodyPr/>
        <a:lstStyle/>
        <a:p>
          <a:endParaRPr lang="en-US"/>
        </a:p>
      </dgm:t>
    </dgm:pt>
    <dgm:pt modelId="{4A97386E-4E4E-483E-9932-AC4DFD15BC58}" type="sibTrans" cxnId="{BB4E860E-EB57-4F3C-9A98-FC7D37D3183D}">
      <dgm:prSet/>
      <dgm:spPr/>
      <dgm:t>
        <a:bodyPr/>
        <a:lstStyle/>
        <a:p>
          <a:endParaRPr lang="en-US"/>
        </a:p>
      </dgm:t>
    </dgm:pt>
    <dgm:pt modelId="{9C88DE37-4480-451B-98B2-341814F01B3C}">
      <dgm:prSet phldrT="[Text]"/>
      <dgm:spPr>
        <a:gradFill rotWithShape="0">
          <a:gsLst>
            <a:gs pos="0">
              <a:schemeClr val="accent3">
                <a:lumMod val="7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dirty="0" smtClean="0"/>
            <a:t>Receipts Shared</a:t>
          </a:r>
          <a:endParaRPr lang="en-US" dirty="0"/>
        </a:p>
      </dgm:t>
    </dgm:pt>
    <dgm:pt modelId="{8BCA26EE-53B8-4570-B136-5FA4C7456642}" type="parTrans" cxnId="{59626466-C5BE-4647-847B-15B04E8C5F1D}">
      <dgm:prSet/>
      <dgm:spPr/>
      <dgm:t>
        <a:bodyPr/>
        <a:lstStyle/>
        <a:p>
          <a:endParaRPr lang="en-US"/>
        </a:p>
      </dgm:t>
    </dgm:pt>
    <dgm:pt modelId="{4D029FB3-5D5B-48BE-B783-BC12FF87F1E9}" type="sibTrans" cxnId="{59626466-C5BE-4647-847B-15B04E8C5F1D}">
      <dgm:prSet/>
      <dgm:spPr/>
      <dgm:t>
        <a:bodyPr/>
        <a:lstStyle/>
        <a:p>
          <a:endParaRPr lang="en-US"/>
        </a:p>
      </dgm:t>
    </dgm:pt>
    <dgm:pt modelId="{F1061493-C04C-44FA-AD5B-AB26E8F33C28}">
      <dgm:prSet phldrT="[Text]"/>
      <dgm:spPr/>
      <dgm:t>
        <a:bodyPr/>
        <a:lstStyle/>
        <a:p>
          <a:r>
            <a:rPr lang="en-US" dirty="0" smtClean="0"/>
            <a:t>Receipts Private</a:t>
          </a:r>
          <a:endParaRPr lang="en-US" dirty="0"/>
        </a:p>
      </dgm:t>
    </dgm:pt>
    <dgm:pt modelId="{403A1B73-46C8-4092-B838-1A253D604BFD}" type="parTrans" cxnId="{6F68F71F-F81E-4657-8624-8EBC88D0F844}">
      <dgm:prSet/>
      <dgm:spPr/>
      <dgm:t>
        <a:bodyPr/>
        <a:lstStyle/>
        <a:p>
          <a:endParaRPr lang="en-US"/>
        </a:p>
      </dgm:t>
    </dgm:pt>
    <dgm:pt modelId="{25105382-2CA2-4C8F-AF40-D91FDF44B770}" type="sibTrans" cxnId="{6F68F71F-F81E-4657-8624-8EBC88D0F844}">
      <dgm:prSet/>
      <dgm:spPr/>
      <dgm:t>
        <a:bodyPr/>
        <a:lstStyle/>
        <a:p>
          <a:endParaRPr lang="en-US"/>
        </a:p>
      </dgm:t>
    </dgm:pt>
    <dgm:pt modelId="{0FFF808A-9705-4504-B867-AC29A1EFC64F}">
      <dgm:prSet phldrT="[Text]"/>
      <dgm:spPr>
        <a:gradFill rotWithShape="0">
          <a:gsLst>
            <a:gs pos="0">
              <a:srgbClr val="FF000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dirty="0" smtClean="0"/>
            <a:t>Receipts Lead</a:t>
          </a:r>
          <a:endParaRPr lang="en-US" dirty="0"/>
        </a:p>
      </dgm:t>
    </dgm:pt>
    <dgm:pt modelId="{CEE65682-0007-4371-9CBE-A9529C1DA360}" type="parTrans" cxnId="{63D208F1-7D49-4C32-8672-FC3B114E7EAF}">
      <dgm:prSet/>
      <dgm:spPr/>
      <dgm:t>
        <a:bodyPr/>
        <a:lstStyle/>
        <a:p>
          <a:endParaRPr lang="en-US"/>
        </a:p>
      </dgm:t>
    </dgm:pt>
    <dgm:pt modelId="{8FB09ABC-D4D8-4DF4-A3A9-6068D3C8D697}" type="sibTrans" cxnId="{63D208F1-7D49-4C32-8672-FC3B114E7EAF}">
      <dgm:prSet/>
      <dgm:spPr/>
      <dgm:t>
        <a:bodyPr/>
        <a:lstStyle/>
        <a:p>
          <a:endParaRPr lang="en-US"/>
        </a:p>
      </dgm:t>
    </dgm:pt>
    <dgm:pt modelId="{9AC01DA5-DA3A-4772-AB8E-B108C0A76819}">
      <dgm:prSet phldrT="[Text]"/>
      <dgm:spPr>
        <a:gradFill rotWithShape="0">
          <a:gsLst>
            <a:gs pos="0">
              <a:schemeClr val="accent3">
                <a:lumMod val="7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dirty="0" smtClean="0"/>
            <a:t>Payment Shared</a:t>
          </a:r>
          <a:endParaRPr lang="en-US" dirty="0"/>
        </a:p>
      </dgm:t>
    </dgm:pt>
    <dgm:pt modelId="{5D89767B-DE16-499D-9483-CB7802DF18FB}" type="parTrans" cxnId="{E991EE52-C552-48B5-BEBE-71BD36ACE1F2}">
      <dgm:prSet/>
      <dgm:spPr/>
      <dgm:t>
        <a:bodyPr/>
        <a:lstStyle/>
        <a:p>
          <a:endParaRPr lang="en-US"/>
        </a:p>
      </dgm:t>
    </dgm:pt>
    <dgm:pt modelId="{83E0CE06-2894-4EEB-A52B-F29057DD803C}" type="sibTrans" cxnId="{E991EE52-C552-48B5-BEBE-71BD36ACE1F2}">
      <dgm:prSet/>
      <dgm:spPr/>
      <dgm:t>
        <a:bodyPr/>
        <a:lstStyle/>
        <a:p>
          <a:endParaRPr lang="en-US"/>
        </a:p>
      </dgm:t>
    </dgm:pt>
    <dgm:pt modelId="{E289BB07-2DB7-418D-BAD6-1969F96144FE}">
      <dgm:prSet phldrT="[Text]"/>
      <dgm:spPr/>
      <dgm:t>
        <a:bodyPr/>
        <a:lstStyle/>
        <a:p>
          <a:r>
            <a:rPr lang="en-US" dirty="0" smtClean="0"/>
            <a:t>Payment Private</a:t>
          </a:r>
          <a:endParaRPr lang="en-US" dirty="0"/>
        </a:p>
      </dgm:t>
    </dgm:pt>
    <dgm:pt modelId="{DAB10630-D590-4427-999E-BF9E4CBA6D80}" type="parTrans" cxnId="{6CB5CAC9-ACB7-4978-9B7E-67175137F589}">
      <dgm:prSet/>
      <dgm:spPr/>
      <dgm:t>
        <a:bodyPr/>
        <a:lstStyle/>
        <a:p>
          <a:endParaRPr lang="en-US"/>
        </a:p>
      </dgm:t>
    </dgm:pt>
    <dgm:pt modelId="{90EB04AD-F0B7-46E4-9334-BF37039AEE9F}" type="sibTrans" cxnId="{6CB5CAC9-ACB7-4978-9B7E-67175137F589}">
      <dgm:prSet/>
      <dgm:spPr/>
      <dgm:t>
        <a:bodyPr/>
        <a:lstStyle/>
        <a:p>
          <a:endParaRPr lang="en-US"/>
        </a:p>
      </dgm:t>
    </dgm:pt>
    <dgm:pt modelId="{1AF9C755-F05A-4245-AC83-B94021AC2A79}">
      <dgm:prSet phldrT="[Text]"/>
      <dgm:spPr>
        <a:gradFill rotWithShape="0">
          <a:gsLst>
            <a:gs pos="0">
              <a:srgbClr val="FF000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dirty="0" smtClean="0"/>
            <a:t>Payments Lead</a:t>
          </a:r>
          <a:endParaRPr lang="en-US" dirty="0"/>
        </a:p>
      </dgm:t>
    </dgm:pt>
    <dgm:pt modelId="{766D73C0-5FFE-4054-8DB6-5642D4DA622F}" type="parTrans" cxnId="{3DE10890-052A-4EF1-BCAC-57D8DD288E73}">
      <dgm:prSet/>
      <dgm:spPr/>
      <dgm:t>
        <a:bodyPr/>
        <a:lstStyle/>
        <a:p>
          <a:endParaRPr lang="en-US"/>
        </a:p>
      </dgm:t>
    </dgm:pt>
    <dgm:pt modelId="{D72F5073-D333-4948-88C7-4D3A798BD085}" type="sibTrans" cxnId="{3DE10890-052A-4EF1-BCAC-57D8DD288E73}">
      <dgm:prSet/>
      <dgm:spPr/>
      <dgm:t>
        <a:bodyPr/>
        <a:lstStyle/>
        <a:p>
          <a:endParaRPr lang="en-US"/>
        </a:p>
      </dgm:t>
    </dgm:pt>
    <dgm:pt modelId="{2327D076-468A-483E-838D-858609EA222D}">
      <dgm:prSet phldrT="[Text]"/>
      <dgm:spPr/>
      <dgm:t>
        <a:bodyPr/>
        <a:lstStyle/>
        <a:p>
          <a:r>
            <a:rPr lang="en-US" dirty="0" smtClean="0"/>
            <a:t>Department Accounting</a:t>
          </a:r>
          <a:endParaRPr lang="en-US" dirty="0"/>
        </a:p>
      </dgm:t>
    </dgm:pt>
    <dgm:pt modelId="{8B9CA18A-CF55-404F-9A92-FC49964CC156}" type="parTrans" cxnId="{6D9A9C22-2469-4849-9434-EDEA632766DD}">
      <dgm:prSet/>
      <dgm:spPr/>
      <dgm:t>
        <a:bodyPr/>
        <a:lstStyle/>
        <a:p>
          <a:endParaRPr lang="en-US"/>
        </a:p>
      </dgm:t>
    </dgm:pt>
    <dgm:pt modelId="{33DFBDF1-3BA6-4538-9F3F-FD4E71857916}" type="sibTrans" cxnId="{6D9A9C22-2469-4849-9434-EDEA632766DD}">
      <dgm:prSet/>
      <dgm:spPr/>
      <dgm:t>
        <a:bodyPr/>
        <a:lstStyle/>
        <a:p>
          <a:endParaRPr lang="en-US"/>
        </a:p>
      </dgm:t>
    </dgm:pt>
    <dgm:pt modelId="{DFB212CC-9FC8-4789-B0F7-21AF2A09187A}">
      <dgm:prSet phldrT="[Text]"/>
      <dgm:spPr>
        <a:gradFill rotWithShape="0">
          <a:gsLst>
            <a:gs pos="0">
              <a:schemeClr val="accent3">
                <a:lumMod val="7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dirty="0" smtClean="0"/>
            <a:t>Accounting Shared</a:t>
          </a:r>
          <a:endParaRPr lang="en-US" dirty="0"/>
        </a:p>
      </dgm:t>
    </dgm:pt>
    <dgm:pt modelId="{A4DC8895-7095-4CA3-AB50-E8D003C84570}" type="parTrans" cxnId="{C1E35985-DB9E-4E93-AD0C-8B25C364202D}">
      <dgm:prSet/>
      <dgm:spPr/>
      <dgm:t>
        <a:bodyPr/>
        <a:lstStyle/>
        <a:p>
          <a:endParaRPr lang="en-US"/>
        </a:p>
      </dgm:t>
    </dgm:pt>
    <dgm:pt modelId="{D5150FEB-30ED-4355-8D99-EE272C8914B4}" type="sibTrans" cxnId="{C1E35985-DB9E-4E93-AD0C-8B25C364202D}">
      <dgm:prSet/>
      <dgm:spPr/>
      <dgm:t>
        <a:bodyPr/>
        <a:lstStyle/>
        <a:p>
          <a:endParaRPr lang="en-US"/>
        </a:p>
      </dgm:t>
    </dgm:pt>
    <dgm:pt modelId="{DF0829ED-6722-4A6E-9161-53DC8A0C0EB4}">
      <dgm:prSet phldrT="[Text]"/>
      <dgm:spPr/>
      <dgm:t>
        <a:bodyPr/>
        <a:lstStyle/>
        <a:p>
          <a:r>
            <a:rPr lang="en-US" dirty="0" smtClean="0"/>
            <a:t>Accounting Private</a:t>
          </a:r>
          <a:endParaRPr lang="en-US" dirty="0"/>
        </a:p>
      </dgm:t>
    </dgm:pt>
    <dgm:pt modelId="{E34A9F82-CFD8-4947-A085-C0DF2F0C6C45}" type="parTrans" cxnId="{5B56AE29-B733-489E-B3BB-667E13A1BB30}">
      <dgm:prSet/>
      <dgm:spPr/>
      <dgm:t>
        <a:bodyPr/>
        <a:lstStyle/>
        <a:p>
          <a:endParaRPr lang="en-US"/>
        </a:p>
      </dgm:t>
    </dgm:pt>
    <dgm:pt modelId="{6BF08297-01B5-497E-A789-6125DFE12410}" type="sibTrans" cxnId="{5B56AE29-B733-489E-B3BB-667E13A1BB30}">
      <dgm:prSet/>
      <dgm:spPr/>
      <dgm:t>
        <a:bodyPr/>
        <a:lstStyle/>
        <a:p>
          <a:endParaRPr lang="en-US"/>
        </a:p>
      </dgm:t>
    </dgm:pt>
    <dgm:pt modelId="{ABE22269-334D-45D1-BED8-97AA1DF43D41}">
      <dgm:prSet phldrT="[Text]"/>
      <dgm:spPr>
        <a:gradFill rotWithShape="0">
          <a:gsLst>
            <a:gs pos="0">
              <a:srgbClr val="FF000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dirty="0" smtClean="0"/>
            <a:t>Accounting Lead</a:t>
          </a:r>
          <a:endParaRPr lang="en-US" dirty="0"/>
        </a:p>
      </dgm:t>
    </dgm:pt>
    <dgm:pt modelId="{75CA9146-EB95-41D7-9C9C-A08F67A88288}" type="parTrans" cxnId="{57C19137-DD10-421B-87C2-291729DE07C6}">
      <dgm:prSet/>
      <dgm:spPr/>
      <dgm:t>
        <a:bodyPr/>
        <a:lstStyle/>
        <a:p>
          <a:endParaRPr lang="en-US"/>
        </a:p>
      </dgm:t>
    </dgm:pt>
    <dgm:pt modelId="{DF7F8C75-A345-4B9F-AE03-B113D856F65A}" type="sibTrans" cxnId="{57C19137-DD10-421B-87C2-291729DE07C6}">
      <dgm:prSet/>
      <dgm:spPr/>
      <dgm:t>
        <a:bodyPr/>
        <a:lstStyle/>
        <a:p>
          <a:endParaRPr lang="en-US"/>
        </a:p>
      </dgm:t>
    </dgm:pt>
    <dgm:pt modelId="{CE77A779-B0C7-42B9-8507-709E5F4A4FCB}">
      <dgm:prSet phldrT="[Text]"/>
      <dgm:spPr/>
      <dgm:t>
        <a:bodyPr/>
        <a:lstStyle/>
        <a:p>
          <a:r>
            <a:rPr lang="en-US" dirty="0" smtClean="0"/>
            <a:t>Department Audit</a:t>
          </a:r>
          <a:endParaRPr lang="en-US" dirty="0"/>
        </a:p>
      </dgm:t>
    </dgm:pt>
    <dgm:pt modelId="{FAD58382-7EC0-4D15-82E5-F44BDA502F47}" type="parTrans" cxnId="{0770D598-020E-4E77-AE42-D7D99E807366}">
      <dgm:prSet/>
      <dgm:spPr/>
      <dgm:t>
        <a:bodyPr/>
        <a:lstStyle/>
        <a:p>
          <a:endParaRPr lang="en-US"/>
        </a:p>
      </dgm:t>
    </dgm:pt>
    <dgm:pt modelId="{66EECA02-51D9-4226-88BA-D2185EA4916E}" type="sibTrans" cxnId="{0770D598-020E-4E77-AE42-D7D99E807366}">
      <dgm:prSet/>
      <dgm:spPr/>
      <dgm:t>
        <a:bodyPr/>
        <a:lstStyle/>
        <a:p>
          <a:endParaRPr lang="en-US"/>
        </a:p>
      </dgm:t>
    </dgm:pt>
    <dgm:pt modelId="{E1EBEA5F-C4DA-46E1-A115-2C73F69A1932}">
      <dgm:prSet phldrT="[Text]"/>
      <dgm:spPr>
        <a:gradFill rotWithShape="0">
          <a:gsLst>
            <a:gs pos="0">
              <a:schemeClr val="accent3">
                <a:lumMod val="7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dirty="0" smtClean="0"/>
            <a:t>Audit Shared</a:t>
          </a:r>
          <a:endParaRPr lang="en-US" dirty="0"/>
        </a:p>
      </dgm:t>
    </dgm:pt>
    <dgm:pt modelId="{A49AAE2B-3CE6-49F2-8CCD-EE9A56625689}" type="parTrans" cxnId="{949949B5-51C7-4A67-8870-DA5178DE658C}">
      <dgm:prSet/>
      <dgm:spPr/>
      <dgm:t>
        <a:bodyPr/>
        <a:lstStyle/>
        <a:p>
          <a:endParaRPr lang="en-US"/>
        </a:p>
      </dgm:t>
    </dgm:pt>
    <dgm:pt modelId="{7F5A8BD6-65ED-468C-89EF-BC2F020A4FFE}" type="sibTrans" cxnId="{949949B5-51C7-4A67-8870-DA5178DE658C}">
      <dgm:prSet/>
      <dgm:spPr/>
      <dgm:t>
        <a:bodyPr/>
        <a:lstStyle/>
        <a:p>
          <a:endParaRPr lang="en-US"/>
        </a:p>
      </dgm:t>
    </dgm:pt>
    <dgm:pt modelId="{911123EB-106B-428A-BA63-07E96883BB6A}">
      <dgm:prSet phldrT="[Text]"/>
      <dgm:spPr/>
      <dgm:t>
        <a:bodyPr/>
        <a:lstStyle/>
        <a:p>
          <a:r>
            <a:rPr lang="en-US" dirty="0" smtClean="0"/>
            <a:t>Audit Private</a:t>
          </a:r>
          <a:endParaRPr lang="en-US" dirty="0"/>
        </a:p>
      </dgm:t>
    </dgm:pt>
    <dgm:pt modelId="{F9BD111C-C05B-4420-A2D9-DD1093A8A004}" type="parTrans" cxnId="{76580C51-2372-4C76-9E4D-741A7F00C92D}">
      <dgm:prSet/>
      <dgm:spPr/>
      <dgm:t>
        <a:bodyPr/>
        <a:lstStyle/>
        <a:p>
          <a:endParaRPr lang="en-US"/>
        </a:p>
      </dgm:t>
    </dgm:pt>
    <dgm:pt modelId="{B9DAE9D4-F460-4107-8DD1-C1D3EF92CCCA}" type="sibTrans" cxnId="{76580C51-2372-4C76-9E4D-741A7F00C92D}">
      <dgm:prSet/>
      <dgm:spPr/>
      <dgm:t>
        <a:bodyPr/>
        <a:lstStyle/>
        <a:p>
          <a:endParaRPr lang="en-US"/>
        </a:p>
      </dgm:t>
    </dgm:pt>
    <dgm:pt modelId="{F1376653-29A6-44A7-A86F-A5CDA08BB453}">
      <dgm:prSet phldrT="[Text]"/>
      <dgm:spPr>
        <a:gradFill rotWithShape="0">
          <a:gsLst>
            <a:gs pos="0">
              <a:srgbClr val="FF000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dirty="0" smtClean="0"/>
            <a:t>Audit Lead</a:t>
          </a:r>
          <a:endParaRPr lang="en-US" dirty="0"/>
        </a:p>
      </dgm:t>
    </dgm:pt>
    <dgm:pt modelId="{5D2D76D1-BCEB-4CFF-8067-849D14649197}" type="parTrans" cxnId="{4EFE77F7-CCA9-47DE-8D65-B2256314CA82}">
      <dgm:prSet/>
      <dgm:spPr/>
      <dgm:t>
        <a:bodyPr/>
        <a:lstStyle/>
        <a:p>
          <a:endParaRPr lang="en-US"/>
        </a:p>
      </dgm:t>
    </dgm:pt>
    <dgm:pt modelId="{5DD23F91-7958-4759-8995-83EAA8B37A5D}" type="sibTrans" cxnId="{4EFE77F7-CCA9-47DE-8D65-B2256314CA82}">
      <dgm:prSet/>
      <dgm:spPr/>
      <dgm:t>
        <a:bodyPr/>
        <a:lstStyle/>
        <a:p>
          <a:endParaRPr lang="en-US"/>
        </a:p>
      </dgm:t>
    </dgm:pt>
    <dgm:pt modelId="{E8BA8E10-BF1E-4E18-8C7F-4E501B5ABADA}">
      <dgm:prSet phldrT="[Text]"/>
      <dgm:spPr/>
      <dgm:t>
        <a:bodyPr/>
        <a:lstStyle/>
        <a:p>
          <a:r>
            <a:rPr lang="en-US" dirty="0" smtClean="0"/>
            <a:t>Department </a:t>
          </a:r>
          <a:endParaRPr lang="en-US" dirty="0"/>
        </a:p>
      </dgm:t>
    </dgm:pt>
    <dgm:pt modelId="{AB99CA3F-2224-41CB-84BA-5CD3D5CE161E}" type="parTrans" cxnId="{376D28F5-707A-4235-9391-A03266DBB2A4}">
      <dgm:prSet/>
      <dgm:spPr/>
      <dgm:t>
        <a:bodyPr/>
        <a:lstStyle/>
        <a:p>
          <a:endParaRPr lang="en-US"/>
        </a:p>
      </dgm:t>
    </dgm:pt>
    <dgm:pt modelId="{A793DAEF-FD23-4AF4-8925-70B33876C604}" type="sibTrans" cxnId="{376D28F5-707A-4235-9391-A03266DBB2A4}">
      <dgm:prSet/>
      <dgm:spPr/>
      <dgm:t>
        <a:bodyPr/>
        <a:lstStyle/>
        <a:p>
          <a:endParaRPr lang="en-US"/>
        </a:p>
      </dgm:t>
    </dgm:pt>
    <dgm:pt modelId="{35C660ED-B6F6-41EA-991A-9F98FA43AF4F}" type="pres">
      <dgm:prSet presAssocID="{001B380D-796B-49EE-A15E-4C6B5A714D5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9EFA311-46A6-4B54-8A5A-BE10BE1B3512}" type="pres">
      <dgm:prSet presAssocID="{F88316D8-E160-40A8-8A41-931FB19B52E2}" presName="hierRoot1" presStyleCnt="0">
        <dgm:presLayoutVars>
          <dgm:hierBranch val="init"/>
        </dgm:presLayoutVars>
      </dgm:prSet>
      <dgm:spPr/>
    </dgm:pt>
    <dgm:pt modelId="{64BC568B-E187-445A-8DBF-CC9D43020345}" type="pres">
      <dgm:prSet presAssocID="{F88316D8-E160-40A8-8A41-931FB19B52E2}" presName="rootComposite1" presStyleCnt="0"/>
      <dgm:spPr/>
    </dgm:pt>
    <dgm:pt modelId="{70CA5616-FAB5-45F4-A1AD-444E495EA562}" type="pres">
      <dgm:prSet presAssocID="{F88316D8-E160-40A8-8A41-931FB19B52E2}" presName="rootText1" presStyleLbl="node0" presStyleIdx="0" presStyleCnt="2">
        <dgm:presLayoutVars>
          <dgm:chPref val="3"/>
        </dgm:presLayoutVars>
      </dgm:prSet>
      <dgm:spPr/>
    </dgm:pt>
    <dgm:pt modelId="{4E998202-3F03-4D2F-8D37-20057018B204}" type="pres">
      <dgm:prSet presAssocID="{F88316D8-E160-40A8-8A41-931FB19B52E2}" presName="rootConnector1" presStyleLbl="node1" presStyleIdx="0" presStyleCnt="0"/>
      <dgm:spPr/>
    </dgm:pt>
    <dgm:pt modelId="{181BFD33-9584-4FF9-B7FC-F6A67108A0B3}" type="pres">
      <dgm:prSet presAssocID="{F88316D8-E160-40A8-8A41-931FB19B52E2}" presName="hierChild2" presStyleCnt="0"/>
      <dgm:spPr/>
    </dgm:pt>
    <dgm:pt modelId="{A80F16A5-783E-47A0-B9B5-98420460DA7F}" type="pres">
      <dgm:prSet presAssocID="{F88316D8-E160-40A8-8A41-931FB19B52E2}" presName="hierChild3" presStyleCnt="0"/>
      <dgm:spPr/>
    </dgm:pt>
    <dgm:pt modelId="{4132F889-134A-4F44-8CD1-102E319A3293}" type="pres">
      <dgm:prSet presAssocID="{E8BA8E10-BF1E-4E18-8C7F-4E501B5ABADA}" presName="hierRoot1" presStyleCnt="0">
        <dgm:presLayoutVars>
          <dgm:hierBranch val="init"/>
        </dgm:presLayoutVars>
      </dgm:prSet>
      <dgm:spPr/>
    </dgm:pt>
    <dgm:pt modelId="{8F605398-00C5-4C41-863C-B72680257F61}" type="pres">
      <dgm:prSet presAssocID="{E8BA8E10-BF1E-4E18-8C7F-4E501B5ABADA}" presName="rootComposite1" presStyleCnt="0"/>
      <dgm:spPr/>
    </dgm:pt>
    <dgm:pt modelId="{9782DFF4-A33C-46E2-BFB0-61F990C33669}" type="pres">
      <dgm:prSet presAssocID="{E8BA8E10-BF1E-4E18-8C7F-4E501B5ABADA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D80EE9-579B-4BEA-9FCE-969900F2C1DD}" type="pres">
      <dgm:prSet presAssocID="{E8BA8E10-BF1E-4E18-8C7F-4E501B5ABADA}" presName="rootConnector1" presStyleLbl="node1" presStyleIdx="0" presStyleCnt="0"/>
      <dgm:spPr/>
    </dgm:pt>
    <dgm:pt modelId="{DC1CB2BF-DE4C-4E8E-8255-67AB66873B68}" type="pres">
      <dgm:prSet presAssocID="{E8BA8E10-BF1E-4E18-8C7F-4E501B5ABADA}" presName="hierChild2" presStyleCnt="0"/>
      <dgm:spPr/>
    </dgm:pt>
    <dgm:pt modelId="{016C1B29-D981-4F8B-992F-B2F07E4628D6}" type="pres">
      <dgm:prSet presAssocID="{D3E20122-38E4-4CC2-8B00-3B87BAD1A643}" presName="Name37" presStyleLbl="parChTrans1D2" presStyleIdx="0" presStyleCnt="5"/>
      <dgm:spPr/>
    </dgm:pt>
    <dgm:pt modelId="{3536CA56-E6DC-420A-8D77-5FB662DAA5B2}" type="pres">
      <dgm:prSet presAssocID="{E16A4B58-9B4A-435F-95A9-AE9422A41EFC}" presName="hierRoot2" presStyleCnt="0">
        <dgm:presLayoutVars>
          <dgm:hierBranch val="init"/>
        </dgm:presLayoutVars>
      </dgm:prSet>
      <dgm:spPr/>
    </dgm:pt>
    <dgm:pt modelId="{9BDD0904-B7C2-4691-96F6-CDC080D36269}" type="pres">
      <dgm:prSet presAssocID="{E16A4B58-9B4A-435F-95A9-AE9422A41EFC}" presName="rootComposite" presStyleCnt="0"/>
      <dgm:spPr/>
    </dgm:pt>
    <dgm:pt modelId="{641C1806-8005-462F-845E-2CE9134127BB}" type="pres">
      <dgm:prSet presAssocID="{E16A4B58-9B4A-435F-95A9-AE9422A41EFC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E73767-40A3-4CAA-983F-BD43AEB12545}" type="pres">
      <dgm:prSet presAssocID="{E16A4B58-9B4A-435F-95A9-AE9422A41EFC}" presName="rootConnector" presStyleLbl="node2" presStyleIdx="0" presStyleCnt="5"/>
      <dgm:spPr/>
    </dgm:pt>
    <dgm:pt modelId="{A8D2C1C9-DBA9-46CF-8B00-33BBDD9CFA12}" type="pres">
      <dgm:prSet presAssocID="{E16A4B58-9B4A-435F-95A9-AE9422A41EFC}" presName="hierChild4" presStyleCnt="0"/>
      <dgm:spPr/>
    </dgm:pt>
    <dgm:pt modelId="{C8CECC3D-B2AC-45AE-ABDF-191D324A4CC8}" type="pres">
      <dgm:prSet presAssocID="{BB17D8C4-0AAF-4F93-BEB4-A61496B2A0D0}" presName="Name37" presStyleLbl="parChTrans1D3" presStyleIdx="0" presStyleCnt="15"/>
      <dgm:spPr/>
    </dgm:pt>
    <dgm:pt modelId="{4A0DEC15-BABF-46DE-BD51-1257BC315FD2}" type="pres">
      <dgm:prSet presAssocID="{C2E09F0D-0A1D-40D6-AE27-FD2ADB6B5D70}" presName="hierRoot2" presStyleCnt="0">
        <dgm:presLayoutVars>
          <dgm:hierBranch val="init"/>
        </dgm:presLayoutVars>
      </dgm:prSet>
      <dgm:spPr/>
    </dgm:pt>
    <dgm:pt modelId="{8204E8BD-F871-44BE-A959-6CF435E6719F}" type="pres">
      <dgm:prSet presAssocID="{C2E09F0D-0A1D-40D6-AE27-FD2ADB6B5D70}" presName="rootComposite" presStyleCnt="0"/>
      <dgm:spPr/>
    </dgm:pt>
    <dgm:pt modelId="{725963B2-C230-40B5-AC3B-1C0F1F8285D9}" type="pres">
      <dgm:prSet presAssocID="{C2E09F0D-0A1D-40D6-AE27-FD2ADB6B5D70}" presName="rootText" presStyleLbl="node3" presStyleIdx="0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2B6C6F-1DEF-41D0-A803-9F0D16BD2263}" type="pres">
      <dgm:prSet presAssocID="{C2E09F0D-0A1D-40D6-AE27-FD2ADB6B5D70}" presName="rootConnector" presStyleLbl="node3" presStyleIdx="0" presStyleCnt="15"/>
      <dgm:spPr/>
    </dgm:pt>
    <dgm:pt modelId="{800D7684-C549-4CDA-8981-34918AAC8ACE}" type="pres">
      <dgm:prSet presAssocID="{C2E09F0D-0A1D-40D6-AE27-FD2ADB6B5D70}" presName="hierChild4" presStyleCnt="0"/>
      <dgm:spPr/>
    </dgm:pt>
    <dgm:pt modelId="{A85BFFF3-FA3B-4E44-8C08-B6FF45D29781}" type="pres">
      <dgm:prSet presAssocID="{C2E09F0D-0A1D-40D6-AE27-FD2ADB6B5D70}" presName="hierChild5" presStyleCnt="0"/>
      <dgm:spPr/>
    </dgm:pt>
    <dgm:pt modelId="{ED0D43C3-B267-4419-8982-845654127FB0}" type="pres">
      <dgm:prSet presAssocID="{EC50820C-6C53-48EB-B07C-63760AF11DD4}" presName="Name37" presStyleLbl="parChTrans1D3" presStyleIdx="1" presStyleCnt="15"/>
      <dgm:spPr/>
    </dgm:pt>
    <dgm:pt modelId="{846D1AED-5D8A-4C53-96A2-FE515E1525B1}" type="pres">
      <dgm:prSet presAssocID="{943E01FD-E2A9-4C75-9417-30A78D90A7BA}" presName="hierRoot2" presStyleCnt="0">
        <dgm:presLayoutVars>
          <dgm:hierBranch val="init"/>
        </dgm:presLayoutVars>
      </dgm:prSet>
      <dgm:spPr/>
    </dgm:pt>
    <dgm:pt modelId="{65272288-1E2C-43EC-A196-5C49A44272E1}" type="pres">
      <dgm:prSet presAssocID="{943E01FD-E2A9-4C75-9417-30A78D90A7BA}" presName="rootComposite" presStyleCnt="0"/>
      <dgm:spPr/>
    </dgm:pt>
    <dgm:pt modelId="{7EBC4A89-A709-4107-B9F7-DC07C8708FFC}" type="pres">
      <dgm:prSet presAssocID="{943E01FD-E2A9-4C75-9417-30A78D90A7BA}" presName="rootText" presStyleLbl="node3" presStyleIdx="1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CC4FCA-F971-4D80-9C88-2FC4F2DBB178}" type="pres">
      <dgm:prSet presAssocID="{943E01FD-E2A9-4C75-9417-30A78D90A7BA}" presName="rootConnector" presStyleLbl="node3" presStyleIdx="1" presStyleCnt="15"/>
      <dgm:spPr/>
    </dgm:pt>
    <dgm:pt modelId="{A18DD7AA-04A3-440E-9F83-57A48360DC41}" type="pres">
      <dgm:prSet presAssocID="{943E01FD-E2A9-4C75-9417-30A78D90A7BA}" presName="hierChild4" presStyleCnt="0"/>
      <dgm:spPr/>
    </dgm:pt>
    <dgm:pt modelId="{92C5B0D2-7309-4222-BE8E-9282BE46AF33}" type="pres">
      <dgm:prSet presAssocID="{943E01FD-E2A9-4C75-9417-30A78D90A7BA}" presName="hierChild5" presStyleCnt="0"/>
      <dgm:spPr/>
    </dgm:pt>
    <dgm:pt modelId="{BAAF363C-996A-46D4-B7BC-BE2C3F8AB95C}" type="pres">
      <dgm:prSet presAssocID="{1C1B7048-F0C2-4FE7-B389-55ACC5585BF4}" presName="Name37" presStyleLbl="parChTrans1D3" presStyleIdx="2" presStyleCnt="15"/>
      <dgm:spPr/>
    </dgm:pt>
    <dgm:pt modelId="{D9578F89-E4AD-4F6A-93BD-1599D18BFF1F}" type="pres">
      <dgm:prSet presAssocID="{2DE5E503-62B6-4269-B870-3401D1F35C52}" presName="hierRoot2" presStyleCnt="0">
        <dgm:presLayoutVars>
          <dgm:hierBranch val="init"/>
        </dgm:presLayoutVars>
      </dgm:prSet>
      <dgm:spPr/>
    </dgm:pt>
    <dgm:pt modelId="{F9A69C24-AABE-4A5B-9E11-5FD8FB64A18F}" type="pres">
      <dgm:prSet presAssocID="{2DE5E503-62B6-4269-B870-3401D1F35C52}" presName="rootComposite" presStyleCnt="0"/>
      <dgm:spPr/>
    </dgm:pt>
    <dgm:pt modelId="{CA11DC9D-0A72-476E-B234-DEF3503479FE}" type="pres">
      <dgm:prSet presAssocID="{2DE5E503-62B6-4269-B870-3401D1F35C52}" presName="rootText" presStyleLbl="node3" presStyleIdx="2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C1C613-1B36-4F43-93CA-935CC8D371B1}" type="pres">
      <dgm:prSet presAssocID="{2DE5E503-62B6-4269-B870-3401D1F35C52}" presName="rootConnector" presStyleLbl="node3" presStyleIdx="2" presStyleCnt="15"/>
      <dgm:spPr/>
    </dgm:pt>
    <dgm:pt modelId="{EC19A5D9-1CC8-4C9F-B447-8B17DDE518B3}" type="pres">
      <dgm:prSet presAssocID="{2DE5E503-62B6-4269-B870-3401D1F35C52}" presName="hierChild4" presStyleCnt="0"/>
      <dgm:spPr/>
    </dgm:pt>
    <dgm:pt modelId="{E69F3954-54AA-42A1-B9A0-E5B1407927EC}" type="pres">
      <dgm:prSet presAssocID="{2DE5E503-62B6-4269-B870-3401D1F35C52}" presName="hierChild5" presStyleCnt="0"/>
      <dgm:spPr/>
    </dgm:pt>
    <dgm:pt modelId="{E61B5A3E-D4B7-4CEB-B5DE-180AEC960C4D}" type="pres">
      <dgm:prSet presAssocID="{E16A4B58-9B4A-435F-95A9-AE9422A41EFC}" presName="hierChild5" presStyleCnt="0"/>
      <dgm:spPr/>
    </dgm:pt>
    <dgm:pt modelId="{4F963CE1-5FC0-4F93-A262-81B71317A80D}" type="pres">
      <dgm:prSet presAssocID="{94B353D3-7F7D-495F-ACC5-32E2A99B733A}" presName="Name37" presStyleLbl="parChTrans1D2" presStyleIdx="1" presStyleCnt="5"/>
      <dgm:spPr/>
    </dgm:pt>
    <dgm:pt modelId="{0A97134E-381B-47D6-80C2-C415810EBDE7}" type="pres">
      <dgm:prSet presAssocID="{C63384DC-7342-42C5-BAE2-466A5493A854}" presName="hierRoot2" presStyleCnt="0">
        <dgm:presLayoutVars>
          <dgm:hierBranch val="init"/>
        </dgm:presLayoutVars>
      </dgm:prSet>
      <dgm:spPr/>
    </dgm:pt>
    <dgm:pt modelId="{28452F3A-0DC2-44FF-8CB0-59214A3F6D3F}" type="pres">
      <dgm:prSet presAssocID="{C63384DC-7342-42C5-BAE2-466A5493A854}" presName="rootComposite" presStyleCnt="0"/>
      <dgm:spPr/>
    </dgm:pt>
    <dgm:pt modelId="{0E904EFF-F943-4B4E-BD09-BF972A8609B3}" type="pres">
      <dgm:prSet presAssocID="{C63384DC-7342-42C5-BAE2-466A5493A854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D3C2EC-22E9-468B-93E0-E43D27C854F4}" type="pres">
      <dgm:prSet presAssocID="{C63384DC-7342-42C5-BAE2-466A5493A854}" presName="rootConnector" presStyleLbl="node2" presStyleIdx="1" presStyleCnt="5"/>
      <dgm:spPr/>
    </dgm:pt>
    <dgm:pt modelId="{B942E45A-2DE9-4E56-8369-CB542C87F51D}" type="pres">
      <dgm:prSet presAssocID="{C63384DC-7342-42C5-BAE2-466A5493A854}" presName="hierChild4" presStyleCnt="0"/>
      <dgm:spPr/>
    </dgm:pt>
    <dgm:pt modelId="{3BA77958-2985-4262-A6D8-8346F4BECF4F}" type="pres">
      <dgm:prSet presAssocID="{8BCA26EE-53B8-4570-B136-5FA4C7456642}" presName="Name37" presStyleLbl="parChTrans1D3" presStyleIdx="3" presStyleCnt="15"/>
      <dgm:spPr/>
    </dgm:pt>
    <dgm:pt modelId="{B199525C-1E17-4A84-86C3-5845204C3AC5}" type="pres">
      <dgm:prSet presAssocID="{9C88DE37-4480-451B-98B2-341814F01B3C}" presName="hierRoot2" presStyleCnt="0">
        <dgm:presLayoutVars>
          <dgm:hierBranch val="init"/>
        </dgm:presLayoutVars>
      </dgm:prSet>
      <dgm:spPr/>
    </dgm:pt>
    <dgm:pt modelId="{B6DA69ED-E1C3-4A03-9573-DEED65F614CA}" type="pres">
      <dgm:prSet presAssocID="{9C88DE37-4480-451B-98B2-341814F01B3C}" presName="rootComposite" presStyleCnt="0"/>
      <dgm:spPr/>
    </dgm:pt>
    <dgm:pt modelId="{F66B1C9C-FA91-4FB4-85D7-F1F0C3DD33FD}" type="pres">
      <dgm:prSet presAssocID="{9C88DE37-4480-451B-98B2-341814F01B3C}" presName="rootText" presStyleLbl="node3" presStyleIdx="3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4527E7-A965-4A92-9768-CCD277553E49}" type="pres">
      <dgm:prSet presAssocID="{9C88DE37-4480-451B-98B2-341814F01B3C}" presName="rootConnector" presStyleLbl="node3" presStyleIdx="3" presStyleCnt="15"/>
      <dgm:spPr/>
    </dgm:pt>
    <dgm:pt modelId="{D937AFC2-3870-4807-98C4-C6DBF84DB49E}" type="pres">
      <dgm:prSet presAssocID="{9C88DE37-4480-451B-98B2-341814F01B3C}" presName="hierChild4" presStyleCnt="0"/>
      <dgm:spPr/>
    </dgm:pt>
    <dgm:pt modelId="{BD42A351-D4F3-4BF4-9E12-45DC4C957C80}" type="pres">
      <dgm:prSet presAssocID="{9C88DE37-4480-451B-98B2-341814F01B3C}" presName="hierChild5" presStyleCnt="0"/>
      <dgm:spPr/>
    </dgm:pt>
    <dgm:pt modelId="{FF853CE3-4808-43BA-BA95-1DFEA3A76067}" type="pres">
      <dgm:prSet presAssocID="{403A1B73-46C8-4092-B838-1A253D604BFD}" presName="Name37" presStyleLbl="parChTrans1D3" presStyleIdx="4" presStyleCnt="15"/>
      <dgm:spPr/>
    </dgm:pt>
    <dgm:pt modelId="{FC312FBE-ECF2-4BDC-AFE8-F10753F37843}" type="pres">
      <dgm:prSet presAssocID="{F1061493-C04C-44FA-AD5B-AB26E8F33C28}" presName="hierRoot2" presStyleCnt="0">
        <dgm:presLayoutVars>
          <dgm:hierBranch val="init"/>
        </dgm:presLayoutVars>
      </dgm:prSet>
      <dgm:spPr/>
    </dgm:pt>
    <dgm:pt modelId="{E36CA8F8-06AB-4FFC-98C2-9CAB1126482D}" type="pres">
      <dgm:prSet presAssocID="{F1061493-C04C-44FA-AD5B-AB26E8F33C28}" presName="rootComposite" presStyleCnt="0"/>
      <dgm:spPr/>
    </dgm:pt>
    <dgm:pt modelId="{F7A142C7-03D1-4373-B85B-56CB779B5E2C}" type="pres">
      <dgm:prSet presAssocID="{F1061493-C04C-44FA-AD5B-AB26E8F33C28}" presName="rootText" presStyleLbl="node3" presStyleIdx="4" presStyleCnt="15">
        <dgm:presLayoutVars>
          <dgm:chPref val="3"/>
        </dgm:presLayoutVars>
      </dgm:prSet>
      <dgm:spPr/>
    </dgm:pt>
    <dgm:pt modelId="{6499DE0E-9616-46C2-BA15-9F7A61CA702A}" type="pres">
      <dgm:prSet presAssocID="{F1061493-C04C-44FA-AD5B-AB26E8F33C28}" presName="rootConnector" presStyleLbl="node3" presStyleIdx="4" presStyleCnt="15"/>
      <dgm:spPr/>
    </dgm:pt>
    <dgm:pt modelId="{7630C271-9F60-4EB2-A15B-7F16009F0C1A}" type="pres">
      <dgm:prSet presAssocID="{F1061493-C04C-44FA-AD5B-AB26E8F33C28}" presName="hierChild4" presStyleCnt="0"/>
      <dgm:spPr/>
    </dgm:pt>
    <dgm:pt modelId="{7DB6E816-93C5-489E-95DC-F4BE53CE042D}" type="pres">
      <dgm:prSet presAssocID="{F1061493-C04C-44FA-AD5B-AB26E8F33C28}" presName="hierChild5" presStyleCnt="0"/>
      <dgm:spPr/>
    </dgm:pt>
    <dgm:pt modelId="{742C8F83-E493-477A-833C-F6DDBFB746A7}" type="pres">
      <dgm:prSet presAssocID="{CEE65682-0007-4371-9CBE-A9529C1DA360}" presName="Name37" presStyleLbl="parChTrans1D3" presStyleIdx="5" presStyleCnt="15"/>
      <dgm:spPr/>
    </dgm:pt>
    <dgm:pt modelId="{3828396B-BBD7-4185-B5CA-3D44F8103005}" type="pres">
      <dgm:prSet presAssocID="{0FFF808A-9705-4504-B867-AC29A1EFC64F}" presName="hierRoot2" presStyleCnt="0">
        <dgm:presLayoutVars>
          <dgm:hierBranch val="init"/>
        </dgm:presLayoutVars>
      </dgm:prSet>
      <dgm:spPr/>
    </dgm:pt>
    <dgm:pt modelId="{B1B69E8F-98BA-49FF-9211-A36915ABD8C2}" type="pres">
      <dgm:prSet presAssocID="{0FFF808A-9705-4504-B867-AC29A1EFC64F}" presName="rootComposite" presStyleCnt="0"/>
      <dgm:spPr/>
    </dgm:pt>
    <dgm:pt modelId="{CD3841C7-F410-4B98-A80B-4E75E5A37420}" type="pres">
      <dgm:prSet presAssocID="{0FFF808A-9705-4504-B867-AC29A1EFC64F}" presName="rootText" presStyleLbl="node3" presStyleIdx="5" presStyleCnt="15">
        <dgm:presLayoutVars>
          <dgm:chPref val="3"/>
        </dgm:presLayoutVars>
      </dgm:prSet>
      <dgm:spPr/>
    </dgm:pt>
    <dgm:pt modelId="{7184ED61-BD72-4D88-AEA7-3D8685CB48B2}" type="pres">
      <dgm:prSet presAssocID="{0FFF808A-9705-4504-B867-AC29A1EFC64F}" presName="rootConnector" presStyleLbl="node3" presStyleIdx="5" presStyleCnt="15"/>
      <dgm:spPr/>
    </dgm:pt>
    <dgm:pt modelId="{E068FB11-1455-4691-85DB-D404F57594A0}" type="pres">
      <dgm:prSet presAssocID="{0FFF808A-9705-4504-B867-AC29A1EFC64F}" presName="hierChild4" presStyleCnt="0"/>
      <dgm:spPr/>
    </dgm:pt>
    <dgm:pt modelId="{0B1F1048-725A-4DA3-A1FE-DB367BCAAD55}" type="pres">
      <dgm:prSet presAssocID="{0FFF808A-9705-4504-B867-AC29A1EFC64F}" presName="hierChild5" presStyleCnt="0"/>
      <dgm:spPr/>
    </dgm:pt>
    <dgm:pt modelId="{91695C19-5B44-44A8-B86D-D40225C54C12}" type="pres">
      <dgm:prSet presAssocID="{C63384DC-7342-42C5-BAE2-466A5493A854}" presName="hierChild5" presStyleCnt="0"/>
      <dgm:spPr/>
    </dgm:pt>
    <dgm:pt modelId="{E4D63176-1171-4FA8-851D-D0AEA4143E43}" type="pres">
      <dgm:prSet presAssocID="{8BC1101F-B386-45F1-8E52-B4DA199A53BD}" presName="Name37" presStyleLbl="parChTrans1D2" presStyleIdx="2" presStyleCnt="5"/>
      <dgm:spPr/>
    </dgm:pt>
    <dgm:pt modelId="{A67728FA-81D1-4992-8A1C-3884DF1E91DC}" type="pres">
      <dgm:prSet presAssocID="{02E4BDF4-BA75-4358-867F-FDE6CF4539B4}" presName="hierRoot2" presStyleCnt="0">
        <dgm:presLayoutVars>
          <dgm:hierBranch val="init"/>
        </dgm:presLayoutVars>
      </dgm:prSet>
      <dgm:spPr/>
    </dgm:pt>
    <dgm:pt modelId="{A8438098-9082-4431-9CDA-99544F786225}" type="pres">
      <dgm:prSet presAssocID="{02E4BDF4-BA75-4358-867F-FDE6CF4539B4}" presName="rootComposite" presStyleCnt="0"/>
      <dgm:spPr/>
    </dgm:pt>
    <dgm:pt modelId="{946BCC35-1E95-4891-9560-7A0DE3A4F337}" type="pres">
      <dgm:prSet presAssocID="{02E4BDF4-BA75-4358-867F-FDE6CF4539B4}" presName="rootText" presStyleLbl="node2" presStyleIdx="2" presStyleCnt="5">
        <dgm:presLayoutVars>
          <dgm:chPref val="3"/>
        </dgm:presLayoutVars>
      </dgm:prSet>
      <dgm:spPr/>
    </dgm:pt>
    <dgm:pt modelId="{E53A2110-CB90-4C62-A6C8-C7C32A10E4DE}" type="pres">
      <dgm:prSet presAssocID="{02E4BDF4-BA75-4358-867F-FDE6CF4539B4}" presName="rootConnector" presStyleLbl="node2" presStyleIdx="2" presStyleCnt="5"/>
      <dgm:spPr/>
    </dgm:pt>
    <dgm:pt modelId="{8148F54E-F725-4132-9A17-A3297C66A90B}" type="pres">
      <dgm:prSet presAssocID="{02E4BDF4-BA75-4358-867F-FDE6CF4539B4}" presName="hierChild4" presStyleCnt="0"/>
      <dgm:spPr/>
    </dgm:pt>
    <dgm:pt modelId="{E63B48EB-F921-48B6-8C0D-A566B345B230}" type="pres">
      <dgm:prSet presAssocID="{5D89767B-DE16-499D-9483-CB7802DF18FB}" presName="Name37" presStyleLbl="parChTrans1D3" presStyleIdx="6" presStyleCnt="15"/>
      <dgm:spPr/>
    </dgm:pt>
    <dgm:pt modelId="{541EED03-B251-48C2-B730-2604089305D2}" type="pres">
      <dgm:prSet presAssocID="{9AC01DA5-DA3A-4772-AB8E-B108C0A76819}" presName="hierRoot2" presStyleCnt="0">
        <dgm:presLayoutVars>
          <dgm:hierBranch val="init"/>
        </dgm:presLayoutVars>
      </dgm:prSet>
      <dgm:spPr/>
    </dgm:pt>
    <dgm:pt modelId="{DEC738C8-0839-45F0-A4C8-A06183CC2ABE}" type="pres">
      <dgm:prSet presAssocID="{9AC01DA5-DA3A-4772-AB8E-B108C0A76819}" presName="rootComposite" presStyleCnt="0"/>
      <dgm:spPr/>
    </dgm:pt>
    <dgm:pt modelId="{374E884E-FA25-4C13-BCE2-3C879505C819}" type="pres">
      <dgm:prSet presAssocID="{9AC01DA5-DA3A-4772-AB8E-B108C0A76819}" presName="rootText" presStyleLbl="node3" presStyleIdx="6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9DB17B-816E-4774-8865-DEF07E98E9C8}" type="pres">
      <dgm:prSet presAssocID="{9AC01DA5-DA3A-4772-AB8E-B108C0A76819}" presName="rootConnector" presStyleLbl="node3" presStyleIdx="6" presStyleCnt="15"/>
      <dgm:spPr/>
    </dgm:pt>
    <dgm:pt modelId="{FDB271CB-9035-4927-A7C3-6E44045F346C}" type="pres">
      <dgm:prSet presAssocID="{9AC01DA5-DA3A-4772-AB8E-B108C0A76819}" presName="hierChild4" presStyleCnt="0"/>
      <dgm:spPr/>
    </dgm:pt>
    <dgm:pt modelId="{148E3438-E34C-42F4-89EA-109E435F34EE}" type="pres">
      <dgm:prSet presAssocID="{9AC01DA5-DA3A-4772-AB8E-B108C0A76819}" presName="hierChild5" presStyleCnt="0"/>
      <dgm:spPr/>
    </dgm:pt>
    <dgm:pt modelId="{056D7FD4-5F93-4263-B002-D92D94DFD08A}" type="pres">
      <dgm:prSet presAssocID="{DAB10630-D590-4427-999E-BF9E4CBA6D80}" presName="Name37" presStyleLbl="parChTrans1D3" presStyleIdx="7" presStyleCnt="15"/>
      <dgm:spPr/>
    </dgm:pt>
    <dgm:pt modelId="{B40244DF-621A-4BD0-910C-222FB650FDAB}" type="pres">
      <dgm:prSet presAssocID="{E289BB07-2DB7-418D-BAD6-1969F96144FE}" presName="hierRoot2" presStyleCnt="0">
        <dgm:presLayoutVars>
          <dgm:hierBranch val="init"/>
        </dgm:presLayoutVars>
      </dgm:prSet>
      <dgm:spPr/>
    </dgm:pt>
    <dgm:pt modelId="{F9676EC7-7CB4-48EC-8B94-B5934147BBE8}" type="pres">
      <dgm:prSet presAssocID="{E289BB07-2DB7-418D-BAD6-1969F96144FE}" presName="rootComposite" presStyleCnt="0"/>
      <dgm:spPr/>
    </dgm:pt>
    <dgm:pt modelId="{68BF7214-D2C9-4FD2-BA7A-6AE6A1F29DFD}" type="pres">
      <dgm:prSet presAssocID="{E289BB07-2DB7-418D-BAD6-1969F96144FE}" presName="rootText" presStyleLbl="node3" presStyleIdx="7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82CA11-BC75-4F86-B80B-BE17A1FBB73E}" type="pres">
      <dgm:prSet presAssocID="{E289BB07-2DB7-418D-BAD6-1969F96144FE}" presName="rootConnector" presStyleLbl="node3" presStyleIdx="7" presStyleCnt="15"/>
      <dgm:spPr/>
    </dgm:pt>
    <dgm:pt modelId="{09D089D2-4CE4-4975-95B7-8677B3DA7CBE}" type="pres">
      <dgm:prSet presAssocID="{E289BB07-2DB7-418D-BAD6-1969F96144FE}" presName="hierChild4" presStyleCnt="0"/>
      <dgm:spPr/>
    </dgm:pt>
    <dgm:pt modelId="{5330F8A4-EF96-4CBC-B701-F56DB4189077}" type="pres">
      <dgm:prSet presAssocID="{E289BB07-2DB7-418D-BAD6-1969F96144FE}" presName="hierChild5" presStyleCnt="0"/>
      <dgm:spPr/>
    </dgm:pt>
    <dgm:pt modelId="{CF6CBF20-3D26-4997-B651-C51BF8D708A2}" type="pres">
      <dgm:prSet presAssocID="{766D73C0-5FFE-4054-8DB6-5642D4DA622F}" presName="Name37" presStyleLbl="parChTrans1D3" presStyleIdx="8" presStyleCnt="15"/>
      <dgm:spPr/>
    </dgm:pt>
    <dgm:pt modelId="{8208AAB1-2A18-4F0E-8ED1-64F08C7F88DA}" type="pres">
      <dgm:prSet presAssocID="{1AF9C755-F05A-4245-AC83-B94021AC2A79}" presName="hierRoot2" presStyleCnt="0">
        <dgm:presLayoutVars>
          <dgm:hierBranch val="init"/>
        </dgm:presLayoutVars>
      </dgm:prSet>
      <dgm:spPr/>
    </dgm:pt>
    <dgm:pt modelId="{46B1D6BE-4F84-47F9-9BBC-7A966594C54D}" type="pres">
      <dgm:prSet presAssocID="{1AF9C755-F05A-4245-AC83-B94021AC2A79}" presName="rootComposite" presStyleCnt="0"/>
      <dgm:spPr/>
    </dgm:pt>
    <dgm:pt modelId="{1DCF1647-FF62-4199-BB5A-0D4A4DC68689}" type="pres">
      <dgm:prSet presAssocID="{1AF9C755-F05A-4245-AC83-B94021AC2A79}" presName="rootText" presStyleLbl="node3" presStyleIdx="8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6A1F92-4A26-4D36-AC2B-410D8944032A}" type="pres">
      <dgm:prSet presAssocID="{1AF9C755-F05A-4245-AC83-B94021AC2A79}" presName="rootConnector" presStyleLbl="node3" presStyleIdx="8" presStyleCnt="15"/>
      <dgm:spPr/>
    </dgm:pt>
    <dgm:pt modelId="{20F6FDE7-57BC-4A15-B23C-F09ED336DD59}" type="pres">
      <dgm:prSet presAssocID="{1AF9C755-F05A-4245-AC83-B94021AC2A79}" presName="hierChild4" presStyleCnt="0"/>
      <dgm:spPr/>
    </dgm:pt>
    <dgm:pt modelId="{D4E3AA63-E442-49B2-9156-3D1254422BC3}" type="pres">
      <dgm:prSet presAssocID="{1AF9C755-F05A-4245-AC83-B94021AC2A79}" presName="hierChild5" presStyleCnt="0"/>
      <dgm:spPr/>
    </dgm:pt>
    <dgm:pt modelId="{D0C33D5F-DD35-46DF-B7BC-D335E5FBE6FE}" type="pres">
      <dgm:prSet presAssocID="{02E4BDF4-BA75-4358-867F-FDE6CF4539B4}" presName="hierChild5" presStyleCnt="0"/>
      <dgm:spPr/>
    </dgm:pt>
    <dgm:pt modelId="{77825907-818A-455A-8867-139B4D9BF237}" type="pres">
      <dgm:prSet presAssocID="{8B9CA18A-CF55-404F-9A92-FC49964CC156}" presName="Name37" presStyleLbl="parChTrans1D2" presStyleIdx="3" presStyleCnt="5"/>
      <dgm:spPr/>
    </dgm:pt>
    <dgm:pt modelId="{EEB19BC7-0AB7-42EF-A3FD-67B07D403304}" type="pres">
      <dgm:prSet presAssocID="{2327D076-468A-483E-838D-858609EA222D}" presName="hierRoot2" presStyleCnt="0">
        <dgm:presLayoutVars>
          <dgm:hierBranch val="init"/>
        </dgm:presLayoutVars>
      </dgm:prSet>
      <dgm:spPr/>
    </dgm:pt>
    <dgm:pt modelId="{94C1378E-99B1-4170-969E-448C682D8761}" type="pres">
      <dgm:prSet presAssocID="{2327D076-468A-483E-838D-858609EA222D}" presName="rootComposite" presStyleCnt="0"/>
      <dgm:spPr/>
    </dgm:pt>
    <dgm:pt modelId="{DA3D847F-0844-4A1A-91C3-E2D522C309B9}" type="pres">
      <dgm:prSet presAssocID="{2327D076-468A-483E-838D-858609EA222D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4DE775-A66E-44EA-9D64-91D5FEC3D9F9}" type="pres">
      <dgm:prSet presAssocID="{2327D076-468A-483E-838D-858609EA222D}" presName="rootConnector" presStyleLbl="node2" presStyleIdx="3" presStyleCnt="5"/>
      <dgm:spPr/>
    </dgm:pt>
    <dgm:pt modelId="{A268CC07-3167-4320-AF5D-4F09A79DC74F}" type="pres">
      <dgm:prSet presAssocID="{2327D076-468A-483E-838D-858609EA222D}" presName="hierChild4" presStyleCnt="0"/>
      <dgm:spPr/>
    </dgm:pt>
    <dgm:pt modelId="{C774EC45-5A94-4E23-BB84-90EDA58E0A62}" type="pres">
      <dgm:prSet presAssocID="{A4DC8895-7095-4CA3-AB50-E8D003C84570}" presName="Name37" presStyleLbl="parChTrans1D3" presStyleIdx="9" presStyleCnt="15"/>
      <dgm:spPr/>
    </dgm:pt>
    <dgm:pt modelId="{3F7BD98D-20BD-42AD-A975-C4475B9BE997}" type="pres">
      <dgm:prSet presAssocID="{DFB212CC-9FC8-4789-B0F7-21AF2A09187A}" presName="hierRoot2" presStyleCnt="0">
        <dgm:presLayoutVars>
          <dgm:hierBranch val="init"/>
        </dgm:presLayoutVars>
      </dgm:prSet>
      <dgm:spPr/>
    </dgm:pt>
    <dgm:pt modelId="{43663AB4-AFC8-4D20-A22F-E72685407F3F}" type="pres">
      <dgm:prSet presAssocID="{DFB212CC-9FC8-4789-B0F7-21AF2A09187A}" presName="rootComposite" presStyleCnt="0"/>
      <dgm:spPr/>
    </dgm:pt>
    <dgm:pt modelId="{044D4568-CD49-44C4-A741-B973EA09B9F1}" type="pres">
      <dgm:prSet presAssocID="{DFB212CC-9FC8-4789-B0F7-21AF2A09187A}" presName="rootText" presStyleLbl="node3" presStyleIdx="9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94F2DC-05F1-4557-AE5E-9C83F4999AEA}" type="pres">
      <dgm:prSet presAssocID="{DFB212CC-9FC8-4789-B0F7-21AF2A09187A}" presName="rootConnector" presStyleLbl="node3" presStyleIdx="9" presStyleCnt="15"/>
      <dgm:spPr/>
    </dgm:pt>
    <dgm:pt modelId="{91BF69C5-AA44-4BB2-AE99-7D5E88411C1B}" type="pres">
      <dgm:prSet presAssocID="{DFB212CC-9FC8-4789-B0F7-21AF2A09187A}" presName="hierChild4" presStyleCnt="0"/>
      <dgm:spPr/>
    </dgm:pt>
    <dgm:pt modelId="{FCE27747-07E9-480B-896F-3FB56A88F1E5}" type="pres">
      <dgm:prSet presAssocID="{DFB212CC-9FC8-4789-B0F7-21AF2A09187A}" presName="hierChild5" presStyleCnt="0"/>
      <dgm:spPr/>
    </dgm:pt>
    <dgm:pt modelId="{398611BA-B64C-4E76-B7B1-96AE69F9E778}" type="pres">
      <dgm:prSet presAssocID="{E34A9F82-CFD8-4947-A085-C0DF2F0C6C45}" presName="Name37" presStyleLbl="parChTrans1D3" presStyleIdx="10" presStyleCnt="15"/>
      <dgm:spPr/>
    </dgm:pt>
    <dgm:pt modelId="{71CE6816-02A7-4691-9488-2F2ECC570644}" type="pres">
      <dgm:prSet presAssocID="{DF0829ED-6722-4A6E-9161-53DC8A0C0EB4}" presName="hierRoot2" presStyleCnt="0">
        <dgm:presLayoutVars>
          <dgm:hierBranch val="init"/>
        </dgm:presLayoutVars>
      </dgm:prSet>
      <dgm:spPr/>
    </dgm:pt>
    <dgm:pt modelId="{75EC58FB-3786-45EE-87EF-3F0EC39C739F}" type="pres">
      <dgm:prSet presAssocID="{DF0829ED-6722-4A6E-9161-53DC8A0C0EB4}" presName="rootComposite" presStyleCnt="0"/>
      <dgm:spPr/>
    </dgm:pt>
    <dgm:pt modelId="{E5178E80-FA4B-4D6B-BA0F-7F823DF9DE25}" type="pres">
      <dgm:prSet presAssocID="{DF0829ED-6722-4A6E-9161-53DC8A0C0EB4}" presName="rootText" presStyleLbl="node3" presStyleIdx="10" presStyleCnt="15">
        <dgm:presLayoutVars>
          <dgm:chPref val="3"/>
        </dgm:presLayoutVars>
      </dgm:prSet>
      <dgm:spPr/>
    </dgm:pt>
    <dgm:pt modelId="{07435E45-38E1-44EB-8F83-CFADCDBA5503}" type="pres">
      <dgm:prSet presAssocID="{DF0829ED-6722-4A6E-9161-53DC8A0C0EB4}" presName="rootConnector" presStyleLbl="node3" presStyleIdx="10" presStyleCnt="15"/>
      <dgm:spPr/>
    </dgm:pt>
    <dgm:pt modelId="{44CD5124-F2F0-45E4-88A2-DF497805E264}" type="pres">
      <dgm:prSet presAssocID="{DF0829ED-6722-4A6E-9161-53DC8A0C0EB4}" presName="hierChild4" presStyleCnt="0"/>
      <dgm:spPr/>
    </dgm:pt>
    <dgm:pt modelId="{869A02F1-D04D-4A08-AD62-80F96D809CEC}" type="pres">
      <dgm:prSet presAssocID="{DF0829ED-6722-4A6E-9161-53DC8A0C0EB4}" presName="hierChild5" presStyleCnt="0"/>
      <dgm:spPr/>
    </dgm:pt>
    <dgm:pt modelId="{FB392BA5-43C7-43D9-A680-9F26B45D8224}" type="pres">
      <dgm:prSet presAssocID="{75CA9146-EB95-41D7-9C9C-A08F67A88288}" presName="Name37" presStyleLbl="parChTrans1D3" presStyleIdx="11" presStyleCnt="15"/>
      <dgm:spPr/>
    </dgm:pt>
    <dgm:pt modelId="{FECF0522-0ECB-4105-A8D8-3D6F285C0276}" type="pres">
      <dgm:prSet presAssocID="{ABE22269-334D-45D1-BED8-97AA1DF43D41}" presName="hierRoot2" presStyleCnt="0">
        <dgm:presLayoutVars>
          <dgm:hierBranch val="init"/>
        </dgm:presLayoutVars>
      </dgm:prSet>
      <dgm:spPr/>
    </dgm:pt>
    <dgm:pt modelId="{CA928C68-AD52-42EB-8BC8-86A63F829539}" type="pres">
      <dgm:prSet presAssocID="{ABE22269-334D-45D1-BED8-97AA1DF43D41}" presName="rootComposite" presStyleCnt="0"/>
      <dgm:spPr/>
    </dgm:pt>
    <dgm:pt modelId="{598890F6-90B5-498E-AF66-E4E7B283C431}" type="pres">
      <dgm:prSet presAssocID="{ABE22269-334D-45D1-BED8-97AA1DF43D41}" presName="rootText" presStyleLbl="node3" presStyleIdx="11" presStyleCnt="15">
        <dgm:presLayoutVars>
          <dgm:chPref val="3"/>
        </dgm:presLayoutVars>
      </dgm:prSet>
      <dgm:spPr/>
    </dgm:pt>
    <dgm:pt modelId="{EFF3AF8C-F7FC-48BB-92EF-F25F77B75DFA}" type="pres">
      <dgm:prSet presAssocID="{ABE22269-334D-45D1-BED8-97AA1DF43D41}" presName="rootConnector" presStyleLbl="node3" presStyleIdx="11" presStyleCnt="15"/>
      <dgm:spPr/>
    </dgm:pt>
    <dgm:pt modelId="{67598F0C-6CAC-4620-81A0-BE2E57323DA3}" type="pres">
      <dgm:prSet presAssocID="{ABE22269-334D-45D1-BED8-97AA1DF43D41}" presName="hierChild4" presStyleCnt="0"/>
      <dgm:spPr/>
    </dgm:pt>
    <dgm:pt modelId="{62A456E2-6C8D-45D8-B54F-11E046C3520C}" type="pres">
      <dgm:prSet presAssocID="{ABE22269-334D-45D1-BED8-97AA1DF43D41}" presName="hierChild5" presStyleCnt="0"/>
      <dgm:spPr/>
    </dgm:pt>
    <dgm:pt modelId="{B7FAD400-3463-40BE-B671-6EBBB02D9E68}" type="pres">
      <dgm:prSet presAssocID="{2327D076-468A-483E-838D-858609EA222D}" presName="hierChild5" presStyleCnt="0"/>
      <dgm:spPr/>
    </dgm:pt>
    <dgm:pt modelId="{40633B54-59EF-477B-B8F1-5C3F672AF79B}" type="pres">
      <dgm:prSet presAssocID="{FAD58382-7EC0-4D15-82E5-F44BDA502F47}" presName="Name37" presStyleLbl="parChTrans1D2" presStyleIdx="4" presStyleCnt="5"/>
      <dgm:spPr/>
    </dgm:pt>
    <dgm:pt modelId="{885AE118-8941-4002-AE92-71F1B91D5799}" type="pres">
      <dgm:prSet presAssocID="{CE77A779-B0C7-42B9-8507-709E5F4A4FCB}" presName="hierRoot2" presStyleCnt="0">
        <dgm:presLayoutVars>
          <dgm:hierBranch val="init"/>
        </dgm:presLayoutVars>
      </dgm:prSet>
      <dgm:spPr/>
    </dgm:pt>
    <dgm:pt modelId="{C47E0E16-4A5B-4560-BED8-6834B89DE42C}" type="pres">
      <dgm:prSet presAssocID="{CE77A779-B0C7-42B9-8507-709E5F4A4FCB}" presName="rootComposite" presStyleCnt="0"/>
      <dgm:spPr/>
    </dgm:pt>
    <dgm:pt modelId="{25E3A54E-7AFE-4B56-870B-929890C60BDE}" type="pres">
      <dgm:prSet presAssocID="{CE77A779-B0C7-42B9-8507-709E5F4A4FCB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8A6522-B149-4E07-9E03-95674039FE40}" type="pres">
      <dgm:prSet presAssocID="{CE77A779-B0C7-42B9-8507-709E5F4A4FCB}" presName="rootConnector" presStyleLbl="node2" presStyleIdx="4" presStyleCnt="5"/>
      <dgm:spPr/>
    </dgm:pt>
    <dgm:pt modelId="{DEA156EB-363F-49B6-9ADB-A2D455D5E8BA}" type="pres">
      <dgm:prSet presAssocID="{CE77A779-B0C7-42B9-8507-709E5F4A4FCB}" presName="hierChild4" presStyleCnt="0"/>
      <dgm:spPr/>
    </dgm:pt>
    <dgm:pt modelId="{716491B9-520E-4942-B052-94D52667FEF0}" type="pres">
      <dgm:prSet presAssocID="{A49AAE2B-3CE6-49F2-8CCD-EE9A56625689}" presName="Name37" presStyleLbl="parChTrans1D3" presStyleIdx="12" presStyleCnt="15"/>
      <dgm:spPr/>
    </dgm:pt>
    <dgm:pt modelId="{F7F42993-650B-4F5E-93EC-6098A96223E1}" type="pres">
      <dgm:prSet presAssocID="{E1EBEA5F-C4DA-46E1-A115-2C73F69A1932}" presName="hierRoot2" presStyleCnt="0">
        <dgm:presLayoutVars>
          <dgm:hierBranch val="init"/>
        </dgm:presLayoutVars>
      </dgm:prSet>
      <dgm:spPr/>
    </dgm:pt>
    <dgm:pt modelId="{057B8A4B-C6F3-4D75-9B71-84A11A764DCD}" type="pres">
      <dgm:prSet presAssocID="{E1EBEA5F-C4DA-46E1-A115-2C73F69A1932}" presName="rootComposite" presStyleCnt="0"/>
      <dgm:spPr/>
    </dgm:pt>
    <dgm:pt modelId="{2170A870-0AC6-4993-BB9B-413C02ECF7D9}" type="pres">
      <dgm:prSet presAssocID="{E1EBEA5F-C4DA-46E1-A115-2C73F69A1932}" presName="rootText" presStyleLbl="node3" presStyleIdx="12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2CA7E3-C292-4864-BE6D-4B91112B0626}" type="pres">
      <dgm:prSet presAssocID="{E1EBEA5F-C4DA-46E1-A115-2C73F69A1932}" presName="rootConnector" presStyleLbl="node3" presStyleIdx="12" presStyleCnt="15"/>
      <dgm:spPr/>
    </dgm:pt>
    <dgm:pt modelId="{859F9AD3-B116-4D87-A4DD-9EAA5F7811CB}" type="pres">
      <dgm:prSet presAssocID="{E1EBEA5F-C4DA-46E1-A115-2C73F69A1932}" presName="hierChild4" presStyleCnt="0"/>
      <dgm:spPr/>
    </dgm:pt>
    <dgm:pt modelId="{AC139049-FCB8-45A7-AFC6-586CAE97E850}" type="pres">
      <dgm:prSet presAssocID="{E1EBEA5F-C4DA-46E1-A115-2C73F69A1932}" presName="hierChild5" presStyleCnt="0"/>
      <dgm:spPr/>
    </dgm:pt>
    <dgm:pt modelId="{81BF9BE9-E947-4CAF-B72E-1BE62FB8E32B}" type="pres">
      <dgm:prSet presAssocID="{F9BD111C-C05B-4420-A2D9-DD1093A8A004}" presName="Name37" presStyleLbl="parChTrans1D3" presStyleIdx="13" presStyleCnt="15"/>
      <dgm:spPr/>
    </dgm:pt>
    <dgm:pt modelId="{C86727F6-DC4E-445A-B4E5-5025A84AB3F9}" type="pres">
      <dgm:prSet presAssocID="{911123EB-106B-428A-BA63-07E96883BB6A}" presName="hierRoot2" presStyleCnt="0">
        <dgm:presLayoutVars>
          <dgm:hierBranch val="init"/>
        </dgm:presLayoutVars>
      </dgm:prSet>
      <dgm:spPr/>
    </dgm:pt>
    <dgm:pt modelId="{BCFC0D5C-1E78-4CCC-A8A1-2FDC26CAF8E1}" type="pres">
      <dgm:prSet presAssocID="{911123EB-106B-428A-BA63-07E96883BB6A}" presName="rootComposite" presStyleCnt="0"/>
      <dgm:spPr/>
    </dgm:pt>
    <dgm:pt modelId="{19C45903-362F-4286-9B78-5A6FC3F1F9D8}" type="pres">
      <dgm:prSet presAssocID="{911123EB-106B-428A-BA63-07E96883BB6A}" presName="rootText" presStyleLbl="node3" presStyleIdx="13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B5E9CB-9E35-4B43-917F-15E39F17E18F}" type="pres">
      <dgm:prSet presAssocID="{911123EB-106B-428A-BA63-07E96883BB6A}" presName="rootConnector" presStyleLbl="node3" presStyleIdx="13" presStyleCnt="15"/>
      <dgm:spPr/>
    </dgm:pt>
    <dgm:pt modelId="{630844CB-D1AA-41AF-8602-86501FED57D7}" type="pres">
      <dgm:prSet presAssocID="{911123EB-106B-428A-BA63-07E96883BB6A}" presName="hierChild4" presStyleCnt="0"/>
      <dgm:spPr/>
    </dgm:pt>
    <dgm:pt modelId="{B8B8B25A-29D2-4165-A138-6928C9B758BC}" type="pres">
      <dgm:prSet presAssocID="{911123EB-106B-428A-BA63-07E96883BB6A}" presName="hierChild5" presStyleCnt="0"/>
      <dgm:spPr/>
    </dgm:pt>
    <dgm:pt modelId="{2C9E0FF0-AFEE-4206-AC6B-E1E5FD6CC622}" type="pres">
      <dgm:prSet presAssocID="{5D2D76D1-BCEB-4CFF-8067-849D14649197}" presName="Name37" presStyleLbl="parChTrans1D3" presStyleIdx="14" presStyleCnt="15"/>
      <dgm:spPr/>
    </dgm:pt>
    <dgm:pt modelId="{92E68086-369C-40AC-8486-0A93E0A1CCA3}" type="pres">
      <dgm:prSet presAssocID="{F1376653-29A6-44A7-A86F-A5CDA08BB453}" presName="hierRoot2" presStyleCnt="0">
        <dgm:presLayoutVars>
          <dgm:hierBranch val="init"/>
        </dgm:presLayoutVars>
      </dgm:prSet>
      <dgm:spPr/>
    </dgm:pt>
    <dgm:pt modelId="{D525137D-3464-467F-BC2D-5D7DEB2D56A1}" type="pres">
      <dgm:prSet presAssocID="{F1376653-29A6-44A7-A86F-A5CDA08BB453}" presName="rootComposite" presStyleCnt="0"/>
      <dgm:spPr/>
    </dgm:pt>
    <dgm:pt modelId="{529B47E2-053F-4085-B288-F6A87F2DC7C2}" type="pres">
      <dgm:prSet presAssocID="{F1376653-29A6-44A7-A86F-A5CDA08BB453}" presName="rootText" presStyleLbl="node3" presStyleIdx="14" presStyleCnt="15">
        <dgm:presLayoutVars>
          <dgm:chPref val="3"/>
        </dgm:presLayoutVars>
      </dgm:prSet>
      <dgm:spPr/>
    </dgm:pt>
    <dgm:pt modelId="{ABCED277-413C-4F7A-A434-F56FCFF95340}" type="pres">
      <dgm:prSet presAssocID="{F1376653-29A6-44A7-A86F-A5CDA08BB453}" presName="rootConnector" presStyleLbl="node3" presStyleIdx="14" presStyleCnt="15"/>
      <dgm:spPr/>
    </dgm:pt>
    <dgm:pt modelId="{593CAEBB-5514-43B3-8550-76CCC60C863C}" type="pres">
      <dgm:prSet presAssocID="{F1376653-29A6-44A7-A86F-A5CDA08BB453}" presName="hierChild4" presStyleCnt="0"/>
      <dgm:spPr/>
    </dgm:pt>
    <dgm:pt modelId="{3A527142-0B1F-4D7D-A6CE-C99085A05841}" type="pres">
      <dgm:prSet presAssocID="{F1376653-29A6-44A7-A86F-A5CDA08BB453}" presName="hierChild5" presStyleCnt="0"/>
      <dgm:spPr/>
    </dgm:pt>
    <dgm:pt modelId="{C19D9E81-DC0C-4974-9939-814C8B79B58A}" type="pres">
      <dgm:prSet presAssocID="{CE77A779-B0C7-42B9-8507-709E5F4A4FCB}" presName="hierChild5" presStyleCnt="0"/>
      <dgm:spPr/>
    </dgm:pt>
    <dgm:pt modelId="{0896328E-DB6D-4218-ABDE-5F92805288A5}" type="pres">
      <dgm:prSet presAssocID="{E8BA8E10-BF1E-4E18-8C7F-4E501B5ABADA}" presName="hierChild3" presStyleCnt="0"/>
      <dgm:spPr/>
    </dgm:pt>
  </dgm:ptLst>
  <dgm:cxnLst>
    <dgm:cxn modelId="{1BFAB0AE-EB46-44A3-AA32-267A0B468843}" type="presOf" srcId="{403A1B73-46C8-4092-B838-1A253D604BFD}" destId="{FF853CE3-4808-43BA-BA95-1DFEA3A76067}" srcOrd="0" destOrd="0" presId="urn:microsoft.com/office/officeart/2005/8/layout/orgChart1"/>
    <dgm:cxn modelId="{3DE10890-052A-4EF1-BCAC-57D8DD288E73}" srcId="{02E4BDF4-BA75-4358-867F-FDE6CF4539B4}" destId="{1AF9C755-F05A-4245-AC83-B94021AC2A79}" srcOrd="2" destOrd="0" parTransId="{766D73C0-5FFE-4054-8DB6-5642D4DA622F}" sibTransId="{D72F5073-D333-4948-88C7-4D3A798BD085}"/>
    <dgm:cxn modelId="{4560F0CB-D4E5-448A-8130-32A3437DEC25}" type="presOf" srcId="{C63384DC-7342-42C5-BAE2-466A5493A854}" destId="{9AD3C2EC-22E9-468B-93E0-E43D27C854F4}" srcOrd="1" destOrd="0" presId="urn:microsoft.com/office/officeart/2005/8/layout/orgChart1"/>
    <dgm:cxn modelId="{09497130-6C7F-4A72-9816-56692C11E21A}" type="presOf" srcId="{C63384DC-7342-42C5-BAE2-466A5493A854}" destId="{0E904EFF-F943-4B4E-BD09-BF972A8609B3}" srcOrd="0" destOrd="0" presId="urn:microsoft.com/office/officeart/2005/8/layout/orgChart1"/>
    <dgm:cxn modelId="{13C2CE69-163F-480D-A40D-8EEC6867A2EC}" type="presOf" srcId="{943E01FD-E2A9-4C75-9417-30A78D90A7BA}" destId="{E8CC4FCA-F971-4D80-9C88-2FC4F2DBB178}" srcOrd="1" destOrd="0" presId="urn:microsoft.com/office/officeart/2005/8/layout/orgChart1"/>
    <dgm:cxn modelId="{968A0282-2B69-45BB-ADC2-4A7CC28D13D7}" type="presOf" srcId="{F9BD111C-C05B-4420-A2D9-DD1093A8A004}" destId="{81BF9BE9-E947-4CAF-B72E-1BE62FB8E32B}" srcOrd="0" destOrd="0" presId="urn:microsoft.com/office/officeart/2005/8/layout/orgChart1"/>
    <dgm:cxn modelId="{6CB5CAC9-ACB7-4978-9B7E-67175137F589}" srcId="{02E4BDF4-BA75-4358-867F-FDE6CF4539B4}" destId="{E289BB07-2DB7-418D-BAD6-1969F96144FE}" srcOrd="1" destOrd="0" parTransId="{DAB10630-D590-4427-999E-BF9E4CBA6D80}" sibTransId="{90EB04AD-F0B7-46E4-9334-BF37039AEE9F}"/>
    <dgm:cxn modelId="{4009EBAA-DDEB-43EC-91D4-506124DDE679}" type="presOf" srcId="{9C88DE37-4480-451B-98B2-341814F01B3C}" destId="{F66B1C9C-FA91-4FB4-85D7-F1F0C3DD33FD}" srcOrd="0" destOrd="0" presId="urn:microsoft.com/office/officeart/2005/8/layout/orgChart1"/>
    <dgm:cxn modelId="{6295FD7E-77DB-4C35-B0BA-340C242C1316}" type="presOf" srcId="{E8BA8E10-BF1E-4E18-8C7F-4E501B5ABADA}" destId="{65D80EE9-579B-4BEA-9FCE-969900F2C1DD}" srcOrd="1" destOrd="0" presId="urn:microsoft.com/office/officeart/2005/8/layout/orgChart1"/>
    <dgm:cxn modelId="{4EFE77F7-CCA9-47DE-8D65-B2256314CA82}" srcId="{CE77A779-B0C7-42B9-8507-709E5F4A4FCB}" destId="{F1376653-29A6-44A7-A86F-A5CDA08BB453}" srcOrd="2" destOrd="0" parTransId="{5D2D76D1-BCEB-4CFF-8067-849D14649197}" sibTransId="{5DD23F91-7958-4759-8995-83EAA8B37A5D}"/>
    <dgm:cxn modelId="{1252F370-767B-40A7-AC18-47C5446DF728}" type="presOf" srcId="{E289BB07-2DB7-418D-BAD6-1969F96144FE}" destId="{4A82CA11-BC75-4F86-B80B-BE17A1FBB73E}" srcOrd="1" destOrd="0" presId="urn:microsoft.com/office/officeart/2005/8/layout/orgChart1"/>
    <dgm:cxn modelId="{2484145C-ACCF-4A3D-876B-2A3898C658CD}" type="presOf" srcId="{8BCA26EE-53B8-4570-B136-5FA4C7456642}" destId="{3BA77958-2985-4262-A6D8-8346F4BECF4F}" srcOrd="0" destOrd="0" presId="urn:microsoft.com/office/officeart/2005/8/layout/orgChart1"/>
    <dgm:cxn modelId="{9F074692-7249-421D-BFF4-095BB3772E7D}" type="presOf" srcId="{CEE65682-0007-4371-9CBE-A9529C1DA360}" destId="{742C8F83-E493-477A-833C-F6DDBFB746A7}" srcOrd="0" destOrd="0" presId="urn:microsoft.com/office/officeart/2005/8/layout/orgChart1"/>
    <dgm:cxn modelId="{228ED0C8-C2C9-4115-AD71-5D22EED2E7E3}" type="presOf" srcId="{A49AAE2B-3CE6-49F2-8CCD-EE9A56625689}" destId="{716491B9-520E-4942-B052-94D52667FEF0}" srcOrd="0" destOrd="0" presId="urn:microsoft.com/office/officeart/2005/8/layout/orgChart1"/>
    <dgm:cxn modelId="{BB4E860E-EB57-4F3C-9A98-FC7D37D3183D}" srcId="{E8BA8E10-BF1E-4E18-8C7F-4E501B5ABADA}" destId="{C63384DC-7342-42C5-BAE2-466A5493A854}" srcOrd="1" destOrd="0" parTransId="{94B353D3-7F7D-495F-ACC5-32E2A99B733A}" sibTransId="{4A97386E-4E4E-483E-9932-AC4DFD15BC58}"/>
    <dgm:cxn modelId="{59626466-C5BE-4647-847B-15B04E8C5F1D}" srcId="{C63384DC-7342-42C5-BAE2-466A5493A854}" destId="{9C88DE37-4480-451B-98B2-341814F01B3C}" srcOrd="0" destOrd="0" parTransId="{8BCA26EE-53B8-4570-B136-5FA4C7456642}" sibTransId="{4D029FB3-5D5B-48BE-B783-BC12FF87F1E9}"/>
    <dgm:cxn modelId="{6911F3F9-5B0F-4EBB-9C88-CCF2F01F3E4B}" type="presOf" srcId="{001B380D-796B-49EE-A15E-4C6B5A714D5E}" destId="{35C660ED-B6F6-41EA-991A-9F98FA43AF4F}" srcOrd="0" destOrd="0" presId="urn:microsoft.com/office/officeart/2005/8/layout/orgChart1"/>
    <dgm:cxn modelId="{24968BC9-7DEA-4B8E-9D9C-12EA172B44A3}" type="presOf" srcId="{9AC01DA5-DA3A-4772-AB8E-B108C0A76819}" destId="{374E884E-FA25-4C13-BCE2-3C879505C819}" srcOrd="0" destOrd="0" presId="urn:microsoft.com/office/officeart/2005/8/layout/orgChart1"/>
    <dgm:cxn modelId="{FF6ED788-6AC6-4E08-B8DF-00BBE6FDFCA4}" type="presOf" srcId="{E16A4B58-9B4A-435F-95A9-AE9422A41EFC}" destId="{4CE73767-40A3-4CAA-983F-BD43AEB12545}" srcOrd="1" destOrd="0" presId="urn:microsoft.com/office/officeart/2005/8/layout/orgChart1"/>
    <dgm:cxn modelId="{BC349FCD-9D83-4096-B637-96217EA8C7BC}" type="presOf" srcId="{2327D076-468A-483E-838D-858609EA222D}" destId="{DA3D847F-0844-4A1A-91C3-E2D522C309B9}" srcOrd="0" destOrd="0" presId="urn:microsoft.com/office/officeart/2005/8/layout/orgChart1"/>
    <dgm:cxn modelId="{72AE6748-019D-4358-8369-DC3B92DDBAA7}" type="presOf" srcId="{5D2D76D1-BCEB-4CFF-8067-849D14649197}" destId="{2C9E0FF0-AFEE-4206-AC6B-E1E5FD6CC622}" srcOrd="0" destOrd="0" presId="urn:microsoft.com/office/officeart/2005/8/layout/orgChart1"/>
    <dgm:cxn modelId="{CBBBD1A4-3487-4FDB-A883-D8BD35F1D33A}" type="presOf" srcId="{8B9CA18A-CF55-404F-9A92-FC49964CC156}" destId="{77825907-818A-455A-8867-139B4D9BF237}" srcOrd="0" destOrd="0" presId="urn:microsoft.com/office/officeart/2005/8/layout/orgChart1"/>
    <dgm:cxn modelId="{0AA28852-B2ED-4A54-9768-6D17F75D9DA1}" type="presOf" srcId="{E16A4B58-9B4A-435F-95A9-AE9422A41EFC}" destId="{641C1806-8005-462F-845E-2CE9134127BB}" srcOrd="0" destOrd="0" presId="urn:microsoft.com/office/officeart/2005/8/layout/orgChart1"/>
    <dgm:cxn modelId="{6FB9033D-C438-4EE0-936F-1D116D0E242E}" type="presOf" srcId="{EC50820C-6C53-48EB-B07C-63760AF11DD4}" destId="{ED0D43C3-B267-4419-8982-845654127FB0}" srcOrd="0" destOrd="0" presId="urn:microsoft.com/office/officeart/2005/8/layout/orgChart1"/>
    <dgm:cxn modelId="{7EDBBEA8-B447-4D28-BB9F-0A10A36B490D}" type="presOf" srcId="{A4DC8895-7095-4CA3-AB50-E8D003C84570}" destId="{C774EC45-5A94-4E23-BB84-90EDA58E0A62}" srcOrd="0" destOrd="0" presId="urn:microsoft.com/office/officeart/2005/8/layout/orgChart1"/>
    <dgm:cxn modelId="{6D9A9C22-2469-4849-9434-EDEA632766DD}" srcId="{E8BA8E10-BF1E-4E18-8C7F-4E501B5ABADA}" destId="{2327D076-468A-483E-838D-858609EA222D}" srcOrd="3" destOrd="0" parTransId="{8B9CA18A-CF55-404F-9A92-FC49964CC156}" sibTransId="{33DFBDF1-3BA6-4538-9F3F-FD4E71857916}"/>
    <dgm:cxn modelId="{EA54D5C6-45D9-491E-82BD-E3D2F4ACDD74}" type="presOf" srcId="{F1376653-29A6-44A7-A86F-A5CDA08BB453}" destId="{529B47E2-053F-4085-B288-F6A87F2DC7C2}" srcOrd="0" destOrd="0" presId="urn:microsoft.com/office/officeart/2005/8/layout/orgChart1"/>
    <dgm:cxn modelId="{E77B7EA6-DB7A-4CD0-BECE-01B913825790}" type="presOf" srcId="{D3E20122-38E4-4CC2-8B00-3B87BAD1A643}" destId="{016C1B29-D981-4F8B-992F-B2F07E4628D6}" srcOrd="0" destOrd="0" presId="urn:microsoft.com/office/officeart/2005/8/layout/orgChart1"/>
    <dgm:cxn modelId="{0770D598-020E-4E77-AE42-D7D99E807366}" srcId="{E8BA8E10-BF1E-4E18-8C7F-4E501B5ABADA}" destId="{CE77A779-B0C7-42B9-8507-709E5F4A4FCB}" srcOrd="4" destOrd="0" parTransId="{FAD58382-7EC0-4D15-82E5-F44BDA502F47}" sibTransId="{66EECA02-51D9-4226-88BA-D2185EA4916E}"/>
    <dgm:cxn modelId="{70209C12-4879-404C-B707-49B984D43D46}" type="presOf" srcId="{DFB212CC-9FC8-4789-B0F7-21AF2A09187A}" destId="{E694F2DC-05F1-4557-AE5E-9C83F4999AEA}" srcOrd="1" destOrd="0" presId="urn:microsoft.com/office/officeart/2005/8/layout/orgChart1"/>
    <dgm:cxn modelId="{6F68F71F-F81E-4657-8624-8EBC88D0F844}" srcId="{C63384DC-7342-42C5-BAE2-466A5493A854}" destId="{F1061493-C04C-44FA-AD5B-AB26E8F33C28}" srcOrd="1" destOrd="0" parTransId="{403A1B73-46C8-4092-B838-1A253D604BFD}" sibTransId="{25105382-2CA2-4C8F-AF40-D91FDF44B770}"/>
    <dgm:cxn modelId="{0823091E-1CDE-4EC1-9203-2663648BF696}" type="presOf" srcId="{DF0829ED-6722-4A6E-9161-53DC8A0C0EB4}" destId="{07435E45-38E1-44EB-8F83-CFADCDBA5503}" srcOrd="1" destOrd="0" presId="urn:microsoft.com/office/officeart/2005/8/layout/orgChart1"/>
    <dgm:cxn modelId="{AB9E42FC-6570-4B2B-8D89-D189D8498CD9}" type="presOf" srcId="{911123EB-106B-428A-BA63-07E96883BB6A}" destId="{19C45903-362F-4286-9B78-5A6FC3F1F9D8}" srcOrd="0" destOrd="0" presId="urn:microsoft.com/office/officeart/2005/8/layout/orgChart1"/>
    <dgm:cxn modelId="{2264BA20-53DD-4B84-AE91-3B85BFFA1D52}" type="presOf" srcId="{F1061493-C04C-44FA-AD5B-AB26E8F33C28}" destId="{6499DE0E-9616-46C2-BA15-9F7A61CA702A}" srcOrd="1" destOrd="0" presId="urn:microsoft.com/office/officeart/2005/8/layout/orgChart1"/>
    <dgm:cxn modelId="{DB3F4CB3-0493-40EE-A6CD-87BF359905AC}" type="presOf" srcId="{1AF9C755-F05A-4245-AC83-B94021AC2A79}" destId="{EB6A1F92-4A26-4D36-AC2B-410D8944032A}" srcOrd="1" destOrd="0" presId="urn:microsoft.com/office/officeart/2005/8/layout/orgChart1"/>
    <dgm:cxn modelId="{76580C51-2372-4C76-9E4D-741A7F00C92D}" srcId="{CE77A779-B0C7-42B9-8507-709E5F4A4FCB}" destId="{911123EB-106B-428A-BA63-07E96883BB6A}" srcOrd="1" destOrd="0" parTransId="{F9BD111C-C05B-4420-A2D9-DD1093A8A004}" sibTransId="{B9DAE9D4-F460-4107-8DD1-C1D3EF92CCCA}"/>
    <dgm:cxn modelId="{95E224F8-9306-4BFF-BBAA-52A70F2C6415}" type="presOf" srcId="{2327D076-468A-483E-838D-858609EA222D}" destId="{934DE775-A66E-44EA-9D64-91D5FEC3D9F9}" srcOrd="1" destOrd="0" presId="urn:microsoft.com/office/officeart/2005/8/layout/orgChart1"/>
    <dgm:cxn modelId="{875C0D10-2461-4319-A553-40690633C39F}" type="presOf" srcId="{9C88DE37-4480-451B-98B2-341814F01B3C}" destId="{AC4527E7-A965-4A92-9768-CCD277553E49}" srcOrd="1" destOrd="0" presId="urn:microsoft.com/office/officeart/2005/8/layout/orgChart1"/>
    <dgm:cxn modelId="{491D6FC5-02B1-48FF-8D4C-F3944AA3F2D6}" srcId="{E16A4B58-9B4A-435F-95A9-AE9422A41EFC}" destId="{2DE5E503-62B6-4269-B870-3401D1F35C52}" srcOrd="2" destOrd="0" parTransId="{1C1B7048-F0C2-4FE7-B389-55ACC5585BF4}" sibTransId="{A4C179ED-0517-46A4-9D54-8C29CC71160A}"/>
    <dgm:cxn modelId="{3444E3CB-ADAC-4668-ADF7-7F94C76643DD}" type="presOf" srcId="{1C1B7048-F0C2-4FE7-B389-55ACC5585BF4}" destId="{BAAF363C-996A-46D4-B7BC-BE2C3F8AB95C}" srcOrd="0" destOrd="0" presId="urn:microsoft.com/office/officeart/2005/8/layout/orgChart1"/>
    <dgm:cxn modelId="{741A01B8-3D2B-4D8A-92FE-E5916D98A2E9}" srcId="{E16A4B58-9B4A-435F-95A9-AE9422A41EFC}" destId="{C2E09F0D-0A1D-40D6-AE27-FD2ADB6B5D70}" srcOrd="0" destOrd="0" parTransId="{BB17D8C4-0AAF-4F93-BEB4-A61496B2A0D0}" sibTransId="{6881D24F-3054-43B8-BB1F-E68F86E85C1C}"/>
    <dgm:cxn modelId="{E5A95027-113C-4E41-BEF3-FA58A15561F5}" type="presOf" srcId="{02E4BDF4-BA75-4358-867F-FDE6CF4539B4}" destId="{E53A2110-CB90-4C62-A6C8-C7C32A10E4DE}" srcOrd="1" destOrd="0" presId="urn:microsoft.com/office/officeart/2005/8/layout/orgChart1"/>
    <dgm:cxn modelId="{845686F2-CBAF-4296-89CB-04CAB909212A}" type="presOf" srcId="{E1EBEA5F-C4DA-46E1-A115-2C73F69A1932}" destId="{2170A870-0AC6-4993-BB9B-413C02ECF7D9}" srcOrd="0" destOrd="0" presId="urn:microsoft.com/office/officeart/2005/8/layout/orgChart1"/>
    <dgm:cxn modelId="{564CDE1C-9325-45EB-A4E7-37FD5ED90DB6}" type="presOf" srcId="{DAB10630-D590-4427-999E-BF9E4CBA6D80}" destId="{056D7FD4-5F93-4263-B002-D92D94DFD08A}" srcOrd="0" destOrd="0" presId="urn:microsoft.com/office/officeart/2005/8/layout/orgChart1"/>
    <dgm:cxn modelId="{A3404FF1-45B7-494D-8B84-C34611CCD9D2}" type="presOf" srcId="{F1376653-29A6-44A7-A86F-A5CDA08BB453}" destId="{ABCED277-413C-4F7A-A434-F56FCFF95340}" srcOrd="1" destOrd="0" presId="urn:microsoft.com/office/officeart/2005/8/layout/orgChart1"/>
    <dgm:cxn modelId="{7B3278D5-9341-4E00-BA1D-461C653F49B6}" srcId="{E8BA8E10-BF1E-4E18-8C7F-4E501B5ABADA}" destId="{E16A4B58-9B4A-435F-95A9-AE9422A41EFC}" srcOrd="0" destOrd="0" parTransId="{D3E20122-38E4-4CC2-8B00-3B87BAD1A643}" sibTransId="{B1182C2E-9C6E-432C-BEDC-7EE05A10FC5B}"/>
    <dgm:cxn modelId="{476EFCDB-0E56-4E72-88FB-8BCB994F309F}" type="presOf" srcId="{C2E09F0D-0A1D-40D6-AE27-FD2ADB6B5D70}" destId="{9F2B6C6F-1DEF-41D0-A803-9F0D16BD2263}" srcOrd="1" destOrd="0" presId="urn:microsoft.com/office/officeart/2005/8/layout/orgChart1"/>
    <dgm:cxn modelId="{0EE55257-6D7D-48EA-BA98-17583C9391E9}" srcId="{001B380D-796B-49EE-A15E-4C6B5A714D5E}" destId="{F88316D8-E160-40A8-8A41-931FB19B52E2}" srcOrd="0" destOrd="0" parTransId="{3871228B-D5BE-442C-8BE0-48C1237624C2}" sibTransId="{669CD355-C747-4590-8966-9343B6FCC2E7}"/>
    <dgm:cxn modelId="{A4C951A4-EA22-4912-890A-C48419452C42}" type="presOf" srcId="{911123EB-106B-428A-BA63-07E96883BB6A}" destId="{D4B5E9CB-9E35-4B43-917F-15E39F17E18F}" srcOrd="1" destOrd="0" presId="urn:microsoft.com/office/officeart/2005/8/layout/orgChart1"/>
    <dgm:cxn modelId="{79B26621-BE7E-4EB9-8364-4568AE9F4ECB}" type="presOf" srcId="{CE77A779-B0C7-42B9-8507-709E5F4A4FCB}" destId="{25E3A54E-7AFE-4B56-870B-929890C60BDE}" srcOrd="0" destOrd="0" presId="urn:microsoft.com/office/officeart/2005/8/layout/orgChart1"/>
    <dgm:cxn modelId="{CFA59BBE-8416-441A-B8EA-750A5E3F8BA4}" type="presOf" srcId="{F88316D8-E160-40A8-8A41-931FB19B52E2}" destId="{4E998202-3F03-4D2F-8D37-20057018B204}" srcOrd="1" destOrd="0" presId="urn:microsoft.com/office/officeart/2005/8/layout/orgChart1"/>
    <dgm:cxn modelId="{3388C47D-41EA-46B4-85D6-C926D53F4D40}" type="presOf" srcId="{943E01FD-E2A9-4C75-9417-30A78D90A7BA}" destId="{7EBC4A89-A709-4107-B9F7-DC07C8708FFC}" srcOrd="0" destOrd="0" presId="urn:microsoft.com/office/officeart/2005/8/layout/orgChart1"/>
    <dgm:cxn modelId="{57C19137-DD10-421B-87C2-291729DE07C6}" srcId="{2327D076-468A-483E-838D-858609EA222D}" destId="{ABE22269-334D-45D1-BED8-97AA1DF43D41}" srcOrd="2" destOrd="0" parTransId="{75CA9146-EB95-41D7-9C9C-A08F67A88288}" sibTransId="{DF7F8C75-A345-4B9F-AE03-B113D856F65A}"/>
    <dgm:cxn modelId="{6F20A101-5E40-495E-B17D-99D36B28A45F}" type="presOf" srcId="{75CA9146-EB95-41D7-9C9C-A08F67A88288}" destId="{FB392BA5-43C7-43D9-A680-9F26B45D8224}" srcOrd="0" destOrd="0" presId="urn:microsoft.com/office/officeart/2005/8/layout/orgChart1"/>
    <dgm:cxn modelId="{B8E74EC6-4777-4FEE-9153-B068B22C08C5}" type="presOf" srcId="{E8BA8E10-BF1E-4E18-8C7F-4E501B5ABADA}" destId="{9782DFF4-A33C-46E2-BFB0-61F990C33669}" srcOrd="0" destOrd="0" presId="urn:microsoft.com/office/officeart/2005/8/layout/orgChart1"/>
    <dgm:cxn modelId="{97C42F29-5249-43DA-A06B-9999F7A3054D}" type="presOf" srcId="{766D73C0-5FFE-4054-8DB6-5642D4DA622F}" destId="{CF6CBF20-3D26-4997-B651-C51BF8D708A2}" srcOrd="0" destOrd="0" presId="urn:microsoft.com/office/officeart/2005/8/layout/orgChart1"/>
    <dgm:cxn modelId="{0E9F8270-8BD1-406A-BDD6-03A484D1B493}" type="presOf" srcId="{1AF9C755-F05A-4245-AC83-B94021AC2A79}" destId="{1DCF1647-FF62-4199-BB5A-0D4A4DC68689}" srcOrd="0" destOrd="0" presId="urn:microsoft.com/office/officeart/2005/8/layout/orgChart1"/>
    <dgm:cxn modelId="{5C9BBE23-DC89-4931-9013-FDA2E1718EAA}" type="presOf" srcId="{02E4BDF4-BA75-4358-867F-FDE6CF4539B4}" destId="{946BCC35-1E95-4891-9560-7A0DE3A4F337}" srcOrd="0" destOrd="0" presId="urn:microsoft.com/office/officeart/2005/8/layout/orgChart1"/>
    <dgm:cxn modelId="{0D840DC6-0AC3-44EA-BC97-7190618E5141}" type="presOf" srcId="{FAD58382-7EC0-4D15-82E5-F44BDA502F47}" destId="{40633B54-59EF-477B-B8F1-5C3F672AF79B}" srcOrd="0" destOrd="0" presId="urn:microsoft.com/office/officeart/2005/8/layout/orgChart1"/>
    <dgm:cxn modelId="{03F308A0-A408-4C74-9D73-2131A691FEA0}" type="presOf" srcId="{C2E09F0D-0A1D-40D6-AE27-FD2ADB6B5D70}" destId="{725963B2-C230-40B5-AC3B-1C0F1F8285D9}" srcOrd="0" destOrd="0" presId="urn:microsoft.com/office/officeart/2005/8/layout/orgChart1"/>
    <dgm:cxn modelId="{7EEE4001-2F69-4F81-9333-4FBF04CE5396}" type="presOf" srcId="{0FFF808A-9705-4504-B867-AC29A1EFC64F}" destId="{7184ED61-BD72-4D88-AEA7-3D8685CB48B2}" srcOrd="1" destOrd="0" presId="urn:microsoft.com/office/officeart/2005/8/layout/orgChart1"/>
    <dgm:cxn modelId="{949949B5-51C7-4A67-8870-DA5178DE658C}" srcId="{CE77A779-B0C7-42B9-8507-709E5F4A4FCB}" destId="{E1EBEA5F-C4DA-46E1-A115-2C73F69A1932}" srcOrd="0" destOrd="0" parTransId="{A49AAE2B-3CE6-49F2-8CCD-EE9A56625689}" sibTransId="{7F5A8BD6-65ED-468C-89EF-BC2F020A4FFE}"/>
    <dgm:cxn modelId="{E991EE52-C552-48B5-BEBE-71BD36ACE1F2}" srcId="{02E4BDF4-BA75-4358-867F-FDE6CF4539B4}" destId="{9AC01DA5-DA3A-4772-AB8E-B108C0A76819}" srcOrd="0" destOrd="0" parTransId="{5D89767B-DE16-499D-9483-CB7802DF18FB}" sibTransId="{83E0CE06-2894-4EEB-A52B-F29057DD803C}"/>
    <dgm:cxn modelId="{12523575-F16E-40E2-AB98-3C23CFE64903}" type="presOf" srcId="{9AC01DA5-DA3A-4772-AB8E-B108C0A76819}" destId="{629DB17B-816E-4774-8865-DEF07E98E9C8}" srcOrd="1" destOrd="0" presId="urn:microsoft.com/office/officeart/2005/8/layout/orgChart1"/>
    <dgm:cxn modelId="{7AAA93B3-7A9D-4A87-B542-BA8F97568A91}" type="presOf" srcId="{DF0829ED-6722-4A6E-9161-53DC8A0C0EB4}" destId="{E5178E80-FA4B-4D6B-BA0F-7F823DF9DE25}" srcOrd="0" destOrd="0" presId="urn:microsoft.com/office/officeart/2005/8/layout/orgChart1"/>
    <dgm:cxn modelId="{2CEB8241-60B8-4F59-9CA4-7C4671652D0B}" type="presOf" srcId="{5D89767B-DE16-499D-9483-CB7802DF18FB}" destId="{E63B48EB-F921-48B6-8C0D-A566B345B230}" srcOrd="0" destOrd="0" presId="urn:microsoft.com/office/officeart/2005/8/layout/orgChart1"/>
    <dgm:cxn modelId="{8840A875-53D9-46BF-9CA0-F9384E142608}" type="presOf" srcId="{E1EBEA5F-C4DA-46E1-A115-2C73F69A1932}" destId="{8D2CA7E3-C292-4864-BE6D-4B91112B0626}" srcOrd="1" destOrd="0" presId="urn:microsoft.com/office/officeart/2005/8/layout/orgChart1"/>
    <dgm:cxn modelId="{BA5E2C0A-6C3A-4E3B-9A17-68C43B8DBF15}" type="presOf" srcId="{8BC1101F-B386-45F1-8E52-B4DA199A53BD}" destId="{E4D63176-1171-4FA8-851D-D0AEA4143E43}" srcOrd="0" destOrd="0" presId="urn:microsoft.com/office/officeart/2005/8/layout/orgChart1"/>
    <dgm:cxn modelId="{43633373-21A5-4733-97EF-0A430A0B6F33}" type="presOf" srcId="{ABE22269-334D-45D1-BED8-97AA1DF43D41}" destId="{598890F6-90B5-498E-AF66-E4E7B283C431}" srcOrd="0" destOrd="0" presId="urn:microsoft.com/office/officeart/2005/8/layout/orgChart1"/>
    <dgm:cxn modelId="{84EEA446-E7CF-4487-829D-1475510E946C}" type="presOf" srcId="{E34A9F82-CFD8-4947-A085-C0DF2F0C6C45}" destId="{398611BA-B64C-4E76-B7B1-96AE69F9E778}" srcOrd="0" destOrd="0" presId="urn:microsoft.com/office/officeart/2005/8/layout/orgChart1"/>
    <dgm:cxn modelId="{636EB354-8A86-49D7-9707-8D179527DBE8}" srcId="{E16A4B58-9B4A-435F-95A9-AE9422A41EFC}" destId="{943E01FD-E2A9-4C75-9417-30A78D90A7BA}" srcOrd="1" destOrd="0" parTransId="{EC50820C-6C53-48EB-B07C-63760AF11DD4}" sibTransId="{2708E9AB-7AFD-4509-87D9-928A646E6D25}"/>
    <dgm:cxn modelId="{376D28F5-707A-4235-9391-A03266DBB2A4}" srcId="{001B380D-796B-49EE-A15E-4C6B5A714D5E}" destId="{E8BA8E10-BF1E-4E18-8C7F-4E501B5ABADA}" srcOrd="1" destOrd="0" parTransId="{AB99CA3F-2224-41CB-84BA-5CD3D5CE161E}" sibTransId="{A793DAEF-FD23-4AF4-8925-70B33876C604}"/>
    <dgm:cxn modelId="{42A92FBC-D855-440F-82E7-0380E8AF76BA}" type="presOf" srcId="{CE77A779-B0C7-42B9-8507-709E5F4A4FCB}" destId="{B08A6522-B149-4E07-9E03-95674039FE40}" srcOrd="1" destOrd="0" presId="urn:microsoft.com/office/officeart/2005/8/layout/orgChart1"/>
    <dgm:cxn modelId="{8A49967F-F702-4F8B-B66B-95BC42BED8BE}" type="presOf" srcId="{0FFF808A-9705-4504-B867-AC29A1EFC64F}" destId="{CD3841C7-F410-4B98-A80B-4E75E5A37420}" srcOrd="0" destOrd="0" presId="urn:microsoft.com/office/officeart/2005/8/layout/orgChart1"/>
    <dgm:cxn modelId="{5B56AE29-B733-489E-B3BB-667E13A1BB30}" srcId="{2327D076-468A-483E-838D-858609EA222D}" destId="{DF0829ED-6722-4A6E-9161-53DC8A0C0EB4}" srcOrd="1" destOrd="0" parTransId="{E34A9F82-CFD8-4947-A085-C0DF2F0C6C45}" sibTransId="{6BF08297-01B5-497E-A789-6125DFE12410}"/>
    <dgm:cxn modelId="{49423284-76B3-41AA-86A4-849FECD9AAB3}" type="presOf" srcId="{ABE22269-334D-45D1-BED8-97AA1DF43D41}" destId="{EFF3AF8C-F7FC-48BB-92EF-F25F77B75DFA}" srcOrd="1" destOrd="0" presId="urn:microsoft.com/office/officeart/2005/8/layout/orgChart1"/>
    <dgm:cxn modelId="{C1E35985-DB9E-4E93-AD0C-8B25C364202D}" srcId="{2327D076-468A-483E-838D-858609EA222D}" destId="{DFB212CC-9FC8-4789-B0F7-21AF2A09187A}" srcOrd="0" destOrd="0" parTransId="{A4DC8895-7095-4CA3-AB50-E8D003C84570}" sibTransId="{D5150FEB-30ED-4355-8D99-EE272C8914B4}"/>
    <dgm:cxn modelId="{870A4800-C56A-4EC6-99CF-5E1DA52C60C6}" type="presOf" srcId="{2DE5E503-62B6-4269-B870-3401D1F35C52}" destId="{CA11DC9D-0A72-476E-B234-DEF3503479FE}" srcOrd="0" destOrd="0" presId="urn:microsoft.com/office/officeart/2005/8/layout/orgChart1"/>
    <dgm:cxn modelId="{EB3BFCAF-2BFA-406E-B40D-9863203439FF}" type="presOf" srcId="{94B353D3-7F7D-495F-ACC5-32E2A99B733A}" destId="{4F963CE1-5FC0-4F93-A262-81B71317A80D}" srcOrd="0" destOrd="0" presId="urn:microsoft.com/office/officeart/2005/8/layout/orgChart1"/>
    <dgm:cxn modelId="{E4B23971-2CD8-4455-8C2C-8DD7A5F340D0}" srcId="{E8BA8E10-BF1E-4E18-8C7F-4E501B5ABADA}" destId="{02E4BDF4-BA75-4358-867F-FDE6CF4539B4}" srcOrd="2" destOrd="0" parTransId="{8BC1101F-B386-45F1-8E52-B4DA199A53BD}" sibTransId="{12BAB509-F4D6-4E45-A4CD-A3AF1E7367F5}"/>
    <dgm:cxn modelId="{D0438E32-DA7C-4ACA-ACD3-D9E567A9817F}" type="presOf" srcId="{BB17D8C4-0AAF-4F93-BEB4-A61496B2A0D0}" destId="{C8CECC3D-B2AC-45AE-ABDF-191D324A4CC8}" srcOrd="0" destOrd="0" presId="urn:microsoft.com/office/officeart/2005/8/layout/orgChart1"/>
    <dgm:cxn modelId="{63D208F1-7D49-4C32-8672-FC3B114E7EAF}" srcId="{C63384DC-7342-42C5-BAE2-466A5493A854}" destId="{0FFF808A-9705-4504-B867-AC29A1EFC64F}" srcOrd="2" destOrd="0" parTransId="{CEE65682-0007-4371-9CBE-A9529C1DA360}" sibTransId="{8FB09ABC-D4D8-4DF4-A3A9-6068D3C8D697}"/>
    <dgm:cxn modelId="{8D4F013A-0777-4A3A-BDAC-C8B863C82C00}" type="presOf" srcId="{F88316D8-E160-40A8-8A41-931FB19B52E2}" destId="{70CA5616-FAB5-45F4-A1AD-444E495EA562}" srcOrd="0" destOrd="0" presId="urn:microsoft.com/office/officeart/2005/8/layout/orgChart1"/>
    <dgm:cxn modelId="{66567BE2-05CA-4636-8F08-1515B65EE4F6}" type="presOf" srcId="{F1061493-C04C-44FA-AD5B-AB26E8F33C28}" destId="{F7A142C7-03D1-4373-B85B-56CB779B5E2C}" srcOrd="0" destOrd="0" presId="urn:microsoft.com/office/officeart/2005/8/layout/orgChart1"/>
    <dgm:cxn modelId="{921330FA-D130-4C62-AEB1-102358ACADD0}" type="presOf" srcId="{DFB212CC-9FC8-4789-B0F7-21AF2A09187A}" destId="{044D4568-CD49-44C4-A741-B973EA09B9F1}" srcOrd="0" destOrd="0" presId="urn:microsoft.com/office/officeart/2005/8/layout/orgChart1"/>
    <dgm:cxn modelId="{C272E1B0-DF20-44A0-9AD3-7A62D8A76502}" type="presOf" srcId="{2DE5E503-62B6-4269-B870-3401D1F35C52}" destId="{6AC1C613-1B36-4F43-93CA-935CC8D371B1}" srcOrd="1" destOrd="0" presId="urn:microsoft.com/office/officeart/2005/8/layout/orgChart1"/>
    <dgm:cxn modelId="{4B1058C9-544A-49E7-8DC0-E73C98CCA425}" type="presOf" srcId="{E289BB07-2DB7-418D-BAD6-1969F96144FE}" destId="{68BF7214-D2C9-4FD2-BA7A-6AE6A1F29DFD}" srcOrd="0" destOrd="0" presId="urn:microsoft.com/office/officeart/2005/8/layout/orgChart1"/>
    <dgm:cxn modelId="{4E95AA04-3873-4EFC-9435-86AD44030EC4}" type="presParOf" srcId="{35C660ED-B6F6-41EA-991A-9F98FA43AF4F}" destId="{D9EFA311-46A6-4B54-8A5A-BE10BE1B3512}" srcOrd="0" destOrd="0" presId="urn:microsoft.com/office/officeart/2005/8/layout/orgChart1"/>
    <dgm:cxn modelId="{CC487A45-F934-4DF0-86E2-3D53E94F9657}" type="presParOf" srcId="{D9EFA311-46A6-4B54-8A5A-BE10BE1B3512}" destId="{64BC568B-E187-445A-8DBF-CC9D43020345}" srcOrd="0" destOrd="0" presId="urn:microsoft.com/office/officeart/2005/8/layout/orgChart1"/>
    <dgm:cxn modelId="{A8F2E9D2-5335-4AB3-A668-3CC6E5287B64}" type="presParOf" srcId="{64BC568B-E187-445A-8DBF-CC9D43020345}" destId="{70CA5616-FAB5-45F4-A1AD-444E495EA562}" srcOrd="0" destOrd="0" presId="urn:microsoft.com/office/officeart/2005/8/layout/orgChart1"/>
    <dgm:cxn modelId="{FCA71EE3-3A91-450A-BC61-923BDBE6D94A}" type="presParOf" srcId="{64BC568B-E187-445A-8DBF-CC9D43020345}" destId="{4E998202-3F03-4D2F-8D37-20057018B204}" srcOrd="1" destOrd="0" presId="urn:microsoft.com/office/officeart/2005/8/layout/orgChart1"/>
    <dgm:cxn modelId="{2856E7ED-4350-4C21-96D4-F76DC056B05F}" type="presParOf" srcId="{D9EFA311-46A6-4B54-8A5A-BE10BE1B3512}" destId="{181BFD33-9584-4FF9-B7FC-F6A67108A0B3}" srcOrd="1" destOrd="0" presId="urn:microsoft.com/office/officeart/2005/8/layout/orgChart1"/>
    <dgm:cxn modelId="{F64F1586-C158-498E-9AE2-5232173C1CF7}" type="presParOf" srcId="{D9EFA311-46A6-4B54-8A5A-BE10BE1B3512}" destId="{A80F16A5-783E-47A0-B9B5-98420460DA7F}" srcOrd="2" destOrd="0" presId="urn:microsoft.com/office/officeart/2005/8/layout/orgChart1"/>
    <dgm:cxn modelId="{C697A17E-71A8-4BCF-97ED-1FEB670E5517}" type="presParOf" srcId="{35C660ED-B6F6-41EA-991A-9F98FA43AF4F}" destId="{4132F889-134A-4F44-8CD1-102E319A3293}" srcOrd="1" destOrd="0" presId="urn:microsoft.com/office/officeart/2005/8/layout/orgChart1"/>
    <dgm:cxn modelId="{096FC6EC-CD78-412A-9DA0-2AD1D87A8ABE}" type="presParOf" srcId="{4132F889-134A-4F44-8CD1-102E319A3293}" destId="{8F605398-00C5-4C41-863C-B72680257F61}" srcOrd="0" destOrd="0" presId="urn:microsoft.com/office/officeart/2005/8/layout/orgChart1"/>
    <dgm:cxn modelId="{012CDFC8-8667-4776-8B01-4D625C6749D0}" type="presParOf" srcId="{8F605398-00C5-4C41-863C-B72680257F61}" destId="{9782DFF4-A33C-46E2-BFB0-61F990C33669}" srcOrd="0" destOrd="0" presId="urn:microsoft.com/office/officeart/2005/8/layout/orgChart1"/>
    <dgm:cxn modelId="{B0C7CE54-9A48-4440-A39D-EEF5DFD30F8D}" type="presParOf" srcId="{8F605398-00C5-4C41-863C-B72680257F61}" destId="{65D80EE9-579B-4BEA-9FCE-969900F2C1DD}" srcOrd="1" destOrd="0" presId="urn:microsoft.com/office/officeart/2005/8/layout/orgChart1"/>
    <dgm:cxn modelId="{2424B73E-7742-4303-BC30-AC6C09A771A2}" type="presParOf" srcId="{4132F889-134A-4F44-8CD1-102E319A3293}" destId="{DC1CB2BF-DE4C-4E8E-8255-67AB66873B68}" srcOrd="1" destOrd="0" presId="urn:microsoft.com/office/officeart/2005/8/layout/orgChart1"/>
    <dgm:cxn modelId="{DC6484A0-B00C-4148-BBEB-A611C6E3FD43}" type="presParOf" srcId="{DC1CB2BF-DE4C-4E8E-8255-67AB66873B68}" destId="{016C1B29-D981-4F8B-992F-B2F07E4628D6}" srcOrd="0" destOrd="0" presId="urn:microsoft.com/office/officeart/2005/8/layout/orgChart1"/>
    <dgm:cxn modelId="{5A55EFA6-9689-44A0-8D99-45501792FEF1}" type="presParOf" srcId="{DC1CB2BF-DE4C-4E8E-8255-67AB66873B68}" destId="{3536CA56-E6DC-420A-8D77-5FB662DAA5B2}" srcOrd="1" destOrd="0" presId="urn:microsoft.com/office/officeart/2005/8/layout/orgChart1"/>
    <dgm:cxn modelId="{B8F24194-8DB5-4B82-AD52-14CDE00C2061}" type="presParOf" srcId="{3536CA56-E6DC-420A-8D77-5FB662DAA5B2}" destId="{9BDD0904-B7C2-4691-96F6-CDC080D36269}" srcOrd="0" destOrd="0" presId="urn:microsoft.com/office/officeart/2005/8/layout/orgChart1"/>
    <dgm:cxn modelId="{B7DA900A-1169-46D9-9BC7-9FD679FCF94C}" type="presParOf" srcId="{9BDD0904-B7C2-4691-96F6-CDC080D36269}" destId="{641C1806-8005-462F-845E-2CE9134127BB}" srcOrd="0" destOrd="0" presId="urn:microsoft.com/office/officeart/2005/8/layout/orgChart1"/>
    <dgm:cxn modelId="{E09DEF6C-E999-41D5-B682-EC98A1FD62A6}" type="presParOf" srcId="{9BDD0904-B7C2-4691-96F6-CDC080D36269}" destId="{4CE73767-40A3-4CAA-983F-BD43AEB12545}" srcOrd="1" destOrd="0" presId="urn:microsoft.com/office/officeart/2005/8/layout/orgChart1"/>
    <dgm:cxn modelId="{61F7D73A-9113-48A5-A3FA-FDF230837E0A}" type="presParOf" srcId="{3536CA56-E6DC-420A-8D77-5FB662DAA5B2}" destId="{A8D2C1C9-DBA9-46CF-8B00-33BBDD9CFA12}" srcOrd="1" destOrd="0" presId="urn:microsoft.com/office/officeart/2005/8/layout/orgChart1"/>
    <dgm:cxn modelId="{A19DE72C-1BFA-441B-86F9-8C2DE09B9297}" type="presParOf" srcId="{A8D2C1C9-DBA9-46CF-8B00-33BBDD9CFA12}" destId="{C8CECC3D-B2AC-45AE-ABDF-191D324A4CC8}" srcOrd="0" destOrd="0" presId="urn:microsoft.com/office/officeart/2005/8/layout/orgChart1"/>
    <dgm:cxn modelId="{2FA44508-06D9-4BD8-A6F5-DEB3DAFF5D8A}" type="presParOf" srcId="{A8D2C1C9-DBA9-46CF-8B00-33BBDD9CFA12}" destId="{4A0DEC15-BABF-46DE-BD51-1257BC315FD2}" srcOrd="1" destOrd="0" presId="urn:microsoft.com/office/officeart/2005/8/layout/orgChart1"/>
    <dgm:cxn modelId="{9C38694E-787B-48BC-8984-14554ADC73BD}" type="presParOf" srcId="{4A0DEC15-BABF-46DE-BD51-1257BC315FD2}" destId="{8204E8BD-F871-44BE-A959-6CF435E6719F}" srcOrd="0" destOrd="0" presId="urn:microsoft.com/office/officeart/2005/8/layout/orgChart1"/>
    <dgm:cxn modelId="{91C65BAF-5D32-4E6E-9519-CB61C15BC2E1}" type="presParOf" srcId="{8204E8BD-F871-44BE-A959-6CF435E6719F}" destId="{725963B2-C230-40B5-AC3B-1C0F1F8285D9}" srcOrd="0" destOrd="0" presId="urn:microsoft.com/office/officeart/2005/8/layout/orgChart1"/>
    <dgm:cxn modelId="{D187B61B-8F5A-4FA0-9551-33968B249493}" type="presParOf" srcId="{8204E8BD-F871-44BE-A959-6CF435E6719F}" destId="{9F2B6C6F-1DEF-41D0-A803-9F0D16BD2263}" srcOrd="1" destOrd="0" presId="urn:microsoft.com/office/officeart/2005/8/layout/orgChart1"/>
    <dgm:cxn modelId="{5978E4DB-6944-410C-9F46-84AEEA22473F}" type="presParOf" srcId="{4A0DEC15-BABF-46DE-BD51-1257BC315FD2}" destId="{800D7684-C549-4CDA-8981-34918AAC8ACE}" srcOrd="1" destOrd="0" presId="urn:microsoft.com/office/officeart/2005/8/layout/orgChart1"/>
    <dgm:cxn modelId="{5897033E-8299-4AE9-AF97-130E8F6CC567}" type="presParOf" srcId="{4A0DEC15-BABF-46DE-BD51-1257BC315FD2}" destId="{A85BFFF3-FA3B-4E44-8C08-B6FF45D29781}" srcOrd="2" destOrd="0" presId="urn:microsoft.com/office/officeart/2005/8/layout/orgChart1"/>
    <dgm:cxn modelId="{3392AE5C-CDA8-46D5-9CA6-A5392C021DE0}" type="presParOf" srcId="{A8D2C1C9-DBA9-46CF-8B00-33BBDD9CFA12}" destId="{ED0D43C3-B267-4419-8982-845654127FB0}" srcOrd="2" destOrd="0" presId="urn:microsoft.com/office/officeart/2005/8/layout/orgChart1"/>
    <dgm:cxn modelId="{22523138-CD70-460B-A6BB-CE0C5DE910F3}" type="presParOf" srcId="{A8D2C1C9-DBA9-46CF-8B00-33BBDD9CFA12}" destId="{846D1AED-5D8A-4C53-96A2-FE515E1525B1}" srcOrd="3" destOrd="0" presId="urn:microsoft.com/office/officeart/2005/8/layout/orgChart1"/>
    <dgm:cxn modelId="{63CC31A2-46C2-4441-A37F-68AF7ED6F964}" type="presParOf" srcId="{846D1AED-5D8A-4C53-96A2-FE515E1525B1}" destId="{65272288-1E2C-43EC-A196-5C49A44272E1}" srcOrd="0" destOrd="0" presId="urn:microsoft.com/office/officeart/2005/8/layout/orgChart1"/>
    <dgm:cxn modelId="{5CD4F7D1-2316-4EAB-9195-52B0AD4C7790}" type="presParOf" srcId="{65272288-1E2C-43EC-A196-5C49A44272E1}" destId="{7EBC4A89-A709-4107-B9F7-DC07C8708FFC}" srcOrd="0" destOrd="0" presId="urn:microsoft.com/office/officeart/2005/8/layout/orgChart1"/>
    <dgm:cxn modelId="{AF39228F-DB2E-48B2-8F50-A08EA97B9AEA}" type="presParOf" srcId="{65272288-1E2C-43EC-A196-5C49A44272E1}" destId="{E8CC4FCA-F971-4D80-9C88-2FC4F2DBB178}" srcOrd="1" destOrd="0" presId="urn:microsoft.com/office/officeart/2005/8/layout/orgChart1"/>
    <dgm:cxn modelId="{741454C6-70E9-4008-AB52-AE60A4D12116}" type="presParOf" srcId="{846D1AED-5D8A-4C53-96A2-FE515E1525B1}" destId="{A18DD7AA-04A3-440E-9F83-57A48360DC41}" srcOrd="1" destOrd="0" presId="urn:microsoft.com/office/officeart/2005/8/layout/orgChart1"/>
    <dgm:cxn modelId="{4CDFF422-181D-4F10-A463-F76F04D68E70}" type="presParOf" srcId="{846D1AED-5D8A-4C53-96A2-FE515E1525B1}" destId="{92C5B0D2-7309-4222-BE8E-9282BE46AF33}" srcOrd="2" destOrd="0" presId="urn:microsoft.com/office/officeart/2005/8/layout/orgChart1"/>
    <dgm:cxn modelId="{A58953C8-A318-4DD8-88CE-4EEEA1475D1A}" type="presParOf" srcId="{A8D2C1C9-DBA9-46CF-8B00-33BBDD9CFA12}" destId="{BAAF363C-996A-46D4-B7BC-BE2C3F8AB95C}" srcOrd="4" destOrd="0" presId="urn:microsoft.com/office/officeart/2005/8/layout/orgChart1"/>
    <dgm:cxn modelId="{80696F20-284B-42C2-992E-FFEFFE829A32}" type="presParOf" srcId="{A8D2C1C9-DBA9-46CF-8B00-33BBDD9CFA12}" destId="{D9578F89-E4AD-4F6A-93BD-1599D18BFF1F}" srcOrd="5" destOrd="0" presId="urn:microsoft.com/office/officeart/2005/8/layout/orgChart1"/>
    <dgm:cxn modelId="{2687C80B-BEDD-440C-A126-6EB914F70DB2}" type="presParOf" srcId="{D9578F89-E4AD-4F6A-93BD-1599D18BFF1F}" destId="{F9A69C24-AABE-4A5B-9E11-5FD8FB64A18F}" srcOrd="0" destOrd="0" presId="urn:microsoft.com/office/officeart/2005/8/layout/orgChart1"/>
    <dgm:cxn modelId="{9BC9FE65-B89C-4DF7-A702-12FDD3CD70EE}" type="presParOf" srcId="{F9A69C24-AABE-4A5B-9E11-5FD8FB64A18F}" destId="{CA11DC9D-0A72-476E-B234-DEF3503479FE}" srcOrd="0" destOrd="0" presId="urn:microsoft.com/office/officeart/2005/8/layout/orgChart1"/>
    <dgm:cxn modelId="{6A1BB18D-7088-445C-93C6-5352B0CC6AD1}" type="presParOf" srcId="{F9A69C24-AABE-4A5B-9E11-5FD8FB64A18F}" destId="{6AC1C613-1B36-4F43-93CA-935CC8D371B1}" srcOrd="1" destOrd="0" presId="urn:microsoft.com/office/officeart/2005/8/layout/orgChart1"/>
    <dgm:cxn modelId="{4F11C5F3-F4E1-411B-B62B-F108A41FD640}" type="presParOf" srcId="{D9578F89-E4AD-4F6A-93BD-1599D18BFF1F}" destId="{EC19A5D9-1CC8-4C9F-B447-8B17DDE518B3}" srcOrd="1" destOrd="0" presId="urn:microsoft.com/office/officeart/2005/8/layout/orgChart1"/>
    <dgm:cxn modelId="{F11DE159-FBED-49B1-B891-76980C60DB40}" type="presParOf" srcId="{D9578F89-E4AD-4F6A-93BD-1599D18BFF1F}" destId="{E69F3954-54AA-42A1-B9A0-E5B1407927EC}" srcOrd="2" destOrd="0" presId="urn:microsoft.com/office/officeart/2005/8/layout/orgChart1"/>
    <dgm:cxn modelId="{E2A73024-B7C6-4A5F-A8B7-03EDFD7D9C00}" type="presParOf" srcId="{3536CA56-E6DC-420A-8D77-5FB662DAA5B2}" destId="{E61B5A3E-D4B7-4CEB-B5DE-180AEC960C4D}" srcOrd="2" destOrd="0" presId="urn:microsoft.com/office/officeart/2005/8/layout/orgChart1"/>
    <dgm:cxn modelId="{90B0CCD8-4DE9-4743-98A6-ED7588F1C3B3}" type="presParOf" srcId="{DC1CB2BF-DE4C-4E8E-8255-67AB66873B68}" destId="{4F963CE1-5FC0-4F93-A262-81B71317A80D}" srcOrd="2" destOrd="0" presId="urn:microsoft.com/office/officeart/2005/8/layout/orgChart1"/>
    <dgm:cxn modelId="{97424237-7560-4546-AD34-877E21C89EAC}" type="presParOf" srcId="{DC1CB2BF-DE4C-4E8E-8255-67AB66873B68}" destId="{0A97134E-381B-47D6-80C2-C415810EBDE7}" srcOrd="3" destOrd="0" presId="urn:microsoft.com/office/officeart/2005/8/layout/orgChart1"/>
    <dgm:cxn modelId="{1408E53B-E645-48A3-B4FB-8BD418F021D0}" type="presParOf" srcId="{0A97134E-381B-47D6-80C2-C415810EBDE7}" destId="{28452F3A-0DC2-44FF-8CB0-59214A3F6D3F}" srcOrd="0" destOrd="0" presId="urn:microsoft.com/office/officeart/2005/8/layout/orgChart1"/>
    <dgm:cxn modelId="{E9EF8DBD-BA6D-4D6C-801C-3FFFAB916462}" type="presParOf" srcId="{28452F3A-0DC2-44FF-8CB0-59214A3F6D3F}" destId="{0E904EFF-F943-4B4E-BD09-BF972A8609B3}" srcOrd="0" destOrd="0" presId="urn:microsoft.com/office/officeart/2005/8/layout/orgChart1"/>
    <dgm:cxn modelId="{B7B45520-6B0F-4F5D-87B9-2E05D25A77DA}" type="presParOf" srcId="{28452F3A-0DC2-44FF-8CB0-59214A3F6D3F}" destId="{9AD3C2EC-22E9-468B-93E0-E43D27C854F4}" srcOrd="1" destOrd="0" presId="urn:microsoft.com/office/officeart/2005/8/layout/orgChart1"/>
    <dgm:cxn modelId="{C11B2A59-DF43-4D6C-8A5A-B58CF9AC84D6}" type="presParOf" srcId="{0A97134E-381B-47D6-80C2-C415810EBDE7}" destId="{B942E45A-2DE9-4E56-8369-CB542C87F51D}" srcOrd="1" destOrd="0" presId="urn:microsoft.com/office/officeart/2005/8/layout/orgChart1"/>
    <dgm:cxn modelId="{B108DB5D-E392-4AA5-97DE-5044B84ECA63}" type="presParOf" srcId="{B942E45A-2DE9-4E56-8369-CB542C87F51D}" destId="{3BA77958-2985-4262-A6D8-8346F4BECF4F}" srcOrd="0" destOrd="0" presId="urn:microsoft.com/office/officeart/2005/8/layout/orgChart1"/>
    <dgm:cxn modelId="{EA5F5C04-75E3-4E87-B556-9A5668646AD9}" type="presParOf" srcId="{B942E45A-2DE9-4E56-8369-CB542C87F51D}" destId="{B199525C-1E17-4A84-86C3-5845204C3AC5}" srcOrd="1" destOrd="0" presId="urn:microsoft.com/office/officeart/2005/8/layout/orgChart1"/>
    <dgm:cxn modelId="{5CAAA44B-95A9-4AA7-BB29-315508A1C4C8}" type="presParOf" srcId="{B199525C-1E17-4A84-86C3-5845204C3AC5}" destId="{B6DA69ED-E1C3-4A03-9573-DEED65F614CA}" srcOrd="0" destOrd="0" presId="urn:microsoft.com/office/officeart/2005/8/layout/orgChart1"/>
    <dgm:cxn modelId="{E121724E-D695-4B18-BB88-4A4920176009}" type="presParOf" srcId="{B6DA69ED-E1C3-4A03-9573-DEED65F614CA}" destId="{F66B1C9C-FA91-4FB4-85D7-F1F0C3DD33FD}" srcOrd="0" destOrd="0" presId="urn:microsoft.com/office/officeart/2005/8/layout/orgChart1"/>
    <dgm:cxn modelId="{CC87C667-E048-46FA-8C17-E4650A7A916D}" type="presParOf" srcId="{B6DA69ED-E1C3-4A03-9573-DEED65F614CA}" destId="{AC4527E7-A965-4A92-9768-CCD277553E49}" srcOrd="1" destOrd="0" presId="urn:microsoft.com/office/officeart/2005/8/layout/orgChart1"/>
    <dgm:cxn modelId="{D5DEF1AB-94C9-48CF-A5BE-7F458EE99F5E}" type="presParOf" srcId="{B199525C-1E17-4A84-86C3-5845204C3AC5}" destId="{D937AFC2-3870-4807-98C4-C6DBF84DB49E}" srcOrd="1" destOrd="0" presId="urn:microsoft.com/office/officeart/2005/8/layout/orgChart1"/>
    <dgm:cxn modelId="{ED288865-E4FF-4943-8462-CA3647288D5F}" type="presParOf" srcId="{B199525C-1E17-4A84-86C3-5845204C3AC5}" destId="{BD42A351-D4F3-4BF4-9E12-45DC4C957C80}" srcOrd="2" destOrd="0" presId="urn:microsoft.com/office/officeart/2005/8/layout/orgChart1"/>
    <dgm:cxn modelId="{33469A9B-4913-4F1C-A9B5-E38693C5BF04}" type="presParOf" srcId="{B942E45A-2DE9-4E56-8369-CB542C87F51D}" destId="{FF853CE3-4808-43BA-BA95-1DFEA3A76067}" srcOrd="2" destOrd="0" presId="urn:microsoft.com/office/officeart/2005/8/layout/orgChart1"/>
    <dgm:cxn modelId="{45BF0849-53BE-414C-B2B6-2F115D5A99EB}" type="presParOf" srcId="{B942E45A-2DE9-4E56-8369-CB542C87F51D}" destId="{FC312FBE-ECF2-4BDC-AFE8-F10753F37843}" srcOrd="3" destOrd="0" presId="urn:microsoft.com/office/officeart/2005/8/layout/orgChart1"/>
    <dgm:cxn modelId="{21EBC4F1-0579-4A8B-A547-66DA2478EAD7}" type="presParOf" srcId="{FC312FBE-ECF2-4BDC-AFE8-F10753F37843}" destId="{E36CA8F8-06AB-4FFC-98C2-9CAB1126482D}" srcOrd="0" destOrd="0" presId="urn:microsoft.com/office/officeart/2005/8/layout/orgChart1"/>
    <dgm:cxn modelId="{1970D902-6A77-4C18-B2B9-F528DD343B4F}" type="presParOf" srcId="{E36CA8F8-06AB-4FFC-98C2-9CAB1126482D}" destId="{F7A142C7-03D1-4373-B85B-56CB779B5E2C}" srcOrd="0" destOrd="0" presId="urn:microsoft.com/office/officeart/2005/8/layout/orgChart1"/>
    <dgm:cxn modelId="{7366F132-FDD8-4CE2-9E8C-177AB2EB33F3}" type="presParOf" srcId="{E36CA8F8-06AB-4FFC-98C2-9CAB1126482D}" destId="{6499DE0E-9616-46C2-BA15-9F7A61CA702A}" srcOrd="1" destOrd="0" presId="urn:microsoft.com/office/officeart/2005/8/layout/orgChart1"/>
    <dgm:cxn modelId="{C8F81E89-4050-4F0B-851D-0C470FD729D8}" type="presParOf" srcId="{FC312FBE-ECF2-4BDC-AFE8-F10753F37843}" destId="{7630C271-9F60-4EB2-A15B-7F16009F0C1A}" srcOrd="1" destOrd="0" presId="urn:microsoft.com/office/officeart/2005/8/layout/orgChart1"/>
    <dgm:cxn modelId="{FBE29426-CC29-4690-8549-5D2ED6A9F093}" type="presParOf" srcId="{FC312FBE-ECF2-4BDC-AFE8-F10753F37843}" destId="{7DB6E816-93C5-489E-95DC-F4BE53CE042D}" srcOrd="2" destOrd="0" presId="urn:microsoft.com/office/officeart/2005/8/layout/orgChart1"/>
    <dgm:cxn modelId="{842696F3-700F-4869-AF1F-C7010B77BC2A}" type="presParOf" srcId="{B942E45A-2DE9-4E56-8369-CB542C87F51D}" destId="{742C8F83-E493-477A-833C-F6DDBFB746A7}" srcOrd="4" destOrd="0" presId="urn:microsoft.com/office/officeart/2005/8/layout/orgChart1"/>
    <dgm:cxn modelId="{BC53E0BF-9551-417F-9A78-1AEA1390F545}" type="presParOf" srcId="{B942E45A-2DE9-4E56-8369-CB542C87F51D}" destId="{3828396B-BBD7-4185-B5CA-3D44F8103005}" srcOrd="5" destOrd="0" presId="urn:microsoft.com/office/officeart/2005/8/layout/orgChart1"/>
    <dgm:cxn modelId="{9AB2F896-08D8-48C5-910A-8A4E4CB45801}" type="presParOf" srcId="{3828396B-BBD7-4185-B5CA-3D44F8103005}" destId="{B1B69E8F-98BA-49FF-9211-A36915ABD8C2}" srcOrd="0" destOrd="0" presId="urn:microsoft.com/office/officeart/2005/8/layout/orgChart1"/>
    <dgm:cxn modelId="{6F5C7D35-E112-408D-8BE0-D70FD2806BCC}" type="presParOf" srcId="{B1B69E8F-98BA-49FF-9211-A36915ABD8C2}" destId="{CD3841C7-F410-4B98-A80B-4E75E5A37420}" srcOrd="0" destOrd="0" presId="urn:microsoft.com/office/officeart/2005/8/layout/orgChart1"/>
    <dgm:cxn modelId="{8AC423CB-D08C-4C3D-8F13-4ABEA4D8DA93}" type="presParOf" srcId="{B1B69E8F-98BA-49FF-9211-A36915ABD8C2}" destId="{7184ED61-BD72-4D88-AEA7-3D8685CB48B2}" srcOrd="1" destOrd="0" presId="urn:microsoft.com/office/officeart/2005/8/layout/orgChart1"/>
    <dgm:cxn modelId="{FCFF3A44-290B-4D80-88ED-78CC75A6F59D}" type="presParOf" srcId="{3828396B-BBD7-4185-B5CA-3D44F8103005}" destId="{E068FB11-1455-4691-85DB-D404F57594A0}" srcOrd="1" destOrd="0" presId="urn:microsoft.com/office/officeart/2005/8/layout/orgChart1"/>
    <dgm:cxn modelId="{F7D6389E-3184-4A3C-825E-DB4603581A6D}" type="presParOf" srcId="{3828396B-BBD7-4185-B5CA-3D44F8103005}" destId="{0B1F1048-725A-4DA3-A1FE-DB367BCAAD55}" srcOrd="2" destOrd="0" presId="urn:microsoft.com/office/officeart/2005/8/layout/orgChart1"/>
    <dgm:cxn modelId="{503D9B88-B0BF-4568-A7A6-400D3142369A}" type="presParOf" srcId="{0A97134E-381B-47D6-80C2-C415810EBDE7}" destId="{91695C19-5B44-44A8-B86D-D40225C54C12}" srcOrd="2" destOrd="0" presId="urn:microsoft.com/office/officeart/2005/8/layout/orgChart1"/>
    <dgm:cxn modelId="{60A5FFF9-9492-4B99-BA94-54ECC9AEEC16}" type="presParOf" srcId="{DC1CB2BF-DE4C-4E8E-8255-67AB66873B68}" destId="{E4D63176-1171-4FA8-851D-D0AEA4143E43}" srcOrd="4" destOrd="0" presId="urn:microsoft.com/office/officeart/2005/8/layout/orgChart1"/>
    <dgm:cxn modelId="{83A85F68-693A-4B1D-9AD5-01E98827FE9A}" type="presParOf" srcId="{DC1CB2BF-DE4C-4E8E-8255-67AB66873B68}" destId="{A67728FA-81D1-4992-8A1C-3884DF1E91DC}" srcOrd="5" destOrd="0" presId="urn:microsoft.com/office/officeart/2005/8/layout/orgChart1"/>
    <dgm:cxn modelId="{C1CEAA08-1C63-488A-B1AA-D31F91C15D4A}" type="presParOf" srcId="{A67728FA-81D1-4992-8A1C-3884DF1E91DC}" destId="{A8438098-9082-4431-9CDA-99544F786225}" srcOrd="0" destOrd="0" presId="urn:microsoft.com/office/officeart/2005/8/layout/orgChart1"/>
    <dgm:cxn modelId="{A200A8BA-3A95-484C-9A8C-EE13029BE0DD}" type="presParOf" srcId="{A8438098-9082-4431-9CDA-99544F786225}" destId="{946BCC35-1E95-4891-9560-7A0DE3A4F337}" srcOrd="0" destOrd="0" presId="urn:microsoft.com/office/officeart/2005/8/layout/orgChart1"/>
    <dgm:cxn modelId="{34C5FA8C-15F0-42C1-AD96-0CFDC9BA8F40}" type="presParOf" srcId="{A8438098-9082-4431-9CDA-99544F786225}" destId="{E53A2110-CB90-4C62-A6C8-C7C32A10E4DE}" srcOrd="1" destOrd="0" presId="urn:microsoft.com/office/officeart/2005/8/layout/orgChart1"/>
    <dgm:cxn modelId="{AC6804D2-7FBA-42A1-AAB2-3F85FB7A22C1}" type="presParOf" srcId="{A67728FA-81D1-4992-8A1C-3884DF1E91DC}" destId="{8148F54E-F725-4132-9A17-A3297C66A90B}" srcOrd="1" destOrd="0" presId="urn:microsoft.com/office/officeart/2005/8/layout/orgChart1"/>
    <dgm:cxn modelId="{3A3632E1-87DF-419D-A7CE-478FC1C8CB8C}" type="presParOf" srcId="{8148F54E-F725-4132-9A17-A3297C66A90B}" destId="{E63B48EB-F921-48B6-8C0D-A566B345B230}" srcOrd="0" destOrd="0" presId="urn:microsoft.com/office/officeart/2005/8/layout/orgChart1"/>
    <dgm:cxn modelId="{4E80AEEC-EE96-47F0-9E68-C4C745DE7135}" type="presParOf" srcId="{8148F54E-F725-4132-9A17-A3297C66A90B}" destId="{541EED03-B251-48C2-B730-2604089305D2}" srcOrd="1" destOrd="0" presId="urn:microsoft.com/office/officeart/2005/8/layout/orgChart1"/>
    <dgm:cxn modelId="{19056428-4346-4D20-9192-81A4759F8656}" type="presParOf" srcId="{541EED03-B251-48C2-B730-2604089305D2}" destId="{DEC738C8-0839-45F0-A4C8-A06183CC2ABE}" srcOrd="0" destOrd="0" presId="urn:microsoft.com/office/officeart/2005/8/layout/orgChart1"/>
    <dgm:cxn modelId="{14F81058-C5D6-4BE5-95CF-24CC5BB3008B}" type="presParOf" srcId="{DEC738C8-0839-45F0-A4C8-A06183CC2ABE}" destId="{374E884E-FA25-4C13-BCE2-3C879505C819}" srcOrd="0" destOrd="0" presId="urn:microsoft.com/office/officeart/2005/8/layout/orgChart1"/>
    <dgm:cxn modelId="{31932FDF-D2FD-4C13-9B5A-6BD4149862F6}" type="presParOf" srcId="{DEC738C8-0839-45F0-A4C8-A06183CC2ABE}" destId="{629DB17B-816E-4774-8865-DEF07E98E9C8}" srcOrd="1" destOrd="0" presId="urn:microsoft.com/office/officeart/2005/8/layout/orgChart1"/>
    <dgm:cxn modelId="{1766984D-76CE-493E-AE0F-DD39FE44D4D9}" type="presParOf" srcId="{541EED03-B251-48C2-B730-2604089305D2}" destId="{FDB271CB-9035-4927-A7C3-6E44045F346C}" srcOrd="1" destOrd="0" presId="urn:microsoft.com/office/officeart/2005/8/layout/orgChart1"/>
    <dgm:cxn modelId="{C0976458-2F68-4807-B219-4D1A71AD93D5}" type="presParOf" srcId="{541EED03-B251-48C2-B730-2604089305D2}" destId="{148E3438-E34C-42F4-89EA-109E435F34EE}" srcOrd="2" destOrd="0" presId="urn:microsoft.com/office/officeart/2005/8/layout/orgChart1"/>
    <dgm:cxn modelId="{51C97911-3FBC-4DF0-A7FE-48F03CECECA1}" type="presParOf" srcId="{8148F54E-F725-4132-9A17-A3297C66A90B}" destId="{056D7FD4-5F93-4263-B002-D92D94DFD08A}" srcOrd="2" destOrd="0" presId="urn:microsoft.com/office/officeart/2005/8/layout/orgChart1"/>
    <dgm:cxn modelId="{C06A5174-B382-446D-948B-BAC99D23231B}" type="presParOf" srcId="{8148F54E-F725-4132-9A17-A3297C66A90B}" destId="{B40244DF-621A-4BD0-910C-222FB650FDAB}" srcOrd="3" destOrd="0" presId="urn:microsoft.com/office/officeart/2005/8/layout/orgChart1"/>
    <dgm:cxn modelId="{0771D93D-FC09-4861-AEBC-C1BF731A3E05}" type="presParOf" srcId="{B40244DF-621A-4BD0-910C-222FB650FDAB}" destId="{F9676EC7-7CB4-48EC-8B94-B5934147BBE8}" srcOrd="0" destOrd="0" presId="urn:microsoft.com/office/officeart/2005/8/layout/orgChart1"/>
    <dgm:cxn modelId="{A3E286F6-F3AB-4D77-A732-8EADBB063A83}" type="presParOf" srcId="{F9676EC7-7CB4-48EC-8B94-B5934147BBE8}" destId="{68BF7214-D2C9-4FD2-BA7A-6AE6A1F29DFD}" srcOrd="0" destOrd="0" presId="urn:microsoft.com/office/officeart/2005/8/layout/orgChart1"/>
    <dgm:cxn modelId="{03ABD82C-0486-4DD5-8F1C-2EDC7E7D40C4}" type="presParOf" srcId="{F9676EC7-7CB4-48EC-8B94-B5934147BBE8}" destId="{4A82CA11-BC75-4F86-B80B-BE17A1FBB73E}" srcOrd="1" destOrd="0" presId="urn:microsoft.com/office/officeart/2005/8/layout/orgChart1"/>
    <dgm:cxn modelId="{AE1F13B1-79B0-43AD-92E2-8A94698FFEA4}" type="presParOf" srcId="{B40244DF-621A-4BD0-910C-222FB650FDAB}" destId="{09D089D2-4CE4-4975-95B7-8677B3DA7CBE}" srcOrd="1" destOrd="0" presId="urn:microsoft.com/office/officeart/2005/8/layout/orgChart1"/>
    <dgm:cxn modelId="{88F0B8DE-B751-4B7D-934A-8064932E89F2}" type="presParOf" srcId="{B40244DF-621A-4BD0-910C-222FB650FDAB}" destId="{5330F8A4-EF96-4CBC-B701-F56DB4189077}" srcOrd="2" destOrd="0" presId="urn:microsoft.com/office/officeart/2005/8/layout/orgChart1"/>
    <dgm:cxn modelId="{4463F260-8489-4978-AA01-C87992E952A0}" type="presParOf" srcId="{8148F54E-F725-4132-9A17-A3297C66A90B}" destId="{CF6CBF20-3D26-4997-B651-C51BF8D708A2}" srcOrd="4" destOrd="0" presId="urn:microsoft.com/office/officeart/2005/8/layout/orgChart1"/>
    <dgm:cxn modelId="{D3B7A496-A164-49A5-99AE-68FFFD130360}" type="presParOf" srcId="{8148F54E-F725-4132-9A17-A3297C66A90B}" destId="{8208AAB1-2A18-4F0E-8ED1-64F08C7F88DA}" srcOrd="5" destOrd="0" presId="urn:microsoft.com/office/officeart/2005/8/layout/orgChart1"/>
    <dgm:cxn modelId="{92BA3B66-1AF9-4222-AB9F-713E4E3F8DB4}" type="presParOf" srcId="{8208AAB1-2A18-4F0E-8ED1-64F08C7F88DA}" destId="{46B1D6BE-4F84-47F9-9BBC-7A966594C54D}" srcOrd="0" destOrd="0" presId="urn:microsoft.com/office/officeart/2005/8/layout/orgChart1"/>
    <dgm:cxn modelId="{CDC39AA0-C1EF-4FBE-ACAF-6A4B35017B8F}" type="presParOf" srcId="{46B1D6BE-4F84-47F9-9BBC-7A966594C54D}" destId="{1DCF1647-FF62-4199-BB5A-0D4A4DC68689}" srcOrd="0" destOrd="0" presId="urn:microsoft.com/office/officeart/2005/8/layout/orgChart1"/>
    <dgm:cxn modelId="{BA309FE7-2B62-4218-9EFE-BA406CBB1826}" type="presParOf" srcId="{46B1D6BE-4F84-47F9-9BBC-7A966594C54D}" destId="{EB6A1F92-4A26-4D36-AC2B-410D8944032A}" srcOrd="1" destOrd="0" presId="urn:microsoft.com/office/officeart/2005/8/layout/orgChart1"/>
    <dgm:cxn modelId="{FC81EFB3-53F7-4F40-8150-D2C1DE2CFFC4}" type="presParOf" srcId="{8208AAB1-2A18-4F0E-8ED1-64F08C7F88DA}" destId="{20F6FDE7-57BC-4A15-B23C-F09ED336DD59}" srcOrd="1" destOrd="0" presId="urn:microsoft.com/office/officeart/2005/8/layout/orgChart1"/>
    <dgm:cxn modelId="{570077A2-4B1E-47B4-A5F5-90372BEEAA94}" type="presParOf" srcId="{8208AAB1-2A18-4F0E-8ED1-64F08C7F88DA}" destId="{D4E3AA63-E442-49B2-9156-3D1254422BC3}" srcOrd="2" destOrd="0" presId="urn:microsoft.com/office/officeart/2005/8/layout/orgChart1"/>
    <dgm:cxn modelId="{322604B0-DDA4-4334-9DC2-B11E54A91F7F}" type="presParOf" srcId="{A67728FA-81D1-4992-8A1C-3884DF1E91DC}" destId="{D0C33D5F-DD35-46DF-B7BC-D335E5FBE6FE}" srcOrd="2" destOrd="0" presId="urn:microsoft.com/office/officeart/2005/8/layout/orgChart1"/>
    <dgm:cxn modelId="{41C0F54C-9BF2-4715-B86D-E169070CB4A5}" type="presParOf" srcId="{DC1CB2BF-DE4C-4E8E-8255-67AB66873B68}" destId="{77825907-818A-455A-8867-139B4D9BF237}" srcOrd="6" destOrd="0" presId="urn:microsoft.com/office/officeart/2005/8/layout/orgChart1"/>
    <dgm:cxn modelId="{5BBB9867-1D1F-4BC7-9CE5-339C532017A0}" type="presParOf" srcId="{DC1CB2BF-DE4C-4E8E-8255-67AB66873B68}" destId="{EEB19BC7-0AB7-42EF-A3FD-67B07D403304}" srcOrd="7" destOrd="0" presId="urn:microsoft.com/office/officeart/2005/8/layout/orgChart1"/>
    <dgm:cxn modelId="{A9DB9AD5-63B5-4850-ABE7-235C9C757823}" type="presParOf" srcId="{EEB19BC7-0AB7-42EF-A3FD-67B07D403304}" destId="{94C1378E-99B1-4170-969E-448C682D8761}" srcOrd="0" destOrd="0" presId="urn:microsoft.com/office/officeart/2005/8/layout/orgChart1"/>
    <dgm:cxn modelId="{515FAF4F-DA9C-4CB9-881C-CD54AC2B501E}" type="presParOf" srcId="{94C1378E-99B1-4170-969E-448C682D8761}" destId="{DA3D847F-0844-4A1A-91C3-E2D522C309B9}" srcOrd="0" destOrd="0" presId="urn:microsoft.com/office/officeart/2005/8/layout/orgChart1"/>
    <dgm:cxn modelId="{20D79CFD-9AA2-42DE-9C2D-FEADB8BF2871}" type="presParOf" srcId="{94C1378E-99B1-4170-969E-448C682D8761}" destId="{934DE775-A66E-44EA-9D64-91D5FEC3D9F9}" srcOrd="1" destOrd="0" presId="urn:microsoft.com/office/officeart/2005/8/layout/orgChart1"/>
    <dgm:cxn modelId="{9E693767-A4DE-4630-9234-B314A2CEE7E2}" type="presParOf" srcId="{EEB19BC7-0AB7-42EF-A3FD-67B07D403304}" destId="{A268CC07-3167-4320-AF5D-4F09A79DC74F}" srcOrd="1" destOrd="0" presId="urn:microsoft.com/office/officeart/2005/8/layout/orgChart1"/>
    <dgm:cxn modelId="{6967106E-3F91-4C3F-9F18-89F13E0C8F0F}" type="presParOf" srcId="{A268CC07-3167-4320-AF5D-4F09A79DC74F}" destId="{C774EC45-5A94-4E23-BB84-90EDA58E0A62}" srcOrd="0" destOrd="0" presId="urn:microsoft.com/office/officeart/2005/8/layout/orgChart1"/>
    <dgm:cxn modelId="{C603A53F-3E5C-4B69-AE38-B9627380B3F0}" type="presParOf" srcId="{A268CC07-3167-4320-AF5D-4F09A79DC74F}" destId="{3F7BD98D-20BD-42AD-A975-C4475B9BE997}" srcOrd="1" destOrd="0" presId="urn:microsoft.com/office/officeart/2005/8/layout/orgChart1"/>
    <dgm:cxn modelId="{7A763A17-DDDD-428E-AE82-9EDDF5AD25DD}" type="presParOf" srcId="{3F7BD98D-20BD-42AD-A975-C4475B9BE997}" destId="{43663AB4-AFC8-4D20-A22F-E72685407F3F}" srcOrd="0" destOrd="0" presId="urn:microsoft.com/office/officeart/2005/8/layout/orgChart1"/>
    <dgm:cxn modelId="{6E0DDECC-F9E6-4DD1-8B4F-32F79DCA1273}" type="presParOf" srcId="{43663AB4-AFC8-4D20-A22F-E72685407F3F}" destId="{044D4568-CD49-44C4-A741-B973EA09B9F1}" srcOrd="0" destOrd="0" presId="urn:microsoft.com/office/officeart/2005/8/layout/orgChart1"/>
    <dgm:cxn modelId="{8E428CD1-9592-4EDB-8613-287375098988}" type="presParOf" srcId="{43663AB4-AFC8-4D20-A22F-E72685407F3F}" destId="{E694F2DC-05F1-4557-AE5E-9C83F4999AEA}" srcOrd="1" destOrd="0" presId="urn:microsoft.com/office/officeart/2005/8/layout/orgChart1"/>
    <dgm:cxn modelId="{94D2F763-22D2-45F7-87F5-751B94CFBE5B}" type="presParOf" srcId="{3F7BD98D-20BD-42AD-A975-C4475B9BE997}" destId="{91BF69C5-AA44-4BB2-AE99-7D5E88411C1B}" srcOrd="1" destOrd="0" presId="urn:microsoft.com/office/officeart/2005/8/layout/orgChart1"/>
    <dgm:cxn modelId="{CAE51D96-5CD0-4036-B67F-751E27683257}" type="presParOf" srcId="{3F7BD98D-20BD-42AD-A975-C4475B9BE997}" destId="{FCE27747-07E9-480B-896F-3FB56A88F1E5}" srcOrd="2" destOrd="0" presId="urn:microsoft.com/office/officeart/2005/8/layout/orgChart1"/>
    <dgm:cxn modelId="{1F64FCE1-5E3E-4BC1-801C-F308CD0E750A}" type="presParOf" srcId="{A268CC07-3167-4320-AF5D-4F09A79DC74F}" destId="{398611BA-B64C-4E76-B7B1-96AE69F9E778}" srcOrd="2" destOrd="0" presId="urn:microsoft.com/office/officeart/2005/8/layout/orgChart1"/>
    <dgm:cxn modelId="{C7A81C9B-898B-4607-A851-3EEFC1CF1467}" type="presParOf" srcId="{A268CC07-3167-4320-AF5D-4F09A79DC74F}" destId="{71CE6816-02A7-4691-9488-2F2ECC570644}" srcOrd="3" destOrd="0" presId="urn:microsoft.com/office/officeart/2005/8/layout/orgChart1"/>
    <dgm:cxn modelId="{7D568C38-00E9-4A71-9638-4702FA38078F}" type="presParOf" srcId="{71CE6816-02A7-4691-9488-2F2ECC570644}" destId="{75EC58FB-3786-45EE-87EF-3F0EC39C739F}" srcOrd="0" destOrd="0" presId="urn:microsoft.com/office/officeart/2005/8/layout/orgChart1"/>
    <dgm:cxn modelId="{A31B4C99-2BEA-4DAF-8DCA-DC8EA9E80CA6}" type="presParOf" srcId="{75EC58FB-3786-45EE-87EF-3F0EC39C739F}" destId="{E5178E80-FA4B-4D6B-BA0F-7F823DF9DE25}" srcOrd="0" destOrd="0" presId="urn:microsoft.com/office/officeart/2005/8/layout/orgChart1"/>
    <dgm:cxn modelId="{C4884BFC-F589-4C0E-927A-550729B93E28}" type="presParOf" srcId="{75EC58FB-3786-45EE-87EF-3F0EC39C739F}" destId="{07435E45-38E1-44EB-8F83-CFADCDBA5503}" srcOrd="1" destOrd="0" presId="urn:microsoft.com/office/officeart/2005/8/layout/orgChart1"/>
    <dgm:cxn modelId="{CC83EF3F-6E4A-4AA8-B067-ABC9D8E47483}" type="presParOf" srcId="{71CE6816-02A7-4691-9488-2F2ECC570644}" destId="{44CD5124-F2F0-45E4-88A2-DF497805E264}" srcOrd="1" destOrd="0" presId="urn:microsoft.com/office/officeart/2005/8/layout/orgChart1"/>
    <dgm:cxn modelId="{AC00F3F3-833D-4E69-9F0B-5DFD85A4CCF2}" type="presParOf" srcId="{71CE6816-02A7-4691-9488-2F2ECC570644}" destId="{869A02F1-D04D-4A08-AD62-80F96D809CEC}" srcOrd="2" destOrd="0" presId="urn:microsoft.com/office/officeart/2005/8/layout/orgChart1"/>
    <dgm:cxn modelId="{CD682A33-DBD0-4054-BAA9-58B4219D6D38}" type="presParOf" srcId="{A268CC07-3167-4320-AF5D-4F09A79DC74F}" destId="{FB392BA5-43C7-43D9-A680-9F26B45D8224}" srcOrd="4" destOrd="0" presId="urn:microsoft.com/office/officeart/2005/8/layout/orgChart1"/>
    <dgm:cxn modelId="{7959733D-881E-4246-9059-E0CAE51A7F06}" type="presParOf" srcId="{A268CC07-3167-4320-AF5D-4F09A79DC74F}" destId="{FECF0522-0ECB-4105-A8D8-3D6F285C0276}" srcOrd="5" destOrd="0" presId="urn:microsoft.com/office/officeart/2005/8/layout/orgChart1"/>
    <dgm:cxn modelId="{8F684EBC-AA79-40C9-84C0-9AAC13DFC71C}" type="presParOf" srcId="{FECF0522-0ECB-4105-A8D8-3D6F285C0276}" destId="{CA928C68-AD52-42EB-8BC8-86A63F829539}" srcOrd="0" destOrd="0" presId="urn:microsoft.com/office/officeart/2005/8/layout/orgChart1"/>
    <dgm:cxn modelId="{0F3BD53A-E085-4062-AE14-7AA7F79BB54D}" type="presParOf" srcId="{CA928C68-AD52-42EB-8BC8-86A63F829539}" destId="{598890F6-90B5-498E-AF66-E4E7B283C431}" srcOrd="0" destOrd="0" presId="urn:microsoft.com/office/officeart/2005/8/layout/orgChart1"/>
    <dgm:cxn modelId="{913894FF-52AA-49F4-AEB5-A431719E6CCA}" type="presParOf" srcId="{CA928C68-AD52-42EB-8BC8-86A63F829539}" destId="{EFF3AF8C-F7FC-48BB-92EF-F25F77B75DFA}" srcOrd="1" destOrd="0" presId="urn:microsoft.com/office/officeart/2005/8/layout/orgChart1"/>
    <dgm:cxn modelId="{7A0D7ED8-A2B5-4BD6-81C7-B02030078F30}" type="presParOf" srcId="{FECF0522-0ECB-4105-A8D8-3D6F285C0276}" destId="{67598F0C-6CAC-4620-81A0-BE2E57323DA3}" srcOrd="1" destOrd="0" presId="urn:microsoft.com/office/officeart/2005/8/layout/orgChart1"/>
    <dgm:cxn modelId="{DA23CAB9-5D99-426D-812A-5811C8933293}" type="presParOf" srcId="{FECF0522-0ECB-4105-A8D8-3D6F285C0276}" destId="{62A456E2-6C8D-45D8-B54F-11E046C3520C}" srcOrd="2" destOrd="0" presId="urn:microsoft.com/office/officeart/2005/8/layout/orgChart1"/>
    <dgm:cxn modelId="{DABE673D-BC74-4C2E-B199-6313E5040936}" type="presParOf" srcId="{EEB19BC7-0AB7-42EF-A3FD-67B07D403304}" destId="{B7FAD400-3463-40BE-B671-6EBBB02D9E68}" srcOrd="2" destOrd="0" presId="urn:microsoft.com/office/officeart/2005/8/layout/orgChart1"/>
    <dgm:cxn modelId="{5DBDA5FF-7D95-4597-A856-DF924711EBB8}" type="presParOf" srcId="{DC1CB2BF-DE4C-4E8E-8255-67AB66873B68}" destId="{40633B54-59EF-477B-B8F1-5C3F672AF79B}" srcOrd="8" destOrd="0" presId="urn:microsoft.com/office/officeart/2005/8/layout/orgChart1"/>
    <dgm:cxn modelId="{DA624A2D-C1F1-4586-8E47-7B5F6EA4CE3C}" type="presParOf" srcId="{DC1CB2BF-DE4C-4E8E-8255-67AB66873B68}" destId="{885AE118-8941-4002-AE92-71F1B91D5799}" srcOrd="9" destOrd="0" presId="urn:microsoft.com/office/officeart/2005/8/layout/orgChart1"/>
    <dgm:cxn modelId="{9C6A4BB9-896A-4F18-8755-BD758918BDE4}" type="presParOf" srcId="{885AE118-8941-4002-AE92-71F1B91D5799}" destId="{C47E0E16-4A5B-4560-BED8-6834B89DE42C}" srcOrd="0" destOrd="0" presId="urn:microsoft.com/office/officeart/2005/8/layout/orgChart1"/>
    <dgm:cxn modelId="{BAFFE2BA-D85E-4D4D-A226-10058FCC78A5}" type="presParOf" srcId="{C47E0E16-4A5B-4560-BED8-6834B89DE42C}" destId="{25E3A54E-7AFE-4B56-870B-929890C60BDE}" srcOrd="0" destOrd="0" presId="urn:microsoft.com/office/officeart/2005/8/layout/orgChart1"/>
    <dgm:cxn modelId="{FF8B4928-136F-43F9-968B-446AC3B9754D}" type="presParOf" srcId="{C47E0E16-4A5B-4560-BED8-6834B89DE42C}" destId="{B08A6522-B149-4E07-9E03-95674039FE40}" srcOrd="1" destOrd="0" presId="urn:microsoft.com/office/officeart/2005/8/layout/orgChart1"/>
    <dgm:cxn modelId="{AB18398A-E98C-4AB1-84F8-49C58A7953D1}" type="presParOf" srcId="{885AE118-8941-4002-AE92-71F1B91D5799}" destId="{DEA156EB-363F-49B6-9ADB-A2D455D5E8BA}" srcOrd="1" destOrd="0" presId="urn:microsoft.com/office/officeart/2005/8/layout/orgChart1"/>
    <dgm:cxn modelId="{EF11500A-19C0-4934-A9C2-0DE1C43D3C0B}" type="presParOf" srcId="{DEA156EB-363F-49B6-9ADB-A2D455D5E8BA}" destId="{716491B9-520E-4942-B052-94D52667FEF0}" srcOrd="0" destOrd="0" presId="urn:microsoft.com/office/officeart/2005/8/layout/orgChart1"/>
    <dgm:cxn modelId="{AA8CA8E6-E472-4FA0-9808-E243C37C4A63}" type="presParOf" srcId="{DEA156EB-363F-49B6-9ADB-A2D455D5E8BA}" destId="{F7F42993-650B-4F5E-93EC-6098A96223E1}" srcOrd="1" destOrd="0" presId="urn:microsoft.com/office/officeart/2005/8/layout/orgChart1"/>
    <dgm:cxn modelId="{4118A3F6-140C-4514-9C76-E79BA3D2C18B}" type="presParOf" srcId="{F7F42993-650B-4F5E-93EC-6098A96223E1}" destId="{057B8A4B-C6F3-4D75-9B71-84A11A764DCD}" srcOrd="0" destOrd="0" presId="urn:microsoft.com/office/officeart/2005/8/layout/orgChart1"/>
    <dgm:cxn modelId="{1E01561D-E497-46CF-983F-2A3F6F550E5D}" type="presParOf" srcId="{057B8A4B-C6F3-4D75-9B71-84A11A764DCD}" destId="{2170A870-0AC6-4993-BB9B-413C02ECF7D9}" srcOrd="0" destOrd="0" presId="urn:microsoft.com/office/officeart/2005/8/layout/orgChart1"/>
    <dgm:cxn modelId="{FE3797B2-2075-4094-BD75-17E71A53A22B}" type="presParOf" srcId="{057B8A4B-C6F3-4D75-9B71-84A11A764DCD}" destId="{8D2CA7E3-C292-4864-BE6D-4B91112B0626}" srcOrd="1" destOrd="0" presId="urn:microsoft.com/office/officeart/2005/8/layout/orgChart1"/>
    <dgm:cxn modelId="{28DC1B6D-B890-47BA-88A0-209533EB6EA6}" type="presParOf" srcId="{F7F42993-650B-4F5E-93EC-6098A96223E1}" destId="{859F9AD3-B116-4D87-A4DD-9EAA5F7811CB}" srcOrd="1" destOrd="0" presId="urn:microsoft.com/office/officeart/2005/8/layout/orgChart1"/>
    <dgm:cxn modelId="{DAAA0F8A-D891-43DE-B7E7-7EBEACF23905}" type="presParOf" srcId="{F7F42993-650B-4F5E-93EC-6098A96223E1}" destId="{AC139049-FCB8-45A7-AFC6-586CAE97E850}" srcOrd="2" destOrd="0" presId="urn:microsoft.com/office/officeart/2005/8/layout/orgChart1"/>
    <dgm:cxn modelId="{034B6437-0FEF-4720-89E0-9A35325AB12E}" type="presParOf" srcId="{DEA156EB-363F-49B6-9ADB-A2D455D5E8BA}" destId="{81BF9BE9-E947-4CAF-B72E-1BE62FB8E32B}" srcOrd="2" destOrd="0" presId="urn:microsoft.com/office/officeart/2005/8/layout/orgChart1"/>
    <dgm:cxn modelId="{5831A58C-9BBE-4730-8E31-47CD49B02A6F}" type="presParOf" srcId="{DEA156EB-363F-49B6-9ADB-A2D455D5E8BA}" destId="{C86727F6-DC4E-445A-B4E5-5025A84AB3F9}" srcOrd="3" destOrd="0" presId="urn:microsoft.com/office/officeart/2005/8/layout/orgChart1"/>
    <dgm:cxn modelId="{F4A3932F-27C9-4468-9968-04A01BEC3FA6}" type="presParOf" srcId="{C86727F6-DC4E-445A-B4E5-5025A84AB3F9}" destId="{BCFC0D5C-1E78-4CCC-A8A1-2FDC26CAF8E1}" srcOrd="0" destOrd="0" presId="urn:microsoft.com/office/officeart/2005/8/layout/orgChart1"/>
    <dgm:cxn modelId="{85A1AF92-2362-4607-8557-872BB8E29494}" type="presParOf" srcId="{BCFC0D5C-1E78-4CCC-A8A1-2FDC26CAF8E1}" destId="{19C45903-362F-4286-9B78-5A6FC3F1F9D8}" srcOrd="0" destOrd="0" presId="urn:microsoft.com/office/officeart/2005/8/layout/orgChart1"/>
    <dgm:cxn modelId="{E6FF6B8A-6359-4763-B64E-312C7695D568}" type="presParOf" srcId="{BCFC0D5C-1E78-4CCC-A8A1-2FDC26CAF8E1}" destId="{D4B5E9CB-9E35-4B43-917F-15E39F17E18F}" srcOrd="1" destOrd="0" presId="urn:microsoft.com/office/officeart/2005/8/layout/orgChart1"/>
    <dgm:cxn modelId="{445896D6-BE96-4666-93B4-F94EA2D270A8}" type="presParOf" srcId="{C86727F6-DC4E-445A-B4E5-5025A84AB3F9}" destId="{630844CB-D1AA-41AF-8602-86501FED57D7}" srcOrd="1" destOrd="0" presId="urn:microsoft.com/office/officeart/2005/8/layout/orgChart1"/>
    <dgm:cxn modelId="{7D0B4CD2-5E1E-4001-AF90-9DDEBDE409D5}" type="presParOf" srcId="{C86727F6-DC4E-445A-B4E5-5025A84AB3F9}" destId="{B8B8B25A-29D2-4165-A138-6928C9B758BC}" srcOrd="2" destOrd="0" presId="urn:microsoft.com/office/officeart/2005/8/layout/orgChart1"/>
    <dgm:cxn modelId="{878174CD-57D0-41B2-BE5B-EF662EBC85B2}" type="presParOf" srcId="{DEA156EB-363F-49B6-9ADB-A2D455D5E8BA}" destId="{2C9E0FF0-AFEE-4206-AC6B-E1E5FD6CC622}" srcOrd="4" destOrd="0" presId="urn:microsoft.com/office/officeart/2005/8/layout/orgChart1"/>
    <dgm:cxn modelId="{03ED5EF4-D682-4881-B52A-1DD86DA33C45}" type="presParOf" srcId="{DEA156EB-363F-49B6-9ADB-A2D455D5E8BA}" destId="{92E68086-369C-40AC-8486-0A93E0A1CCA3}" srcOrd="5" destOrd="0" presId="urn:microsoft.com/office/officeart/2005/8/layout/orgChart1"/>
    <dgm:cxn modelId="{862B0684-0418-4E7A-9F1D-DB77D4B82273}" type="presParOf" srcId="{92E68086-369C-40AC-8486-0A93E0A1CCA3}" destId="{D525137D-3464-467F-BC2D-5D7DEB2D56A1}" srcOrd="0" destOrd="0" presId="urn:microsoft.com/office/officeart/2005/8/layout/orgChart1"/>
    <dgm:cxn modelId="{CACE9E7C-D89A-4717-AA44-30A16E14A2B2}" type="presParOf" srcId="{D525137D-3464-467F-BC2D-5D7DEB2D56A1}" destId="{529B47E2-053F-4085-B288-F6A87F2DC7C2}" srcOrd="0" destOrd="0" presId="urn:microsoft.com/office/officeart/2005/8/layout/orgChart1"/>
    <dgm:cxn modelId="{3B8891AE-1BEF-4DE9-9B25-2826DDFAA834}" type="presParOf" srcId="{D525137D-3464-467F-BC2D-5D7DEB2D56A1}" destId="{ABCED277-413C-4F7A-A434-F56FCFF95340}" srcOrd="1" destOrd="0" presId="urn:microsoft.com/office/officeart/2005/8/layout/orgChart1"/>
    <dgm:cxn modelId="{E64404FB-2313-4EA8-AD0B-5769F26E7AAC}" type="presParOf" srcId="{92E68086-369C-40AC-8486-0A93E0A1CCA3}" destId="{593CAEBB-5514-43B3-8550-76CCC60C863C}" srcOrd="1" destOrd="0" presId="urn:microsoft.com/office/officeart/2005/8/layout/orgChart1"/>
    <dgm:cxn modelId="{1E33A825-F9A2-4D38-BE62-97B62EE718DE}" type="presParOf" srcId="{92E68086-369C-40AC-8486-0A93E0A1CCA3}" destId="{3A527142-0B1F-4D7D-A6CE-C99085A05841}" srcOrd="2" destOrd="0" presId="urn:microsoft.com/office/officeart/2005/8/layout/orgChart1"/>
    <dgm:cxn modelId="{EE8EF517-9BF8-4C7C-A94C-4EFD25D3F476}" type="presParOf" srcId="{885AE118-8941-4002-AE92-71F1B91D5799}" destId="{C19D9E81-DC0C-4974-9939-814C8B79B58A}" srcOrd="2" destOrd="0" presId="urn:microsoft.com/office/officeart/2005/8/layout/orgChart1"/>
    <dgm:cxn modelId="{B2D303BD-92E7-4B50-9A0B-B59748AC15C6}" type="presParOf" srcId="{4132F889-134A-4F44-8CD1-102E319A3293}" destId="{0896328E-DB6D-4218-ABDE-5F92805288A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9E0FF0-AFEE-4206-AC6B-E1E5FD6CC622}">
      <dsp:nvSpPr>
        <dsp:cNvPr id="0" name=""/>
        <dsp:cNvSpPr/>
      </dsp:nvSpPr>
      <dsp:spPr>
        <a:xfrm>
          <a:off x="6489849" y="2367525"/>
          <a:ext cx="197046" cy="2469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9644"/>
              </a:lnTo>
              <a:lnTo>
                <a:pt x="197046" y="246964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BF9BE9-E947-4CAF-B72E-1BE62FB8E32B}">
      <dsp:nvSpPr>
        <dsp:cNvPr id="0" name=""/>
        <dsp:cNvSpPr/>
      </dsp:nvSpPr>
      <dsp:spPr>
        <a:xfrm>
          <a:off x="6489849" y="2367525"/>
          <a:ext cx="197046" cy="1536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6959"/>
              </a:lnTo>
              <a:lnTo>
                <a:pt x="197046" y="1536959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491B9-520E-4942-B052-94D52667FEF0}">
      <dsp:nvSpPr>
        <dsp:cNvPr id="0" name=""/>
        <dsp:cNvSpPr/>
      </dsp:nvSpPr>
      <dsp:spPr>
        <a:xfrm>
          <a:off x="6489849" y="2367525"/>
          <a:ext cx="197046" cy="604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4274"/>
              </a:lnTo>
              <a:lnTo>
                <a:pt x="197046" y="60427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633B54-59EF-477B-B8F1-5C3F672AF79B}">
      <dsp:nvSpPr>
        <dsp:cNvPr id="0" name=""/>
        <dsp:cNvSpPr/>
      </dsp:nvSpPr>
      <dsp:spPr>
        <a:xfrm>
          <a:off x="3836294" y="1434840"/>
          <a:ext cx="3179010" cy="275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932"/>
              </a:lnTo>
              <a:lnTo>
                <a:pt x="3179010" y="137932"/>
              </a:lnTo>
              <a:lnTo>
                <a:pt x="3179010" y="27586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392BA5-43C7-43D9-A680-9F26B45D8224}">
      <dsp:nvSpPr>
        <dsp:cNvPr id="0" name=""/>
        <dsp:cNvSpPr/>
      </dsp:nvSpPr>
      <dsp:spPr>
        <a:xfrm>
          <a:off x="4900343" y="2367525"/>
          <a:ext cx="197046" cy="2469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9644"/>
              </a:lnTo>
              <a:lnTo>
                <a:pt x="197046" y="246964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611BA-B64C-4E76-B7B1-96AE69F9E778}">
      <dsp:nvSpPr>
        <dsp:cNvPr id="0" name=""/>
        <dsp:cNvSpPr/>
      </dsp:nvSpPr>
      <dsp:spPr>
        <a:xfrm>
          <a:off x="4900343" y="2367525"/>
          <a:ext cx="197046" cy="1536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6959"/>
              </a:lnTo>
              <a:lnTo>
                <a:pt x="197046" y="1536959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74EC45-5A94-4E23-BB84-90EDA58E0A62}">
      <dsp:nvSpPr>
        <dsp:cNvPr id="0" name=""/>
        <dsp:cNvSpPr/>
      </dsp:nvSpPr>
      <dsp:spPr>
        <a:xfrm>
          <a:off x="4900343" y="2367525"/>
          <a:ext cx="197046" cy="604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4274"/>
              </a:lnTo>
              <a:lnTo>
                <a:pt x="197046" y="60427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825907-818A-455A-8867-139B4D9BF237}">
      <dsp:nvSpPr>
        <dsp:cNvPr id="0" name=""/>
        <dsp:cNvSpPr/>
      </dsp:nvSpPr>
      <dsp:spPr>
        <a:xfrm>
          <a:off x="3836294" y="1434840"/>
          <a:ext cx="1589505" cy="275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932"/>
              </a:lnTo>
              <a:lnTo>
                <a:pt x="1589505" y="137932"/>
              </a:lnTo>
              <a:lnTo>
                <a:pt x="1589505" y="27586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6CBF20-3D26-4997-B651-C51BF8D708A2}">
      <dsp:nvSpPr>
        <dsp:cNvPr id="0" name=""/>
        <dsp:cNvSpPr/>
      </dsp:nvSpPr>
      <dsp:spPr>
        <a:xfrm>
          <a:off x="3310838" y="2367525"/>
          <a:ext cx="197046" cy="2469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9644"/>
              </a:lnTo>
              <a:lnTo>
                <a:pt x="197046" y="246964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6D7FD4-5F93-4263-B002-D92D94DFD08A}">
      <dsp:nvSpPr>
        <dsp:cNvPr id="0" name=""/>
        <dsp:cNvSpPr/>
      </dsp:nvSpPr>
      <dsp:spPr>
        <a:xfrm>
          <a:off x="3310838" y="2367525"/>
          <a:ext cx="197046" cy="1536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6959"/>
              </a:lnTo>
              <a:lnTo>
                <a:pt x="197046" y="1536959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3B48EB-F921-48B6-8C0D-A566B345B230}">
      <dsp:nvSpPr>
        <dsp:cNvPr id="0" name=""/>
        <dsp:cNvSpPr/>
      </dsp:nvSpPr>
      <dsp:spPr>
        <a:xfrm>
          <a:off x="3310838" y="2367525"/>
          <a:ext cx="197046" cy="604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4274"/>
              </a:lnTo>
              <a:lnTo>
                <a:pt x="197046" y="60427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63176-1171-4FA8-851D-D0AEA4143E43}">
      <dsp:nvSpPr>
        <dsp:cNvPr id="0" name=""/>
        <dsp:cNvSpPr/>
      </dsp:nvSpPr>
      <dsp:spPr>
        <a:xfrm>
          <a:off x="3790574" y="1434840"/>
          <a:ext cx="91440" cy="2758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86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C8F83-E493-477A-833C-F6DDBFB746A7}">
      <dsp:nvSpPr>
        <dsp:cNvPr id="0" name=""/>
        <dsp:cNvSpPr/>
      </dsp:nvSpPr>
      <dsp:spPr>
        <a:xfrm>
          <a:off x="1721333" y="2367525"/>
          <a:ext cx="197046" cy="2469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9644"/>
              </a:lnTo>
              <a:lnTo>
                <a:pt x="197046" y="246964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853CE3-4808-43BA-BA95-1DFEA3A76067}">
      <dsp:nvSpPr>
        <dsp:cNvPr id="0" name=""/>
        <dsp:cNvSpPr/>
      </dsp:nvSpPr>
      <dsp:spPr>
        <a:xfrm>
          <a:off x="1721333" y="2367525"/>
          <a:ext cx="197046" cy="1536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6959"/>
              </a:lnTo>
              <a:lnTo>
                <a:pt x="197046" y="1536959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77958-2985-4262-A6D8-8346F4BECF4F}">
      <dsp:nvSpPr>
        <dsp:cNvPr id="0" name=""/>
        <dsp:cNvSpPr/>
      </dsp:nvSpPr>
      <dsp:spPr>
        <a:xfrm>
          <a:off x="1721333" y="2367525"/>
          <a:ext cx="197046" cy="604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4274"/>
              </a:lnTo>
              <a:lnTo>
                <a:pt x="197046" y="60427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963CE1-5FC0-4F93-A262-81B71317A80D}">
      <dsp:nvSpPr>
        <dsp:cNvPr id="0" name=""/>
        <dsp:cNvSpPr/>
      </dsp:nvSpPr>
      <dsp:spPr>
        <a:xfrm>
          <a:off x="2246789" y="1434840"/>
          <a:ext cx="1589505" cy="275864"/>
        </a:xfrm>
        <a:custGeom>
          <a:avLst/>
          <a:gdLst/>
          <a:ahLst/>
          <a:cxnLst/>
          <a:rect l="0" t="0" r="0" b="0"/>
          <a:pathLst>
            <a:path>
              <a:moveTo>
                <a:pt x="1589505" y="0"/>
              </a:moveTo>
              <a:lnTo>
                <a:pt x="1589505" y="137932"/>
              </a:lnTo>
              <a:lnTo>
                <a:pt x="0" y="137932"/>
              </a:lnTo>
              <a:lnTo>
                <a:pt x="0" y="27586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AF363C-996A-46D4-B7BC-BE2C3F8AB95C}">
      <dsp:nvSpPr>
        <dsp:cNvPr id="0" name=""/>
        <dsp:cNvSpPr/>
      </dsp:nvSpPr>
      <dsp:spPr>
        <a:xfrm>
          <a:off x="131827" y="2367525"/>
          <a:ext cx="197046" cy="2469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9644"/>
              </a:lnTo>
              <a:lnTo>
                <a:pt x="197046" y="246964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0D43C3-B267-4419-8982-845654127FB0}">
      <dsp:nvSpPr>
        <dsp:cNvPr id="0" name=""/>
        <dsp:cNvSpPr/>
      </dsp:nvSpPr>
      <dsp:spPr>
        <a:xfrm>
          <a:off x="131827" y="2367525"/>
          <a:ext cx="197046" cy="1536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6959"/>
              </a:lnTo>
              <a:lnTo>
                <a:pt x="197046" y="1536959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CECC3D-B2AC-45AE-ABDF-191D324A4CC8}">
      <dsp:nvSpPr>
        <dsp:cNvPr id="0" name=""/>
        <dsp:cNvSpPr/>
      </dsp:nvSpPr>
      <dsp:spPr>
        <a:xfrm>
          <a:off x="131827" y="2367525"/>
          <a:ext cx="197046" cy="604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4274"/>
              </a:lnTo>
              <a:lnTo>
                <a:pt x="197046" y="60427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6C1B29-D981-4F8B-992F-B2F07E4628D6}">
      <dsp:nvSpPr>
        <dsp:cNvPr id="0" name=""/>
        <dsp:cNvSpPr/>
      </dsp:nvSpPr>
      <dsp:spPr>
        <a:xfrm>
          <a:off x="657284" y="1434840"/>
          <a:ext cx="3179010" cy="275864"/>
        </a:xfrm>
        <a:custGeom>
          <a:avLst/>
          <a:gdLst/>
          <a:ahLst/>
          <a:cxnLst/>
          <a:rect l="0" t="0" r="0" b="0"/>
          <a:pathLst>
            <a:path>
              <a:moveTo>
                <a:pt x="3179010" y="0"/>
              </a:moveTo>
              <a:lnTo>
                <a:pt x="3179010" y="137932"/>
              </a:lnTo>
              <a:lnTo>
                <a:pt x="0" y="137932"/>
              </a:lnTo>
              <a:lnTo>
                <a:pt x="0" y="27586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CA5616-FAB5-45F4-A1AD-444E495EA562}">
      <dsp:nvSpPr>
        <dsp:cNvPr id="0" name=""/>
        <dsp:cNvSpPr/>
      </dsp:nvSpPr>
      <dsp:spPr>
        <a:xfrm>
          <a:off x="1589969" y="778019"/>
          <a:ext cx="1313640" cy="65682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Department Open</a:t>
          </a:r>
          <a:endParaRPr lang="en-US" sz="2000" kern="1200" dirty="0"/>
        </a:p>
      </dsp:txBody>
      <dsp:txXfrm>
        <a:off x="1589969" y="778019"/>
        <a:ext cx="1313640" cy="656820"/>
      </dsp:txXfrm>
    </dsp:sp>
    <dsp:sp modelId="{9782DFF4-A33C-46E2-BFB0-61F990C33669}">
      <dsp:nvSpPr>
        <dsp:cNvPr id="0" name=""/>
        <dsp:cNvSpPr/>
      </dsp:nvSpPr>
      <dsp:spPr>
        <a:xfrm>
          <a:off x="3179474" y="778019"/>
          <a:ext cx="1313640" cy="65682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Department </a:t>
          </a:r>
          <a:endParaRPr lang="en-US" sz="2000" kern="1200" dirty="0"/>
        </a:p>
      </dsp:txBody>
      <dsp:txXfrm>
        <a:off x="3179474" y="778019"/>
        <a:ext cx="1313640" cy="656820"/>
      </dsp:txXfrm>
    </dsp:sp>
    <dsp:sp modelId="{641C1806-8005-462F-845E-2CE9134127BB}">
      <dsp:nvSpPr>
        <dsp:cNvPr id="0" name=""/>
        <dsp:cNvSpPr/>
      </dsp:nvSpPr>
      <dsp:spPr>
        <a:xfrm>
          <a:off x="463" y="1710704"/>
          <a:ext cx="1313640" cy="65682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Department Finance</a:t>
          </a:r>
          <a:endParaRPr lang="en-US" sz="2000" kern="1200" dirty="0"/>
        </a:p>
      </dsp:txBody>
      <dsp:txXfrm>
        <a:off x="463" y="1710704"/>
        <a:ext cx="1313640" cy="656820"/>
      </dsp:txXfrm>
    </dsp:sp>
    <dsp:sp modelId="{725963B2-C230-40B5-AC3B-1C0F1F8285D9}">
      <dsp:nvSpPr>
        <dsp:cNvPr id="0" name=""/>
        <dsp:cNvSpPr/>
      </dsp:nvSpPr>
      <dsp:spPr>
        <a:xfrm>
          <a:off x="328874" y="2643389"/>
          <a:ext cx="1313640" cy="656820"/>
        </a:xfrm>
        <a:prstGeom prst="rect">
          <a:avLst/>
        </a:prstGeom>
        <a:gradFill rotWithShape="0">
          <a:gsLst>
            <a:gs pos="0">
              <a:schemeClr val="accent3">
                <a:lumMod val="7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Finance Shared</a:t>
          </a:r>
          <a:endParaRPr lang="en-US" sz="2000" kern="1200" dirty="0"/>
        </a:p>
      </dsp:txBody>
      <dsp:txXfrm>
        <a:off x="328874" y="2643389"/>
        <a:ext cx="1313640" cy="656820"/>
      </dsp:txXfrm>
    </dsp:sp>
    <dsp:sp modelId="{7EBC4A89-A709-4107-B9F7-DC07C8708FFC}">
      <dsp:nvSpPr>
        <dsp:cNvPr id="0" name=""/>
        <dsp:cNvSpPr/>
      </dsp:nvSpPr>
      <dsp:spPr>
        <a:xfrm>
          <a:off x="328874" y="3576074"/>
          <a:ext cx="1313640" cy="6568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Finance Private</a:t>
          </a:r>
          <a:endParaRPr lang="en-US" sz="2000" kern="1200" dirty="0"/>
        </a:p>
      </dsp:txBody>
      <dsp:txXfrm>
        <a:off x="328874" y="3576074"/>
        <a:ext cx="1313640" cy="656820"/>
      </dsp:txXfrm>
    </dsp:sp>
    <dsp:sp modelId="{CA11DC9D-0A72-476E-B234-DEF3503479FE}">
      <dsp:nvSpPr>
        <dsp:cNvPr id="0" name=""/>
        <dsp:cNvSpPr/>
      </dsp:nvSpPr>
      <dsp:spPr>
        <a:xfrm>
          <a:off x="328874" y="4508759"/>
          <a:ext cx="1313640" cy="656820"/>
        </a:xfrm>
        <a:prstGeom prst="rect">
          <a:avLst/>
        </a:prstGeom>
        <a:gradFill rotWithShape="0">
          <a:gsLst>
            <a:gs pos="0">
              <a:srgbClr val="FF000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Finance Lead</a:t>
          </a:r>
          <a:endParaRPr lang="en-US" sz="2000" kern="1200" dirty="0"/>
        </a:p>
      </dsp:txBody>
      <dsp:txXfrm>
        <a:off x="328874" y="4508759"/>
        <a:ext cx="1313640" cy="656820"/>
      </dsp:txXfrm>
    </dsp:sp>
    <dsp:sp modelId="{0E904EFF-F943-4B4E-BD09-BF972A8609B3}">
      <dsp:nvSpPr>
        <dsp:cNvPr id="0" name=""/>
        <dsp:cNvSpPr/>
      </dsp:nvSpPr>
      <dsp:spPr>
        <a:xfrm>
          <a:off x="1589969" y="1710704"/>
          <a:ext cx="1313640" cy="65682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Department Receipts</a:t>
          </a:r>
          <a:endParaRPr lang="en-US" sz="2000" kern="1200" dirty="0"/>
        </a:p>
      </dsp:txBody>
      <dsp:txXfrm>
        <a:off x="1589969" y="1710704"/>
        <a:ext cx="1313640" cy="656820"/>
      </dsp:txXfrm>
    </dsp:sp>
    <dsp:sp modelId="{F66B1C9C-FA91-4FB4-85D7-F1F0C3DD33FD}">
      <dsp:nvSpPr>
        <dsp:cNvPr id="0" name=""/>
        <dsp:cNvSpPr/>
      </dsp:nvSpPr>
      <dsp:spPr>
        <a:xfrm>
          <a:off x="1918379" y="2643389"/>
          <a:ext cx="1313640" cy="656820"/>
        </a:xfrm>
        <a:prstGeom prst="rect">
          <a:avLst/>
        </a:prstGeom>
        <a:gradFill rotWithShape="0">
          <a:gsLst>
            <a:gs pos="0">
              <a:schemeClr val="accent3">
                <a:lumMod val="7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Receipts Shared</a:t>
          </a:r>
          <a:endParaRPr lang="en-US" sz="2000" kern="1200" dirty="0"/>
        </a:p>
      </dsp:txBody>
      <dsp:txXfrm>
        <a:off x="1918379" y="2643389"/>
        <a:ext cx="1313640" cy="656820"/>
      </dsp:txXfrm>
    </dsp:sp>
    <dsp:sp modelId="{F7A142C7-03D1-4373-B85B-56CB779B5E2C}">
      <dsp:nvSpPr>
        <dsp:cNvPr id="0" name=""/>
        <dsp:cNvSpPr/>
      </dsp:nvSpPr>
      <dsp:spPr>
        <a:xfrm>
          <a:off x="1918379" y="3576074"/>
          <a:ext cx="1313640" cy="6568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Receipts Private</a:t>
          </a:r>
          <a:endParaRPr lang="en-US" sz="2000" kern="1200" dirty="0"/>
        </a:p>
      </dsp:txBody>
      <dsp:txXfrm>
        <a:off x="1918379" y="3576074"/>
        <a:ext cx="1313640" cy="656820"/>
      </dsp:txXfrm>
    </dsp:sp>
    <dsp:sp modelId="{CD3841C7-F410-4B98-A80B-4E75E5A37420}">
      <dsp:nvSpPr>
        <dsp:cNvPr id="0" name=""/>
        <dsp:cNvSpPr/>
      </dsp:nvSpPr>
      <dsp:spPr>
        <a:xfrm>
          <a:off x="1918379" y="4508759"/>
          <a:ext cx="1313640" cy="656820"/>
        </a:xfrm>
        <a:prstGeom prst="rect">
          <a:avLst/>
        </a:prstGeom>
        <a:gradFill rotWithShape="0">
          <a:gsLst>
            <a:gs pos="0">
              <a:srgbClr val="FF000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Receipts Lead</a:t>
          </a:r>
          <a:endParaRPr lang="en-US" sz="2000" kern="1200" dirty="0"/>
        </a:p>
      </dsp:txBody>
      <dsp:txXfrm>
        <a:off x="1918379" y="4508759"/>
        <a:ext cx="1313640" cy="656820"/>
      </dsp:txXfrm>
    </dsp:sp>
    <dsp:sp modelId="{946BCC35-1E95-4891-9560-7A0DE3A4F337}">
      <dsp:nvSpPr>
        <dsp:cNvPr id="0" name=""/>
        <dsp:cNvSpPr/>
      </dsp:nvSpPr>
      <dsp:spPr>
        <a:xfrm>
          <a:off x="3179474" y="1710704"/>
          <a:ext cx="1313640" cy="65682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Department Payment</a:t>
          </a:r>
          <a:endParaRPr lang="en-US" sz="2000" kern="1200" dirty="0"/>
        </a:p>
      </dsp:txBody>
      <dsp:txXfrm>
        <a:off x="3179474" y="1710704"/>
        <a:ext cx="1313640" cy="656820"/>
      </dsp:txXfrm>
    </dsp:sp>
    <dsp:sp modelId="{374E884E-FA25-4C13-BCE2-3C879505C819}">
      <dsp:nvSpPr>
        <dsp:cNvPr id="0" name=""/>
        <dsp:cNvSpPr/>
      </dsp:nvSpPr>
      <dsp:spPr>
        <a:xfrm>
          <a:off x="3507884" y="2643389"/>
          <a:ext cx="1313640" cy="656820"/>
        </a:xfrm>
        <a:prstGeom prst="rect">
          <a:avLst/>
        </a:prstGeom>
        <a:gradFill rotWithShape="0">
          <a:gsLst>
            <a:gs pos="0">
              <a:schemeClr val="accent3">
                <a:lumMod val="7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Payment Shared</a:t>
          </a:r>
          <a:endParaRPr lang="en-US" sz="2000" kern="1200" dirty="0"/>
        </a:p>
      </dsp:txBody>
      <dsp:txXfrm>
        <a:off x="3507884" y="2643389"/>
        <a:ext cx="1313640" cy="656820"/>
      </dsp:txXfrm>
    </dsp:sp>
    <dsp:sp modelId="{68BF7214-D2C9-4FD2-BA7A-6AE6A1F29DFD}">
      <dsp:nvSpPr>
        <dsp:cNvPr id="0" name=""/>
        <dsp:cNvSpPr/>
      </dsp:nvSpPr>
      <dsp:spPr>
        <a:xfrm>
          <a:off x="3507884" y="3576074"/>
          <a:ext cx="1313640" cy="6568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Payment Private</a:t>
          </a:r>
          <a:endParaRPr lang="en-US" sz="2000" kern="1200" dirty="0"/>
        </a:p>
      </dsp:txBody>
      <dsp:txXfrm>
        <a:off x="3507884" y="3576074"/>
        <a:ext cx="1313640" cy="656820"/>
      </dsp:txXfrm>
    </dsp:sp>
    <dsp:sp modelId="{1DCF1647-FF62-4199-BB5A-0D4A4DC68689}">
      <dsp:nvSpPr>
        <dsp:cNvPr id="0" name=""/>
        <dsp:cNvSpPr/>
      </dsp:nvSpPr>
      <dsp:spPr>
        <a:xfrm>
          <a:off x="3507884" y="4508759"/>
          <a:ext cx="1313640" cy="656820"/>
        </a:xfrm>
        <a:prstGeom prst="rect">
          <a:avLst/>
        </a:prstGeom>
        <a:gradFill rotWithShape="0">
          <a:gsLst>
            <a:gs pos="0">
              <a:srgbClr val="FF000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Payments Lead</a:t>
          </a:r>
          <a:endParaRPr lang="en-US" sz="2000" kern="1200" dirty="0"/>
        </a:p>
      </dsp:txBody>
      <dsp:txXfrm>
        <a:off x="3507884" y="4508759"/>
        <a:ext cx="1313640" cy="656820"/>
      </dsp:txXfrm>
    </dsp:sp>
    <dsp:sp modelId="{DA3D847F-0844-4A1A-91C3-E2D522C309B9}">
      <dsp:nvSpPr>
        <dsp:cNvPr id="0" name=""/>
        <dsp:cNvSpPr/>
      </dsp:nvSpPr>
      <dsp:spPr>
        <a:xfrm>
          <a:off x="4768979" y="1710704"/>
          <a:ext cx="1313640" cy="65682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Department Accounting</a:t>
          </a:r>
          <a:endParaRPr lang="en-US" sz="2000" kern="1200" dirty="0"/>
        </a:p>
      </dsp:txBody>
      <dsp:txXfrm>
        <a:off x="4768979" y="1710704"/>
        <a:ext cx="1313640" cy="656820"/>
      </dsp:txXfrm>
    </dsp:sp>
    <dsp:sp modelId="{044D4568-CD49-44C4-A741-B973EA09B9F1}">
      <dsp:nvSpPr>
        <dsp:cNvPr id="0" name=""/>
        <dsp:cNvSpPr/>
      </dsp:nvSpPr>
      <dsp:spPr>
        <a:xfrm>
          <a:off x="5097390" y="2643389"/>
          <a:ext cx="1313640" cy="656820"/>
        </a:xfrm>
        <a:prstGeom prst="rect">
          <a:avLst/>
        </a:prstGeom>
        <a:gradFill rotWithShape="0">
          <a:gsLst>
            <a:gs pos="0">
              <a:schemeClr val="accent3">
                <a:lumMod val="7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Accounting Shared</a:t>
          </a:r>
          <a:endParaRPr lang="en-US" sz="2000" kern="1200" dirty="0"/>
        </a:p>
      </dsp:txBody>
      <dsp:txXfrm>
        <a:off x="5097390" y="2643389"/>
        <a:ext cx="1313640" cy="656820"/>
      </dsp:txXfrm>
    </dsp:sp>
    <dsp:sp modelId="{E5178E80-FA4B-4D6B-BA0F-7F823DF9DE25}">
      <dsp:nvSpPr>
        <dsp:cNvPr id="0" name=""/>
        <dsp:cNvSpPr/>
      </dsp:nvSpPr>
      <dsp:spPr>
        <a:xfrm>
          <a:off x="5097390" y="3576074"/>
          <a:ext cx="1313640" cy="6568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Accounting Private</a:t>
          </a:r>
          <a:endParaRPr lang="en-US" sz="2000" kern="1200" dirty="0"/>
        </a:p>
      </dsp:txBody>
      <dsp:txXfrm>
        <a:off x="5097390" y="3576074"/>
        <a:ext cx="1313640" cy="656820"/>
      </dsp:txXfrm>
    </dsp:sp>
    <dsp:sp modelId="{598890F6-90B5-498E-AF66-E4E7B283C431}">
      <dsp:nvSpPr>
        <dsp:cNvPr id="0" name=""/>
        <dsp:cNvSpPr/>
      </dsp:nvSpPr>
      <dsp:spPr>
        <a:xfrm>
          <a:off x="5097390" y="4508759"/>
          <a:ext cx="1313640" cy="656820"/>
        </a:xfrm>
        <a:prstGeom prst="rect">
          <a:avLst/>
        </a:prstGeom>
        <a:gradFill rotWithShape="0">
          <a:gsLst>
            <a:gs pos="0">
              <a:srgbClr val="FF000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Accounting Lead</a:t>
          </a:r>
          <a:endParaRPr lang="en-US" sz="2000" kern="1200" dirty="0"/>
        </a:p>
      </dsp:txBody>
      <dsp:txXfrm>
        <a:off x="5097390" y="4508759"/>
        <a:ext cx="1313640" cy="656820"/>
      </dsp:txXfrm>
    </dsp:sp>
    <dsp:sp modelId="{25E3A54E-7AFE-4B56-870B-929890C60BDE}">
      <dsp:nvSpPr>
        <dsp:cNvPr id="0" name=""/>
        <dsp:cNvSpPr/>
      </dsp:nvSpPr>
      <dsp:spPr>
        <a:xfrm>
          <a:off x="6358485" y="1710704"/>
          <a:ext cx="1313640" cy="65682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Department Audit</a:t>
          </a:r>
          <a:endParaRPr lang="en-US" sz="2000" kern="1200" dirty="0"/>
        </a:p>
      </dsp:txBody>
      <dsp:txXfrm>
        <a:off x="6358485" y="1710704"/>
        <a:ext cx="1313640" cy="656820"/>
      </dsp:txXfrm>
    </dsp:sp>
    <dsp:sp modelId="{2170A870-0AC6-4993-BB9B-413C02ECF7D9}">
      <dsp:nvSpPr>
        <dsp:cNvPr id="0" name=""/>
        <dsp:cNvSpPr/>
      </dsp:nvSpPr>
      <dsp:spPr>
        <a:xfrm>
          <a:off x="6686895" y="2643389"/>
          <a:ext cx="1313640" cy="656820"/>
        </a:xfrm>
        <a:prstGeom prst="rect">
          <a:avLst/>
        </a:prstGeom>
        <a:gradFill rotWithShape="0">
          <a:gsLst>
            <a:gs pos="0">
              <a:schemeClr val="accent3">
                <a:lumMod val="7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Audit Shared</a:t>
          </a:r>
          <a:endParaRPr lang="en-US" sz="2000" kern="1200" dirty="0"/>
        </a:p>
      </dsp:txBody>
      <dsp:txXfrm>
        <a:off x="6686895" y="2643389"/>
        <a:ext cx="1313640" cy="656820"/>
      </dsp:txXfrm>
    </dsp:sp>
    <dsp:sp modelId="{19C45903-362F-4286-9B78-5A6FC3F1F9D8}">
      <dsp:nvSpPr>
        <dsp:cNvPr id="0" name=""/>
        <dsp:cNvSpPr/>
      </dsp:nvSpPr>
      <dsp:spPr>
        <a:xfrm>
          <a:off x="6686895" y="3576074"/>
          <a:ext cx="1313640" cy="6568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Audit Private</a:t>
          </a:r>
          <a:endParaRPr lang="en-US" sz="2000" kern="1200" dirty="0"/>
        </a:p>
      </dsp:txBody>
      <dsp:txXfrm>
        <a:off x="6686895" y="3576074"/>
        <a:ext cx="1313640" cy="656820"/>
      </dsp:txXfrm>
    </dsp:sp>
    <dsp:sp modelId="{529B47E2-053F-4085-B288-F6A87F2DC7C2}">
      <dsp:nvSpPr>
        <dsp:cNvPr id="0" name=""/>
        <dsp:cNvSpPr/>
      </dsp:nvSpPr>
      <dsp:spPr>
        <a:xfrm>
          <a:off x="6686895" y="4508759"/>
          <a:ext cx="1313640" cy="656820"/>
        </a:xfrm>
        <a:prstGeom prst="rect">
          <a:avLst/>
        </a:prstGeom>
        <a:gradFill rotWithShape="0">
          <a:gsLst>
            <a:gs pos="0">
              <a:srgbClr val="FF000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Audit Lead</a:t>
          </a:r>
          <a:endParaRPr lang="en-US" sz="2000" kern="1200" dirty="0"/>
        </a:p>
      </dsp:txBody>
      <dsp:txXfrm>
        <a:off x="6686895" y="4508759"/>
        <a:ext cx="1313640" cy="656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03D0-8DB1-427A-BC9D-41048E6AA7D7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79F8-3DDD-4AE4-A00E-64CBE758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4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03D0-8DB1-427A-BC9D-41048E6AA7D7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79F8-3DDD-4AE4-A00E-64CBE758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2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03D0-8DB1-427A-BC9D-41048E6AA7D7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79F8-3DDD-4AE4-A00E-64CBE758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2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03D0-8DB1-427A-BC9D-41048E6AA7D7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79F8-3DDD-4AE4-A00E-64CBE758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2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03D0-8DB1-427A-BC9D-41048E6AA7D7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79F8-3DDD-4AE4-A00E-64CBE758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7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03D0-8DB1-427A-BC9D-41048E6AA7D7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79F8-3DDD-4AE4-A00E-64CBE758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0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03D0-8DB1-427A-BC9D-41048E6AA7D7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79F8-3DDD-4AE4-A00E-64CBE758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0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03D0-8DB1-427A-BC9D-41048E6AA7D7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79F8-3DDD-4AE4-A00E-64CBE758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03D0-8DB1-427A-BC9D-41048E6AA7D7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79F8-3DDD-4AE4-A00E-64CBE758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3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03D0-8DB1-427A-BC9D-41048E6AA7D7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79F8-3DDD-4AE4-A00E-64CBE758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03D0-8DB1-427A-BC9D-41048E6AA7D7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79F8-3DDD-4AE4-A00E-64CBE758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8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603D0-8DB1-427A-BC9D-41048E6AA7D7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D79F8-3DDD-4AE4-A00E-64CBE758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6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62000" y="1295400"/>
            <a:ext cx="7467600" cy="3905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95600" y="169778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Resource Object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(ex. File, Directory Object, Folder)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90600" y="2697426"/>
            <a:ext cx="3124200" cy="1970030"/>
            <a:chOff x="990600" y="2697426"/>
            <a:chExt cx="3124200" cy="1970030"/>
          </a:xfrm>
        </p:grpSpPr>
        <p:grpSp>
          <p:nvGrpSpPr>
            <p:cNvPr id="8" name="Group 7"/>
            <p:cNvGrpSpPr/>
            <p:nvPr/>
          </p:nvGrpSpPr>
          <p:grpSpPr>
            <a:xfrm>
              <a:off x="990600" y="2697426"/>
              <a:ext cx="3124200" cy="1970030"/>
              <a:chOff x="2667000" y="3124200"/>
              <a:chExt cx="3429000" cy="1676400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2667000" y="3124200"/>
                <a:ext cx="3429000" cy="16764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048000" y="3244334"/>
                <a:ext cx="2819400" cy="785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ACL object</a:t>
                </a:r>
              </a:p>
              <a:p>
                <a:pPr algn="ctr"/>
                <a:r>
                  <a:rPr lang="en-US" dirty="0" smtClean="0"/>
                  <a:t>Discretionary (DACL) </a:t>
                </a:r>
              </a:p>
              <a:p>
                <a:pPr algn="ctr"/>
                <a:r>
                  <a:rPr lang="en-US" dirty="0" smtClean="0"/>
                  <a:t>governs access</a:t>
                </a:r>
                <a:endParaRPr lang="en-US" dirty="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1328057" y="3856612"/>
              <a:ext cx="990600" cy="64811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 object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61557" y="3856612"/>
              <a:ext cx="990600" cy="64811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 object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68829" y="5388429"/>
            <a:ext cx="7543800" cy="1191985"/>
            <a:chOff x="1337733" y="5562600"/>
            <a:chExt cx="7543800" cy="1191985"/>
          </a:xfrm>
        </p:grpSpPr>
        <p:sp>
          <p:nvSpPr>
            <p:cNvPr id="19" name="Rectangle 18"/>
            <p:cNvSpPr/>
            <p:nvPr/>
          </p:nvSpPr>
          <p:spPr>
            <a:xfrm>
              <a:off x="1337733" y="5562600"/>
              <a:ext cx="7543800" cy="11919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32214" y="5696927"/>
              <a:ext cx="370915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ACE object =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security principal (user or group) and 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permissions + Grant/Deny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62500" y="2697426"/>
            <a:ext cx="3124200" cy="1970030"/>
            <a:chOff x="4762500" y="2697426"/>
            <a:chExt cx="3124200" cy="1970030"/>
          </a:xfrm>
        </p:grpSpPr>
        <p:grpSp>
          <p:nvGrpSpPr>
            <p:cNvPr id="12" name="Group 11"/>
            <p:cNvGrpSpPr/>
            <p:nvPr/>
          </p:nvGrpSpPr>
          <p:grpSpPr>
            <a:xfrm>
              <a:off x="4762500" y="2697426"/>
              <a:ext cx="3124200" cy="1970030"/>
              <a:chOff x="2667000" y="3124200"/>
              <a:chExt cx="3429000" cy="167640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667000" y="3124200"/>
                <a:ext cx="3429000" cy="16764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048000" y="3244334"/>
                <a:ext cx="2819400" cy="785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ACL object</a:t>
                </a:r>
              </a:p>
              <a:p>
                <a:pPr algn="ctr"/>
                <a:r>
                  <a:rPr lang="en-US" dirty="0" smtClean="0"/>
                  <a:t>Security (SACL)</a:t>
                </a:r>
              </a:p>
              <a:p>
                <a:pPr algn="ctr"/>
                <a:r>
                  <a:rPr lang="en-US" dirty="0" smtClean="0"/>
                  <a:t>For auditing</a:t>
                </a:r>
                <a:endParaRPr lang="en-US" dirty="0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5060526" y="3847687"/>
              <a:ext cx="990600" cy="64811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 object</a:t>
              </a:r>
              <a:endParaRPr lang="en-US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6394026" y="3847687"/>
            <a:ext cx="990600" cy="6481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ACE object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19200" y="609600"/>
            <a:ext cx="6553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Pictorial Explanation of ACL/ACE based on </a:t>
            </a:r>
            <a:r>
              <a:rPr lang="en-US" dirty="0" err="1" smtClean="0"/>
              <a:t>Technet</a:t>
            </a:r>
            <a:r>
              <a:rPr lang="en-US" dirty="0" smtClean="0"/>
              <a:t> article</a:t>
            </a:r>
          </a:p>
          <a:p>
            <a:pPr algn="ctr"/>
            <a:r>
              <a:rPr lang="en-US" sz="1200" dirty="0" smtClean="0"/>
              <a:t>http://technet.microsoft.com/en-us/magazine/2008.02.powershell.aspx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0873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84663245"/>
              </p:ext>
            </p:extLst>
          </p:nvPr>
        </p:nvGraphicFramePr>
        <p:xfrm>
          <a:off x="609600" y="457200"/>
          <a:ext cx="8001000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89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104</Words>
  <Application>Microsoft Office PowerPoint</Application>
  <PresentationFormat>On-screen Show (4:3)</PresentationFormat>
  <Paragraphs>39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Wells Fargo &amp; Co.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Andreacola, Julie</dc:creator>
  <cp:lastModifiedBy>Andreacola, Julie</cp:lastModifiedBy>
  <cp:revision>5</cp:revision>
  <dcterms:created xsi:type="dcterms:W3CDTF">2014-02-05T20:50:50Z</dcterms:created>
  <dcterms:modified xsi:type="dcterms:W3CDTF">2014-02-05T22:06:39Z</dcterms:modified>
</cp:coreProperties>
</file>