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94660"/>
  </p:normalViewPr>
  <p:slideViewPr>
    <p:cSldViewPr snapToGrid="0">
      <p:cViewPr>
        <p:scale>
          <a:sx n="105" d="100"/>
          <a:sy n="105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DAA50FD-1905-1B96-D078-034000EA73A2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72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8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58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CD3F2E7-EEEF-C930-F20C-5227D83FA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10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04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6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00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38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39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04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65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British Airways Airline Review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Jason Mullen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A9E1FF6-CCC9-40FF-8995-DDFB6C223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7974B371-0BF2-4465-B103-CCE5A469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3ED069D5-F182-406C-9B9C-F335C3162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6F58D63-E9A4-4707-B6D8-E89672A36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896B63F-B884-4CA6-BCEA-CB7B43E62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4D5E9C3-1490-41D0-8B4C-272B01559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Results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/>
          </a:bodyPr>
          <a:lstStyle/>
          <a:p>
            <a:r>
              <a:rPr lang="en-GB" sz="1800"/>
              <a:t>Key topics:</a:t>
            </a:r>
          </a:p>
          <a:p>
            <a:pPr lvl="1"/>
            <a:r>
              <a:rPr lang="en-GB" dirty="0"/>
              <a:t>We can see that in the customer reviews that the most used word was ”flight.”</a:t>
            </a:r>
          </a:p>
          <a:p>
            <a:r>
              <a:rPr lang="en-GB" sz="1800"/>
              <a:t>Sentiments:</a:t>
            </a:r>
          </a:p>
          <a:p>
            <a:pPr lvl="1"/>
            <a:r>
              <a:rPr lang="en-GB" dirty="0"/>
              <a:t>The pie chart shows us that 66.8% of the reviews were positive while 33.2% were negative.</a:t>
            </a:r>
          </a:p>
          <a:p>
            <a:endParaRPr lang="en-GB" sz="180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BDCCCAB-BA10-4E7D-A3B2-9E56FC09B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5120" y="641225"/>
            <a:ext cx="3656394" cy="5570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FA4CF-68DD-9F0F-0E74-07D58D99F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271" y="1102459"/>
            <a:ext cx="3017268" cy="2029112"/>
          </a:xfrm>
          <a:prstGeom prst="rect">
            <a:avLst/>
          </a:prstGeom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617BED-1D7E-EC86-BC23-68CBB90EA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4878" y="3587217"/>
            <a:ext cx="2235976" cy="230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Rectangle 1046">
            <a:extLst>
              <a:ext uri="{FF2B5EF4-FFF2-40B4-BE49-F238E27FC236}">
                <a16:creationId xmlns:a16="http://schemas.microsoft.com/office/drawing/2014/main" id="{30DAEC7D-6DC2-4017-82A4-D29BA59FC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0786" y="319015"/>
            <a:ext cx="4323016" cy="6214421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7CB6F2FC-7257-454A-BF7F-4515943F4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864" y="883272"/>
            <a:ext cx="3182039" cy="2463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5638CFFE-9077-4273-AE5B-90EE4626B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864" y="3503486"/>
            <a:ext cx="3182039" cy="2463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6B5CC5DA-C98E-49F8-97BA-F7E820FAB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49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MS Shell Dlg 2</vt:lpstr>
      <vt:lpstr>Wingdings</vt:lpstr>
      <vt:lpstr>Wingdings 3</vt:lpstr>
      <vt:lpstr>Madison</vt:lpstr>
      <vt:lpstr>British Airways Airline Review Analysis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Mullen, Jason C</cp:lastModifiedBy>
  <cp:revision>2</cp:revision>
  <dcterms:created xsi:type="dcterms:W3CDTF">2022-12-06T11:13:27Z</dcterms:created>
  <dcterms:modified xsi:type="dcterms:W3CDTF">2023-10-03T01:00:03Z</dcterms:modified>
</cp:coreProperties>
</file>