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HITBlog</a:t>
            </a:r>
            <a:r>
              <a:rPr lang="zh-CN" altLang="en-US"/>
              <a:t>博客系统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——</a:t>
            </a:r>
            <a:r>
              <a:rPr lang="zh-CN" altLang="en-US"/>
              <a:t>数据库第三次实验</a:t>
            </a:r>
            <a:r>
              <a:rPr lang="en-US" altLang="zh-CN"/>
              <a:t>-</a:t>
            </a:r>
            <a:r>
              <a:rPr lang="zh-CN" altLang="en-US"/>
              <a:t>选题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小轩窗</cp:lastModifiedBy>
  <cp:revision>173</cp:revision>
  <dcterms:created xsi:type="dcterms:W3CDTF">2019-06-19T02:08:00Z</dcterms:created>
  <dcterms:modified xsi:type="dcterms:W3CDTF">2021-04-21T12:28:58Z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CACCBDDA3FB04EB49D082D48657D3641</vt:lpwstr>
  </property>
</Properties>
</file>