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1"/>
  </p:notesMasterIdLst>
  <p:sldIdLst>
    <p:sldId id="311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67" autoAdjust="0"/>
  </p:normalViewPr>
  <p:slideViewPr>
    <p:cSldViewPr>
      <p:cViewPr varScale="1">
        <p:scale>
          <a:sx n="87" d="100"/>
          <a:sy n="87" d="100"/>
        </p:scale>
        <p:origin x="18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06490-9EFD-4001-9F0F-3139716BE88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DF068-CDFD-4463-908E-D7B66EA14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3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9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Odbc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0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hold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则此游标遇到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rollback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语句会自动关闭。加上了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hold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则必须用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INSENSITIVE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关键字指明要为检索到的结果集建立一个临时拷贝，以后的数据从这个临时拷贝中获取。如果在后来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游标处理的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过程中，原有基表中数据发生了改变，那么它们对于该游标而言是不可见的。这种不敏感的游标不允许数据更改。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4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，讨论，普通用户怎么办？</a:t>
            </a:r>
            <a:endParaRPr lang="en-US" altLang="zh-CN" dirty="0" smtClean="0"/>
          </a:p>
          <a:p>
            <a:r>
              <a:rPr lang="zh-CN" altLang="en-US" dirty="0" smtClean="0"/>
              <a:t>顺序执行：</a:t>
            </a:r>
            <a:endParaRPr lang="en-US" altLang="zh-CN" dirty="0" smtClean="0"/>
          </a:p>
          <a:p>
            <a:r>
              <a:rPr lang="zh-CN" altLang="en-US" dirty="0" smtClean="0"/>
              <a:t>循环执行：</a:t>
            </a:r>
            <a:endParaRPr lang="en-US" altLang="zh-CN" dirty="0" smtClean="0"/>
          </a:p>
          <a:p>
            <a:r>
              <a:rPr lang="zh-CN" altLang="en-US" dirty="0" smtClean="0"/>
              <a:t>分支判断：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8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:</a:t>
            </a:r>
            <a:r>
              <a:rPr lang="en-US" altLang="zh-CN" dirty="0" err="1" smtClean="0"/>
              <a:t>vSname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定义的高级语言变量</a:t>
            </a:r>
            <a:endParaRPr lang="en-US" altLang="zh-CN" dirty="0" smtClean="0"/>
          </a:p>
          <a:p>
            <a:r>
              <a:rPr lang="zh-CN" altLang="en-US" dirty="0" smtClean="0"/>
              <a:t>不加：，是属性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8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常量？变量：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‘张三’，</a:t>
            </a:r>
            <a:r>
              <a:rPr lang="en-US" altLang="zh-CN" dirty="0" smtClean="0"/>
              <a:t>=x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4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两个人同时买票，可能买到同一个座位，这个就是一致性问题</a:t>
            </a:r>
            <a:endParaRPr lang="en-US" altLang="zh-CN" dirty="0" smtClean="0"/>
          </a:p>
          <a:p>
            <a:r>
              <a:rPr lang="zh-CN" altLang="en-US" dirty="0" smtClean="0"/>
              <a:t>隔离性：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进内存，互相不影响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CI</a:t>
            </a:r>
            <a:r>
              <a:rPr lang="zh-CN" altLang="en-US" dirty="0" smtClean="0"/>
              <a:t>：考虑并发性控制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：故障恢复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0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游标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6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 </a:t>
            </a:r>
            <a:r>
              <a:rPr lang="zh-CN" altLang="en-US" dirty="0" smtClean="0"/>
              <a:t>游标时，才执行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多次打开</a:t>
            </a:r>
            <a:endParaRPr lang="en-US" altLang="zh-CN" dirty="0" smtClean="0"/>
          </a:p>
          <a:p>
            <a:r>
              <a:rPr lang="zh-CN" altLang="en-US" dirty="0" smtClean="0"/>
              <a:t>第五行，变量，在高级语言中，不加：</a:t>
            </a:r>
            <a:endParaRPr lang="en-US" altLang="zh-CN" dirty="0" smtClean="0"/>
          </a:p>
          <a:p>
            <a:r>
              <a:rPr lang="en-US" altLang="zh-CN" dirty="0" smtClean="0"/>
              <a:t>Finis</a:t>
            </a:r>
            <a:r>
              <a:rPr lang="zh-CN" altLang="en-US" dirty="0" smtClean="0"/>
              <a:t>，游标为空，执行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9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Read only </a:t>
            </a:r>
            <a:r>
              <a:rPr lang="zh-CN" altLang="en-US" dirty="0" smtClean="0"/>
              <a:t>游标类型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F068-CDFD-4463-908E-D7B66EA14F3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4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4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4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47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34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xmlns="" id="{AB220765-D167-4FBD-B36B-5B04E6E22F66}"/>
              </a:ext>
            </a:extLst>
          </p:cNvPr>
          <p:cNvSpPr/>
          <p:nvPr userDrawn="1"/>
        </p:nvSpPr>
        <p:spPr>
          <a:xfrm>
            <a:off x="779145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CD80476B-95E3-4056-A075-B583404699F6}"/>
              </a:ext>
            </a:extLst>
          </p:cNvPr>
          <p:cNvSpPr/>
          <p:nvPr userDrawn="1"/>
        </p:nvSpPr>
        <p:spPr>
          <a:xfrm>
            <a:off x="779145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891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2250" y="19558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9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98700" y="2028825"/>
            <a:ext cx="71499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7030" algn="l"/>
              </a:tabLst>
            </a:pP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3600" b="1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9</a:t>
            </a:r>
            <a:r>
              <a:rPr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章	</a:t>
            </a:r>
            <a:r>
              <a:rPr lang="zh-CN" altLang="en-US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语言之基本技巧</a:t>
            </a:r>
            <a:endParaRPr sz="36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1 </a:t>
            </a:r>
            <a:r>
              <a:rPr spc="-5" dirty="0" err="1">
                <a:cs typeface="华文中宋"/>
              </a:rPr>
              <a:t>嵌入式</a:t>
            </a:r>
            <a:r>
              <a:rPr spc="-10" dirty="0" err="1"/>
              <a:t>SQL</a:t>
            </a:r>
            <a:r>
              <a:rPr dirty="0" err="1">
                <a:cs typeface="华文中宋"/>
              </a:rPr>
              <a:t>语言</a:t>
            </a:r>
            <a:r>
              <a:rPr spc="-5" dirty="0" err="1">
                <a:cs typeface="华文中宋"/>
              </a:rPr>
              <a:t>概述</a:t>
            </a:r>
            <a:endParaRPr dirty="0"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83230" y="1635919"/>
            <a:ext cx="8626475" cy="3341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ct val="100000"/>
              </a:lnSpc>
            </a:pP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学习目标</a:t>
            </a:r>
            <a:endParaRPr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6034">
              <a:lnSpc>
                <a:spcPct val="100000"/>
              </a:lnSpc>
              <a:spcBef>
                <a:spcPts val="1680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理解嵌入式SQL语言的操作方式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26034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理解嵌入式SQL语句与宿主语言语句之间的变量交互方式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26034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理解宿主语言如何判断SQL语句执行的成功与否：</a:t>
            </a:r>
            <a:r>
              <a:rPr sz="2000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错误捕获</a:t>
            </a:r>
            <a:r>
              <a:rPr lang="zh-CN" altLang="en-US" sz="20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处理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26034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理解单记录结果与多记录结果(</a:t>
            </a:r>
            <a:r>
              <a:rPr sz="20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游标方式</a:t>
            </a:r>
            <a:r>
              <a:rPr sz="20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CN" altLang="en-US" sz="20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处理</a:t>
            </a:r>
            <a:r>
              <a:rPr sz="2000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理解动态SQL的概念和应用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26034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理解事务的概念和应用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26034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能够结合C/PowerBuilder/Ja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a等(同学自学),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熟练地编写数据库应用程序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8781" y="205534"/>
                </a:lnTo>
                <a:lnTo>
                  <a:pt x="2411894" y="167761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lnTo>
                  <a:pt x="2470874" y="225223"/>
                </a:lnTo>
                <a:lnTo>
                  <a:pt x="2439015" y="186359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511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2887" y="6054090"/>
            <a:ext cx="2082546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029" y="6186859"/>
            <a:ext cx="11879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879" y="2590434"/>
            <a:ext cx="2133600" cy="85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</a:t>
            </a:r>
            <a:r>
              <a:rPr sz="1800" b="1" spc="-10" dirty="0" err="1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索到的结果传递回宿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</a:t>
            </a:r>
            <a:r>
              <a:rPr sz="1800" b="1" spc="-10" dirty="0" err="1" smtClean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主程序进行</a:t>
            </a:r>
            <a:r>
              <a:rPr lang="zh-CN" altLang="en-US" sz="1800" b="1" spc="-10" dirty="0" smtClean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但欲访问的表名和字段 名对编程者是已知的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</a:t>
            </a:r>
            <a:r>
              <a:rPr sz="1800" b="1" spc="3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欲访</a:t>
            </a:r>
            <a:r>
              <a:rPr sz="1800" b="1" spc="4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spc="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的表名和字段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103882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891" y="2294382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5433" y="2211323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11509" y="1953767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5306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4648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3520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3520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862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1734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1076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948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948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9290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8162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7504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6376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6376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5718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4590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932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804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804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2146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1018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80360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9232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9232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8574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7446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788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5660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5660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5002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874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3216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2088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2088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1429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40302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9644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8516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8516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858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6730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6072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944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944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4286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3158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2500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1372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1372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50714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393" y="4294632"/>
            <a:ext cx="1728470" cy="1917700"/>
          </a:xfrm>
          <a:custGeom>
            <a:avLst/>
            <a:gdLst/>
            <a:ahLst/>
            <a:cxnLst/>
            <a:rect l="l" t="t" r="r" b="b"/>
            <a:pathLst>
              <a:path w="1728470" h="1917700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7700">
                <a:moveTo>
                  <a:pt x="1655064" y="59435"/>
                </a:moveTo>
                <a:lnTo>
                  <a:pt x="1643634" y="23621"/>
                </a:lnTo>
                <a:lnTo>
                  <a:pt x="1607820" y="35051"/>
                </a:lnTo>
                <a:lnTo>
                  <a:pt x="1619250" y="71627"/>
                </a:lnTo>
                <a:lnTo>
                  <a:pt x="1655064" y="59435"/>
                </a:lnTo>
                <a:close/>
              </a:path>
              <a:path w="1728470" h="1917700">
                <a:moveTo>
                  <a:pt x="1582674" y="83057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3057"/>
                </a:lnTo>
                <a:close/>
              </a:path>
              <a:path w="1728470" h="1917700">
                <a:moveTo>
                  <a:pt x="1510284" y="105917"/>
                </a:moveTo>
                <a:lnTo>
                  <a:pt x="1498854" y="70103"/>
                </a:lnTo>
                <a:lnTo>
                  <a:pt x="1462278" y="81533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7700">
                <a:moveTo>
                  <a:pt x="1437894" y="129539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9539"/>
                </a:lnTo>
                <a:close/>
              </a:path>
              <a:path w="1728470" h="1917700">
                <a:moveTo>
                  <a:pt x="1364742" y="152399"/>
                </a:moveTo>
                <a:lnTo>
                  <a:pt x="1353312" y="115823"/>
                </a:lnTo>
                <a:lnTo>
                  <a:pt x="1317498" y="128015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7700">
                <a:moveTo>
                  <a:pt x="1292352" y="176021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7451"/>
                </a:lnTo>
                <a:lnTo>
                  <a:pt x="1292352" y="176021"/>
                </a:lnTo>
                <a:close/>
              </a:path>
              <a:path w="1728470" h="1917700">
                <a:moveTo>
                  <a:pt x="1219962" y="198881"/>
                </a:moveTo>
                <a:lnTo>
                  <a:pt x="1208532" y="162305"/>
                </a:lnTo>
                <a:lnTo>
                  <a:pt x="1171956" y="174497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7700">
                <a:moveTo>
                  <a:pt x="1147572" y="221742"/>
                </a:moveTo>
                <a:lnTo>
                  <a:pt x="1135380" y="185927"/>
                </a:lnTo>
                <a:lnTo>
                  <a:pt x="1099566" y="197358"/>
                </a:lnTo>
                <a:lnTo>
                  <a:pt x="1110996" y="233933"/>
                </a:lnTo>
                <a:lnTo>
                  <a:pt x="1147572" y="221742"/>
                </a:lnTo>
                <a:close/>
              </a:path>
              <a:path w="1728470" h="1917700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7700">
                <a:moveTo>
                  <a:pt x="1002030" y="268223"/>
                </a:moveTo>
                <a:lnTo>
                  <a:pt x="990600" y="232409"/>
                </a:lnTo>
                <a:lnTo>
                  <a:pt x="954024" y="243840"/>
                </a:lnTo>
                <a:lnTo>
                  <a:pt x="966216" y="280416"/>
                </a:lnTo>
                <a:lnTo>
                  <a:pt x="1002030" y="268223"/>
                </a:lnTo>
                <a:close/>
              </a:path>
              <a:path w="1728470" h="1917700">
                <a:moveTo>
                  <a:pt x="929640" y="291846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846"/>
                </a:lnTo>
                <a:close/>
              </a:path>
              <a:path w="1728470" h="1917700">
                <a:moveTo>
                  <a:pt x="857250" y="314705"/>
                </a:moveTo>
                <a:lnTo>
                  <a:pt x="845058" y="278891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7700">
                <a:moveTo>
                  <a:pt x="784098" y="338328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8328"/>
                </a:lnTo>
                <a:close/>
              </a:path>
              <a:path w="1728470" h="1917700">
                <a:moveTo>
                  <a:pt x="711708" y="361188"/>
                </a:moveTo>
                <a:lnTo>
                  <a:pt x="700278" y="325373"/>
                </a:lnTo>
                <a:lnTo>
                  <a:pt x="663702" y="336804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7700">
                <a:moveTo>
                  <a:pt x="639318" y="384810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6240"/>
                </a:lnTo>
                <a:lnTo>
                  <a:pt x="639318" y="384810"/>
                </a:lnTo>
                <a:close/>
              </a:path>
              <a:path w="1728470" h="1917700">
                <a:moveTo>
                  <a:pt x="566928" y="407670"/>
                </a:moveTo>
                <a:lnTo>
                  <a:pt x="554736" y="371094"/>
                </a:lnTo>
                <a:lnTo>
                  <a:pt x="518922" y="383286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7700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2722"/>
                </a:lnTo>
                <a:lnTo>
                  <a:pt x="493776" y="430530"/>
                </a:lnTo>
                <a:close/>
              </a:path>
              <a:path w="1728470" h="1917700">
                <a:moveTo>
                  <a:pt x="421386" y="454152"/>
                </a:moveTo>
                <a:lnTo>
                  <a:pt x="409956" y="417576"/>
                </a:lnTo>
                <a:lnTo>
                  <a:pt x="373380" y="429768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7700">
                <a:moveTo>
                  <a:pt x="348996" y="477012"/>
                </a:moveTo>
                <a:lnTo>
                  <a:pt x="337566" y="441198"/>
                </a:lnTo>
                <a:lnTo>
                  <a:pt x="300990" y="452628"/>
                </a:lnTo>
                <a:lnTo>
                  <a:pt x="312420" y="489204"/>
                </a:lnTo>
                <a:lnTo>
                  <a:pt x="348996" y="477012"/>
                </a:lnTo>
                <a:close/>
              </a:path>
              <a:path w="1728470" h="1917700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7700">
                <a:moveTo>
                  <a:pt x="203454" y="523494"/>
                </a:moveTo>
                <a:lnTo>
                  <a:pt x="192024" y="487680"/>
                </a:lnTo>
                <a:lnTo>
                  <a:pt x="156210" y="499110"/>
                </a:lnTo>
                <a:lnTo>
                  <a:pt x="167640" y="535686"/>
                </a:lnTo>
                <a:lnTo>
                  <a:pt x="203454" y="523494"/>
                </a:lnTo>
                <a:close/>
              </a:path>
              <a:path w="1728470" h="1917700">
                <a:moveTo>
                  <a:pt x="131064" y="547116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7116"/>
                </a:lnTo>
                <a:close/>
              </a:path>
              <a:path w="1728470" h="1917700">
                <a:moveTo>
                  <a:pt x="58674" y="569976"/>
                </a:moveTo>
                <a:lnTo>
                  <a:pt x="47243" y="534162"/>
                </a:lnTo>
                <a:lnTo>
                  <a:pt x="12954" y="544830"/>
                </a:lnTo>
                <a:lnTo>
                  <a:pt x="5334" y="547116"/>
                </a:lnTo>
                <a:lnTo>
                  <a:pt x="0" y="554736"/>
                </a:lnTo>
                <a:lnTo>
                  <a:pt x="0" y="565404"/>
                </a:lnTo>
                <a:lnTo>
                  <a:pt x="36310" y="565404"/>
                </a:lnTo>
                <a:lnTo>
                  <a:pt x="38100" y="563118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7700">
                <a:moveTo>
                  <a:pt x="38100" y="576376"/>
                </a:moveTo>
                <a:lnTo>
                  <a:pt x="38100" y="565404"/>
                </a:lnTo>
                <a:lnTo>
                  <a:pt x="36310" y="565404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7700">
                <a:moveTo>
                  <a:pt x="38100" y="565404"/>
                </a:moveTo>
                <a:lnTo>
                  <a:pt x="38100" y="563118"/>
                </a:lnTo>
                <a:lnTo>
                  <a:pt x="36310" y="565404"/>
                </a:lnTo>
                <a:lnTo>
                  <a:pt x="38100" y="565404"/>
                </a:lnTo>
                <a:close/>
              </a:path>
              <a:path w="1728470" h="1917700">
                <a:moveTo>
                  <a:pt x="38100" y="641604"/>
                </a:moveTo>
                <a:lnTo>
                  <a:pt x="38100" y="603504"/>
                </a:lnTo>
                <a:lnTo>
                  <a:pt x="0" y="603504"/>
                </a:lnTo>
                <a:lnTo>
                  <a:pt x="0" y="641604"/>
                </a:lnTo>
                <a:lnTo>
                  <a:pt x="38100" y="641604"/>
                </a:lnTo>
                <a:close/>
              </a:path>
              <a:path w="1728470" h="1917700">
                <a:moveTo>
                  <a:pt x="38100" y="717804"/>
                </a:moveTo>
                <a:lnTo>
                  <a:pt x="38100" y="679704"/>
                </a:lnTo>
                <a:lnTo>
                  <a:pt x="0" y="679704"/>
                </a:lnTo>
                <a:lnTo>
                  <a:pt x="0" y="717804"/>
                </a:lnTo>
                <a:lnTo>
                  <a:pt x="38100" y="717804"/>
                </a:lnTo>
                <a:close/>
              </a:path>
              <a:path w="1728470" h="1917700">
                <a:moveTo>
                  <a:pt x="38100" y="794004"/>
                </a:moveTo>
                <a:lnTo>
                  <a:pt x="38100" y="755904"/>
                </a:lnTo>
                <a:lnTo>
                  <a:pt x="0" y="755904"/>
                </a:lnTo>
                <a:lnTo>
                  <a:pt x="0" y="794004"/>
                </a:lnTo>
                <a:lnTo>
                  <a:pt x="38100" y="794004"/>
                </a:lnTo>
                <a:close/>
              </a:path>
              <a:path w="1728470" h="1917700">
                <a:moveTo>
                  <a:pt x="38100" y="870204"/>
                </a:moveTo>
                <a:lnTo>
                  <a:pt x="38100" y="832104"/>
                </a:lnTo>
                <a:lnTo>
                  <a:pt x="0" y="832104"/>
                </a:lnTo>
                <a:lnTo>
                  <a:pt x="0" y="870204"/>
                </a:lnTo>
                <a:lnTo>
                  <a:pt x="38100" y="870204"/>
                </a:lnTo>
                <a:close/>
              </a:path>
              <a:path w="1728470" h="1917700">
                <a:moveTo>
                  <a:pt x="38100" y="946404"/>
                </a:moveTo>
                <a:lnTo>
                  <a:pt x="38100" y="908304"/>
                </a:lnTo>
                <a:lnTo>
                  <a:pt x="0" y="908304"/>
                </a:lnTo>
                <a:lnTo>
                  <a:pt x="0" y="946404"/>
                </a:lnTo>
                <a:lnTo>
                  <a:pt x="38100" y="946404"/>
                </a:lnTo>
                <a:close/>
              </a:path>
              <a:path w="1728470" h="1917700">
                <a:moveTo>
                  <a:pt x="38100" y="1022604"/>
                </a:moveTo>
                <a:lnTo>
                  <a:pt x="38100" y="984504"/>
                </a:lnTo>
                <a:lnTo>
                  <a:pt x="0" y="984504"/>
                </a:lnTo>
                <a:lnTo>
                  <a:pt x="0" y="1022604"/>
                </a:lnTo>
                <a:lnTo>
                  <a:pt x="38100" y="1022604"/>
                </a:lnTo>
                <a:close/>
              </a:path>
              <a:path w="1728470" h="1917700">
                <a:moveTo>
                  <a:pt x="38100" y="1098804"/>
                </a:moveTo>
                <a:lnTo>
                  <a:pt x="38100" y="1060704"/>
                </a:lnTo>
                <a:lnTo>
                  <a:pt x="0" y="1060704"/>
                </a:lnTo>
                <a:lnTo>
                  <a:pt x="0" y="1098804"/>
                </a:lnTo>
                <a:lnTo>
                  <a:pt x="38100" y="1098804"/>
                </a:lnTo>
                <a:close/>
              </a:path>
              <a:path w="1728470" h="1917700">
                <a:moveTo>
                  <a:pt x="38100" y="1175004"/>
                </a:moveTo>
                <a:lnTo>
                  <a:pt x="38100" y="1136904"/>
                </a:lnTo>
                <a:lnTo>
                  <a:pt x="0" y="1136904"/>
                </a:lnTo>
                <a:lnTo>
                  <a:pt x="0" y="1175004"/>
                </a:lnTo>
                <a:lnTo>
                  <a:pt x="38100" y="1175004"/>
                </a:lnTo>
                <a:close/>
              </a:path>
              <a:path w="1728470" h="1917700">
                <a:moveTo>
                  <a:pt x="38100" y="1251204"/>
                </a:moveTo>
                <a:lnTo>
                  <a:pt x="38100" y="1213104"/>
                </a:lnTo>
                <a:lnTo>
                  <a:pt x="0" y="1213104"/>
                </a:lnTo>
                <a:lnTo>
                  <a:pt x="0" y="1251204"/>
                </a:lnTo>
                <a:lnTo>
                  <a:pt x="38100" y="1251204"/>
                </a:lnTo>
                <a:close/>
              </a:path>
              <a:path w="1728470" h="1917700">
                <a:moveTo>
                  <a:pt x="38100" y="1327404"/>
                </a:moveTo>
                <a:lnTo>
                  <a:pt x="38100" y="1289304"/>
                </a:lnTo>
                <a:lnTo>
                  <a:pt x="0" y="1289304"/>
                </a:lnTo>
                <a:lnTo>
                  <a:pt x="0" y="1327404"/>
                </a:lnTo>
                <a:lnTo>
                  <a:pt x="38100" y="1327404"/>
                </a:lnTo>
                <a:close/>
              </a:path>
              <a:path w="1728470" h="1917700">
                <a:moveTo>
                  <a:pt x="38100" y="1403604"/>
                </a:moveTo>
                <a:lnTo>
                  <a:pt x="38100" y="1365504"/>
                </a:lnTo>
                <a:lnTo>
                  <a:pt x="0" y="1365504"/>
                </a:lnTo>
                <a:lnTo>
                  <a:pt x="0" y="1403604"/>
                </a:lnTo>
                <a:lnTo>
                  <a:pt x="38100" y="1403604"/>
                </a:lnTo>
                <a:close/>
              </a:path>
              <a:path w="1728470" h="1917700">
                <a:moveTo>
                  <a:pt x="38100" y="1479804"/>
                </a:moveTo>
                <a:lnTo>
                  <a:pt x="38100" y="1441704"/>
                </a:lnTo>
                <a:lnTo>
                  <a:pt x="0" y="1441704"/>
                </a:lnTo>
                <a:lnTo>
                  <a:pt x="0" y="1479804"/>
                </a:lnTo>
                <a:lnTo>
                  <a:pt x="38100" y="1479804"/>
                </a:lnTo>
                <a:close/>
              </a:path>
              <a:path w="1728470" h="1917700">
                <a:moveTo>
                  <a:pt x="38100" y="1556004"/>
                </a:moveTo>
                <a:lnTo>
                  <a:pt x="38100" y="1517904"/>
                </a:lnTo>
                <a:lnTo>
                  <a:pt x="0" y="1517904"/>
                </a:lnTo>
                <a:lnTo>
                  <a:pt x="0" y="1556004"/>
                </a:lnTo>
                <a:lnTo>
                  <a:pt x="38100" y="1556004"/>
                </a:lnTo>
                <a:close/>
              </a:path>
              <a:path w="1728470" h="1917700">
                <a:moveTo>
                  <a:pt x="38100" y="1632204"/>
                </a:moveTo>
                <a:lnTo>
                  <a:pt x="38100" y="1594104"/>
                </a:lnTo>
                <a:lnTo>
                  <a:pt x="0" y="1594104"/>
                </a:lnTo>
                <a:lnTo>
                  <a:pt x="0" y="1632204"/>
                </a:lnTo>
                <a:lnTo>
                  <a:pt x="38100" y="1632204"/>
                </a:lnTo>
                <a:close/>
              </a:path>
              <a:path w="1728470" h="1917700">
                <a:moveTo>
                  <a:pt x="38100" y="1708403"/>
                </a:moveTo>
                <a:lnTo>
                  <a:pt x="38100" y="1670303"/>
                </a:lnTo>
                <a:lnTo>
                  <a:pt x="0" y="1670303"/>
                </a:lnTo>
                <a:lnTo>
                  <a:pt x="0" y="1708403"/>
                </a:lnTo>
                <a:lnTo>
                  <a:pt x="38100" y="1708403"/>
                </a:lnTo>
                <a:close/>
              </a:path>
              <a:path w="1728470" h="1917700">
                <a:moveTo>
                  <a:pt x="38100" y="1784603"/>
                </a:moveTo>
                <a:lnTo>
                  <a:pt x="38100" y="1746503"/>
                </a:lnTo>
                <a:lnTo>
                  <a:pt x="0" y="1746503"/>
                </a:lnTo>
                <a:lnTo>
                  <a:pt x="0" y="1784603"/>
                </a:lnTo>
                <a:lnTo>
                  <a:pt x="38100" y="1784603"/>
                </a:lnTo>
                <a:close/>
              </a:path>
              <a:path w="1728470" h="1917700">
                <a:moveTo>
                  <a:pt x="38100" y="1860042"/>
                </a:moveTo>
                <a:lnTo>
                  <a:pt x="38100" y="1822703"/>
                </a:lnTo>
                <a:lnTo>
                  <a:pt x="0" y="1822703"/>
                </a:lnTo>
                <a:lnTo>
                  <a:pt x="81" y="1861848"/>
                </a:lnTo>
                <a:lnTo>
                  <a:pt x="6125" y="1874142"/>
                </a:lnTo>
                <a:lnTo>
                  <a:pt x="19050" y="1879092"/>
                </a:lnTo>
                <a:lnTo>
                  <a:pt x="19050" y="1840992"/>
                </a:lnTo>
                <a:lnTo>
                  <a:pt x="19812" y="1840992"/>
                </a:lnTo>
                <a:lnTo>
                  <a:pt x="19812" y="1841754"/>
                </a:lnTo>
                <a:lnTo>
                  <a:pt x="38100" y="1860042"/>
                </a:lnTo>
                <a:close/>
              </a:path>
              <a:path w="1728470" h="1917700">
                <a:moveTo>
                  <a:pt x="19812" y="1841754"/>
                </a:moveTo>
                <a:lnTo>
                  <a:pt x="19812" y="1840992"/>
                </a:lnTo>
                <a:lnTo>
                  <a:pt x="19050" y="1840992"/>
                </a:lnTo>
                <a:lnTo>
                  <a:pt x="19812" y="1841754"/>
                </a:lnTo>
                <a:close/>
              </a:path>
              <a:path w="1728470" h="1917700">
                <a:moveTo>
                  <a:pt x="19812" y="1879092"/>
                </a:moveTo>
                <a:lnTo>
                  <a:pt x="19812" y="1841754"/>
                </a:lnTo>
                <a:lnTo>
                  <a:pt x="19050" y="1840992"/>
                </a:lnTo>
                <a:lnTo>
                  <a:pt x="19050" y="1879092"/>
                </a:lnTo>
                <a:lnTo>
                  <a:pt x="19812" y="1879092"/>
                </a:lnTo>
                <a:close/>
              </a:path>
              <a:path w="1728470" h="1917700">
                <a:moveTo>
                  <a:pt x="96012" y="1879092"/>
                </a:moveTo>
                <a:lnTo>
                  <a:pt x="96012" y="1840992"/>
                </a:lnTo>
                <a:lnTo>
                  <a:pt x="57912" y="1840992"/>
                </a:lnTo>
                <a:lnTo>
                  <a:pt x="57912" y="1879092"/>
                </a:lnTo>
                <a:lnTo>
                  <a:pt x="96012" y="1879092"/>
                </a:lnTo>
                <a:close/>
              </a:path>
              <a:path w="1728470" h="1917700">
                <a:moveTo>
                  <a:pt x="172212" y="1879092"/>
                </a:moveTo>
                <a:lnTo>
                  <a:pt x="172212" y="1840992"/>
                </a:lnTo>
                <a:lnTo>
                  <a:pt x="134112" y="1840992"/>
                </a:lnTo>
                <a:lnTo>
                  <a:pt x="134112" y="1879092"/>
                </a:lnTo>
                <a:lnTo>
                  <a:pt x="172212" y="1879092"/>
                </a:lnTo>
                <a:close/>
              </a:path>
              <a:path w="1728470" h="1917700">
                <a:moveTo>
                  <a:pt x="248412" y="1879092"/>
                </a:moveTo>
                <a:lnTo>
                  <a:pt x="248412" y="1840992"/>
                </a:lnTo>
                <a:lnTo>
                  <a:pt x="210312" y="1840992"/>
                </a:lnTo>
                <a:lnTo>
                  <a:pt x="210312" y="1879092"/>
                </a:lnTo>
                <a:lnTo>
                  <a:pt x="248412" y="1879092"/>
                </a:lnTo>
                <a:close/>
              </a:path>
              <a:path w="1728470" h="1917700">
                <a:moveTo>
                  <a:pt x="324612" y="1879092"/>
                </a:moveTo>
                <a:lnTo>
                  <a:pt x="324612" y="1840992"/>
                </a:lnTo>
                <a:lnTo>
                  <a:pt x="286512" y="1840992"/>
                </a:lnTo>
                <a:lnTo>
                  <a:pt x="286512" y="1879092"/>
                </a:lnTo>
                <a:lnTo>
                  <a:pt x="324612" y="1879092"/>
                </a:lnTo>
                <a:close/>
              </a:path>
              <a:path w="1728470" h="1917700">
                <a:moveTo>
                  <a:pt x="400812" y="1879092"/>
                </a:moveTo>
                <a:lnTo>
                  <a:pt x="400812" y="1840992"/>
                </a:lnTo>
                <a:lnTo>
                  <a:pt x="362712" y="1840992"/>
                </a:lnTo>
                <a:lnTo>
                  <a:pt x="362712" y="1879092"/>
                </a:lnTo>
                <a:lnTo>
                  <a:pt x="400812" y="1879092"/>
                </a:lnTo>
                <a:close/>
              </a:path>
              <a:path w="1728470" h="1917700">
                <a:moveTo>
                  <a:pt x="477012" y="1879092"/>
                </a:moveTo>
                <a:lnTo>
                  <a:pt x="477012" y="1840992"/>
                </a:lnTo>
                <a:lnTo>
                  <a:pt x="438912" y="1840992"/>
                </a:lnTo>
                <a:lnTo>
                  <a:pt x="438912" y="1879092"/>
                </a:lnTo>
                <a:lnTo>
                  <a:pt x="477012" y="1879092"/>
                </a:lnTo>
                <a:close/>
              </a:path>
              <a:path w="1728470" h="1917700">
                <a:moveTo>
                  <a:pt x="595122" y="1860042"/>
                </a:moveTo>
                <a:lnTo>
                  <a:pt x="480822" y="1802892"/>
                </a:lnTo>
                <a:lnTo>
                  <a:pt x="480822" y="1917192"/>
                </a:lnTo>
                <a:lnTo>
                  <a:pt x="595122" y="186004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65917" y="4404359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20574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20574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770"/>
                </a:lnTo>
                <a:lnTo>
                  <a:pt x="304037" y="96774"/>
                </a:lnTo>
                <a:lnTo>
                  <a:pt x="336041" y="117348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1544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4122"/>
                </a:moveTo>
                <a:lnTo>
                  <a:pt x="243077" y="193548"/>
                </a:lnTo>
                <a:lnTo>
                  <a:pt x="222503" y="226314"/>
                </a:lnTo>
                <a:lnTo>
                  <a:pt x="255269" y="246126"/>
                </a:lnTo>
                <a:lnTo>
                  <a:pt x="275081" y="214122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8318"/>
                </a:lnTo>
                <a:lnTo>
                  <a:pt x="182117" y="290322"/>
                </a:lnTo>
                <a:lnTo>
                  <a:pt x="214883" y="310896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3088"/>
                </a:lnTo>
                <a:lnTo>
                  <a:pt x="141731" y="355092"/>
                </a:lnTo>
                <a:lnTo>
                  <a:pt x="173735" y="375666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7670"/>
                </a:moveTo>
                <a:lnTo>
                  <a:pt x="121919" y="387096"/>
                </a:lnTo>
                <a:lnTo>
                  <a:pt x="101345" y="419862"/>
                </a:lnTo>
                <a:lnTo>
                  <a:pt x="133349" y="439674"/>
                </a:lnTo>
                <a:lnTo>
                  <a:pt x="153923" y="407670"/>
                </a:lnTo>
                <a:close/>
              </a:path>
              <a:path w="397510" h="1678939">
                <a:moveTo>
                  <a:pt x="113537" y="472440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4444"/>
                </a:lnTo>
                <a:lnTo>
                  <a:pt x="113537" y="472440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53369" y="4236720"/>
            <a:ext cx="4465320" cy="2028189"/>
          </a:xfrm>
          <a:custGeom>
            <a:avLst/>
            <a:gdLst/>
            <a:ahLst/>
            <a:cxnLst/>
            <a:rect l="l" t="t" r="r" b="b"/>
            <a:pathLst>
              <a:path w="4465320" h="2028189">
                <a:moveTo>
                  <a:pt x="1988819" y="38100"/>
                </a:moveTo>
                <a:lnTo>
                  <a:pt x="1988819" y="761"/>
                </a:lnTo>
                <a:lnTo>
                  <a:pt x="1950719" y="0"/>
                </a:lnTo>
                <a:lnTo>
                  <a:pt x="1950719" y="38100"/>
                </a:lnTo>
                <a:lnTo>
                  <a:pt x="1988819" y="38100"/>
                </a:lnTo>
                <a:close/>
              </a:path>
              <a:path w="4465320" h="2028189">
                <a:moveTo>
                  <a:pt x="2065019" y="38861"/>
                </a:moveTo>
                <a:lnTo>
                  <a:pt x="2065019" y="761"/>
                </a:lnTo>
                <a:lnTo>
                  <a:pt x="2026919" y="761"/>
                </a:lnTo>
                <a:lnTo>
                  <a:pt x="2026919" y="38861"/>
                </a:lnTo>
                <a:lnTo>
                  <a:pt x="2065019" y="38861"/>
                </a:lnTo>
                <a:close/>
              </a:path>
              <a:path w="4465320" h="2028189">
                <a:moveTo>
                  <a:pt x="2141219" y="39623"/>
                </a:moveTo>
                <a:lnTo>
                  <a:pt x="2141219" y="1523"/>
                </a:lnTo>
                <a:lnTo>
                  <a:pt x="2103119" y="1523"/>
                </a:lnTo>
                <a:lnTo>
                  <a:pt x="2103119" y="39623"/>
                </a:lnTo>
                <a:lnTo>
                  <a:pt x="2141219" y="39623"/>
                </a:lnTo>
                <a:close/>
              </a:path>
              <a:path w="4465320" h="2028189">
                <a:moveTo>
                  <a:pt x="2217419" y="40385"/>
                </a:moveTo>
                <a:lnTo>
                  <a:pt x="2217419" y="2285"/>
                </a:lnTo>
                <a:lnTo>
                  <a:pt x="2179319" y="2285"/>
                </a:lnTo>
                <a:lnTo>
                  <a:pt x="2179319" y="40385"/>
                </a:lnTo>
                <a:lnTo>
                  <a:pt x="2217419" y="40385"/>
                </a:lnTo>
                <a:close/>
              </a:path>
              <a:path w="4465320" h="2028189">
                <a:moveTo>
                  <a:pt x="2293619" y="41147"/>
                </a:moveTo>
                <a:lnTo>
                  <a:pt x="2293619" y="3047"/>
                </a:lnTo>
                <a:lnTo>
                  <a:pt x="2255519" y="3047"/>
                </a:lnTo>
                <a:lnTo>
                  <a:pt x="2255519" y="41147"/>
                </a:lnTo>
                <a:lnTo>
                  <a:pt x="2293619" y="41147"/>
                </a:lnTo>
                <a:close/>
              </a:path>
              <a:path w="4465320" h="2028189">
                <a:moveTo>
                  <a:pt x="2369819" y="41909"/>
                </a:moveTo>
                <a:lnTo>
                  <a:pt x="2369819" y="3809"/>
                </a:lnTo>
                <a:lnTo>
                  <a:pt x="2331719" y="3809"/>
                </a:lnTo>
                <a:lnTo>
                  <a:pt x="2331719" y="41909"/>
                </a:lnTo>
                <a:lnTo>
                  <a:pt x="2369819" y="41909"/>
                </a:lnTo>
                <a:close/>
              </a:path>
              <a:path w="4465320" h="2028189">
                <a:moveTo>
                  <a:pt x="2446019" y="42671"/>
                </a:moveTo>
                <a:lnTo>
                  <a:pt x="2446019" y="4571"/>
                </a:lnTo>
                <a:lnTo>
                  <a:pt x="2407919" y="3809"/>
                </a:lnTo>
                <a:lnTo>
                  <a:pt x="2407919" y="41909"/>
                </a:lnTo>
                <a:lnTo>
                  <a:pt x="2446019" y="42671"/>
                </a:lnTo>
                <a:close/>
              </a:path>
              <a:path w="4465320" h="2028189">
                <a:moveTo>
                  <a:pt x="2522219" y="43433"/>
                </a:moveTo>
                <a:lnTo>
                  <a:pt x="2522219" y="5333"/>
                </a:lnTo>
                <a:lnTo>
                  <a:pt x="2484119" y="4571"/>
                </a:lnTo>
                <a:lnTo>
                  <a:pt x="2484119" y="42671"/>
                </a:lnTo>
                <a:lnTo>
                  <a:pt x="2522219" y="43433"/>
                </a:lnTo>
                <a:close/>
              </a:path>
              <a:path w="4465320" h="2028189">
                <a:moveTo>
                  <a:pt x="2598419" y="44195"/>
                </a:moveTo>
                <a:lnTo>
                  <a:pt x="2598419" y="6095"/>
                </a:lnTo>
                <a:lnTo>
                  <a:pt x="2560319" y="5333"/>
                </a:lnTo>
                <a:lnTo>
                  <a:pt x="2560319" y="43433"/>
                </a:lnTo>
                <a:lnTo>
                  <a:pt x="2598419" y="44195"/>
                </a:lnTo>
                <a:close/>
              </a:path>
              <a:path w="4465320" h="2028189">
                <a:moveTo>
                  <a:pt x="2674619" y="44957"/>
                </a:moveTo>
                <a:lnTo>
                  <a:pt x="2674619" y="6857"/>
                </a:lnTo>
                <a:lnTo>
                  <a:pt x="2636519" y="6095"/>
                </a:lnTo>
                <a:lnTo>
                  <a:pt x="2636519" y="44195"/>
                </a:lnTo>
                <a:lnTo>
                  <a:pt x="2674619" y="44957"/>
                </a:lnTo>
                <a:close/>
              </a:path>
              <a:path w="4465320" h="2028189">
                <a:moveTo>
                  <a:pt x="2750819" y="44957"/>
                </a:moveTo>
                <a:lnTo>
                  <a:pt x="2750819" y="6857"/>
                </a:lnTo>
                <a:lnTo>
                  <a:pt x="2712719" y="6857"/>
                </a:lnTo>
                <a:lnTo>
                  <a:pt x="2712719" y="44957"/>
                </a:lnTo>
                <a:lnTo>
                  <a:pt x="2750819" y="44957"/>
                </a:lnTo>
                <a:close/>
              </a:path>
              <a:path w="4465320" h="2028189">
                <a:moveTo>
                  <a:pt x="2827019" y="45719"/>
                </a:moveTo>
                <a:lnTo>
                  <a:pt x="2827019" y="7619"/>
                </a:lnTo>
                <a:lnTo>
                  <a:pt x="2788919" y="7619"/>
                </a:lnTo>
                <a:lnTo>
                  <a:pt x="2788919" y="45719"/>
                </a:lnTo>
                <a:lnTo>
                  <a:pt x="2827019" y="45719"/>
                </a:lnTo>
                <a:close/>
              </a:path>
              <a:path w="4465320" h="2028189">
                <a:moveTo>
                  <a:pt x="2903219" y="46481"/>
                </a:moveTo>
                <a:lnTo>
                  <a:pt x="2903219" y="8381"/>
                </a:lnTo>
                <a:lnTo>
                  <a:pt x="2865119" y="8381"/>
                </a:lnTo>
                <a:lnTo>
                  <a:pt x="2865119" y="46481"/>
                </a:lnTo>
                <a:lnTo>
                  <a:pt x="2903219" y="46481"/>
                </a:lnTo>
                <a:close/>
              </a:path>
              <a:path w="4465320" h="2028189">
                <a:moveTo>
                  <a:pt x="2979419" y="47243"/>
                </a:moveTo>
                <a:lnTo>
                  <a:pt x="2979419" y="9143"/>
                </a:lnTo>
                <a:lnTo>
                  <a:pt x="2941319" y="9143"/>
                </a:lnTo>
                <a:lnTo>
                  <a:pt x="2941319" y="47243"/>
                </a:lnTo>
                <a:lnTo>
                  <a:pt x="2979419" y="47243"/>
                </a:lnTo>
                <a:close/>
              </a:path>
              <a:path w="4465320" h="2028189">
                <a:moveTo>
                  <a:pt x="3055619" y="48005"/>
                </a:moveTo>
                <a:lnTo>
                  <a:pt x="3055619" y="9905"/>
                </a:lnTo>
                <a:lnTo>
                  <a:pt x="3017519" y="9905"/>
                </a:lnTo>
                <a:lnTo>
                  <a:pt x="3017519" y="48005"/>
                </a:lnTo>
                <a:lnTo>
                  <a:pt x="3055619" y="48005"/>
                </a:lnTo>
                <a:close/>
              </a:path>
              <a:path w="4465320" h="2028189">
                <a:moveTo>
                  <a:pt x="3131819" y="48767"/>
                </a:moveTo>
                <a:lnTo>
                  <a:pt x="3131819" y="10667"/>
                </a:lnTo>
                <a:lnTo>
                  <a:pt x="3093719" y="9905"/>
                </a:lnTo>
                <a:lnTo>
                  <a:pt x="3093719" y="48005"/>
                </a:lnTo>
                <a:lnTo>
                  <a:pt x="3131819" y="48767"/>
                </a:lnTo>
                <a:close/>
              </a:path>
              <a:path w="4465320" h="2028189">
                <a:moveTo>
                  <a:pt x="3208019" y="49529"/>
                </a:moveTo>
                <a:lnTo>
                  <a:pt x="3208019" y="11429"/>
                </a:lnTo>
                <a:lnTo>
                  <a:pt x="3169919" y="10667"/>
                </a:lnTo>
                <a:lnTo>
                  <a:pt x="3169919" y="48767"/>
                </a:lnTo>
                <a:lnTo>
                  <a:pt x="3208019" y="49529"/>
                </a:lnTo>
                <a:close/>
              </a:path>
              <a:path w="4465320" h="2028189">
                <a:moveTo>
                  <a:pt x="3284219" y="50291"/>
                </a:moveTo>
                <a:lnTo>
                  <a:pt x="3284219" y="12191"/>
                </a:lnTo>
                <a:lnTo>
                  <a:pt x="3246119" y="11429"/>
                </a:lnTo>
                <a:lnTo>
                  <a:pt x="3246119" y="49529"/>
                </a:lnTo>
                <a:lnTo>
                  <a:pt x="3284219" y="50291"/>
                </a:lnTo>
                <a:close/>
              </a:path>
              <a:path w="4465320" h="2028189">
                <a:moveTo>
                  <a:pt x="3360419" y="51053"/>
                </a:moveTo>
                <a:lnTo>
                  <a:pt x="3360419" y="12953"/>
                </a:lnTo>
                <a:lnTo>
                  <a:pt x="3322319" y="12191"/>
                </a:lnTo>
                <a:lnTo>
                  <a:pt x="3322319" y="50291"/>
                </a:lnTo>
                <a:lnTo>
                  <a:pt x="3360419" y="51053"/>
                </a:lnTo>
                <a:close/>
              </a:path>
              <a:path w="4465320" h="2028189">
                <a:moveTo>
                  <a:pt x="3436619" y="51815"/>
                </a:moveTo>
                <a:lnTo>
                  <a:pt x="3436619" y="13715"/>
                </a:lnTo>
                <a:lnTo>
                  <a:pt x="3398519" y="12953"/>
                </a:lnTo>
                <a:lnTo>
                  <a:pt x="3398519" y="51053"/>
                </a:lnTo>
                <a:lnTo>
                  <a:pt x="3436619" y="51815"/>
                </a:lnTo>
                <a:close/>
              </a:path>
              <a:path w="4465320" h="2028189">
                <a:moveTo>
                  <a:pt x="3512819" y="51815"/>
                </a:moveTo>
                <a:lnTo>
                  <a:pt x="3512819" y="13715"/>
                </a:lnTo>
                <a:lnTo>
                  <a:pt x="3474719" y="13715"/>
                </a:lnTo>
                <a:lnTo>
                  <a:pt x="3474719" y="51815"/>
                </a:lnTo>
                <a:lnTo>
                  <a:pt x="3512819" y="51815"/>
                </a:lnTo>
                <a:close/>
              </a:path>
              <a:path w="4465320" h="2028189">
                <a:moveTo>
                  <a:pt x="3589019" y="52577"/>
                </a:moveTo>
                <a:lnTo>
                  <a:pt x="3589019" y="14477"/>
                </a:lnTo>
                <a:lnTo>
                  <a:pt x="3550919" y="14477"/>
                </a:lnTo>
                <a:lnTo>
                  <a:pt x="3550919" y="52577"/>
                </a:lnTo>
                <a:lnTo>
                  <a:pt x="3589019" y="52577"/>
                </a:lnTo>
                <a:close/>
              </a:path>
              <a:path w="4465320" h="2028189">
                <a:moveTo>
                  <a:pt x="3665219" y="53339"/>
                </a:moveTo>
                <a:lnTo>
                  <a:pt x="3665219" y="15239"/>
                </a:lnTo>
                <a:lnTo>
                  <a:pt x="3627119" y="15239"/>
                </a:lnTo>
                <a:lnTo>
                  <a:pt x="3627119" y="53339"/>
                </a:lnTo>
                <a:lnTo>
                  <a:pt x="3665219" y="53339"/>
                </a:lnTo>
                <a:close/>
              </a:path>
              <a:path w="4465320" h="2028189">
                <a:moveTo>
                  <a:pt x="3741419" y="54101"/>
                </a:moveTo>
                <a:lnTo>
                  <a:pt x="3741419" y="16001"/>
                </a:lnTo>
                <a:lnTo>
                  <a:pt x="3703319" y="16001"/>
                </a:lnTo>
                <a:lnTo>
                  <a:pt x="3703319" y="54101"/>
                </a:lnTo>
                <a:lnTo>
                  <a:pt x="3741419" y="54101"/>
                </a:lnTo>
                <a:close/>
              </a:path>
              <a:path w="4465320" h="2028189">
                <a:moveTo>
                  <a:pt x="3817619" y="54863"/>
                </a:moveTo>
                <a:lnTo>
                  <a:pt x="3817619" y="16763"/>
                </a:lnTo>
                <a:lnTo>
                  <a:pt x="3779519" y="16763"/>
                </a:lnTo>
                <a:lnTo>
                  <a:pt x="3779519" y="54863"/>
                </a:lnTo>
                <a:lnTo>
                  <a:pt x="3817619" y="54863"/>
                </a:lnTo>
                <a:close/>
              </a:path>
              <a:path w="4465320" h="2028189">
                <a:moveTo>
                  <a:pt x="3893819" y="55625"/>
                </a:moveTo>
                <a:lnTo>
                  <a:pt x="3893819" y="17525"/>
                </a:lnTo>
                <a:lnTo>
                  <a:pt x="3855719" y="16763"/>
                </a:lnTo>
                <a:lnTo>
                  <a:pt x="3855719" y="54863"/>
                </a:lnTo>
                <a:lnTo>
                  <a:pt x="3893819" y="55625"/>
                </a:lnTo>
                <a:close/>
              </a:path>
              <a:path w="4465320" h="2028189">
                <a:moveTo>
                  <a:pt x="3970019" y="56387"/>
                </a:moveTo>
                <a:lnTo>
                  <a:pt x="3970019" y="18287"/>
                </a:lnTo>
                <a:lnTo>
                  <a:pt x="3931919" y="17525"/>
                </a:lnTo>
                <a:lnTo>
                  <a:pt x="3931919" y="55625"/>
                </a:lnTo>
                <a:lnTo>
                  <a:pt x="3970019" y="56387"/>
                </a:lnTo>
                <a:close/>
              </a:path>
              <a:path w="4465320" h="2028189">
                <a:moveTo>
                  <a:pt x="4046219" y="57149"/>
                </a:moveTo>
                <a:lnTo>
                  <a:pt x="4046219" y="19049"/>
                </a:lnTo>
                <a:lnTo>
                  <a:pt x="4008119" y="18287"/>
                </a:lnTo>
                <a:lnTo>
                  <a:pt x="4008119" y="56387"/>
                </a:lnTo>
                <a:lnTo>
                  <a:pt x="4046219" y="57149"/>
                </a:lnTo>
                <a:close/>
              </a:path>
              <a:path w="4465320" h="2028189">
                <a:moveTo>
                  <a:pt x="4122419" y="57911"/>
                </a:moveTo>
                <a:lnTo>
                  <a:pt x="4122419" y="19811"/>
                </a:lnTo>
                <a:lnTo>
                  <a:pt x="4084319" y="19049"/>
                </a:lnTo>
                <a:lnTo>
                  <a:pt x="4084319" y="57149"/>
                </a:lnTo>
                <a:lnTo>
                  <a:pt x="4122419" y="57911"/>
                </a:lnTo>
                <a:close/>
              </a:path>
              <a:path w="4465320" h="2028189">
                <a:moveTo>
                  <a:pt x="4198620" y="57911"/>
                </a:moveTo>
                <a:lnTo>
                  <a:pt x="4198620" y="19811"/>
                </a:lnTo>
                <a:lnTo>
                  <a:pt x="4160519" y="19811"/>
                </a:lnTo>
                <a:lnTo>
                  <a:pt x="4160519" y="57911"/>
                </a:lnTo>
                <a:lnTo>
                  <a:pt x="4198620" y="57911"/>
                </a:lnTo>
                <a:close/>
              </a:path>
              <a:path w="4465320" h="2028189">
                <a:moveTo>
                  <a:pt x="4274820" y="58673"/>
                </a:moveTo>
                <a:lnTo>
                  <a:pt x="4274820" y="20573"/>
                </a:lnTo>
                <a:lnTo>
                  <a:pt x="4236720" y="20573"/>
                </a:lnTo>
                <a:lnTo>
                  <a:pt x="4236720" y="58673"/>
                </a:lnTo>
                <a:lnTo>
                  <a:pt x="4274820" y="58673"/>
                </a:lnTo>
                <a:close/>
              </a:path>
              <a:path w="4465320" h="2028189">
                <a:moveTo>
                  <a:pt x="4351020" y="59435"/>
                </a:moveTo>
                <a:lnTo>
                  <a:pt x="4351020" y="21335"/>
                </a:lnTo>
                <a:lnTo>
                  <a:pt x="4312920" y="21335"/>
                </a:lnTo>
                <a:lnTo>
                  <a:pt x="4312920" y="59435"/>
                </a:lnTo>
                <a:lnTo>
                  <a:pt x="4351020" y="59435"/>
                </a:lnTo>
                <a:close/>
              </a:path>
              <a:path w="4465320" h="2028189">
                <a:moveTo>
                  <a:pt x="4427220" y="60197"/>
                </a:moveTo>
                <a:lnTo>
                  <a:pt x="4427220" y="22097"/>
                </a:lnTo>
                <a:lnTo>
                  <a:pt x="4389120" y="22097"/>
                </a:lnTo>
                <a:lnTo>
                  <a:pt x="4389120" y="60197"/>
                </a:lnTo>
                <a:lnTo>
                  <a:pt x="4427220" y="60197"/>
                </a:lnTo>
                <a:close/>
              </a:path>
              <a:path w="4465320" h="2028189">
                <a:moveTo>
                  <a:pt x="4451604" y="112775"/>
                </a:moveTo>
                <a:lnTo>
                  <a:pt x="4451604" y="74675"/>
                </a:lnTo>
                <a:lnTo>
                  <a:pt x="4413504" y="74675"/>
                </a:lnTo>
                <a:lnTo>
                  <a:pt x="4413504" y="112775"/>
                </a:lnTo>
                <a:lnTo>
                  <a:pt x="4451604" y="112775"/>
                </a:lnTo>
                <a:close/>
              </a:path>
              <a:path w="4465320" h="2028189">
                <a:moveTo>
                  <a:pt x="4453128" y="188213"/>
                </a:moveTo>
                <a:lnTo>
                  <a:pt x="4452365" y="150875"/>
                </a:lnTo>
                <a:lnTo>
                  <a:pt x="4414265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5320" h="2028189">
                <a:moveTo>
                  <a:pt x="4453889" y="264413"/>
                </a:moveTo>
                <a:lnTo>
                  <a:pt x="4453128" y="226313"/>
                </a:lnTo>
                <a:lnTo>
                  <a:pt x="4415028" y="227075"/>
                </a:lnTo>
                <a:lnTo>
                  <a:pt x="4415789" y="265175"/>
                </a:lnTo>
                <a:lnTo>
                  <a:pt x="4453889" y="264413"/>
                </a:lnTo>
                <a:close/>
              </a:path>
              <a:path w="4465320" h="2028189">
                <a:moveTo>
                  <a:pt x="4454652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6552" y="341375"/>
                </a:lnTo>
                <a:lnTo>
                  <a:pt x="4454652" y="340613"/>
                </a:lnTo>
                <a:close/>
              </a:path>
              <a:path w="4465320" h="2028189">
                <a:moveTo>
                  <a:pt x="4456176" y="416813"/>
                </a:moveTo>
                <a:lnTo>
                  <a:pt x="4455413" y="378713"/>
                </a:lnTo>
                <a:lnTo>
                  <a:pt x="4417313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5320" h="2028189">
                <a:moveTo>
                  <a:pt x="4456937" y="493013"/>
                </a:moveTo>
                <a:lnTo>
                  <a:pt x="4456176" y="454913"/>
                </a:lnTo>
                <a:lnTo>
                  <a:pt x="4418076" y="455675"/>
                </a:lnTo>
                <a:lnTo>
                  <a:pt x="4418837" y="493775"/>
                </a:lnTo>
                <a:lnTo>
                  <a:pt x="4456937" y="493013"/>
                </a:lnTo>
                <a:close/>
              </a:path>
              <a:path w="4465320" h="2028189">
                <a:moveTo>
                  <a:pt x="4457700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19600" y="569975"/>
                </a:lnTo>
                <a:lnTo>
                  <a:pt x="4457700" y="569213"/>
                </a:lnTo>
                <a:close/>
              </a:path>
              <a:path w="4465320" h="2028189">
                <a:moveTo>
                  <a:pt x="4458461" y="645413"/>
                </a:moveTo>
                <a:lnTo>
                  <a:pt x="4458461" y="607313"/>
                </a:lnTo>
                <a:lnTo>
                  <a:pt x="4420361" y="608075"/>
                </a:lnTo>
                <a:lnTo>
                  <a:pt x="4420361" y="646175"/>
                </a:lnTo>
                <a:lnTo>
                  <a:pt x="4458461" y="645413"/>
                </a:lnTo>
                <a:close/>
              </a:path>
              <a:path w="4465320" h="2028189">
                <a:moveTo>
                  <a:pt x="4459985" y="721613"/>
                </a:moveTo>
                <a:lnTo>
                  <a:pt x="4459224" y="683513"/>
                </a:lnTo>
                <a:lnTo>
                  <a:pt x="4421124" y="684275"/>
                </a:lnTo>
                <a:lnTo>
                  <a:pt x="4421885" y="722375"/>
                </a:lnTo>
                <a:lnTo>
                  <a:pt x="4459985" y="721613"/>
                </a:lnTo>
                <a:close/>
              </a:path>
              <a:path w="4465320" h="2028189">
                <a:moveTo>
                  <a:pt x="4460747" y="797813"/>
                </a:moveTo>
                <a:lnTo>
                  <a:pt x="4459985" y="759713"/>
                </a:lnTo>
                <a:lnTo>
                  <a:pt x="4421885" y="760475"/>
                </a:lnTo>
                <a:lnTo>
                  <a:pt x="4422647" y="798575"/>
                </a:lnTo>
                <a:lnTo>
                  <a:pt x="4460747" y="797813"/>
                </a:lnTo>
                <a:close/>
              </a:path>
              <a:path w="4465320" h="2028189">
                <a:moveTo>
                  <a:pt x="4461509" y="874013"/>
                </a:moveTo>
                <a:lnTo>
                  <a:pt x="4461509" y="835913"/>
                </a:lnTo>
                <a:lnTo>
                  <a:pt x="4423409" y="836675"/>
                </a:lnTo>
                <a:lnTo>
                  <a:pt x="4423409" y="874775"/>
                </a:lnTo>
                <a:lnTo>
                  <a:pt x="4461509" y="874013"/>
                </a:lnTo>
                <a:close/>
              </a:path>
              <a:path w="4465320" h="2028189">
                <a:moveTo>
                  <a:pt x="4463033" y="950213"/>
                </a:moveTo>
                <a:lnTo>
                  <a:pt x="4462271" y="912113"/>
                </a:lnTo>
                <a:lnTo>
                  <a:pt x="4424171" y="912875"/>
                </a:lnTo>
                <a:lnTo>
                  <a:pt x="4424933" y="950975"/>
                </a:lnTo>
                <a:lnTo>
                  <a:pt x="4463033" y="950213"/>
                </a:lnTo>
                <a:close/>
              </a:path>
              <a:path w="4465320" h="2028189">
                <a:moveTo>
                  <a:pt x="4463795" y="1026413"/>
                </a:moveTo>
                <a:lnTo>
                  <a:pt x="4463033" y="988313"/>
                </a:lnTo>
                <a:lnTo>
                  <a:pt x="4424933" y="989075"/>
                </a:lnTo>
                <a:lnTo>
                  <a:pt x="4425695" y="1027175"/>
                </a:lnTo>
                <a:lnTo>
                  <a:pt x="4463795" y="1026413"/>
                </a:lnTo>
                <a:close/>
              </a:path>
              <a:path w="4465320" h="2028189">
                <a:moveTo>
                  <a:pt x="4464558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6458" y="1103375"/>
                </a:lnTo>
                <a:lnTo>
                  <a:pt x="4464558" y="1102613"/>
                </a:lnTo>
                <a:close/>
              </a:path>
              <a:path w="4465320" h="2028189">
                <a:moveTo>
                  <a:pt x="4446270" y="1130045"/>
                </a:moveTo>
                <a:lnTo>
                  <a:pt x="4415789" y="1130808"/>
                </a:lnTo>
                <a:lnTo>
                  <a:pt x="4416552" y="1168908"/>
                </a:lnTo>
                <a:lnTo>
                  <a:pt x="4427220" y="1168634"/>
                </a:lnTo>
                <a:lnTo>
                  <a:pt x="4427220" y="1141475"/>
                </a:lnTo>
                <a:lnTo>
                  <a:pt x="4435437" y="1141311"/>
                </a:lnTo>
                <a:lnTo>
                  <a:pt x="4446270" y="1130045"/>
                </a:lnTo>
                <a:close/>
              </a:path>
              <a:path w="4465320" h="2028189">
                <a:moveTo>
                  <a:pt x="4435437" y="1141311"/>
                </a:moveTo>
                <a:lnTo>
                  <a:pt x="4427220" y="1141475"/>
                </a:lnTo>
                <a:lnTo>
                  <a:pt x="4427220" y="1149858"/>
                </a:lnTo>
                <a:lnTo>
                  <a:pt x="4435437" y="1141311"/>
                </a:lnTo>
                <a:close/>
              </a:path>
              <a:path w="4465320" h="2028189">
                <a:moveTo>
                  <a:pt x="4465320" y="1154430"/>
                </a:moveTo>
                <a:lnTo>
                  <a:pt x="4465320" y="1140713"/>
                </a:lnTo>
                <a:lnTo>
                  <a:pt x="4435437" y="1141311"/>
                </a:lnTo>
                <a:lnTo>
                  <a:pt x="4427220" y="1149858"/>
                </a:lnTo>
                <a:lnTo>
                  <a:pt x="4427220" y="1168634"/>
                </a:lnTo>
                <a:lnTo>
                  <a:pt x="4446270" y="1168145"/>
                </a:lnTo>
                <a:lnTo>
                  <a:pt x="4451604" y="1168145"/>
                </a:lnTo>
                <a:lnTo>
                  <a:pt x="4456176" y="1166621"/>
                </a:lnTo>
                <a:lnTo>
                  <a:pt x="4459985" y="1162811"/>
                </a:lnTo>
                <a:lnTo>
                  <a:pt x="4463033" y="1159002"/>
                </a:lnTo>
                <a:lnTo>
                  <a:pt x="4465320" y="1154430"/>
                </a:lnTo>
                <a:close/>
              </a:path>
              <a:path w="4465320" h="2028189">
                <a:moveTo>
                  <a:pt x="4378452" y="1168908"/>
                </a:moveTo>
                <a:lnTo>
                  <a:pt x="4377689" y="1130808"/>
                </a:lnTo>
                <a:lnTo>
                  <a:pt x="4339589" y="1131569"/>
                </a:lnTo>
                <a:lnTo>
                  <a:pt x="4340352" y="1169669"/>
                </a:lnTo>
                <a:lnTo>
                  <a:pt x="4378452" y="1168908"/>
                </a:lnTo>
                <a:close/>
              </a:path>
              <a:path w="4465320" h="2028189">
                <a:moveTo>
                  <a:pt x="4302252" y="1170431"/>
                </a:moveTo>
                <a:lnTo>
                  <a:pt x="4301489" y="1132331"/>
                </a:lnTo>
                <a:lnTo>
                  <a:pt x="4263389" y="1132331"/>
                </a:lnTo>
                <a:lnTo>
                  <a:pt x="4264152" y="1170431"/>
                </a:lnTo>
                <a:lnTo>
                  <a:pt x="4302252" y="1170431"/>
                </a:lnTo>
                <a:close/>
              </a:path>
              <a:path w="4465320" h="2028189">
                <a:moveTo>
                  <a:pt x="4226052" y="1171193"/>
                </a:moveTo>
                <a:lnTo>
                  <a:pt x="4225289" y="1133093"/>
                </a:lnTo>
                <a:lnTo>
                  <a:pt x="4187189" y="1133093"/>
                </a:lnTo>
                <a:lnTo>
                  <a:pt x="4187952" y="1171193"/>
                </a:lnTo>
                <a:lnTo>
                  <a:pt x="4226052" y="1171193"/>
                </a:lnTo>
                <a:close/>
              </a:path>
              <a:path w="4465320" h="2028189">
                <a:moveTo>
                  <a:pt x="4149852" y="1171955"/>
                </a:moveTo>
                <a:lnTo>
                  <a:pt x="4149089" y="1133855"/>
                </a:lnTo>
                <a:lnTo>
                  <a:pt x="4110989" y="1134617"/>
                </a:lnTo>
                <a:lnTo>
                  <a:pt x="4111752" y="1172717"/>
                </a:lnTo>
                <a:lnTo>
                  <a:pt x="4149852" y="1171955"/>
                </a:lnTo>
                <a:close/>
              </a:path>
              <a:path w="4465320" h="2028189">
                <a:moveTo>
                  <a:pt x="4073652" y="1172717"/>
                </a:moveTo>
                <a:lnTo>
                  <a:pt x="4072889" y="1134617"/>
                </a:lnTo>
                <a:lnTo>
                  <a:pt x="4034789" y="1135380"/>
                </a:lnTo>
                <a:lnTo>
                  <a:pt x="4035552" y="1173480"/>
                </a:lnTo>
                <a:lnTo>
                  <a:pt x="4073652" y="1172717"/>
                </a:lnTo>
                <a:close/>
              </a:path>
              <a:path w="4465320" h="2028189">
                <a:moveTo>
                  <a:pt x="3997452" y="1173480"/>
                </a:moveTo>
                <a:lnTo>
                  <a:pt x="3996689" y="1135380"/>
                </a:lnTo>
                <a:lnTo>
                  <a:pt x="3958589" y="1136141"/>
                </a:lnTo>
                <a:lnTo>
                  <a:pt x="3959352" y="1174241"/>
                </a:lnTo>
                <a:lnTo>
                  <a:pt x="3997452" y="1173480"/>
                </a:lnTo>
                <a:close/>
              </a:path>
              <a:path w="4465320" h="2028189">
                <a:moveTo>
                  <a:pt x="3921252" y="1174241"/>
                </a:moveTo>
                <a:lnTo>
                  <a:pt x="3920489" y="1136141"/>
                </a:lnTo>
                <a:lnTo>
                  <a:pt x="3882389" y="1136903"/>
                </a:lnTo>
                <a:lnTo>
                  <a:pt x="3883152" y="1175003"/>
                </a:lnTo>
                <a:lnTo>
                  <a:pt x="3921252" y="1174241"/>
                </a:lnTo>
                <a:close/>
              </a:path>
              <a:path w="4465320" h="2028189">
                <a:moveTo>
                  <a:pt x="3845052" y="1175765"/>
                </a:moveTo>
                <a:lnTo>
                  <a:pt x="3844289" y="1137665"/>
                </a:lnTo>
                <a:lnTo>
                  <a:pt x="3806189" y="1137665"/>
                </a:lnTo>
                <a:lnTo>
                  <a:pt x="3806952" y="1175765"/>
                </a:lnTo>
                <a:lnTo>
                  <a:pt x="3845052" y="1175765"/>
                </a:lnTo>
                <a:close/>
              </a:path>
              <a:path w="4465320" h="2028189">
                <a:moveTo>
                  <a:pt x="3768852" y="1176527"/>
                </a:moveTo>
                <a:lnTo>
                  <a:pt x="3768089" y="1138427"/>
                </a:lnTo>
                <a:lnTo>
                  <a:pt x="3729989" y="1138427"/>
                </a:lnTo>
                <a:lnTo>
                  <a:pt x="3730752" y="1176527"/>
                </a:lnTo>
                <a:lnTo>
                  <a:pt x="3768852" y="1176527"/>
                </a:lnTo>
                <a:close/>
              </a:path>
              <a:path w="4465320" h="2028189">
                <a:moveTo>
                  <a:pt x="3692652" y="1177289"/>
                </a:moveTo>
                <a:lnTo>
                  <a:pt x="3691889" y="1139189"/>
                </a:lnTo>
                <a:lnTo>
                  <a:pt x="3653789" y="1139952"/>
                </a:lnTo>
                <a:lnTo>
                  <a:pt x="3654552" y="1178052"/>
                </a:lnTo>
                <a:lnTo>
                  <a:pt x="3692652" y="1177289"/>
                </a:lnTo>
                <a:close/>
              </a:path>
              <a:path w="4465320" h="2028189">
                <a:moveTo>
                  <a:pt x="3616452" y="1178052"/>
                </a:moveTo>
                <a:lnTo>
                  <a:pt x="3615689" y="1139952"/>
                </a:lnTo>
                <a:lnTo>
                  <a:pt x="3577589" y="1140713"/>
                </a:lnTo>
                <a:lnTo>
                  <a:pt x="3578352" y="1178813"/>
                </a:lnTo>
                <a:lnTo>
                  <a:pt x="3616452" y="1178052"/>
                </a:lnTo>
                <a:close/>
              </a:path>
              <a:path w="4465320" h="2028189">
                <a:moveTo>
                  <a:pt x="3540252" y="1178813"/>
                </a:moveTo>
                <a:lnTo>
                  <a:pt x="3539489" y="1140713"/>
                </a:lnTo>
                <a:lnTo>
                  <a:pt x="3501389" y="1141475"/>
                </a:lnTo>
                <a:lnTo>
                  <a:pt x="3502152" y="1179575"/>
                </a:lnTo>
                <a:lnTo>
                  <a:pt x="3540252" y="1178813"/>
                </a:lnTo>
                <a:close/>
              </a:path>
              <a:path w="4465320" h="2028189">
                <a:moveTo>
                  <a:pt x="3464052" y="1179575"/>
                </a:moveTo>
                <a:lnTo>
                  <a:pt x="3463289" y="1141475"/>
                </a:lnTo>
                <a:lnTo>
                  <a:pt x="3425189" y="1142237"/>
                </a:lnTo>
                <a:lnTo>
                  <a:pt x="3425952" y="1180337"/>
                </a:lnTo>
                <a:lnTo>
                  <a:pt x="3464052" y="1179575"/>
                </a:lnTo>
                <a:close/>
              </a:path>
              <a:path w="4465320" h="2028189">
                <a:moveTo>
                  <a:pt x="3387852" y="1181100"/>
                </a:moveTo>
                <a:lnTo>
                  <a:pt x="3387089" y="1143000"/>
                </a:lnTo>
                <a:lnTo>
                  <a:pt x="3348989" y="1143000"/>
                </a:lnTo>
                <a:lnTo>
                  <a:pt x="3349752" y="1181100"/>
                </a:lnTo>
                <a:lnTo>
                  <a:pt x="3387852" y="1181100"/>
                </a:lnTo>
                <a:close/>
              </a:path>
              <a:path w="4465320" h="2028189">
                <a:moveTo>
                  <a:pt x="3311652" y="1181862"/>
                </a:moveTo>
                <a:lnTo>
                  <a:pt x="3310889" y="1143762"/>
                </a:lnTo>
                <a:lnTo>
                  <a:pt x="3272789" y="1143762"/>
                </a:lnTo>
                <a:lnTo>
                  <a:pt x="3273552" y="1181862"/>
                </a:lnTo>
                <a:lnTo>
                  <a:pt x="3311652" y="1181862"/>
                </a:lnTo>
                <a:close/>
              </a:path>
              <a:path w="4465320" h="2028189">
                <a:moveTo>
                  <a:pt x="3235451" y="1182624"/>
                </a:moveTo>
                <a:lnTo>
                  <a:pt x="3234689" y="1144524"/>
                </a:lnTo>
                <a:lnTo>
                  <a:pt x="3196589" y="1145286"/>
                </a:lnTo>
                <a:lnTo>
                  <a:pt x="3197351" y="1183386"/>
                </a:lnTo>
                <a:lnTo>
                  <a:pt x="3235451" y="1182624"/>
                </a:lnTo>
                <a:close/>
              </a:path>
              <a:path w="4465320" h="2028189">
                <a:moveTo>
                  <a:pt x="3159251" y="1183386"/>
                </a:moveTo>
                <a:lnTo>
                  <a:pt x="3158489" y="1145286"/>
                </a:lnTo>
                <a:lnTo>
                  <a:pt x="3120389" y="1146048"/>
                </a:lnTo>
                <a:lnTo>
                  <a:pt x="3121151" y="1184148"/>
                </a:lnTo>
                <a:lnTo>
                  <a:pt x="3159251" y="1183386"/>
                </a:lnTo>
                <a:close/>
              </a:path>
              <a:path w="4465320" h="2028189">
                <a:moveTo>
                  <a:pt x="3083051" y="1184148"/>
                </a:moveTo>
                <a:lnTo>
                  <a:pt x="3082289" y="1146048"/>
                </a:lnTo>
                <a:lnTo>
                  <a:pt x="3044189" y="1146810"/>
                </a:lnTo>
                <a:lnTo>
                  <a:pt x="3044951" y="1184910"/>
                </a:lnTo>
                <a:lnTo>
                  <a:pt x="3083051" y="1184148"/>
                </a:lnTo>
                <a:close/>
              </a:path>
              <a:path w="4465320" h="2028189">
                <a:moveTo>
                  <a:pt x="3006851" y="1185672"/>
                </a:moveTo>
                <a:lnTo>
                  <a:pt x="3006089" y="1147572"/>
                </a:lnTo>
                <a:lnTo>
                  <a:pt x="2967989" y="1147572"/>
                </a:lnTo>
                <a:lnTo>
                  <a:pt x="2968751" y="1185672"/>
                </a:lnTo>
                <a:lnTo>
                  <a:pt x="3006851" y="1185672"/>
                </a:lnTo>
                <a:close/>
              </a:path>
              <a:path w="4465320" h="2028189">
                <a:moveTo>
                  <a:pt x="2930651" y="1186434"/>
                </a:moveTo>
                <a:lnTo>
                  <a:pt x="2929889" y="1148334"/>
                </a:lnTo>
                <a:lnTo>
                  <a:pt x="2891789" y="1148334"/>
                </a:lnTo>
                <a:lnTo>
                  <a:pt x="2892551" y="1186434"/>
                </a:lnTo>
                <a:lnTo>
                  <a:pt x="2930651" y="1186434"/>
                </a:lnTo>
                <a:close/>
              </a:path>
              <a:path w="4465320" h="2028189">
                <a:moveTo>
                  <a:pt x="2854451" y="1187196"/>
                </a:moveTo>
                <a:lnTo>
                  <a:pt x="2853689" y="1149096"/>
                </a:lnTo>
                <a:lnTo>
                  <a:pt x="2815589" y="1149096"/>
                </a:lnTo>
                <a:lnTo>
                  <a:pt x="2816351" y="1187196"/>
                </a:lnTo>
                <a:lnTo>
                  <a:pt x="2854451" y="1187196"/>
                </a:lnTo>
                <a:close/>
              </a:path>
              <a:path w="4465320" h="2028189">
                <a:moveTo>
                  <a:pt x="2778251" y="1187958"/>
                </a:moveTo>
                <a:lnTo>
                  <a:pt x="2777489" y="1149858"/>
                </a:lnTo>
                <a:lnTo>
                  <a:pt x="2739390" y="1150620"/>
                </a:lnTo>
                <a:lnTo>
                  <a:pt x="2740151" y="1188720"/>
                </a:lnTo>
                <a:lnTo>
                  <a:pt x="2778251" y="1187958"/>
                </a:lnTo>
                <a:close/>
              </a:path>
              <a:path w="4465320" h="2028189">
                <a:moveTo>
                  <a:pt x="2702051" y="1188720"/>
                </a:moveTo>
                <a:lnTo>
                  <a:pt x="2701290" y="1150620"/>
                </a:lnTo>
                <a:lnTo>
                  <a:pt x="2663190" y="1151382"/>
                </a:lnTo>
                <a:lnTo>
                  <a:pt x="2663951" y="1189482"/>
                </a:lnTo>
                <a:lnTo>
                  <a:pt x="2702051" y="1188720"/>
                </a:lnTo>
                <a:close/>
              </a:path>
              <a:path w="4465320" h="2028189">
                <a:moveTo>
                  <a:pt x="2625851" y="1189482"/>
                </a:moveTo>
                <a:lnTo>
                  <a:pt x="2625090" y="1151382"/>
                </a:lnTo>
                <a:lnTo>
                  <a:pt x="2587751" y="1152144"/>
                </a:lnTo>
                <a:lnTo>
                  <a:pt x="2587751" y="1190244"/>
                </a:lnTo>
                <a:lnTo>
                  <a:pt x="2625851" y="1189482"/>
                </a:lnTo>
                <a:close/>
              </a:path>
              <a:path w="4465320" h="2028189">
                <a:moveTo>
                  <a:pt x="2549651" y="1191006"/>
                </a:moveTo>
                <a:lnTo>
                  <a:pt x="2549651" y="1152906"/>
                </a:lnTo>
                <a:lnTo>
                  <a:pt x="2511551" y="1152906"/>
                </a:lnTo>
                <a:lnTo>
                  <a:pt x="2511551" y="1191006"/>
                </a:lnTo>
                <a:lnTo>
                  <a:pt x="2549651" y="1191006"/>
                </a:lnTo>
                <a:close/>
              </a:path>
              <a:path w="4465320" h="2028189">
                <a:moveTo>
                  <a:pt x="2473451" y="1191768"/>
                </a:moveTo>
                <a:lnTo>
                  <a:pt x="2473451" y="1153668"/>
                </a:lnTo>
                <a:lnTo>
                  <a:pt x="2435351" y="1153668"/>
                </a:lnTo>
                <a:lnTo>
                  <a:pt x="2435351" y="1191768"/>
                </a:lnTo>
                <a:lnTo>
                  <a:pt x="2473451" y="1191768"/>
                </a:lnTo>
                <a:close/>
              </a:path>
              <a:path w="4465320" h="2028189">
                <a:moveTo>
                  <a:pt x="2397251" y="1192530"/>
                </a:moveTo>
                <a:lnTo>
                  <a:pt x="2397251" y="1154430"/>
                </a:lnTo>
                <a:lnTo>
                  <a:pt x="2359151" y="1154430"/>
                </a:lnTo>
                <a:lnTo>
                  <a:pt x="2359151" y="1192530"/>
                </a:lnTo>
                <a:lnTo>
                  <a:pt x="2397251" y="1192530"/>
                </a:lnTo>
                <a:close/>
              </a:path>
              <a:path w="4465320" h="2028189">
                <a:moveTo>
                  <a:pt x="2321051" y="1193292"/>
                </a:moveTo>
                <a:lnTo>
                  <a:pt x="2321051" y="1155192"/>
                </a:lnTo>
                <a:lnTo>
                  <a:pt x="2282951" y="1155954"/>
                </a:lnTo>
                <a:lnTo>
                  <a:pt x="2282951" y="1194054"/>
                </a:lnTo>
                <a:lnTo>
                  <a:pt x="2321051" y="1193292"/>
                </a:lnTo>
                <a:close/>
              </a:path>
              <a:path w="4465320" h="2028189">
                <a:moveTo>
                  <a:pt x="2244851" y="1194054"/>
                </a:moveTo>
                <a:lnTo>
                  <a:pt x="2244851" y="1155954"/>
                </a:lnTo>
                <a:lnTo>
                  <a:pt x="2206751" y="1156716"/>
                </a:lnTo>
                <a:lnTo>
                  <a:pt x="2206751" y="1194816"/>
                </a:lnTo>
                <a:lnTo>
                  <a:pt x="2244851" y="1194054"/>
                </a:lnTo>
                <a:close/>
              </a:path>
              <a:path w="4465320" h="2028189">
                <a:moveTo>
                  <a:pt x="2168651" y="1194816"/>
                </a:moveTo>
                <a:lnTo>
                  <a:pt x="2168651" y="1156716"/>
                </a:lnTo>
                <a:lnTo>
                  <a:pt x="2130551" y="1157478"/>
                </a:lnTo>
                <a:lnTo>
                  <a:pt x="2130551" y="1195578"/>
                </a:lnTo>
                <a:lnTo>
                  <a:pt x="2168651" y="1194816"/>
                </a:lnTo>
                <a:close/>
              </a:path>
              <a:path w="4465320" h="2028189">
                <a:moveTo>
                  <a:pt x="2092451" y="1196340"/>
                </a:moveTo>
                <a:lnTo>
                  <a:pt x="2092451" y="1158240"/>
                </a:lnTo>
                <a:lnTo>
                  <a:pt x="2054351" y="1158240"/>
                </a:lnTo>
                <a:lnTo>
                  <a:pt x="2054351" y="1196340"/>
                </a:lnTo>
                <a:lnTo>
                  <a:pt x="2092451" y="1196340"/>
                </a:lnTo>
                <a:close/>
              </a:path>
              <a:path w="4465320" h="2028189">
                <a:moveTo>
                  <a:pt x="2016251" y="1197102"/>
                </a:moveTo>
                <a:lnTo>
                  <a:pt x="2016251" y="1159002"/>
                </a:lnTo>
                <a:lnTo>
                  <a:pt x="2004821" y="1159002"/>
                </a:lnTo>
                <a:lnTo>
                  <a:pt x="2000249" y="1160526"/>
                </a:lnTo>
                <a:lnTo>
                  <a:pt x="1972817" y="1171956"/>
                </a:lnTo>
                <a:lnTo>
                  <a:pt x="1988057" y="1207008"/>
                </a:lnTo>
                <a:lnTo>
                  <a:pt x="2007869" y="1198753"/>
                </a:lnTo>
                <a:lnTo>
                  <a:pt x="2007869" y="1197102"/>
                </a:lnTo>
                <a:lnTo>
                  <a:pt x="2015489" y="1195578"/>
                </a:lnTo>
                <a:lnTo>
                  <a:pt x="2015489" y="1197102"/>
                </a:lnTo>
                <a:lnTo>
                  <a:pt x="2016251" y="1197102"/>
                </a:lnTo>
                <a:close/>
              </a:path>
              <a:path w="4465320" h="2028189">
                <a:moveTo>
                  <a:pt x="2015489" y="1195578"/>
                </a:moveTo>
                <a:lnTo>
                  <a:pt x="2007869" y="1197102"/>
                </a:lnTo>
                <a:lnTo>
                  <a:pt x="2011832" y="1197102"/>
                </a:lnTo>
                <a:lnTo>
                  <a:pt x="2015489" y="1195578"/>
                </a:lnTo>
                <a:close/>
              </a:path>
              <a:path w="4465320" h="2028189">
                <a:moveTo>
                  <a:pt x="2011832" y="1197102"/>
                </a:moveTo>
                <a:lnTo>
                  <a:pt x="2007869" y="1197102"/>
                </a:lnTo>
                <a:lnTo>
                  <a:pt x="2007869" y="1198753"/>
                </a:lnTo>
                <a:lnTo>
                  <a:pt x="2011832" y="1197102"/>
                </a:lnTo>
                <a:close/>
              </a:path>
              <a:path w="4465320" h="2028189">
                <a:moveTo>
                  <a:pt x="2015489" y="1197102"/>
                </a:moveTo>
                <a:lnTo>
                  <a:pt x="2015489" y="1195578"/>
                </a:lnTo>
                <a:lnTo>
                  <a:pt x="2011832" y="1197102"/>
                </a:lnTo>
                <a:lnTo>
                  <a:pt x="2015489" y="1197102"/>
                </a:lnTo>
                <a:close/>
              </a:path>
              <a:path w="4465320" h="2028189">
                <a:moveTo>
                  <a:pt x="1952243" y="1221486"/>
                </a:moveTo>
                <a:lnTo>
                  <a:pt x="1937765" y="1186434"/>
                </a:lnTo>
                <a:lnTo>
                  <a:pt x="1902713" y="1201674"/>
                </a:lnTo>
                <a:lnTo>
                  <a:pt x="1917191" y="1236726"/>
                </a:lnTo>
                <a:lnTo>
                  <a:pt x="1952243" y="1221486"/>
                </a:lnTo>
                <a:close/>
              </a:path>
              <a:path w="4465320" h="2028189">
                <a:moveTo>
                  <a:pt x="1882139" y="1251204"/>
                </a:moveTo>
                <a:lnTo>
                  <a:pt x="1867661" y="1216152"/>
                </a:lnTo>
                <a:lnTo>
                  <a:pt x="1832609" y="1230630"/>
                </a:lnTo>
                <a:lnTo>
                  <a:pt x="1847087" y="1265682"/>
                </a:lnTo>
                <a:lnTo>
                  <a:pt x="1882139" y="1251204"/>
                </a:lnTo>
                <a:close/>
              </a:path>
              <a:path w="4465320" h="2028189">
                <a:moveTo>
                  <a:pt x="1812035" y="1280922"/>
                </a:moveTo>
                <a:lnTo>
                  <a:pt x="1797557" y="1245870"/>
                </a:lnTo>
                <a:lnTo>
                  <a:pt x="1762505" y="1260348"/>
                </a:lnTo>
                <a:lnTo>
                  <a:pt x="1776983" y="1295400"/>
                </a:lnTo>
                <a:lnTo>
                  <a:pt x="1812035" y="1280922"/>
                </a:lnTo>
                <a:close/>
              </a:path>
              <a:path w="4465320" h="2028189">
                <a:moveTo>
                  <a:pt x="1741931" y="1309878"/>
                </a:moveTo>
                <a:lnTo>
                  <a:pt x="1726691" y="1274826"/>
                </a:lnTo>
                <a:lnTo>
                  <a:pt x="1691639" y="1290066"/>
                </a:lnTo>
                <a:lnTo>
                  <a:pt x="1706879" y="1325118"/>
                </a:lnTo>
                <a:lnTo>
                  <a:pt x="1741931" y="1309878"/>
                </a:lnTo>
                <a:close/>
              </a:path>
              <a:path w="4465320" h="2028189">
                <a:moveTo>
                  <a:pt x="1671827" y="1339596"/>
                </a:moveTo>
                <a:lnTo>
                  <a:pt x="1656587" y="1304544"/>
                </a:lnTo>
                <a:lnTo>
                  <a:pt x="1621535" y="1319022"/>
                </a:lnTo>
                <a:lnTo>
                  <a:pt x="1636013" y="1354074"/>
                </a:lnTo>
                <a:lnTo>
                  <a:pt x="1671827" y="1339596"/>
                </a:lnTo>
                <a:close/>
              </a:path>
              <a:path w="4465320" h="2028189">
                <a:moveTo>
                  <a:pt x="1600961" y="1369314"/>
                </a:moveTo>
                <a:lnTo>
                  <a:pt x="1586483" y="1333500"/>
                </a:lnTo>
                <a:lnTo>
                  <a:pt x="1551431" y="1348740"/>
                </a:lnTo>
                <a:lnTo>
                  <a:pt x="1565909" y="1383792"/>
                </a:lnTo>
                <a:lnTo>
                  <a:pt x="1600961" y="1369314"/>
                </a:lnTo>
                <a:close/>
              </a:path>
              <a:path w="4465320" h="2028189">
                <a:moveTo>
                  <a:pt x="1530857" y="1398270"/>
                </a:moveTo>
                <a:lnTo>
                  <a:pt x="1516379" y="1363218"/>
                </a:lnTo>
                <a:lnTo>
                  <a:pt x="1481327" y="1377696"/>
                </a:lnTo>
                <a:lnTo>
                  <a:pt x="1495805" y="1413510"/>
                </a:lnTo>
                <a:lnTo>
                  <a:pt x="1530857" y="1398270"/>
                </a:lnTo>
                <a:close/>
              </a:path>
              <a:path w="4465320" h="2028189">
                <a:moveTo>
                  <a:pt x="1460753" y="1427988"/>
                </a:moveTo>
                <a:lnTo>
                  <a:pt x="1445513" y="1392936"/>
                </a:lnTo>
                <a:lnTo>
                  <a:pt x="1410461" y="1407414"/>
                </a:lnTo>
                <a:lnTo>
                  <a:pt x="1425701" y="1442466"/>
                </a:lnTo>
                <a:lnTo>
                  <a:pt x="1460753" y="1427988"/>
                </a:lnTo>
                <a:close/>
              </a:path>
              <a:path w="4465320" h="2028189">
                <a:moveTo>
                  <a:pt x="1390649" y="1457706"/>
                </a:moveTo>
                <a:lnTo>
                  <a:pt x="1375409" y="1421892"/>
                </a:lnTo>
                <a:lnTo>
                  <a:pt x="1340357" y="1437132"/>
                </a:lnTo>
                <a:lnTo>
                  <a:pt x="1354835" y="1472184"/>
                </a:lnTo>
                <a:lnTo>
                  <a:pt x="1390649" y="1457706"/>
                </a:lnTo>
                <a:close/>
              </a:path>
              <a:path w="4465320" h="2028189">
                <a:moveTo>
                  <a:pt x="1319783" y="1486662"/>
                </a:moveTo>
                <a:lnTo>
                  <a:pt x="1305305" y="1451610"/>
                </a:lnTo>
                <a:lnTo>
                  <a:pt x="1270253" y="1466088"/>
                </a:lnTo>
                <a:lnTo>
                  <a:pt x="1284731" y="1501140"/>
                </a:lnTo>
                <a:lnTo>
                  <a:pt x="1319783" y="1486662"/>
                </a:lnTo>
                <a:close/>
              </a:path>
              <a:path w="4465320" h="2028189">
                <a:moveTo>
                  <a:pt x="1249679" y="1516380"/>
                </a:moveTo>
                <a:lnTo>
                  <a:pt x="1235201" y="1481328"/>
                </a:lnTo>
                <a:lnTo>
                  <a:pt x="1200149" y="1495806"/>
                </a:lnTo>
                <a:lnTo>
                  <a:pt x="1214627" y="1530858"/>
                </a:lnTo>
                <a:lnTo>
                  <a:pt x="1249679" y="1516380"/>
                </a:lnTo>
                <a:close/>
              </a:path>
              <a:path w="4465320" h="2028189">
                <a:moveTo>
                  <a:pt x="1179575" y="1545336"/>
                </a:moveTo>
                <a:lnTo>
                  <a:pt x="1165097" y="1510284"/>
                </a:lnTo>
                <a:lnTo>
                  <a:pt x="1129283" y="1525524"/>
                </a:lnTo>
                <a:lnTo>
                  <a:pt x="1144523" y="1560576"/>
                </a:lnTo>
                <a:lnTo>
                  <a:pt x="1179575" y="1545336"/>
                </a:lnTo>
                <a:close/>
              </a:path>
              <a:path w="4465320" h="2028189">
                <a:moveTo>
                  <a:pt x="1109471" y="1575054"/>
                </a:moveTo>
                <a:lnTo>
                  <a:pt x="1094231" y="1540002"/>
                </a:lnTo>
                <a:lnTo>
                  <a:pt x="1059179" y="1554480"/>
                </a:lnTo>
                <a:lnTo>
                  <a:pt x="1074419" y="1589532"/>
                </a:lnTo>
                <a:lnTo>
                  <a:pt x="1109471" y="1575054"/>
                </a:lnTo>
                <a:close/>
              </a:path>
              <a:path w="4465320" h="2028189">
                <a:moveTo>
                  <a:pt x="1038605" y="1604772"/>
                </a:moveTo>
                <a:lnTo>
                  <a:pt x="1024127" y="1569720"/>
                </a:lnTo>
                <a:lnTo>
                  <a:pt x="989075" y="1584198"/>
                </a:lnTo>
                <a:lnTo>
                  <a:pt x="1003553" y="1619250"/>
                </a:lnTo>
                <a:lnTo>
                  <a:pt x="1038605" y="1604772"/>
                </a:lnTo>
                <a:close/>
              </a:path>
              <a:path w="4465320" h="2028189">
                <a:moveTo>
                  <a:pt x="968501" y="1633727"/>
                </a:moveTo>
                <a:lnTo>
                  <a:pt x="954023" y="1598676"/>
                </a:lnTo>
                <a:lnTo>
                  <a:pt x="918971" y="1613916"/>
                </a:lnTo>
                <a:lnTo>
                  <a:pt x="933449" y="1648968"/>
                </a:lnTo>
                <a:lnTo>
                  <a:pt x="968501" y="1633727"/>
                </a:lnTo>
                <a:close/>
              </a:path>
              <a:path w="4465320" h="2028189">
                <a:moveTo>
                  <a:pt x="898397" y="1663445"/>
                </a:moveTo>
                <a:lnTo>
                  <a:pt x="883919" y="1628394"/>
                </a:lnTo>
                <a:lnTo>
                  <a:pt x="848867" y="1642872"/>
                </a:lnTo>
                <a:lnTo>
                  <a:pt x="863345" y="1677924"/>
                </a:lnTo>
                <a:lnTo>
                  <a:pt x="898397" y="1663445"/>
                </a:lnTo>
                <a:close/>
              </a:path>
              <a:path w="4465320" h="2028189">
                <a:moveTo>
                  <a:pt x="828293" y="1693164"/>
                </a:moveTo>
                <a:lnTo>
                  <a:pt x="813053" y="1658112"/>
                </a:lnTo>
                <a:lnTo>
                  <a:pt x="778001" y="1672589"/>
                </a:lnTo>
                <a:lnTo>
                  <a:pt x="793241" y="1707642"/>
                </a:lnTo>
                <a:lnTo>
                  <a:pt x="828293" y="1693164"/>
                </a:lnTo>
                <a:close/>
              </a:path>
              <a:path w="4465320" h="2028189">
                <a:moveTo>
                  <a:pt x="757427" y="1722120"/>
                </a:moveTo>
                <a:lnTo>
                  <a:pt x="742949" y="1687068"/>
                </a:lnTo>
                <a:lnTo>
                  <a:pt x="707897" y="1702308"/>
                </a:lnTo>
                <a:lnTo>
                  <a:pt x="722375" y="1737360"/>
                </a:lnTo>
                <a:lnTo>
                  <a:pt x="757427" y="1722120"/>
                </a:lnTo>
                <a:close/>
              </a:path>
              <a:path w="4465320" h="2028189">
                <a:moveTo>
                  <a:pt x="687323" y="1751838"/>
                </a:moveTo>
                <a:lnTo>
                  <a:pt x="672845" y="1716786"/>
                </a:lnTo>
                <a:lnTo>
                  <a:pt x="637793" y="1731264"/>
                </a:lnTo>
                <a:lnTo>
                  <a:pt x="652271" y="1766316"/>
                </a:lnTo>
                <a:lnTo>
                  <a:pt x="687323" y="1751838"/>
                </a:lnTo>
                <a:close/>
              </a:path>
              <a:path w="4465320" h="2028189">
                <a:moveTo>
                  <a:pt x="617219" y="1781556"/>
                </a:moveTo>
                <a:lnTo>
                  <a:pt x="602741" y="1745742"/>
                </a:lnTo>
                <a:lnTo>
                  <a:pt x="567689" y="1760982"/>
                </a:lnTo>
                <a:lnTo>
                  <a:pt x="582167" y="1796033"/>
                </a:lnTo>
                <a:lnTo>
                  <a:pt x="617219" y="1781556"/>
                </a:lnTo>
                <a:close/>
              </a:path>
              <a:path w="4465320" h="2028189">
                <a:moveTo>
                  <a:pt x="547115" y="1810512"/>
                </a:moveTo>
                <a:lnTo>
                  <a:pt x="531875" y="1775460"/>
                </a:lnTo>
                <a:lnTo>
                  <a:pt x="496823" y="1789938"/>
                </a:lnTo>
                <a:lnTo>
                  <a:pt x="512063" y="1825752"/>
                </a:lnTo>
                <a:lnTo>
                  <a:pt x="547115" y="1810512"/>
                </a:lnTo>
                <a:close/>
              </a:path>
              <a:path w="4465320" h="2028189">
                <a:moveTo>
                  <a:pt x="477011" y="1840230"/>
                </a:moveTo>
                <a:lnTo>
                  <a:pt x="461771" y="1805177"/>
                </a:lnTo>
                <a:lnTo>
                  <a:pt x="426719" y="1819656"/>
                </a:lnTo>
                <a:lnTo>
                  <a:pt x="441197" y="1854708"/>
                </a:lnTo>
                <a:lnTo>
                  <a:pt x="477011" y="1840230"/>
                </a:lnTo>
                <a:close/>
              </a:path>
              <a:path w="4465320" h="2028189">
                <a:moveTo>
                  <a:pt x="406145" y="1869948"/>
                </a:moveTo>
                <a:lnTo>
                  <a:pt x="391667" y="1834133"/>
                </a:lnTo>
                <a:lnTo>
                  <a:pt x="356615" y="1849374"/>
                </a:lnTo>
                <a:lnTo>
                  <a:pt x="371093" y="1884426"/>
                </a:lnTo>
                <a:lnTo>
                  <a:pt x="406145" y="1869948"/>
                </a:lnTo>
                <a:close/>
              </a:path>
              <a:path w="4465320" h="2028189">
                <a:moveTo>
                  <a:pt x="336041" y="1898904"/>
                </a:moveTo>
                <a:lnTo>
                  <a:pt x="321563" y="1863852"/>
                </a:lnTo>
                <a:lnTo>
                  <a:pt x="286511" y="1878330"/>
                </a:lnTo>
                <a:lnTo>
                  <a:pt x="300989" y="1913382"/>
                </a:lnTo>
                <a:lnTo>
                  <a:pt x="336041" y="1898904"/>
                </a:lnTo>
                <a:close/>
              </a:path>
              <a:path w="4465320" h="2028189">
                <a:moveTo>
                  <a:pt x="265937" y="1928622"/>
                </a:moveTo>
                <a:lnTo>
                  <a:pt x="251459" y="1893570"/>
                </a:lnTo>
                <a:lnTo>
                  <a:pt x="215645" y="1908048"/>
                </a:lnTo>
                <a:lnTo>
                  <a:pt x="230885" y="1943100"/>
                </a:lnTo>
                <a:lnTo>
                  <a:pt x="265937" y="1928622"/>
                </a:lnTo>
                <a:close/>
              </a:path>
              <a:path w="4465320" h="2028189">
                <a:moveTo>
                  <a:pt x="195833" y="1957577"/>
                </a:moveTo>
                <a:lnTo>
                  <a:pt x="180593" y="1922526"/>
                </a:lnTo>
                <a:lnTo>
                  <a:pt x="145541" y="1937766"/>
                </a:lnTo>
                <a:lnTo>
                  <a:pt x="160781" y="1972818"/>
                </a:lnTo>
                <a:lnTo>
                  <a:pt x="195833" y="1957577"/>
                </a:lnTo>
                <a:close/>
              </a:path>
              <a:path w="4465320" h="2028189">
                <a:moveTo>
                  <a:pt x="97812" y="1957631"/>
                </a:moveTo>
                <a:lnTo>
                  <a:pt x="83057" y="1922526"/>
                </a:lnTo>
                <a:lnTo>
                  <a:pt x="0" y="2019300"/>
                </a:lnTo>
                <a:lnTo>
                  <a:pt x="80009" y="2024570"/>
                </a:lnTo>
                <a:lnTo>
                  <a:pt x="80009" y="1965198"/>
                </a:lnTo>
                <a:lnTo>
                  <a:pt x="97812" y="1957631"/>
                </a:lnTo>
                <a:close/>
              </a:path>
              <a:path w="4465320" h="2028189">
                <a:moveTo>
                  <a:pt x="112554" y="1992707"/>
                </a:moveTo>
                <a:lnTo>
                  <a:pt x="97812" y="1957631"/>
                </a:lnTo>
                <a:lnTo>
                  <a:pt x="80009" y="1965198"/>
                </a:lnTo>
                <a:lnTo>
                  <a:pt x="95249" y="2000250"/>
                </a:lnTo>
                <a:lnTo>
                  <a:pt x="112554" y="1992707"/>
                </a:lnTo>
                <a:close/>
              </a:path>
              <a:path w="4465320" h="2028189">
                <a:moveTo>
                  <a:pt x="127253" y="2027682"/>
                </a:moveTo>
                <a:lnTo>
                  <a:pt x="112554" y="1992707"/>
                </a:lnTo>
                <a:lnTo>
                  <a:pt x="95249" y="2000250"/>
                </a:lnTo>
                <a:lnTo>
                  <a:pt x="80009" y="1965198"/>
                </a:lnTo>
                <a:lnTo>
                  <a:pt x="80009" y="2024570"/>
                </a:lnTo>
                <a:lnTo>
                  <a:pt x="127253" y="2027682"/>
                </a:lnTo>
                <a:close/>
              </a:path>
              <a:path w="4465320" h="2028189">
                <a:moveTo>
                  <a:pt x="124967" y="1987295"/>
                </a:moveTo>
                <a:lnTo>
                  <a:pt x="110489" y="1952244"/>
                </a:lnTo>
                <a:lnTo>
                  <a:pt x="97812" y="1957631"/>
                </a:lnTo>
                <a:lnTo>
                  <a:pt x="112554" y="1992707"/>
                </a:lnTo>
                <a:lnTo>
                  <a:pt x="124967" y="198729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80217" y="4024121"/>
            <a:ext cx="5347970" cy="2683510"/>
          </a:xfrm>
          <a:custGeom>
            <a:avLst/>
            <a:gdLst/>
            <a:ahLst/>
            <a:cxnLst/>
            <a:rect l="l" t="t" r="r" b="b"/>
            <a:pathLst>
              <a:path w="5347970" h="2683509">
                <a:moveTo>
                  <a:pt x="1944624" y="91439"/>
                </a:moveTo>
                <a:lnTo>
                  <a:pt x="1943862" y="53339"/>
                </a:lnTo>
                <a:lnTo>
                  <a:pt x="1905762" y="54101"/>
                </a:lnTo>
                <a:lnTo>
                  <a:pt x="1906524" y="92201"/>
                </a:lnTo>
                <a:lnTo>
                  <a:pt x="1944624" y="91439"/>
                </a:lnTo>
                <a:close/>
              </a:path>
              <a:path w="5347970" h="2683509">
                <a:moveTo>
                  <a:pt x="2020824" y="89915"/>
                </a:moveTo>
                <a:lnTo>
                  <a:pt x="2020062" y="51815"/>
                </a:lnTo>
                <a:lnTo>
                  <a:pt x="1981962" y="52577"/>
                </a:lnTo>
                <a:lnTo>
                  <a:pt x="1982724" y="90677"/>
                </a:lnTo>
                <a:lnTo>
                  <a:pt x="2020824" y="89915"/>
                </a:lnTo>
                <a:close/>
              </a:path>
              <a:path w="5347970" h="2683509">
                <a:moveTo>
                  <a:pt x="2097024" y="89153"/>
                </a:moveTo>
                <a:lnTo>
                  <a:pt x="2096262" y="51053"/>
                </a:lnTo>
                <a:lnTo>
                  <a:pt x="2058162" y="51815"/>
                </a:lnTo>
                <a:lnTo>
                  <a:pt x="2058924" y="89915"/>
                </a:lnTo>
                <a:lnTo>
                  <a:pt x="2097024" y="89153"/>
                </a:lnTo>
                <a:close/>
              </a:path>
              <a:path w="5347970" h="2683509">
                <a:moveTo>
                  <a:pt x="2173224" y="87629"/>
                </a:moveTo>
                <a:lnTo>
                  <a:pt x="2172462" y="49529"/>
                </a:lnTo>
                <a:lnTo>
                  <a:pt x="2134362" y="50291"/>
                </a:lnTo>
                <a:lnTo>
                  <a:pt x="2135124" y="88391"/>
                </a:lnTo>
                <a:lnTo>
                  <a:pt x="2173224" y="87629"/>
                </a:lnTo>
                <a:close/>
              </a:path>
              <a:path w="5347970" h="2683509">
                <a:moveTo>
                  <a:pt x="2249424" y="86867"/>
                </a:moveTo>
                <a:lnTo>
                  <a:pt x="2248662" y="48767"/>
                </a:lnTo>
                <a:lnTo>
                  <a:pt x="2210562" y="48767"/>
                </a:lnTo>
                <a:lnTo>
                  <a:pt x="2211324" y="86867"/>
                </a:lnTo>
                <a:lnTo>
                  <a:pt x="2249424" y="86867"/>
                </a:lnTo>
                <a:close/>
              </a:path>
              <a:path w="5347970" h="2683509">
                <a:moveTo>
                  <a:pt x="2325624" y="85343"/>
                </a:moveTo>
                <a:lnTo>
                  <a:pt x="2324862" y="47243"/>
                </a:lnTo>
                <a:lnTo>
                  <a:pt x="2286762" y="48005"/>
                </a:lnTo>
                <a:lnTo>
                  <a:pt x="2287524" y="86105"/>
                </a:lnTo>
                <a:lnTo>
                  <a:pt x="2325624" y="85343"/>
                </a:lnTo>
                <a:close/>
              </a:path>
              <a:path w="5347970" h="2683509">
                <a:moveTo>
                  <a:pt x="2401824" y="83819"/>
                </a:moveTo>
                <a:lnTo>
                  <a:pt x="2401062" y="45719"/>
                </a:lnTo>
                <a:lnTo>
                  <a:pt x="2362962" y="46481"/>
                </a:lnTo>
                <a:lnTo>
                  <a:pt x="2363724" y="84581"/>
                </a:lnTo>
                <a:lnTo>
                  <a:pt x="2401824" y="83819"/>
                </a:lnTo>
                <a:close/>
              </a:path>
              <a:path w="5347970" h="2683509">
                <a:moveTo>
                  <a:pt x="2478024" y="83057"/>
                </a:moveTo>
                <a:lnTo>
                  <a:pt x="2477262" y="44957"/>
                </a:lnTo>
                <a:lnTo>
                  <a:pt x="2439162" y="45719"/>
                </a:lnTo>
                <a:lnTo>
                  <a:pt x="2439924" y="83819"/>
                </a:lnTo>
                <a:lnTo>
                  <a:pt x="2478024" y="83057"/>
                </a:lnTo>
                <a:close/>
              </a:path>
              <a:path w="5347970" h="2683509">
                <a:moveTo>
                  <a:pt x="2554224" y="81533"/>
                </a:moveTo>
                <a:lnTo>
                  <a:pt x="2553462" y="43433"/>
                </a:lnTo>
                <a:lnTo>
                  <a:pt x="2515362" y="44195"/>
                </a:lnTo>
                <a:lnTo>
                  <a:pt x="2516124" y="82295"/>
                </a:lnTo>
                <a:lnTo>
                  <a:pt x="2554224" y="81533"/>
                </a:lnTo>
                <a:close/>
              </a:path>
              <a:path w="5347970" h="2683509">
                <a:moveTo>
                  <a:pt x="2630424" y="80771"/>
                </a:moveTo>
                <a:lnTo>
                  <a:pt x="2629662" y="42671"/>
                </a:lnTo>
                <a:lnTo>
                  <a:pt x="2591562" y="43433"/>
                </a:lnTo>
                <a:lnTo>
                  <a:pt x="2592324" y="80771"/>
                </a:lnTo>
                <a:lnTo>
                  <a:pt x="2630424" y="80771"/>
                </a:lnTo>
                <a:close/>
              </a:path>
              <a:path w="5347970" h="2683509">
                <a:moveTo>
                  <a:pt x="2706624" y="79247"/>
                </a:moveTo>
                <a:lnTo>
                  <a:pt x="2705862" y="41147"/>
                </a:lnTo>
                <a:lnTo>
                  <a:pt x="2667762" y="41909"/>
                </a:lnTo>
                <a:lnTo>
                  <a:pt x="2668524" y="80009"/>
                </a:lnTo>
                <a:lnTo>
                  <a:pt x="2706624" y="79247"/>
                </a:lnTo>
                <a:close/>
              </a:path>
              <a:path w="5347970" h="2683509">
                <a:moveTo>
                  <a:pt x="2782824" y="78485"/>
                </a:moveTo>
                <a:lnTo>
                  <a:pt x="2782062" y="40385"/>
                </a:lnTo>
                <a:lnTo>
                  <a:pt x="2743962" y="40385"/>
                </a:lnTo>
                <a:lnTo>
                  <a:pt x="2744724" y="78485"/>
                </a:lnTo>
                <a:lnTo>
                  <a:pt x="2782824" y="78485"/>
                </a:lnTo>
                <a:close/>
              </a:path>
              <a:path w="5347970" h="2683509">
                <a:moveTo>
                  <a:pt x="2859024" y="76961"/>
                </a:moveTo>
                <a:lnTo>
                  <a:pt x="2858262" y="38861"/>
                </a:lnTo>
                <a:lnTo>
                  <a:pt x="2820162" y="39623"/>
                </a:lnTo>
                <a:lnTo>
                  <a:pt x="2820924" y="77723"/>
                </a:lnTo>
                <a:lnTo>
                  <a:pt x="2859024" y="76961"/>
                </a:lnTo>
                <a:close/>
              </a:path>
              <a:path w="5347970" h="2683509">
                <a:moveTo>
                  <a:pt x="2935224" y="75437"/>
                </a:moveTo>
                <a:lnTo>
                  <a:pt x="2934462" y="37337"/>
                </a:lnTo>
                <a:lnTo>
                  <a:pt x="2896362" y="38099"/>
                </a:lnTo>
                <a:lnTo>
                  <a:pt x="2897124" y="76199"/>
                </a:lnTo>
                <a:lnTo>
                  <a:pt x="2935224" y="75437"/>
                </a:lnTo>
                <a:close/>
              </a:path>
              <a:path w="5347970" h="2683509">
                <a:moveTo>
                  <a:pt x="3011424" y="74675"/>
                </a:moveTo>
                <a:lnTo>
                  <a:pt x="3010662" y="36575"/>
                </a:lnTo>
                <a:lnTo>
                  <a:pt x="2972562" y="37337"/>
                </a:lnTo>
                <a:lnTo>
                  <a:pt x="2973324" y="75437"/>
                </a:lnTo>
                <a:lnTo>
                  <a:pt x="3011424" y="74675"/>
                </a:lnTo>
                <a:close/>
              </a:path>
              <a:path w="5347970" h="2683509">
                <a:moveTo>
                  <a:pt x="3087624" y="73151"/>
                </a:moveTo>
                <a:lnTo>
                  <a:pt x="3086862" y="35051"/>
                </a:lnTo>
                <a:lnTo>
                  <a:pt x="3048762" y="35813"/>
                </a:lnTo>
                <a:lnTo>
                  <a:pt x="3049524" y="73913"/>
                </a:lnTo>
                <a:lnTo>
                  <a:pt x="3087624" y="73151"/>
                </a:lnTo>
                <a:close/>
              </a:path>
              <a:path w="5347970" h="2683509">
                <a:moveTo>
                  <a:pt x="3163824" y="72389"/>
                </a:moveTo>
                <a:lnTo>
                  <a:pt x="3163062" y="34289"/>
                </a:lnTo>
                <a:lnTo>
                  <a:pt x="3124962" y="34289"/>
                </a:lnTo>
                <a:lnTo>
                  <a:pt x="3125724" y="72389"/>
                </a:lnTo>
                <a:lnTo>
                  <a:pt x="3163824" y="72389"/>
                </a:lnTo>
                <a:close/>
              </a:path>
              <a:path w="5347970" h="2683509">
                <a:moveTo>
                  <a:pt x="3240024" y="70865"/>
                </a:moveTo>
                <a:lnTo>
                  <a:pt x="3239262" y="32765"/>
                </a:lnTo>
                <a:lnTo>
                  <a:pt x="3201162" y="33527"/>
                </a:lnTo>
                <a:lnTo>
                  <a:pt x="3201924" y="71627"/>
                </a:lnTo>
                <a:lnTo>
                  <a:pt x="3240024" y="70865"/>
                </a:lnTo>
                <a:close/>
              </a:path>
              <a:path w="5347970" h="2683509">
                <a:moveTo>
                  <a:pt x="3316224" y="69341"/>
                </a:moveTo>
                <a:lnTo>
                  <a:pt x="3315462" y="31241"/>
                </a:lnTo>
                <a:lnTo>
                  <a:pt x="3277362" y="32003"/>
                </a:lnTo>
                <a:lnTo>
                  <a:pt x="3278124" y="70103"/>
                </a:lnTo>
                <a:lnTo>
                  <a:pt x="3316224" y="69341"/>
                </a:lnTo>
                <a:close/>
              </a:path>
              <a:path w="5347970" h="2683509">
                <a:moveTo>
                  <a:pt x="3392424" y="68579"/>
                </a:moveTo>
                <a:lnTo>
                  <a:pt x="3391662" y="30479"/>
                </a:lnTo>
                <a:lnTo>
                  <a:pt x="3353562" y="31241"/>
                </a:lnTo>
                <a:lnTo>
                  <a:pt x="3354324" y="69341"/>
                </a:lnTo>
                <a:lnTo>
                  <a:pt x="3392424" y="68579"/>
                </a:lnTo>
                <a:close/>
              </a:path>
              <a:path w="5347970" h="2683509">
                <a:moveTo>
                  <a:pt x="3468624" y="67055"/>
                </a:moveTo>
                <a:lnTo>
                  <a:pt x="3467862" y="28955"/>
                </a:lnTo>
                <a:lnTo>
                  <a:pt x="3429762" y="29717"/>
                </a:lnTo>
                <a:lnTo>
                  <a:pt x="3430524" y="67817"/>
                </a:lnTo>
                <a:lnTo>
                  <a:pt x="3468624" y="67055"/>
                </a:lnTo>
                <a:close/>
              </a:path>
              <a:path w="5347970" h="2683509">
                <a:moveTo>
                  <a:pt x="3544824" y="66293"/>
                </a:moveTo>
                <a:lnTo>
                  <a:pt x="3544062" y="28193"/>
                </a:lnTo>
                <a:lnTo>
                  <a:pt x="3505962" y="28955"/>
                </a:lnTo>
                <a:lnTo>
                  <a:pt x="3506724" y="67055"/>
                </a:lnTo>
                <a:lnTo>
                  <a:pt x="3544824" y="66293"/>
                </a:lnTo>
                <a:close/>
              </a:path>
              <a:path w="5347970" h="2683509">
                <a:moveTo>
                  <a:pt x="3621024" y="64769"/>
                </a:moveTo>
                <a:lnTo>
                  <a:pt x="3620262" y="26669"/>
                </a:lnTo>
                <a:lnTo>
                  <a:pt x="3582162" y="27431"/>
                </a:lnTo>
                <a:lnTo>
                  <a:pt x="3582924" y="65531"/>
                </a:lnTo>
                <a:lnTo>
                  <a:pt x="3621024" y="64769"/>
                </a:lnTo>
                <a:close/>
              </a:path>
              <a:path w="5347970" h="2683509">
                <a:moveTo>
                  <a:pt x="3697224" y="64007"/>
                </a:moveTo>
                <a:lnTo>
                  <a:pt x="3696462" y="25907"/>
                </a:lnTo>
                <a:lnTo>
                  <a:pt x="3658362" y="25907"/>
                </a:lnTo>
                <a:lnTo>
                  <a:pt x="3659124" y="64007"/>
                </a:lnTo>
                <a:lnTo>
                  <a:pt x="3697224" y="64007"/>
                </a:lnTo>
                <a:close/>
              </a:path>
              <a:path w="5347970" h="2683509">
                <a:moveTo>
                  <a:pt x="3773424" y="62483"/>
                </a:moveTo>
                <a:lnTo>
                  <a:pt x="3772662" y="24383"/>
                </a:lnTo>
                <a:lnTo>
                  <a:pt x="3734562" y="25145"/>
                </a:lnTo>
                <a:lnTo>
                  <a:pt x="3735324" y="63245"/>
                </a:lnTo>
                <a:lnTo>
                  <a:pt x="3773424" y="62483"/>
                </a:lnTo>
                <a:close/>
              </a:path>
              <a:path w="5347970" h="2683509">
                <a:moveTo>
                  <a:pt x="3849624" y="60959"/>
                </a:moveTo>
                <a:lnTo>
                  <a:pt x="3848862" y="22859"/>
                </a:lnTo>
                <a:lnTo>
                  <a:pt x="3810762" y="23621"/>
                </a:lnTo>
                <a:lnTo>
                  <a:pt x="3811524" y="61721"/>
                </a:lnTo>
                <a:lnTo>
                  <a:pt x="3849624" y="60959"/>
                </a:lnTo>
                <a:close/>
              </a:path>
              <a:path w="5347970" h="2683509">
                <a:moveTo>
                  <a:pt x="3925824" y="60197"/>
                </a:moveTo>
                <a:lnTo>
                  <a:pt x="3925062" y="22097"/>
                </a:lnTo>
                <a:lnTo>
                  <a:pt x="3886962" y="22859"/>
                </a:lnTo>
                <a:lnTo>
                  <a:pt x="3887724" y="60959"/>
                </a:lnTo>
                <a:lnTo>
                  <a:pt x="3925824" y="60197"/>
                </a:lnTo>
                <a:close/>
              </a:path>
              <a:path w="5347970" h="2683509">
                <a:moveTo>
                  <a:pt x="4002024" y="58673"/>
                </a:moveTo>
                <a:lnTo>
                  <a:pt x="4001262" y="20573"/>
                </a:lnTo>
                <a:lnTo>
                  <a:pt x="3963162" y="21335"/>
                </a:lnTo>
                <a:lnTo>
                  <a:pt x="3963924" y="59435"/>
                </a:lnTo>
                <a:lnTo>
                  <a:pt x="4002024" y="58673"/>
                </a:lnTo>
                <a:close/>
              </a:path>
              <a:path w="5347970" h="2683509">
                <a:moveTo>
                  <a:pt x="4078224" y="57911"/>
                </a:moveTo>
                <a:lnTo>
                  <a:pt x="4077462" y="19811"/>
                </a:lnTo>
                <a:lnTo>
                  <a:pt x="4039362" y="19811"/>
                </a:lnTo>
                <a:lnTo>
                  <a:pt x="4040124" y="57911"/>
                </a:lnTo>
                <a:lnTo>
                  <a:pt x="4078224" y="57911"/>
                </a:lnTo>
                <a:close/>
              </a:path>
              <a:path w="5347970" h="2683509">
                <a:moveTo>
                  <a:pt x="4154424" y="56387"/>
                </a:moveTo>
                <a:lnTo>
                  <a:pt x="4153662" y="18287"/>
                </a:lnTo>
                <a:lnTo>
                  <a:pt x="4115562" y="19049"/>
                </a:lnTo>
                <a:lnTo>
                  <a:pt x="4116324" y="57149"/>
                </a:lnTo>
                <a:lnTo>
                  <a:pt x="4154424" y="56387"/>
                </a:lnTo>
                <a:close/>
              </a:path>
              <a:path w="5347970" h="2683509">
                <a:moveTo>
                  <a:pt x="4230624" y="55625"/>
                </a:moveTo>
                <a:lnTo>
                  <a:pt x="4229862" y="17525"/>
                </a:lnTo>
                <a:lnTo>
                  <a:pt x="4191762" y="17525"/>
                </a:lnTo>
                <a:lnTo>
                  <a:pt x="4192524" y="55625"/>
                </a:lnTo>
                <a:lnTo>
                  <a:pt x="4230624" y="55625"/>
                </a:lnTo>
                <a:close/>
              </a:path>
              <a:path w="5347970" h="2683509">
                <a:moveTo>
                  <a:pt x="4306824" y="54101"/>
                </a:moveTo>
                <a:lnTo>
                  <a:pt x="4306062" y="16001"/>
                </a:lnTo>
                <a:lnTo>
                  <a:pt x="4267962" y="16763"/>
                </a:lnTo>
                <a:lnTo>
                  <a:pt x="4268724" y="54863"/>
                </a:lnTo>
                <a:lnTo>
                  <a:pt x="4306824" y="54101"/>
                </a:lnTo>
                <a:close/>
              </a:path>
              <a:path w="5347970" h="2683509">
                <a:moveTo>
                  <a:pt x="4383024" y="52577"/>
                </a:moveTo>
                <a:lnTo>
                  <a:pt x="4382262" y="14477"/>
                </a:lnTo>
                <a:lnTo>
                  <a:pt x="4344162" y="15239"/>
                </a:lnTo>
                <a:lnTo>
                  <a:pt x="4344924" y="53339"/>
                </a:lnTo>
                <a:lnTo>
                  <a:pt x="4383024" y="52577"/>
                </a:lnTo>
                <a:close/>
              </a:path>
              <a:path w="5347970" h="2683509">
                <a:moveTo>
                  <a:pt x="4459224" y="51815"/>
                </a:moveTo>
                <a:lnTo>
                  <a:pt x="4458462" y="13715"/>
                </a:lnTo>
                <a:lnTo>
                  <a:pt x="4420362" y="14477"/>
                </a:lnTo>
                <a:lnTo>
                  <a:pt x="4421124" y="52577"/>
                </a:lnTo>
                <a:lnTo>
                  <a:pt x="4459224" y="51815"/>
                </a:lnTo>
                <a:close/>
              </a:path>
              <a:path w="5347970" h="2683509">
                <a:moveTo>
                  <a:pt x="4535424" y="50291"/>
                </a:moveTo>
                <a:lnTo>
                  <a:pt x="4534662" y="12191"/>
                </a:lnTo>
                <a:lnTo>
                  <a:pt x="4496562" y="12953"/>
                </a:lnTo>
                <a:lnTo>
                  <a:pt x="4497324" y="51053"/>
                </a:lnTo>
                <a:lnTo>
                  <a:pt x="4535424" y="50291"/>
                </a:lnTo>
                <a:close/>
              </a:path>
              <a:path w="5347970" h="2683509">
                <a:moveTo>
                  <a:pt x="4611624" y="49529"/>
                </a:moveTo>
                <a:lnTo>
                  <a:pt x="4610862" y="11429"/>
                </a:lnTo>
                <a:lnTo>
                  <a:pt x="4572762" y="11429"/>
                </a:lnTo>
                <a:lnTo>
                  <a:pt x="4573524" y="49529"/>
                </a:lnTo>
                <a:lnTo>
                  <a:pt x="4611624" y="49529"/>
                </a:lnTo>
                <a:close/>
              </a:path>
              <a:path w="5347970" h="2683509">
                <a:moveTo>
                  <a:pt x="4687824" y="48005"/>
                </a:moveTo>
                <a:lnTo>
                  <a:pt x="4687062" y="9905"/>
                </a:lnTo>
                <a:lnTo>
                  <a:pt x="4648962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7970" h="2683509">
                <a:moveTo>
                  <a:pt x="4764024" y="46481"/>
                </a:moveTo>
                <a:lnTo>
                  <a:pt x="4763262" y="8381"/>
                </a:lnTo>
                <a:lnTo>
                  <a:pt x="4725162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7970" h="2683509">
                <a:moveTo>
                  <a:pt x="4840224" y="45719"/>
                </a:moveTo>
                <a:lnTo>
                  <a:pt x="4839462" y="7619"/>
                </a:lnTo>
                <a:lnTo>
                  <a:pt x="4801362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7970" h="2683509">
                <a:moveTo>
                  <a:pt x="4916424" y="44195"/>
                </a:moveTo>
                <a:lnTo>
                  <a:pt x="4915662" y="6095"/>
                </a:lnTo>
                <a:lnTo>
                  <a:pt x="4877562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7970" h="2683509">
                <a:moveTo>
                  <a:pt x="4992624" y="43433"/>
                </a:moveTo>
                <a:lnTo>
                  <a:pt x="4991862" y="5333"/>
                </a:lnTo>
                <a:lnTo>
                  <a:pt x="4953762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7970" h="2683509">
                <a:moveTo>
                  <a:pt x="5068824" y="41909"/>
                </a:moveTo>
                <a:lnTo>
                  <a:pt x="5068062" y="3809"/>
                </a:lnTo>
                <a:lnTo>
                  <a:pt x="5029962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7970" h="2683509">
                <a:moveTo>
                  <a:pt x="5145024" y="41147"/>
                </a:moveTo>
                <a:lnTo>
                  <a:pt x="5144262" y="3047"/>
                </a:lnTo>
                <a:lnTo>
                  <a:pt x="5106162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7970" h="2683509">
                <a:moveTo>
                  <a:pt x="5221224" y="39623"/>
                </a:moveTo>
                <a:lnTo>
                  <a:pt x="5220462" y="1523"/>
                </a:lnTo>
                <a:lnTo>
                  <a:pt x="5182362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7970" h="2683509">
                <a:moveTo>
                  <a:pt x="5297424" y="38099"/>
                </a:moveTo>
                <a:lnTo>
                  <a:pt x="5296662" y="0"/>
                </a:lnTo>
                <a:lnTo>
                  <a:pt x="5258562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7970" h="2683509">
                <a:moveTo>
                  <a:pt x="5341620" y="69341"/>
                </a:moveTo>
                <a:lnTo>
                  <a:pt x="5341620" y="31241"/>
                </a:lnTo>
                <a:lnTo>
                  <a:pt x="5303520" y="31241"/>
                </a:lnTo>
                <a:lnTo>
                  <a:pt x="5303520" y="69341"/>
                </a:lnTo>
                <a:lnTo>
                  <a:pt x="5341620" y="69341"/>
                </a:lnTo>
                <a:close/>
              </a:path>
              <a:path w="5347970" h="2683509">
                <a:moveTo>
                  <a:pt x="5342382" y="145541"/>
                </a:moveTo>
                <a:lnTo>
                  <a:pt x="5341620" y="107441"/>
                </a:lnTo>
                <a:lnTo>
                  <a:pt x="5303520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7970" h="2683509">
                <a:moveTo>
                  <a:pt x="5342382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4282" y="221741"/>
                </a:lnTo>
                <a:lnTo>
                  <a:pt x="5342382" y="221741"/>
                </a:lnTo>
                <a:close/>
              </a:path>
              <a:path w="5347970" h="2683509">
                <a:moveTo>
                  <a:pt x="5342382" y="297941"/>
                </a:moveTo>
                <a:lnTo>
                  <a:pt x="5342382" y="259841"/>
                </a:lnTo>
                <a:lnTo>
                  <a:pt x="5304282" y="259841"/>
                </a:lnTo>
                <a:lnTo>
                  <a:pt x="5304282" y="297941"/>
                </a:lnTo>
                <a:lnTo>
                  <a:pt x="5342382" y="297941"/>
                </a:lnTo>
                <a:close/>
              </a:path>
              <a:path w="5347970" h="2683509">
                <a:moveTo>
                  <a:pt x="5342382" y="374141"/>
                </a:moveTo>
                <a:lnTo>
                  <a:pt x="5342382" y="336041"/>
                </a:lnTo>
                <a:lnTo>
                  <a:pt x="5304282" y="336041"/>
                </a:lnTo>
                <a:lnTo>
                  <a:pt x="5304282" y="374141"/>
                </a:lnTo>
                <a:lnTo>
                  <a:pt x="5342382" y="374141"/>
                </a:lnTo>
                <a:close/>
              </a:path>
              <a:path w="5347970" h="2683509">
                <a:moveTo>
                  <a:pt x="5342382" y="450341"/>
                </a:moveTo>
                <a:lnTo>
                  <a:pt x="5342382" y="412241"/>
                </a:lnTo>
                <a:lnTo>
                  <a:pt x="5304282" y="412241"/>
                </a:lnTo>
                <a:lnTo>
                  <a:pt x="5304282" y="450341"/>
                </a:lnTo>
                <a:lnTo>
                  <a:pt x="5342382" y="450341"/>
                </a:lnTo>
                <a:close/>
              </a:path>
              <a:path w="5347970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7970" h="2683509">
                <a:moveTo>
                  <a:pt x="5343144" y="602741"/>
                </a:moveTo>
                <a:lnTo>
                  <a:pt x="5343144" y="564641"/>
                </a:lnTo>
                <a:lnTo>
                  <a:pt x="5305044" y="564641"/>
                </a:lnTo>
                <a:lnTo>
                  <a:pt x="5305044" y="602741"/>
                </a:lnTo>
                <a:lnTo>
                  <a:pt x="5343144" y="602741"/>
                </a:lnTo>
                <a:close/>
              </a:path>
              <a:path w="5347970" h="2683509">
                <a:moveTo>
                  <a:pt x="5343144" y="678941"/>
                </a:moveTo>
                <a:lnTo>
                  <a:pt x="5343144" y="640841"/>
                </a:lnTo>
                <a:lnTo>
                  <a:pt x="5305044" y="640841"/>
                </a:lnTo>
                <a:lnTo>
                  <a:pt x="5305044" y="678941"/>
                </a:lnTo>
                <a:lnTo>
                  <a:pt x="5343144" y="678941"/>
                </a:lnTo>
                <a:close/>
              </a:path>
              <a:path w="5347970" h="2683509">
                <a:moveTo>
                  <a:pt x="5343144" y="755141"/>
                </a:moveTo>
                <a:lnTo>
                  <a:pt x="5343144" y="717041"/>
                </a:lnTo>
                <a:lnTo>
                  <a:pt x="5305044" y="717041"/>
                </a:lnTo>
                <a:lnTo>
                  <a:pt x="5305044" y="755141"/>
                </a:lnTo>
                <a:lnTo>
                  <a:pt x="5343144" y="755141"/>
                </a:lnTo>
                <a:close/>
              </a:path>
              <a:path w="5347970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7970" h="2683509">
                <a:moveTo>
                  <a:pt x="5343906" y="907541"/>
                </a:moveTo>
                <a:lnTo>
                  <a:pt x="5343906" y="869441"/>
                </a:lnTo>
                <a:lnTo>
                  <a:pt x="5305806" y="869441"/>
                </a:lnTo>
                <a:lnTo>
                  <a:pt x="5305806" y="907541"/>
                </a:lnTo>
                <a:lnTo>
                  <a:pt x="5343906" y="907541"/>
                </a:lnTo>
                <a:close/>
              </a:path>
              <a:path w="5347970" h="2683509">
                <a:moveTo>
                  <a:pt x="5343906" y="983741"/>
                </a:moveTo>
                <a:lnTo>
                  <a:pt x="5343906" y="945641"/>
                </a:lnTo>
                <a:lnTo>
                  <a:pt x="5305806" y="945641"/>
                </a:lnTo>
                <a:lnTo>
                  <a:pt x="5305806" y="983741"/>
                </a:lnTo>
                <a:lnTo>
                  <a:pt x="5343906" y="983741"/>
                </a:lnTo>
                <a:close/>
              </a:path>
              <a:path w="5347970" h="2683509">
                <a:moveTo>
                  <a:pt x="5343906" y="1059941"/>
                </a:moveTo>
                <a:lnTo>
                  <a:pt x="5343906" y="1021841"/>
                </a:lnTo>
                <a:lnTo>
                  <a:pt x="5305806" y="1021841"/>
                </a:lnTo>
                <a:lnTo>
                  <a:pt x="5305806" y="1059941"/>
                </a:lnTo>
                <a:lnTo>
                  <a:pt x="5343906" y="1059941"/>
                </a:lnTo>
                <a:close/>
              </a:path>
              <a:path w="5347970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7970" h="2683509">
                <a:moveTo>
                  <a:pt x="5344668" y="1212341"/>
                </a:moveTo>
                <a:lnTo>
                  <a:pt x="5344668" y="1174241"/>
                </a:lnTo>
                <a:lnTo>
                  <a:pt x="5306568" y="1174241"/>
                </a:lnTo>
                <a:lnTo>
                  <a:pt x="5306568" y="1212341"/>
                </a:lnTo>
                <a:lnTo>
                  <a:pt x="5344668" y="1212341"/>
                </a:lnTo>
                <a:close/>
              </a:path>
              <a:path w="5347970" h="2683509">
                <a:moveTo>
                  <a:pt x="5344668" y="1288541"/>
                </a:moveTo>
                <a:lnTo>
                  <a:pt x="5344668" y="1250441"/>
                </a:lnTo>
                <a:lnTo>
                  <a:pt x="5306568" y="1250441"/>
                </a:lnTo>
                <a:lnTo>
                  <a:pt x="5306568" y="1288541"/>
                </a:lnTo>
                <a:lnTo>
                  <a:pt x="5344668" y="1288541"/>
                </a:lnTo>
                <a:close/>
              </a:path>
              <a:path w="5347970" h="2683509">
                <a:moveTo>
                  <a:pt x="5344668" y="1364741"/>
                </a:moveTo>
                <a:lnTo>
                  <a:pt x="5344668" y="1326641"/>
                </a:lnTo>
                <a:lnTo>
                  <a:pt x="5306568" y="1326641"/>
                </a:lnTo>
                <a:lnTo>
                  <a:pt x="5306568" y="1364741"/>
                </a:lnTo>
                <a:lnTo>
                  <a:pt x="5344668" y="1364741"/>
                </a:lnTo>
                <a:close/>
              </a:path>
              <a:path w="5347970" h="2683509">
                <a:moveTo>
                  <a:pt x="5345430" y="1440941"/>
                </a:moveTo>
                <a:lnTo>
                  <a:pt x="5344668" y="1402841"/>
                </a:lnTo>
                <a:lnTo>
                  <a:pt x="5306568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7970" h="2683509">
                <a:moveTo>
                  <a:pt x="5345430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7330" y="1517141"/>
                </a:lnTo>
                <a:lnTo>
                  <a:pt x="5345430" y="1517141"/>
                </a:lnTo>
                <a:close/>
              </a:path>
              <a:path w="5347970" h="2683509">
                <a:moveTo>
                  <a:pt x="5345430" y="1593341"/>
                </a:moveTo>
                <a:lnTo>
                  <a:pt x="5345430" y="1555241"/>
                </a:lnTo>
                <a:lnTo>
                  <a:pt x="5307330" y="1555241"/>
                </a:lnTo>
                <a:lnTo>
                  <a:pt x="5307330" y="1593341"/>
                </a:lnTo>
                <a:lnTo>
                  <a:pt x="5345430" y="1593341"/>
                </a:lnTo>
                <a:close/>
              </a:path>
              <a:path w="5347970" h="2683509">
                <a:moveTo>
                  <a:pt x="5345430" y="1669541"/>
                </a:moveTo>
                <a:lnTo>
                  <a:pt x="5345430" y="1631441"/>
                </a:lnTo>
                <a:lnTo>
                  <a:pt x="5307330" y="1631441"/>
                </a:lnTo>
                <a:lnTo>
                  <a:pt x="5307330" y="1669541"/>
                </a:lnTo>
                <a:lnTo>
                  <a:pt x="5345430" y="1669541"/>
                </a:lnTo>
                <a:close/>
              </a:path>
              <a:path w="5347970" h="2683509">
                <a:moveTo>
                  <a:pt x="5346192" y="1745741"/>
                </a:moveTo>
                <a:lnTo>
                  <a:pt x="5345430" y="1707641"/>
                </a:lnTo>
                <a:lnTo>
                  <a:pt x="5307330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7970" h="2683509">
                <a:moveTo>
                  <a:pt x="5346192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092" y="1821941"/>
                </a:lnTo>
                <a:lnTo>
                  <a:pt x="5346192" y="1821941"/>
                </a:lnTo>
                <a:close/>
              </a:path>
              <a:path w="5347970" h="2683509">
                <a:moveTo>
                  <a:pt x="5346192" y="1898141"/>
                </a:moveTo>
                <a:lnTo>
                  <a:pt x="5346192" y="1860041"/>
                </a:lnTo>
                <a:lnTo>
                  <a:pt x="5308092" y="1860041"/>
                </a:lnTo>
                <a:lnTo>
                  <a:pt x="5308092" y="1898141"/>
                </a:lnTo>
                <a:lnTo>
                  <a:pt x="5346192" y="1898141"/>
                </a:lnTo>
                <a:close/>
              </a:path>
              <a:path w="5347970" h="2683509">
                <a:moveTo>
                  <a:pt x="5346192" y="1974341"/>
                </a:moveTo>
                <a:lnTo>
                  <a:pt x="5346192" y="1936241"/>
                </a:lnTo>
                <a:lnTo>
                  <a:pt x="5308092" y="1936241"/>
                </a:lnTo>
                <a:lnTo>
                  <a:pt x="5308092" y="1974341"/>
                </a:lnTo>
                <a:lnTo>
                  <a:pt x="5346192" y="1974341"/>
                </a:lnTo>
                <a:close/>
              </a:path>
              <a:path w="5347970" h="2683509">
                <a:moveTo>
                  <a:pt x="5346954" y="2050541"/>
                </a:moveTo>
                <a:lnTo>
                  <a:pt x="5346192" y="2012441"/>
                </a:lnTo>
                <a:lnTo>
                  <a:pt x="5308092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7970" h="2683509">
                <a:moveTo>
                  <a:pt x="5346954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8854" y="2126741"/>
                </a:lnTo>
                <a:lnTo>
                  <a:pt x="5346954" y="2126741"/>
                </a:lnTo>
                <a:close/>
              </a:path>
              <a:path w="5347970" h="2683509">
                <a:moveTo>
                  <a:pt x="5346954" y="2202941"/>
                </a:moveTo>
                <a:lnTo>
                  <a:pt x="5346954" y="2164841"/>
                </a:lnTo>
                <a:lnTo>
                  <a:pt x="5308854" y="2164841"/>
                </a:lnTo>
                <a:lnTo>
                  <a:pt x="5308854" y="2202941"/>
                </a:lnTo>
                <a:lnTo>
                  <a:pt x="5346954" y="2202941"/>
                </a:lnTo>
                <a:close/>
              </a:path>
              <a:path w="5347970" h="2683509">
                <a:moveTo>
                  <a:pt x="5346954" y="2279141"/>
                </a:moveTo>
                <a:lnTo>
                  <a:pt x="5346954" y="2241041"/>
                </a:lnTo>
                <a:lnTo>
                  <a:pt x="5308854" y="2241041"/>
                </a:lnTo>
                <a:lnTo>
                  <a:pt x="5308854" y="2279141"/>
                </a:lnTo>
                <a:lnTo>
                  <a:pt x="5346954" y="2279141"/>
                </a:lnTo>
                <a:close/>
              </a:path>
              <a:path w="5347970" h="2683509">
                <a:moveTo>
                  <a:pt x="5346954" y="2355341"/>
                </a:moveTo>
                <a:lnTo>
                  <a:pt x="5346954" y="2317241"/>
                </a:lnTo>
                <a:lnTo>
                  <a:pt x="5308854" y="2317241"/>
                </a:lnTo>
                <a:lnTo>
                  <a:pt x="5308854" y="2355341"/>
                </a:lnTo>
                <a:lnTo>
                  <a:pt x="5346954" y="2355341"/>
                </a:lnTo>
                <a:close/>
              </a:path>
              <a:path w="5347970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7970" h="2683509">
                <a:moveTo>
                  <a:pt x="5347716" y="2507741"/>
                </a:moveTo>
                <a:lnTo>
                  <a:pt x="5347716" y="2469641"/>
                </a:lnTo>
                <a:lnTo>
                  <a:pt x="5309616" y="2469641"/>
                </a:lnTo>
                <a:lnTo>
                  <a:pt x="5309616" y="2507741"/>
                </a:lnTo>
                <a:lnTo>
                  <a:pt x="5347716" y="2507741"/>
                </a:lnTo>
                <a:close/>
              </a:path>
              <a:path w="5347970" h="2683509">
                <a:moveTo>
                  <a:pt x="5347716" y="2583941"/>
                </a:moveTo>
                <a:lnTo>
                  <a:pt x="5347716" y="2545841"/>
                </a:lnTo>
                <a:lnTo>
                  <a:pt x="5309616" y="2545841"/>
                </a:lnTo>
                <a:lnTo>
                  <a:pt x="5309616" y="2583941"/>
                </a:lnTo>
                <a:lnTo>
                  <a:pt x="5347716" y="2583941"/>
                </a:lnTo>
                <a:close/>
              </a:path>
              <a:path w="5347970" h="2683509">
                <a:moveTo>
                  <a:pt x="5347716" y="2660141"/>
                </a:moveTo>
                <a:lnTo>
                  <a:pt x="5347716" y="2622041"/>
                </a:lnTo>
                <a:lnTo>
                  <a:pt x="5309616" y="2622041"/>
                </a:lnTo>
                <a:lnTo>
                  <a:pt x="5309616" y="2660141"/>
                </a:lnTo>
                <a:lnTo>
                  <a:pt x="5347716" y="2660141"/>
                </a:lnTo>
                <a:close/>
              </a:path>
              <a:path w="5347970" h="2683509">
                <a:moveTo>
                  <a:pt x="5294376" y="2683001"/>
                </a:moveTo>
                <a:lnTo>
                  <a:pt x="5294376" y="2644901"/>
                </a:lnTo>
                <a:lnTo>
                  <a:pt x="5256276" y="2644901"/>
                </a:lnTo>
                <a:lnTo>
                  <a:pt x="5256276" y="2683001"/>
                </a:lnTo>
                <a:lnTo>
                  <a:pt x="5294376" y="2683001"/>
                </a:lnTo>
                <a:close/>
              </a:path>
              <a:path w="5347970" h="2683509">
                <a:moveTo>
                  <a:pt x="5218176" y="2683001"/>
                </a:moveTo>
                <a:lnTo>
                  <a:pt x="5218176" y="2644901"/>
                </a:lnTo>
                <a:lnTo>
                  <a:pt x="5180076" y="2644901"/>
                </a:lnTo>
                <a:lnTo>
                  <a:pt x="5180076" y="2683001"/>
                </a:lnTo>
                <a:lnTo>
                  <a:pt x="5218176" y="2683001"/>
                </a:lnTo>
                <a:close/>
              </a:path>
              <a:path w="5347970" h="2683509">
                <a:moveTo>
                  <a:pt x="5141976" y="2683001"/>
                </a:moveTo>
                <a:lnTo>
                  <a:pt x="5141976" y="2644901"/>
                </a:lnTo>
                <a:lnTo>
                  <a:pt x="5103876" y="2644901"/>
                </a:lnTo>
                <a:lnTo>
                  <a:pt x="5103876" y="2683001"/>
                </a:lnTo>
                <a:lnTo>
                  <a:pt x="5141976" y="2683001"/>
                </a:lnTo>
                <a:close/>
              </a:path>
              <a:path w="5347970" h="2683509">
                <a:moveTo>
                  <a:pt x="5065776" y="2683001"/>
                </a:moveTo>
                <a:lnTo>
                  <a:pt x="5065776" y="2644901"/>
                </a:lnTo>
                <a:lnTo>
                  <a:pt x="5027676" y="2644901"/>
                </a:lnTo>
                <a:lnTo>
                  <a:pt x="5027676" y="2683001"/>
                </a:lnTo>
                <a:lnTo>
                  <a:pt x="5065776" y="2683001"/>
                </a:lnTo>
                <a:close/>
              </a:path>
              <a:path w="5347970" h="2683509">
                <a:moveTo>
                  <a:pt x="4989576" y="2683001"/>
                </a:moveTo>
                <a:lnTo>
                  <a:pt x="4989576" y="2644901"/>
                </a:lnTo>
                <a:lnTo>
                  <a:pt x="4951476" y="2644901"/>
                </a:lnTo>
                <a:lnTo>
                  <a:pt x="4951476" y="2683001"/>
                </a:lnTo>
                <a:lnTo>
                  <a:pt x="4989576" y="2683001"/>
                </a:lnTo>
                <a:close/>
              </a:path>
              <a:path w="5347970" h="2683509">
                <a:moveTo>
                  <a:pt x="4913376" y="2683001"/>
                </a:moveTo>
                <a:lnTo>
                  <a:pt x="4913376" y="2644901"/>
                </a:lnTo>
                <a:lnTo>
                  <a:pt x="4875276" y="2644901"/>
                </a:lnTo>
                <a:lnTo>
                  <a:pt x="4875276" y="2683001"/>
                </a:lnTo>
                <a:lnTo>
                  <a:pt x="4913376" y="2683001"/>
                </a:lnTo>
                <a:close/>
              </a:path>
              <a:path w="5347970" h="2683509">
                <a:moveTo>
                  <a:pt x="4837176" y="2683002"/>
                </a:moveTo>
                <a:lnTo>
                  <a:pt x="4837176" y="2644902"/>
                </a:lnTo>
                <a:lnTo>
                  <a:pt x="4799076" y="2644902"/>
                </a:lnTo>
                <a:lnTo>
                  <a:pt x="4799076" y="2683002"/>
                </a:lnTo>
                <a:lnTo>
                  <a:pt x="4837176" y="2683002"/>
                </a:lnTo>
                <a:close/>
              </a:path>
              <a:path w="5347970" h="2683509">
                <a:moveTo>
                  <a:pt x="4760976" y="2683002"/>
                </a:moveTo>
                <a:lnTo>
                  <a:pt x="4760976" y="2644902"/>
                </a:lnTo>
                <a:lnTo>
                  <a:pt x="4722876" y="2644902"/>
                </a:lnTo>
                <a:lnTo>
                  <a:pt x="4722876" y="2683002"/>
                </a:lnTo>
                <a:lnTo>
                  <a:pt x="4760976" y="2683002"/>
                </a:lnTo>
                <a:close/>
              </a:path>
              <a:path w="5347970" h="2683509">
                <a:moveTo>
                  <a:pt x="4684776" y="2683002"/>
                </a:moveTo>
                <a:lnTo>
                  <a:pt x="4684776" y="2644902"/>
                </a:lnTo>
                <a:lnTo>
                  <a:pt x="4646676" y="2644902"/>
                </a:lnTo>
                <a:lnTo>
                  <a:pt x="4646676" y="2683002"/>
                </a:lnTo>
                <a:lnTo>
                  <a:pt x="4684776" y="2683002"/>
                </a:lnTo>
                <a:close/>
              </a:path>
              <a:path w="5347970" h="2683509">
                <a:moveTo>
                  <a:pt x="4608576" y="2683002"/>
                </a:moveTo>
                <a:lnTo>
                  <a:pt x="4608576" y="2644902"/>
                </a:lnTo>
                <a:lnTo>
                  <a:pt x="4570476" y="2644902"/>
                </a:lnTo>
                <a:lnTo>
                  <a:pt x="4570476" y="2683002"/>
                </a:lnTo>
                <a:lnTo>
                  <a:pt x="4608576" y="2683002"/>
                </a:lnTo>
                <a:close/>
              </a:path>
              <a:path w="5347970" h="2683509">
                <a:moveTo>
                  <a:pt x="4532376" y="2683002"/>
                </a:moveTo>
                <a:lnTo>
                  <a:pt x="4532376" y="2644902"/>
                </a:lnTo>
                <a:lnTo>
                  <a:pt x="4494276" y="2644902"/>
                </a:lnTo>
                <a:lnTo>
                  <a:pt x="4494276" y="2683002"/>
                </a:lnTo>
                <a:lnTo>
                  <a:pt x="4532376" y="2683002"/>
                </a:lnTo>
                <a:close/>
              </a:path>
              <a:path w="5347970" h="2683509">
                <a:moveTo>
                  <a:pt x="4456176" y="2683002"/>
                </a:moveTo>
                <a:lnTo>
                  <a:pt x="4456176" y="2644902"/>
                </a:lnTo>
                <a:lnTo>
                  <a:pt x="4418076" y="2644902"/>
                </a:lnTo>
                <a:lnTo>
                  <a:pt x="4418076" y="2683002"/>
                </a:lnTo>
                <a:lnTo>
                  <a:pt x="4456176" y="2683002"/>
                </a:lnTo>
                <a:close/>
              </a:path>
              <a:path w="5347970" h="2683509">
                <a:moveTo>
                  <a:pt x="4379976" y="2683002"/>
                </a:moveTo>
                <a:lnTo>
                  <a:pt x="4379976" y="2644902"/>
                </a:lnTo>
                <a:lnTo>
                  <a:pt x="4341876" y="2644902"/>
                </a:lnTo>
                <a:lnTo>
                  <a:pt x="4341876" y="2683002"/>
                </a:lnTo>
                <a:lnTo>
                  <a:pt x="4379976" y="2683002"/>
                </a:lnTo>
                <a:close/>
              </a:path>
              <a:path w="5347970" h="2683509">
                <a:moveTo>
                  <a:pt x="4303776" y="2683002"/>
                </a:moveTo>
                <a:lnTo>
                  <a:pt x="4303776" y="2644902"/>
                </a:lnTo>
                <a:lnTo>
                  <a:pt x="4265676" y="2644902"/>
                </a:lnTo>
                <a:lnTo>
                  <a:pt x="4265676" y="2683002"/>
                </a:lnTo>
                <a:lnTo>
                  <a:pt x="4303776" y="2683002"/>
                </a:lnTo>
                <a:close/>
              </a:path>
              <a:path w="5347970" h="2683509">
                <a:moveTo>
                  <a:pt x="4227576" y="2683002"/>
                </a:moveTo>
                <a:lnTo>
                  <a:pt x="4227576" y="2644902"/>
                </a:lnTo>
                <a:lnTo>
                  <a:pt x="4189476" y="2644902"/>
                </a:lnTo>
                <a:lnTo>
                  <a:pt x="4189476" y="2683002"/>
                </a:lnTo>
                <a:lnTo>
                  <a:pt x="4227576" y="2683002"/>
                </a:lnTo>
                <a:close/>
              </a:path>
              <a:path w="5347970" h="2683509">
                <a:moveTo>
                  <a:pt x="4151376" y="2683002"/>
                </a:moveTo>
                <a:lnTo>
                  <a:pt x="4151376" y="2644902"/>
                </a:lnTo>
                <a:lnTo>
                  <a:pt x="4113276" y="2644902"/>
                </a:lnTo>
                <a:lnTo>
                  <a:pt x="4113276" y="2683002"/>
                </a:lnTo>
                <a:lnTo>
                  <a:pt x="4151376" y="2683002"/>
                </a:lnTo>
                <a:close/>
              </a:path>
              <a:path w="5347970" h="2683509">
                <a:moveTo>
                  <a:pt x="4075176" y="2683002"/>
                </a:moveTo>
                <a:lnTo>
                  <a:pt x="4075176" y="2644902"/>
                </a:lnTo>
                <a:lnTo>
                  <a:pt x="4037076" y="2644902"/>
                </a:lnTo>
                <a:lnTo>
                  <a:pt x="4037076" y="2683002"/>
                </a:lnTo>
                <a:lnTo>
                  <a:pt x="4075176" y="2683002"/>
                </a:lnTo>
                <a:close/>
              </a:path>
              <a:path w="5347970" h="2683509">
                <a:moveTo>
                  <a:pt x="3998976" y="2683002"/>
                </a:moveTo>
                <a:lnTo>
                  <a:pt x="3998976" y="2644902"/>
                </a:lnTo>
                <a:lnTo>
                  <a:pt x="3960876" y="2644902"/>
                </a:lnTo>
                <a:lnTo>
                  <a:pt x="3960876" y="2683002"/>
                </a:lnTo>
                <a:lnTo>
                  <a:pt x="3998976" y="2683002"/>
                </a:lnTo>
                <a:close/>
              </a:path>
              <a:path w="5347970" h="2683509">
                <a:moveTo>
                  <a:pt x="3922776" y="2683002"/>
                </a:moveTo>
                <a:lnTo>
                  <a:pt x="3922776" y="2644902"/>
                </a:lnTo>
                <a:lnTo>
                  <a:pt x="3884676" y="2644902"/>
                </a:lnTo>
                <a:lnTo>
                  <a:pt x="3884676" y="2683002"/>
                </a:lnTo>
                <a:lnTo>
                  <a:pt x="3922776" y="2683002"/>
                </a:lnTo>
                <a:close/>
              </a:path>
              <a:path w="5347970" h="2683509">
                <a:moveTo>
                  <a:pt x="3846576" y="2683002"/>
                </a:moveTo>
                <a:lnTo>
                  <a:pt x="3846576" y="2644902"/>
                </a:lnTo>
                <a:lnTo>
                  <a:pt x="3808476" y="2644902"/>
                </a:lnTo>
                <a:lnTo>
                  <a:pt x="3808476" y="2683002"/>
                </a:lnTo>
                <a:lnTo>
                  <a:pt x="3846576" y="2683002"/>
                </a:lnTo>
                <a:close/>
              </a:path>
              <a:path w="5347970" h="2683509">
                <a:moveTo>
                  <a:pt x="3770376" y="2683002"/>
                </a:moveTo>
                <a:lnTo>
                  <a:pt x="3770376" y="2644902"/>
                </a:lnTo>
                <a:lnTo>
                  <a:pt x="3732276" y="2644902"/>
                </a:lnTo>
                <a:lnTo>
                  <a:pt x="3732276" y="2683002"/>
                </a:lnTo>
                <a:lnTo>
                  <a:pt x="3770376" y="2683002"/>
                </a:lnTo>
                <a:close/>
              </a:path>
              <a:path w="5347970" h="2683509">
                <a:moveTo>
                  <a:pt x="3694176" y="2683002"/>
                </a:moveTo>
                <a:lnTo>
                  <a:pt x="3694176" y="2644902"/>
                </a:lnTo>
                <a:lnTo>
                  <a:pt x="3656076" y="2644902"/>
                </a:lnTo>
                <a:lnTo>
                  <a:pt x="3656076" y="2683002"/>
                </a:lnTo>
                <a:lnTo>
                  <a:pt x="3694176" y="2683002"/>
                </a:lnTo>
                <a:close/>
              </a:path>
              <a:path w="5347970" h="2683509">
                <a:moveTo>
                  <a:pt x="3617976" y="2683002"/>
                </a:moveTo>
                <a:lnTo>
                  <a:pt x="3617976" y="2644902"/>
                </a:lnTo>
                <a:lnTo>
                  <a:pt x="3579876" y="2644902"/>
                </a:lnTo>
                <a:lnTo>
                  <a:pt x="3579876" y="2683002"/>
                </a:lnTo>
                <a:lnTo>
                  <a:pt x="3617976" y="2683002"/>
                </a:lnTo>
                <a:close/>
              </a:path>
              <a:path w="5347970" h="2683509">
                <a:moveTo>
                  <a:pt x="3541776" y="2683002"/>
                </a:moveTo>
                <a:lnTo>
                  <a:pt x="3541776" y="2644902"/>
                </a:lnTo>
                <a:lnTo>
                  <a:pt x="3503676" y="2644902"/>
                </a:lnTo>
                <a:lnTo>
                  <a:pt x="3503676" y="2683002"/>
                </a:lnTo>
                <a:lnTo>
                  <a:pt x="3541776" y="2683002"/>
                </a:lnTo>
                <a:close/>
              </a:path>
              <a:path w="5347970" h="2683509">
                <a:moveTo>
                  <a:pt x="3465576" y="2683002"/>
                </a:moveTo>
                <a:lnTo>
                  <a:pt x="3465576" y="2644902"/>
                </a:lnTo>
                <a:lnTo>
                  <a:pt x="3427476" y="2644902"/>
                </a:lnTo>
                <a:lnTo>
                  <a:pt x="3427476" y="2683002"/>
                </a:lnTo>
                <a:lnTo>
                  <a:pt x="3465576" y="2683002"/>
                </a:lnTo>
                <a:close/>
              </a:path>
              <a:path w="5347970" h="2683509">
                <a:moveTo>
                  <a:pt x="3389376" y="2683002"/>
                </a:moveTo>
                <a:lnTo>
                  <a:pt x="3389376" y="2644902"/>
                </a:lnTo>
                <a:lnTo>
                  <a:pt x="3351276" y="2644902"/>
                </a:lnTo>
                <a:lnTo>
                  <a:pt x="3351276" y="2683002"/>
                </a:lnTo>
                <a:lnTo>
                  <a:pt x="3389376" y="2683002"/>
                </a:lnTo>
                <a:close/>
              </a:path>
              <a:path w="5347970" h="2683509">
                <a:moveTo>
                  <a:pt x="3313176" y="2683002"/>
                </a:moveTo>
                <a:lnTo>
                  <a:pt x="3313176" y="2644902"/>
                </a:lnTo>
                <a:lnTo>
                  <a:pt x="3275076" y="2644902"/>
                </a:lnTo>
                <a:lnTo>
                  <a:pt x="3275076" y="2683002"/>
                </a:lnTo>
                <a:lnTo>
                  <a:pt x="3313176" y="2683002"/>
                </a:lnTo>
                <a:close/>
              </a:path>
              <a:path w="5347970" h="2683509">
                <a:moveTo>
                  <a:pt x="3236976" y="2683002"/>
                </a:moveTo>
                <a:lnTo>
                  <a:pt x="3236976" y="2644902"/>
                </a:lnTo>
                <a:lnTo>
                  <a:pt x="3198876" y="2644902"/>
                </a:lnTo>
                <a:lnTo>
                  <a:pt x="3198876" y="2683002"/>
                </a:lnTo>
                <a:lnTo>
                  <a:pt x="3236976" y="2683002"/>
                </a:lnTo>
                <a:close/>
              </a:path>
              <a:path w="5347970" h="2683509">
                <a:moveTo>
                  <a:pt x="3160776" y="2683002"/>
                </a:moveTo>
                <a:lnTo>
                  <a:pt x="3160776" y="2644902"/>
                </a:lnTo>
                <a:lnTo>
                  <a:pt x="3122676" y="2644902"/>
                </a:lnTo>
                <a:lnTo>
                  <a:pt x="3122676" y="2683002"/>
                </a:lnTo>
                <a:lnTo>
                  <a:pt x="3160776" y="2683002"/>
                </a:lnTo>
                <a:close/>
              </a:path>
              <a:path w="5347970" h="2683509">
                <a:moveTo>
                  <a:pt x="3084576" y="2683002"/>
                </a:moveTo>
                <a:lnTo>
                  <a:pt x="3084576" y="2644902"/>
                </a:lnTo>
                <a:lnTo>
                  <a:pt x="3046476" y="2644902"/>
                </a:lnTo>
                <a:lnTo>
                  <a:pt x="3046476" y="2683002"/>
                </a:lnTo>
                <a:lnTo>
                  <a:pt x="3084576" y="2683002"/>
                </a:lnTo>
                <a:close/>
              </a:path>
              <a:path w="5347970" h="2683509">
                <a:moveTo>
                  <a:pt x="3008376" y="2683002"/>
                </a:moveTo>
                <a:lnTo>
                  <a:pt x="3008376" y="2644902"/>
                </a:lnTo>
                <a:lnTo>
                  <a:pt x="2970276" y="2644902"/>
                </a:lnTo>
                <a:lnTo>
                  <a:pt x="2970276" y="2683002"/>
                </a:lnTo>
                <a:lnTo>
                  <a:pt x="3008376" y="2683002"/>
                </a:lnTo>
                <a:close/>
              </a:path>
              <a:path w="5347970" h="2683509">
                <a:moveTo>
                  <a:pt x="2932176" y="2683002"/>
                </a:moveTo>
                <a:lnTo>
                  <a:pt x="2932176" y="2644902"/>
                </a:lnTo>
                <a:lnTo>
                  <a:pt x="2894076" y="2644902"/>
                </a:lnTo>
                <a:lnTo>
                  <a:pt x="2894076" y="2683002"/>
                </a:lnTo>
                <a:lnTo>
                  <a:pt x="2932176" y="2683002"/>
                </a:lnTo>
                <a:close/>
              </a:path>
              <a:path w="5347970" h="2683509">
                <a:moveTo>
                  <a:pt x="2855976" y="2683002"/>
                </a:moveTo>
                <a:lnTo>
                  <a:pt x="2855976" y="2644902"/>
                </a:lnTo>
                <a:lnTo>
                  <a:pt x="2817876" y="2644902"/>
                </a:lnTo>
                <a:lnTo>
                  <a:pt x="2817876" y="2683002"/>
                </a:lnTo>
                <a:lnTo>
                  <a:pt x="2855976" y="2683002"/>
                </a:lnTo>
                <a:close/>
              </a:path>
              <a:path w="5347970" h="2683509">
                <a:moveTo>
                  <a:pt x="2779776" y="2683002"/>
                </a:moveTo>
                <a:lnTo>
                  <a:pt x="2779776" y="2644902"/>
                </a:lnTo>
                <a:lnTo>
                  <a:pt x="2741676" y="2644902"/>
                </a:lnTo>
                <a:lnTo>
                  <a:pt x="2741676" y="2683002"/>
                </a:lnTo>
                <a:lnTo>
                  <a:pt x="2779776" y="2683002"/>
                </a:lnTo>
                <a:close/>
              </a:path>
              <a:path w="5347970" h="2683509">
                <a:moveTo>
                  <a:pt x="2703576" y="2683002"/>
                </a:moveTo>
                <a:lnTo>
                  <a:pt x="2703576" y="2644902"/>
                </a:lnTo>
                <a:lnTo>
                  <a:pt x="2665476" y="2644902"/>
                </a:lnTo>
                <a:lnTo>
                  <a:pt x="2665476" y="2683002"/>
                </a:lnTo>
                <a:lnTo>
                  <a:pt x="2703576" y="2683002"/>
                </a:lnTo>
                <a:close/>
              </a:path>
              <a:path w="5347970" h="2683509">
                <a:moveTo>
                  <a:pt x="2627376" y="2683002"/>
                </a:moveTo>
                <a:lnTo>
                  <a:pt x="2627376" y="2644902"/>
                </a:lnTo>
                <a:lnTo>
                  <a:pt x="2589276" y="2644902"/>
                </a:lnTo>
                <a:lnTo>
                  <a:pt x="2589276" y="2683002"/>
                </a:lnTo>
                <a:lnTo>
                  <a:pt x="2627376" y="2683002"/>
                </a:lnTo>
                <a:close/>
              </a:path>
              <a:path w="5347970" h="2683509">
                <a:moveTo>
                  <a:pt x="2551176" y="2683002"/>
                </a:moveTo>
                <a:lnTo>
                  <a:pt x="2551176" y="2644902"/>
                </a:lnTo>
                <a:lnTo>
                  <a:pt x="2513076" y="2644902"/>
                </a:lnTo>
                <a:lnTo>
                  <a:pt x="2513076" y="2683002"/>
                </a:lnTo>
                <a:lnTo>
                  <a:pt x="2551176" y="2683002"/>
                </a:lnTo>
                <a:close/>
              </a:path>
              <a:path w="5347970" h="2683509">
                <a:moveTo>
                  <a:pt x="2474976" y="2683002"/>
                </a:moveTo>
                <a:lnTo>
                  <a:pt x="2474976" y="2644902"/>
                </a:lnTo>
                <a:lnTo>
                  <a:pt x="2436876" y="2644902"/>
                </a:lnTo>
                <a:lnTo>
                  <a:pt x="2436876" y="2683002"/>
                </a:lnTo>
                <a:lnTo>
                  <a:pt x="2474976" y="2683002"/>
                </a:lnTo>
                <a:close/>
              </a:path>
              <a:path w="5347970" h="2683509">
                <a:moveTo>
                  <a:pt x="2398776" y="2683002"/>
                </a:moveTo>
                <a:lnTo>
                  <a:pt x="2398776" y="2644902"/>
                </a:lnTo>
                <a:lnTo>
                  <a:pt x="2360676" y="2644902"/>
                </a:lnTo>
                <a:lnTo>
                  <a:pt x="2360676" y="2683002"/>
                </a:lnTo>
                <a:lnTo>
                  <a:pt x="2398776" y="2683002"/>
                </a:lnTo>
                <a:close/>
              </a:path>
              <a:path w="5347970" h="2683509">
                <a:moveTo>
                  <a:pt x="2322576" y="2683002"/>
                </a:moveTo>
                <a:lnTo>
                  <a:pt x="2322576" y="2644902"/>
                </a:lnTo>
                <a:lnTo>
                  <a:pt x="2284476" y="2644902"/>
                </a:lnTo>
                <a:lnTo>
                  <a:pt x="2284476" y="2683002"/>
                </a:lnTo>
                <a:lnTo>
                  <a:pt x="2322576" y="2683002"/>
                </a:lnTo>
                <a:close/>
              </a:path>
              <a:path w="5347970" h="2683509">
                <a:moveTo>
                  <a:pt x="2246376" y="2683002"/>
                </a:moveTo>
                <a:lnTo>
                  <a:pt x="2246376" y="2644902"/>
                </a:lnTo>
                <a:lnTo>
                  <a:pt x="2208276" y="2644902"/>
                </a:lnTo>
                <a:lnTo>
                  <a:pt x="2208276" y="2683002"/>
                </a:lnTo>
                <a:lnTo>
                  <a:pt x="2246376" y="2683002"/>
                </a:lnTo>
                <a:close/>
              </a:path>
              <a:path w="5347970" h="2683509">
                <a:moveTo>
                  <a:pt x="2170176" y="2683002"/>
                </a:moveTo>
                <a:lnTo>
                  <a:pt x="2170176" y="2644902"/>
                </a:lnTo>
                <a:lnTo>
                  <a:pt x="2132076" y="2644902"/>
                </a:lnTo>
                <a:lnTo>
                  <a:pt x="2132076" y="2683002"/>
                </a:lnTo>
                <a:lnTo>
                  <a:pt x="2170176" y="2683002"/>
                </a:lnTo>
                <a:close/>
              </a:path>
              <a:path w="5347970" h="2683509">
                <a:moveTo>
                  <a:pt x="2093976" y="2683002"/>
                </a:moveTo>
                <a:lnTo>
                  <a:pt x="2093976" y="2644902"/>
                </a:lnTo>
                <a:lnTo>
                  <a:pt x="2088642" y="2644902"/>
                </a:lnTo>
                <a:lnTo>
                  <a:pt x="2058924" y="2640329"/>
                </a:lnTo>
                <a:lnTo>
                  <a:pt x="2053590" y="2678429"/>
                </a:lnTo>
                <a:lnTo>
                  <a:pt x="2088642" y="2683002"/>
                </a:lnTo>
                <a:lnTo>
                  <a:pt x="2093976" y="2683002"/>
                </a:lnTo>
                <a:close/>
              </a:path>
              <a:path w="5347970" h="2683509">
                <a:moveTo>
                  <a:pt x="2020824" y="2634996"/>
                </a:moveTo>
                <a:lnTo>
                  <a:pt x="1983486" y="2629662"/>
                </a:lnTo>
                <a:lnTo>
                  <a:pt x="1978152" y="2667762"/>
                </a:lnTo>
                <a:lnTo>
                  <a:pt x="2016252" y="2673096"/>
                </a:lnTo>
                <a:lnTo>
                  <a:pt x="2020824" y="2634996"/>
                </a:lnTo>
                <a:close/>
              </a:path>
              <a:path w="5347970" h="2683509">
                <a:moveTo>
                  <a:pt x="1945386" y="2625090"/>
                </a:moveTo>
                <a:lnTo>
                  <a:pt x="1908048" y="2619756"/>
                </a:lnTo>
                <a:lnTo>
                  <a:pt x="1902714" y="2657094"/>
                </a:lnTo>
                <a:lnTo>
                  <a:pt x="1940814" y="2662428"/>
                </a:lnTo>
                <a:lnTo>
                  <a:pt x="1945386" y="2625090"/>
                </a:lnTo>
                <a:close/>
              </a:path>
              <a:path w="5347970" h="2683509">
                <a:moveTo>
                  <a:pt x="1869948" y="2614422"/>
                </a:moveTo>
                <a:lnTo>
                  <a:pt x="1832610" y="2609088"/>
                </a:lnTo>
                <a:lnTo>
                  <a:pt x="1827276" y="2647188"/>
                </a:lnTo>
                <a:lnTo>
                  <a:pt x="1865376" y="2652522"/>
                </a:lnTo>
                <a:lnTo>
                  <a:pt x="1869948" y="2614422"/>
                </a:lnTo>
                <a:close/>
              </a:path>
              <a:path w="5347970" h="2683509">
                <a:moveTo>
                  <a:pt x="1794510" y="2603754"/>
                </a:moveTo>
                <a:lnTo>
                  <a:pt x="1757172" y="2599182"/>
                </a:lnTo>
                <a:lnTo>
                  <a:pt x="1751838" y="2636520"/>
                </a:lnTo>
                <a:lnTo>
                  <a:pt x="1789176" y="2641854"/>
                </a:lnTo>
                <a:lnTo>
                  <a:pt x="1794510" y="2603754"/>
                </a:lnTo>
                <a:close/>
              </a:path>
              <a:path w="5347970" h="2683509">
                <a:moveTo>
                  <a:pt x="1719072" y="2593847"/>
                </a:moveTo>
                <a:lnTo>
                  <a:pt x="1681734" y="2588514"/>
                </a:lnTo>
                <a:lnTo>
                  <a:pt x="1676400" y="2625852"/>
                </a:lnTo>
                <a:lnTo>
                  <a:pt x="1713738" y="2631185"/>
                </a:lnTo>
                <a:lnTo>
                  <a:pt x="1719072" y="2593847"/>
                </a:lnTo>
                <a:close/>
              </a:path>
              <a:path w="5347970" h="2683509">
                <a:moveTo>
                  <a:pt x="1643634" y="2583179"/>
                </a:moveTo>
                <a:lnTo>
                  <a:pt x="1606296" y="2577846"/>
                </a:lnTo>
                <a:lnTo>
                  <a:pt x="1600962" y="2615946"/>
                </a:lnTo>
                <a:lnTo>
                  <a:pt x="1638300" y="2621279"/>
                </a:lnTo>
                <a:lnTo>
                  <a:pt x="1643634" y="2583179"/>
                </a:lnTo>
                <a:close/>
              </a:path>
              <a:path w="5347970" h="2683509">
                <a:moveTo>
                  <a:pt x="1568196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2862" y="2610612"/>
                </a:lnTo>
                <a:lnTo>
                  <a:pt x="1568196" y="2572512"/>
                </a:lnTo>
                <a:close/>
              </a:path>
              <a:path w="5347970" h="2683509">
                <a:moveTo>
                  <a:pt x="1492758" y="2562606"/>
                </a:moveTo>
                <a:lnTo>
                  <a:pt x="1454658" y="2557272"/>
                </a:lnTo>
                <a:lnTo>
                  <a:pt x="1450086" y="2595372"/>
                </a:lnTo>
                <a:lnTo>
                  <a:pt x="1487424" y="2599944"/>
                </a:lnTo>
                <a:lnTo>
                  <a:pt x="1492758" y="2562606"/>
                </a:lnTo>
                <a:close/>
              </a:path>
              <a:path w="5347970" h="2683509">
                <a:moveTo>
                  <a:pt x="1417320" y="2551938"/>
                </a:moveTo>
                <a:lnTo>
                  <a:pt x="1379220" y="2546604"/>
                </a:lnTo>
                <a:lnTo>
                  <a:pt x="1374648" y="2584704"/>
                </a:lnTo>
                <a:lnTo>
                  <a:pt x="1411986" y="2590038"/>
                </a:lnTo>
                <a:lnTo>
                  <a:pt x="1417320" y="2551938"/>
                </a:lnTo>
                <a:close/>
              </a:path>
              <a:path w="5347970" h="2683509">
                <a:moveTo>
                  <a:pt x="1341882" y="2542032"/>
                </a:moveTo>
                <a:lnTo>
                  <a:pt x="1303782" y="2536697"/>
                </a:lnTo>
                <a:lnTo>
                  <a:pt x="1299210" y="2574035"/>
                </a:lnTo>
                <a:lnTo>
                  <a:pt x="1336548" y="2579370"/>
                </a:lnTo>
                <a:lnTo>
                  <a:pt x="1341882" y="2542032"/>
                </a:lnTo>
                <a:close/>
              </a:path>
              <a:path w="5347970" h="2683509">
                <a:moveTo>
                  <a:pt x="1266444" y="2531364"/>
                </a:moveTo>
                <a:lnTo>
                  <a:pt x="1228344" y="2526029"/>
                </a:lnTo>
                <a:lnTo>
                  <a:pt x="1223010" y="2564129"/>
                </a:lnTo>
                <a:lnTo>
                  <a:pt x="1261110" y="2569464"/>
                </a:lnTo>
                <a:lnTo>
                  <a:pt x="1266444" y="2531364"/>
                </a:lnTo>
                <a:close/>
              </a:path>
              <a:path w="5347970" h="2683509">
                <a:moveTo>
                  <a:pt x="1191006" y="2520696"/>
                </a:moveTo>
                <a:lnTo>
                  <a:pt x="1152906" y="2516124"/>
                </a:lnTo>
                <a:lnTo>
                  <a:pt x="1147572" y="2553462"/>
                </a:lnTo>
                <a:lnTo>
                  <a:pt x="1185672" y="2558796"/>
                </a:lnTo>
                <a:lnTo>
                  <a:pt x="1191006" y="2520696"/>
                </a:lnTo>
                <a:close/>
              </a:path>
              <a:path w="5347970" h="2683509">
                <a:moveTo>
                  <a:pt x="1115568" y="2510790"/>
                </a:moveTo>
                <a:lnTo>
                  <a:pt x="1077468" y="2505456"/>
                </a:lnTo>
                <a:lnTo>
                  <a:pt x="1072134" y="2542794"/>
                </a:lnTo>
                <a:lnTo>
                  <a:pt x="1110234" y="2548128"/>
                </a:lnTo>
                <a:lnTo>
                  <a:pt x="1115568" y="2510790"/>
                </a:lnTo>
                <a:close/>
              </a:path>
              <a:path w="5347970" h="2683509">
                <a:moveTo>
                  <a:pt x="1040130" y="2500122"/>
                </a:moveTo>
                <a:lnTo>
                  <a:pt x="1002030" y="2494788"/>
                </a:lnTo>
                <a:lnTo>
                  <a:pt x="996696" y="2532888"/>
                </a:lnTo>
                <a:lnTo>
                  <a:pt x="1034796" y="2538222"/>
                </a:lnTo>
                <a:lnTo>
                  <a:pt x="1040130" y="2500122"/>
                </a:lnTo>
                <a:close/>
              </a:path>
              <a:path w="5347970" h="2683509">
                <a:moveTo>
                  <a:pt x="964692" y="2489454"/>
                </a:moveTo>
                <a:lnTo>
                  <a:pt x="926592" y="2484882"/>
                </a:lnTo>
                <a:lnTo>
                  <a:pt x="921258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7970" h="2683509">
                <a:moveTo>
                  <a:pt x="888492" y="2479547"/>
                </a:moveTo>
                <a:lnTo>
                  <a:pt x="851154" y="2474214"/>
                </a:lnTo>
                <a:lnTo>
                  <a:pt x="845820" y="2512314"/>
                </a:lnTo>
                <a:lnTo>
                  <a:pt x="883920" y="2516885"/>
                </a:lnTo>
                <a:lnTo>
                  <a:pt x="888492" y="2479547"/>
                </a:lnTo>
                <a:close/>
              </a:path>
              <a:path w="5347970" h="2683509">
                <a:moveTo>
                  <a:pt x="813054" y="2468879"/>
                </a:moveTo>
                <a:lnTo>
                  <a:pt x="775716" y="2463546"/>
                </a:lnTo>
                <a:lnTo>
                  <a:pt x="770382" y="2501646"/>
                </a:lnTo>
                <a:lnTo>
                  <a:pt x="808482" y="2506979"/>
                </a:lnTo>
                <a:lnTo>
                  <a:pt x="813054" y="2468879"/>
                </a:lnTo>
                <a:close/>
              </a:path>
              <a:path w="5347970" h="2683509">
                <a:moveTo>
                  <a:pt x="737616" y="2458974"/>
                </a:moveTo>
                <a:lnTo>
                  <a:pt x="700278" y="2453640"/>
                </a:lnTo>
                <a:lnTo>
                  <a:pt x="694944" y="2490978"/>
                </a:lnTo>
                <a:lnTo>
                  <a:pt x="733044" y="2496312"/>
                </a:lnTo>
                <a:lnTo>
                  <a:pt x="737616" y="2458974"/>
                </a:lnTo>
                <a:close/>
              </a:path>
              <a:path w="5347970" h="2683509">
                <a:moveTo>
                  <a:pt x="662178" y="2448306"/>
                </a:moveTo>
                <a:lnTo>
                  <a:pt x="624840" y="2442972"/>
                </a:lnTo>
                <a:lnTo>
                  <a:pt x="619506" y="2481072"/>
                </a:lnTo>
                <a:lnTo>
                  <a:pt x="656844" y="2486406"/>
                </a:lnTo>
                <a:lnTo>
                  <a:pt x="662178" y="2448306"/>
                </a:lnTo>
                <a:close/>
              </a:path>
              <a:path w="5347970" h="2683509">
                <a:moveTo>
                  <a:pt x="586740" y="2437638"/>
                </a:moveTo>
                <a:lnTo>
                  <a:pt x="549402" y="2433066"/>
                </a:lnTo>
                <a:lnTo>
                  <a:pt x="544068" y="2470404"/>
                </a:lnTo>
                <a:lnTo>
                  <a:pt x="581406" y="2475738"/>
                </a:lnTo>
                <a:lnTo>
                  <a:pt x="586740" y="2437638"/>
                </a:lnTo>
                <a:close/>
              </a:path>
              <a:path w="5347970" h="2683509">
                <a:moveTo>
                  <a:pt x="511302" y="2427732"/>
                </a:moveTo>
                <a:lnTo>
                  <a:pt x="473964" y="2422397"/>
                </a:lnTo>
                <a:lnTo>
                  <a:pt x="468630" y="2459735"/>
                </a:lnTo>
                <a:lnTo>
                  <a:pt x="505968" y="2465070"/>
                </a:lnTo>
                <a:lnTo>
                  <a:pt x="511302" y="2427732"/>
                </a:lnTo>
                <a:close/>
              </a:path>
              <a:path w="5347970" h="2683509">
                <a:moveTo>
                  <a:pt x="435864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0530" y="2455164"/>
                </a:lnTo>
                <a:lnTo>
                  <a:pt x="435864" y="2417064"/>
                </a:lnTo>
                <a:close/>
              </a:path>
              <a:path w="5347970" h="2683509">
                <a:moveTo>
                  <a:pt x="360426" y="2406396"/>
                </a:moveTo>
                <a:lnTo>
                  <a:pt x="322326" y="2401824"/>
                </a:lnTo>
                <a:lnTo>
                  <a:pt x="317754" y="2439162"/>
                </a:lnTo>
                <a:lnTo>
                  <a:pt x="355092" y="2444496"/>
                </a:lnTo>
                <a:lnTo>
                  <a:pt x="360426" y="2406396"/>
                </a:lnTo>
                <a:close/>
              </a:path>
              <a:path w="5347970" h="2683509">
                <a:moveTo>
                  <a:pt x="284988" y="2396490"/>
                </a:moveTo>
                <a:lnTo>
                  <a:pt x="246887" y="2391156"/>
                </a:lnTo>
                <a:lnTo>
                  <a:pt x="242316" y="2429256"/>
                </a:lnTo>
                <a:lnTo>
                  <a:pt x="279654" y="2433828"/>
                </a:lnTo>
                <a:lnTo>
                  <a:pt x="284988" y="2396490"/>
                </a:lnTo>
                <a:close/>
              </a:path>
              <a:path w="5347970" h="2683509">
                <a:moveTo>
                  <a:pt x="209550" y="2385822"/>
                </a:moveTo>
                <a:lnTo>
                  <a:pt x="171450" y="2380488"/>
                </a:lnTo>
                <a:lnTo>
                  <a:pt x="166878" y="2418588"/>
                </a:lnTo>
                <a:lnTo>
                  <a:pt x="204216" y="2423922"/>
                </a:lnTo>
                <a:lnTo>
                  <a:pt x="209550" y="2385822"/>
                </a:lnTo>
                <a:close/>
              </a:path>
              <a:path w="5347970" h="2683509">
                <a:moveTo>
                  <a:pt x="121157" y="2335529"/>
                </a:moveTo>
                <a:lnTo>
                  <a:pt x="0" y="2376678"/>
                </a:lnTo>
                <a:lnTo>
                  <a:pt x="91439" y="2438963"/>
                </a:lnTo>
                <a:lnTo>
                  <a:pt x="91439" y="2407920"/>
                </a:lnTo>
                <a:lnTo>
                  <a:pt x="96774" y="2370582"/>
                </a:lnTo>
                <a:lnTo>
                  <a:pt x="115798" y="2373299"/>
                </a:lnTo>
                <a:lnTo>
                  <a:pt x="121157" y="2335529"/>
                </a:lnTo>
                <a:close/>
              </a:path>
              <a:path w="5347970" h="2683509">
                <a:moveTo>
                  <a:pt x="115798" y="2373299"/>
                </a:moveTo>
                <a:lnTo>
                  <a:pt x="96774" y="2370582"/>
                </a:lnTo>
                <a:lnTo>
                  <a:pt x="91439" y="2407920"/>
                </a:lnTo>
                <a:lnTo>
                  <a:pt x="110500" y="2410642"/>
                </a:lnTo>
                <a:lnTo>
                  <a:pt x="115798" y="2373299"/>
                </a:lnTo>
                <a:close/>
              </a:path>
              <a:path w="5347970" h="2683509">
                <a:moveTo>
                  <a:pt x="110500" y="2410642"/>
                </a:moveTo>
                <a:lnTo>
                  <a:pt x="91439" y="2407920"/>
                </a:lnTo>
                <a:lnTo>
                  <a:pt x="91439" y="2438963"/>
                </a:lnTo>
                <a:lnTo>
                  <a:pt x="105156" y="2448306"/>
                </a:lnTo>
                <a:lnTo>
                  <a:pt x="110500" y="2410642"/>
                </a:lnTo>
                <a:close/>
              </a:path>
              <a:path w="5347970" h="2683509">
                <a:moveTo>
                  <a:pt x="134112" y="2375916"/>
                </a:moveTo>
                <a:lnTo>
                  <a:pt x="115798" y="2373299"/>
                </a:lnTo>
                <a:lnTo>
                  <a:pt x="110500" y="2410642"/>
                </a:lnTo>
                <a:lnTo>
                  <a:pt x="128778" y="2413254"/>
                </a:lnTo>
                <a:lnTo>
                  <a:pt x="134112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2861" y="1334330"/>
            <a:ext cx="80587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高级语言(语句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嵌入式SQL语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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</a:t>
            </a:r>
            <a:endParaRPr sz="2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pc="-5" dirty="0" smtClean="0"/>
              <a:t>2 </a:t>
            </a:r>
            <a:r>
              <a:rPr lang="zh-CN" altLang="en-US" spc="-5" dirty="0"/>
              <a:t>变量声明与数据库连接</a:t>
            </a:r>
            <a:r>
              <a:rPr lang="zh-CN" altLang="en-US" sz="2000" spc="-5" dirty="0"/>
              <a:t/>
            </a:r>
            <a:br>
              <a:rPr lang="zh-CN" altLang="en-US" sz="2000" spc="-5" dirty="0"/>
            </a:b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883" y="1462013"/>
            <a:ext cx="7715250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变量的声明与使用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在嵌入式SQL语句中可以出现宿主语言语句所使用的变量：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35"/>
              </a:spcBef>
              <a:tabLst>
                <a:tab pos="1525905" algn="l"/>
                <a:tab pos="2322195" algn="l"/>
                <a:tab pos="3922395" algn="l"/>
                <a:tab pos="45205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 sql	select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Sag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	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into	</a:t>
            </a:r>
            <a:r>
              <a:rPr sz="2400" b="1" u="heavy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:vSname,</a:t>
            </a:r>
            <a:r>
              <a:rPr sz="2400" u="heavy" spc="114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400" b="1" u="heavy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:vSage</a:t>
            </a:r>
            <a:r>
              <a:rPr sz="2400" b="1" spc="34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from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882" y="2982965"/>
            <a:ext cx="9175618" cy="436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  <a:tabLst>
                <a:tab pos="1515745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Student	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w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h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Sname=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400" b="1" u="heavy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:specNam</a:t>
            </a:r>
            <a:r>
              <a:rPr sz="2400" b="1" u="heavy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这些变量需要特殊的声明：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 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begin declare section;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7100" marR="5080">
              <a:lnSpc>
                <a:spcPct val="130300"/>
              </a:lnSpc>
              <a:tabLst>
                <a:tab pos="1374140" algn="l"/>
                <a:tab pos="1557020" algn="l"/>
              </a:tabLst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cha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vSname[10]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specName[10]=“张三”; </a:t>
            </a:r>
            <a:endParaRPr lang="en-US" sz="1800" b="1" spc="-5" dirty="0">
              <a:solidFill>
                <a:srgbClr val="FF0065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7100" marR="5080">
              <a:lnSpc>
                <a:spcPct val="130300"/>
              </a:lnSpc>
              <a:tabLst>
                <a:tab pos="1374140" algn="l"/>
                <a:tab pos="1557020" algn="l"/>
              </a:tabLst>
            </a:pPr>
            <a:r>
              <a:rPr sz="1800" b="1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in</a:t>
            </a:r>
            <a:r>
              <a:rPr sz="18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vSage;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 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end declare section;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变量声明和赋值中，要注意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</a:t>
            </a:r>
            <a:endParaRPr lang="en-US" sz="1800" dirty="0">
              <a:solidFill>
                <a:srgbClr val="3333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28699"/>
              </a:lnSpc>
            </a:pPr>
            <a:r>
              <a:rPr lang="zh-CN" altLang="en-US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 </a:t>
            </a:r>
            <a:r>
              <a:rPr lang="zh-CN" altLang="en-US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宿主程序的字符串变量长度应比字符型字段的</a:t>
            </a:r>
            <a:r>
              <a:rPr lang="zh-CN" altLang="en-US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长度多</a:t>
            </a:r>
            <a:r>
              <a:rPr lang="en-US" altLang="zh-CN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1</a:t>
            </a:r>
            <a:r>
              <a:rPr lang="zh-CN" altLang="en-US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个</a:t>
            </a:r>
            <a:r>
              <a:rPr lang="zh-CN" altLang="en-US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。</a:t>
            </a:r>
            <a:r>
              <a:rPr lang="zh-CN" altLang="en-US"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因宿主程序的字符串尾部           多一个终止符为‘</a:t>
            </a:r>
            <a:r>
              <a:rPr lang="en-US" altLang="zh-CN"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\0</a:t>
            </a:r>
            <a:r>
              <a:rPr lang="zh-CN" altLang="en-US"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‘</a:t>
            </a:r>
            <a:r>
              <a:rPr lang="zh-CN" altLang="en-US"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，而程序中用双引号来描述。</a:t>
            </a:r>
            <a:endParaRPr lang="zh-CN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27305">
              <a:lnSpc>
                <a:spcPts val="2810"/>
              </a:lnSpc>
              <a:spcBef>
                <a:spcPts val="160"/>
              </a:spcBef>
            </a:pPr>
            <a:r>
              <a:rPr lang="zh-CN" altLang="en-US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 </a:t>
            </a:r>
            <a:r>
              <a:rPr lang="zh-CN" altLang="en-US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宿主程序变量类型与数据库字段类型之间有些是有差异的</a:t>
            </a:r>
            <a:r>
              <a:rPr lang="en-US" altLang="zh-CN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, </a:t>
            </a:r>
            <a:r>
              <a:rPr lang="zh-CN" altLang="en-US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有些</a:t>
            </a:r>
            <a:r>
              <a:rPr lang="en-US" altLang="zh-CN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DBMS</a:t>
            </a:r>
            <a:r>
              <a:rPr lang="zh-CN" altLang="en-US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</a:t>
            </a:r>
            <a:r>
              <a:rPr lang="zh-CN" altLang="en-US" b="1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支持自动</a:t>
            </a:r>
            <a:r>
              <a:rPr lang="zh-CN" altLang="en-US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转换，有些不能</a:t>
            </a:r>
            <a:r>
              <a:rPr lang="zh-CN" altLang="en-US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。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2 </a:t>
            </a:r>
            <a:r>
              <a:rPr spc="-5" dirty="0" err="1">
                <a:cs typeface="华文中宋"/>
              </a:rPr>
              <a:t>变量声明与数据库连接</a:t>
            </a:r>
            <a:endParaRPr dirty="0"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5367" y="2913126"/>
            <a:ext cx="1876425" cy="990600"/>
          </a:xfrm>
          <a:custGeom>
            <a:avLst/>
            <a:gdLst/>
            <a:ahLst/>
            <a:cxnLst/>
            <a:rect l="l" t="t" r="r" b="b"/>
            <a:pathLst>
              <a:path w="1876425" h="990600">
                <a:moveTo>
                  <a:pt x="1876044" y="495299"/>
                </a:moveTo>
                <a:lnTo>
                  <a:pt x="1872935" y="454676"/>
                </a:lnTo>
                <a:lnTo>
                  <a:pt x="1863769" y="414957"/>
                </a:lnTo>
                <a:lnTo>
                  <a:pt x="1848788" y="376269"/>
                </a:lnTo>
                <a:lnTo>
                  <a:pt x="1828233" y="338742"/>
                </a:lnTo>
                <a:lnTo>
                  <a:pt x="1802344" y="302502"/>
                </a:lnTo>
                <a:lnTo>
                  <a:pt x="1771363" y="267676"/>
                </a:lnTo>
                <a:lnTo>
                  <a:pt x="1735531" y="234392"/>
                </a:lnTo>
                <a:lnTo>
                  <a:pt x="1695090" y="202777"/>
                </a:lnTo>
                <a:lnTo>
                  <a:pt x="1650280" y="172959"/>
                </a:lnTo>
                <a:lnTo>
                  <a:pt x="1601343" y="145065"/>
                </a:lnTo>
                <a:lnTo>
                  <a:pt x="1548519" y="119223"/>
                </a:lnTo>
                <a:lnTo>
                  <a:pt x="1492050" y="95560"/>
                </a:lnTo>
                <a:lnTo>
                  <a:pt x="1432178" y="74204"/>
                </a:lnTo>
                <a:lnTo>
                  <a:pt x="1369143" y="55282"/>
                </a:lnTo>
                <a:lnTo>
                  <a:pt x="1303186" y="38921"/>
                </a:lnTo>
                <a:lnTo>
                  <a:pt x="1234549" y="25249"/>
                </a:lnTo>
                <a:lnTo>
                  <a:pt x="1163473" y="14394"/>
                </a:lnTo>
                <a:lnTo>
                  <a:pt x="1090199" y="6482"/>
                </a:lnTo>
                <a:lnTo>
                  <a:pt x="1014968" y="1641"/>
                </a:lnTo>
                <a:lnTo>
                  <a:pt x="938022" y="0"/>
                </a:lnTo>
                <a:lnTo>
                  <a:pt x="861075" y="1641"/>
                </a:lnTo>
                <a:lnTo>
                  <a:pt x="785844" y="6482"/>
                </a:lnTo>
                <a:lnTo>
                  <a:pt x="712570" y="14394"/>
                </a:lnTo>
                <a:lnTo>
                  <a:pt x="641494" y="25249"/>
                </a:lnTo>
                <a:lnTo>
                  <a:pt x="572857" y="38921"/>
                </a:lnTo>
                <a:lnTo>
                  <a:pt x="506900" y="55282"/>
                </a:lnTo>
                <a:lnTo>
                  <a:pt x="443865" y="74204"/>
                </a:lnTo>
                <a:lnTo>
                  <a:pt x="383993" y="95560"/>
                </a:lnTo>
                <a:lnTo>
                  <a:pt x="327524" y="119223"/>
                </a:lnTo>
                <a:lnTo>
                  <a:pt x="274701" y="145065"/>
                </a:lnTo>
                <a:lnTo>
                  <a:pt x="225763" y="172959"/>
                </a:lnTo>
                <a:lnTo>
                  <a:pt x="180953" y="202777"/>
                </a:lnTo>
                <a:lnTo>
                  <a:pt x="140512" y="234392"/>
                </a:lnTo>
                <a:lnTo>
                  <a:pt x="104680" y="267676"/>
                </a:lnTo>
                <a:lnTo>
                  <a:pt x="73699" y="302502"/>
                </a:lnTo>
                <a:lnTo>
                  <a:pt x="47810" y="338742"/>
                </a:lnTo>
                <a:lnTo>
                  <a:pt x="27255" y="376269"/>
                </a:lnTo>
                <a:lnTo>
                  <a:pt x="12274" y="414957"/>
                </a:lnTo>
                <a:lnTo>
                  <a:pt x="3108" y="454676"/>
                </a:lnTo>
                <a:lnTo>
                  <a:pt x="0" y="495300"/>
                </a:lnTo>
                <a:lnTo>
                  <a:pt x="3108" y="535923"/>
                </a:lnTo>
                <a:lnTo>
                  <a:pt x="12274" y="575642"/>
                </a:lnTo>
                <a:lnTo>
                  <a:pt x="27255" y="614330"/>
                </a:lnTo>
                <a:lnTo>
                  <a:pt x="47810" y="651857"/>
                </a:lnTo>
                <a:lnTo>
                  <a:pt x="73699" y="688097"/>
                </a:lnTo>
                <a:lnTo>
                  <a:pt x="104680" y="722923"/>
                </a:lnTo>
                <a:lnTo>
                  <a:pt x="140512" y="756207"/>
                </a:lnTo>
                <a:lnTo>
                  <a:pt x="166116" y="776223"/>
                </a:lnTo>
                <a:lnTo>
                  <a:pt x="166116" y="495300"/>
                </a:lnTo>
                <a:lnTo>
                  <a:pt x="168671" y="461810"/>
                </a:lnTo>
                <a:lnTo>
                  <a:pt x="188526" y="397201"/>
                </a:lnTo>
                <a:lnTo>
                  <a:pt x="226718" y="336446"/>
                </a:lnTo>
                <a:lnTo>
                  <a:pt x="252197" y="307774"/>
                </a:lnTo>
                <a:lnTo>
                  <a:pt x="281667" y="280378"/>
                </a:lnTo>
                <a:lnTo>
                  <a:pt x="314931" y="254361"/>
                </a:lnTo>
                <a:lnTo>
                  <a:pt x="351791" y="229828"/>
                </a:lnTo>
                <a:lnTo>
                  <a:pt x="392049" y="206882"/>
                </a:lnTo>
                <a:lnTo>
                  <a:pt x="435507" y="185629"/>
                </a:lnTo>
                <a:lnTo>
                  <a:pt x="481968" y="166170"/>
                </a:lnTo>
                <a:lnTo>
                  <a:pt x="531233" y="148612"/>
                </a:lnTo>
                <a:lnTo>
                  <a:pt x="583106" y="133057"/>
                </a:lnTo>
                <a:lnTo>
                  <a:pt x="637389" y="119610"/>
                </a:lnTo>
                <a:lnTo>
                  <a:pt x="693883" y="108374"/>
                </a:lnTo>
                <a:lnTo>
                  <a:pt x="752391" y="99454"/>
                </a:lnTo>
                <a:lnTo>
                  <a:pt x="812715" y="92954"/>
                </a:lnTo>
                <a:lnTo>
                  <a:pt x="874658" y="88978"/>
                </a:lnTo>
                <a:lnTo>
                  <a:pt x="938022" y="87629"/>
                </a:lnTo>
                <a:lnTo>
                  <a:pt x="1001385" y="88978"/>
                </a:lnTo>
                <a:lnTo>
                  <a:pt x="1063328" y="92954"/>
                </a:lnTo>
                <a:lnTo>
                  <a:pt x="1123652" y="99454"/>
                </a:lnTo>
                <a:lnTo>
                  <a:pt x="1182160" y="108374"/>
                </a:lnTo>
                <a:lnTo>
                  <a:pt x="1238654" y="119610"/>
                </a:lnTo>
                <a:lnTo>
                  <a:pt x="1292937" y="133057"/>
                </a:lnTo>
                <a:lnTo>
                  <a:pt x="1344810" y="148612"/>
                </a:lnTo>
                <a:lnTo>
                  <a:pt x="1394075" y="166170"/>
                </a:lnTo>
                <a:lnTo>
                  <a:pt x="1440536" y="185629"/>
                </a:lnTo>
                <a:lnTo>
                  <a:pt x="1483995" y="206882"/>
                </a:lnTo>
                <a:lnTo>
                  <a:pt x="1524252" y="229828"/>
                </a:lnTo>
                <a:lnTo>
                  <a:pt x="1561112" y="254361"/>
                </a:lnTo>
                <a:lnTo>
                  <a:pt x="1594376" y="280378"/>
                </a:lnTo>
                <a:lnTo>
                  <a:pt x="1623846" y="307774"/>
                </a:lnTo>
                <a:lnTo>
                  <a:pt x="1649325" y="336446"/>
                </a:lnTo>
                <a:lnTo>
                  <a:pt x="1687517" y="397201"/>
                </a:lnTo>
                <a:lnTo>
                  <a:pt x="1707372" y="461810"/>
                </a:lnTo>
                <a:lnTo>
                  <a:pt x="1709927" y="495299"/>
                </a:lnTo>
                <a:lnTo>
                  <a:pt x="1709927" y="776223"/>
                </a:lnTo>
                <a:lnTo>
                  <a:pt x="1735531" y="756207"/>
                </a:lnTo>
                <a:lnTo>
                  <a:pt x="1771363" y="722923"/>
                </a:lnTo>
                <a:lnTo>
                  <a:pt x="1802344" y="688097"/>
                </a:lnTo>
                <a:lnTo>
                  <a:pt x="1828233" y="651857"/>
                </a:lnTo>
                <a:lnTo>
                  <a:pt x="1848788" y="614330"/>
                </a:lnTo>
                <a:lnTo>
                  <a:pt x="1863769" y="575642"/>
                </a:lnTo>
                <a:lnTo>
                  <a:pt x="1872935" y="535923"/>
                </a:lnTo>
                <a:lnTo>
                  <a:pt x="1876044" y="495299"/>
                </a:lnTo>
                <a:close/>
              </a:path>
              <a:path w="1876425" h="990600">
                <a:moveTo>
                  <a:pt x="1709927" y="776223"/>
                </a:moveTo>
                <a:lnTo>
                  <a:pt x="1709927" y="495299"/>
                </a:lnTo>
                <a:lnTo>
                  <a:pt x="1707372" y="528681"/>
                </a:lnTo>
                <a:lnTo>
                  <a:pt x="1699836" y="561317"/>
                </a:lnTo>
                <a:lnTo>
                  <a:pt x="1670614" y="623937"/>
                </a:lnTo>
                <a:lnTo>
                  <a:pt x="1623846" y="682324"/>
                </a:lnTo>
                <a:lnTo>
                  <a:pt x="1594376" y="709668"/>
                </a:lnTo>
                <a:lnTo>
                  <a:pt x="1561112" y="735640"/>
                </a:lnTo>
                <a:lnTo>
                  <a:pt x="1524252" y="760136"/>
                </a:lnTo>
                <a:lnTo>
                  <a:pt x="1483995" y="783050"/>
                </a:lnTo>
                <a:lnTo>
                  <a:pt x="1440536" y="804278"/>
                </a:lnTo>
                <a:lnTo>
                  <a:pt x="1394075" y="823715"/>
                </a:lnTo>
                <a:lnTo>
                  <a:pt x="1344810" y="841258"/>
                </a:lnTo>
                <a:lnTo>
                  <a:pt x="1292937" y="856801"/>
                </a:lnTo>
                <a:lnTo>
                  <a:pt x="1238654" y="870239"/>
                </a:lnTo>
                <a:lnTo>
                  <a:pt x="1182160" y="881469"/>
                </a:lnTo>
                <a:lnTo>
                  <a:pt x="1123652" y="890385"/>
                </a:lnTo>
                <a:lnTo>
                  <a:pt x="1063328" y="896883"/>
                </a:lnTo>
                <a:lnTo>
                  <a:pt x="1001385" y="900859"/>
                </a:lnTo>
                <a:lnTo>
                  <a:pt x="938022" y="902207"/>
                </a:lnTo>
                <a:lnTo>
                  <a:pt x="874658" y="900859"/>
                </a:lnTo>
                <a:lnTo>
                  <a:pt x="812715" y="896883"/>
                </a:lnTo>
                <a:lnTo>
                  <a:pt x="752391" y="890385"/>
                </a:lnTo>
                <a:lnTo>
                  <a:pt x="693883" y="881469"/>
                </a:lnTo>
                <a:lnTo>
                  <a:pt x="637389" y="870239"/>
                </a:lnTo>
                <a:lnTo>
                  <a:pt x="583106" y="856801"/>
                </a:lnTo>
                <a:lnTo>
                  <a:pt x="531233" y="841258"/>
                </a:lnTo>
                <a:lnTo>
                  <a:pt x="481968" y="823715"/>
                </a:lnTo>
                <a:lnTo>
                  <a:pt x="435507" y="804278"/>
                </a:lnTo>
                <a:lnTo>
                  <a:pt x="392048" y="783050"/>
                </a:lnTo>
                <a:lnTo>
                  <a:pt x="351791" y="760136"/>
                </a:lnTo>
                <a:lnTo>
                  <a:pt x="314931" y="735640"/>
                </a:lnTo>
                <a:lnTo>
                  <a:pt x="281667" y="709668"/>
                </a:lnTo>
                <a:lnTo>
                  <a:pt x="252197" y="682324"/>
                </a:lnTo>
                <a:lnTo>
                  <a:pt x="226718" y="653712"/>
                </a:lnTo>
                <a:lnTo>
                  <a:pt x="188526" y="593104"/>
                </a:lnTo>
                <a:lnTo>
                  <a:pt x="168671" y="528681"/>
                </a:lnTo>
                <a:lnTo>
                  <a:pt x="166116" y="495300"/>
                </a:lnTo>
                <a:lnTo>
                  <a:pt x="166116" y="776223"/>
                </a:lnTo>
                <a:lnTo>
                  <a:pt x="225763" y="817640"/>
                </a:lnTo>
                <a:lnTo>
                  <a:pt x="274701" y="845534"/>
                </a:lnTo>
                <a:lnTo>
                  <a:pt x="327524" y="871376"/>
                </a:lnTo>
                <a:lnTo>
                  <a:pt x="383993" y="895039"/>
                </a:lnTo>
                <a:lnTo>
                  <a:pt x="443865" y="916395"/>
                </a:lnTo>
                <a:lnTo>
                  <a:pt x="506900" y="935317"/>
                </a:lnTo>
                <a:lnTo>
                  <a:pt x="572857" y="951678"/>
                </a:lnTo>
                <a:lnTo>
                  <a:pt x="641494" y="965350"/>
                </a:lnTo>
                <a:lnTo>
                  <a:pt x="712570" y="976205"/>
                </a:lnTo>
                <a:lnTo>
                  <a:pt x="785844" y="984117"/>
                </a:lnTo>
                <a:lnTo>
                  <a:pt x="861075" y="988958"/>
                </a:lnTo>
                <a:lnTo>
                  <a:pt x="938022" y="990600"/>
                </a:lnTo>
                <a:lnTo>
                  <a:pt x="1014968" y="988958"/>
                </a:lnTo>
                <a:lnTo>
                  <a:pt x="1090199" y="984117"/>
                </a:lnTo>
                <a:lnTo>
                  <a:pt x="1163473" y="976205"/>
                </a:lnTo>
                <a:lnTo>
                  <a:pt x="1234549" y="965350"/>
                </a:lnTo>
                <a:lnTo>
                  <a:pt x="1303186" y="951678"/>
                </a:lnTo>
                <a:lnTo>
                  <a:pt x="1369143" y="935317"/>
                </a:lnTo>
                <a:lnTo>
                  <a:pt x="1432178" y="916395"/>
                </a:lnTo>
                <a:lnTo>
                  <a:pt x="1492050" y="895039"/>
                </a:lnTo>
                <a:lnTo>
                  <a:pt x="1548519" y="871376"/>
                </a:lnTo>
                <a:lnTo>
                  <a:pt x="1601343" y="845534"/>
                </a:lnTo>
                <a:lnTo>
                  <a:pt x="1650280" y="817640"/>
                </a:lnTo>
                <a:lnTo>
                  <a:pt x="1695090" y="787822"/>
                </a:lnTo>
                <a:lnTo>
                  <a:pt x="1709927" y="77622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0803" y="2995422"/>
            <a:ext cx="1565275" cy="828675"/>
          </a:xfrm>
          <a:custGeom>
            <a:avLst/>
            <a:gdLst/>
            <a:ahLst/>
            <a:cxnLst/>
            <a:rect l="l" t="t" r="r" b="b"/>
            <a:pathLst>
              <a:path w="1565275" h="828675">
                <a:moveTo>
                  <a:pt x="1565148" y="414527"/>
                </a:moveTo>
                <a:lnTo>
                  <a:pt x="1554901" y="347186"/>
                </a:lnTo>
                <a:lnTo>
                  <a:pt x="1525237" y="283342"/>
                </a:lnTo>
                <a:lnTo>
                  <a:pt x="1477770" y="223841"/>
                </a:lnTo>
                <a:lnTo>
                  <a:pt x="1447864" y="195984"/>
                </a:lnTo>
                <a:lnTo>
                  <a:pt x="1414113" y="169529"/>
                </a:lnTo>
                <a:lnTo>
                  <a:pt x="1376718" y="144584"/>
                </a:lnTo>
                <a:lnTo>
                  <a:pt x="1335881" y="121253"/>
                </a:lnTo>
                <a:lnTo>
                  <a:pt x="1291803" y="99642"/>
                </a:lnTo>
                <a:lnTo>
                  <a:pt x="1244687" y="79857"/>
                </a:lnTo>
                <a:lnTo>
                  <a:pt x="1194734" y="62004"/>
                </a:lnTo>
                <a:lnTo>
                  <a:pt x="1142145" y="46188"/>
                </a:lnTo>
                <a:lnTo>
                  <a:pt x="1087123" y="32515"/>
                </a:lnTo>
                <a:lnTo>
                  <a:pt x="1029870" y="21092"/>
                </a:lnTo>
                <a:lnTo>
                  <a:pt x="970586" y="12022"/>
                </a:lnTo>
                <a:lnTo>
                  <a:pt x="909475" y="5414"/>
                </a:lnTo>
                <a:lnTo>
                  <a:pt x="846736" y="1371"/>
                </a:lnTo>
                <a:lnTo>
                  <a:pt x="782574" y="0"/>
                </a:lnTo>
                <a:lnTo>
                  <a:pt x="718411" y="1371"/>
                </a:lnTo>
                <a:lnTo>
                  <a:pt x="655672" y="5414"/>
                </a:lnTo>
                <a:lnTo>
                  <a:pt x="594561" y="12022"/>
                </a:lnTo>
                <a:lnTo>
                  <a:pt x="535277" y="21092"/>
                </a:lnTo>
                <a:lnTo>
                  <a:pt x="478024" y="32515"/>
                </a:lnTo>
                <a:lnTo>
                  <a:pt x="423002" y="46188"/>
                </a:lnTo>
                <a:lnTo>
                  <a:pt x="370413" y="62004"/>
                </a:lnTo>
                <a:lnTo>
                  <a:pt x="320460" y="79857"/>
                </a:lnTo>
                <a:lnTo>
                  <a:pt x="273344" y="99642"/>
                </a:lnTo>
                <a:lnTo>
                  <a:pt x="229266" y="121253"/>
                </a:lnTo>
                <a:lnTo>
                  <a:pt x="188429" y="144584"/>
                </a:lnTo>
                <a:lnTo>
                  <a:pt x="151034" y="169529"/>
                </a:lnTo>
                <a:lnTo>
                  <a:pt x="117283" y="195984"/>
                </a:lnTo>
                <a:lnTo>
                  <a:pt x="87377" y="223841"/>
                </a:lnTo>
                <a:lnTo>
                  <a:pt x="61519" y="252995"/>
                </a:lnTo>
                <a:lnTo>
                  <a:pt x="22752" y="314774"/>
                </a:lnTo>
                <a:lnTo>
                  <a:pt x="2595" y="380472"/>
                </a:lnTo>
                <a:lnTo>
                  <a:pt x="0" y="414528"/>
                </a:lnTo>
                <a:lnTo>
                  <a:pt x="2595" y="448474"/>
                </a:lnTo>
                <a:lnTo>
                  <a:pt x="22752" y="513987"/>
                </a:lnTo>
                <a:lnTo>
                  <a:pt x="61519" y="575619"/>
                </a:lnTo>
                <a:lnTo>
                  <a:pt x="87377" y="604714"/>
                </a:lnTo>
                <a:lnTo>
                  <a:pt x="117283" y="632519"/>
                </a:lnTo>
                <a:lnTo>
                  <a:pt x="151034" y="658928"/>
                </a:lnTo>
                <a:lnTo>
                  <a:pt x="188429" y="683836"/>
                </a:lnTo>
                <a:lnTo>
                  <a:pt x="229266" y="707136"/>
                </a:lnTo>
                <a:lnTo>
                  <a:pt x="273344" y="728720"/>
                </a:lnTo>
                <a:lnTo>
                  <a:pt x="320460" y="748485"/>
                </a:lnTo>
                <a:lnTo>
                  <a:pt x="370413" y="766322"/>
                </a:lnTo>
                <a:lnTo>
                  <a:pt x="423002" y="782125"/>
                </a:lnTo>
                <a:lnTo>
                  <a:pt x="478024" y="795789"/>
                </a:lnTo>
                <a:lnTo>
                  <a:pt x="535277" y="807207"/>
                </a:lnTo>
                <a:lnTo>
                  <a:pt x="594561" y="816273"/>
                </a:lnTo>
                <a:lnTo>
                  <a:pt x="655672" y="822880"/>
                </a:lnTo>
                <a:lnTo>
                  <a:pt x="718411" y="826922"/>
                </a:lnTo>
                <a:lnTo>
                  <a:pt x="782574" y="828294"/>
                </a:lnTo>
                <a:lnTo>
                  <a:pt x="846736" y="826922"/>
                </a:lnTo>
                <a:lnTo>
                  <a:pt x="909475" y="822880"/>
                </a:lnTo>
                <a:lnTo>
                  <a:pt x="970586" y="816273"/>
                </a:lnTo>
                <a:lnTo>
                  <a:pt x="1029870" y="807207"/>
                </a:lnTo>
                <a:lnTo>
                  <a:pt x="1087123" y="795789"/>
                </a:lnTo>
                <a:lnTo>
                  <a:pt x="1142145" y="782125"/>
                </a:lnTo>
                <a:lnTo>
                  <a:pt x="1194734" y="766322"/>
                </a:lnTo>
                <a:lnTo>
                  <a:pt x="1244687" y="748485"/>
                </a:lnTo>
                <a:lnTo>
                  <a:pt x="1291803" y="728720"/>
                </a:lnTo>
                <a:lnTo>
                  <a:pt x="1335881" y="707136"/>
                </a:lnTo>
                <a:lnTo>
                  <a:pt x="1376718" y="683836"/>
                </a:lnTo>
                <a:lnTo>
                  <a:pt x="1414113" y="658928"/>
                </a:lnTo>
                <a:lnTo>
                  <a:pt x="1447864" y="632519"/>
                </a:lnTo>
                <a:lnTo>
                  <a:pt x="1477770" y="604714"/>
                </a:lnTo>
                <a:lnTo>
                  <a:pt x="1503628" y="575619"/>
                </a:lnTo>
                <a:lnTo>
                  <a:pt x="1542395" y="513987"/>
                </a:lnTo>
                <a:lnTo>
                  <a:pt x="1562552" y="448474"/>
                </a:lnTo>
                <a:lnTo>
                  <a:pt x="1565148" y="41452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0803" y="2995422"/>
            <a:ext cx="1565275" cy="828675"/>
          </a:xfrm>
          <a:custGeom>
            <a:avLst/>
            <a:gdLst/>
            <a:ahLst/>
            <a:cxnLst/>
            <a:rect l="l" t="t" r="r" b="b"/>
            <a:pathLst>
              <a:path w="1565275" h="828675">
                <a:moveTo>
                  <a:pt x="782574" y="0"/>
                </a:moveTo>
                <a:lnTo>
                  <a:pt x="718411" y="1371"/>
                </a:lnTo>
                <a:lnTo>
                  <a:pt x="655672" y="5414"/>
                </a:lnTo>
                <a:lnTo>
                  <a:pt x="594561" y="12022"/>
                </a:lnTo>
                <a:lnTo>
                  <a:pt x="535277" y="21092"/>
                </a:lnTo>
                <a:lnTo>
                  <a:pt x="478024" y="32515"/>
                </a:lnTo>
                <a:lnTo>
                  <a:pt x="423002" y="46188"/>
                </a:lnTo>
                <a:lnTo>
                  <a:pt x="370413" y="62004"/>
                </a:lnTo>
                <a:lnTo>
                  <a:pt x="320460" y="79857"/>
                </a:lnTo>
                <a:lnTo>
                  <a:pt x="273344" y="99642"/>
                </a:lnTo>
                <a:lnTo>
                  <a:pt x="229266" y="121253"/>
                </a:lnTo>
                <a:lnTo>
                  <a:pt x="188429" y="144584"/>
                </a:lnTo>
                <a:lnTo>
                  <a:pt x="151034" y="169529"/>
                </a:lnTo>
                <a:lnTo>
                  <a:pt x="117283" y="195984"/>
                </a:lnTo>
                <a:lnTo>
                  <a:pt x="87377" y="223841"/>
                </a:lnTo>
                <a:lnTo>
                  <a:pt x="61519" y="252995"/>
                </a:lnTo>
                <a:lnTo>
                  <a:pt x="22752" y="314774"/>
                </a:lnTo>
                <a:lnTo>
                  <a:pt x="2595" y="380472"/>
                </a:lnTo>
                <a:lnTo>
                  <a:pt x="0" y="414528"/>
                </a:lnTo>
                <a:lnTo>
                  <a:pt x="2595" y="448474"/>
                </a:lnTo>
                <a:lnTo>
                  <a:pt x="22752" y="513987"/>
                </a:lnTo>
                <a:lnTo>
                  <a:pt x="61519" y="575619"/>
                </a:lnTo>
                <a:lnTo>
                  <a:pt x="87377" y="604714"/>
                </a:lnTo>
                <a:lnTo>
                  <a:pt x="117283" y="632519"/>
                </a:lnTo>
                <a:lnTo>
                  <a:pt x="151034" y="658928"/>
                </a:lnTo>
                <a:lnTo>
                  <a:pt x="188429" y="683836"/>
                </a:lnTo>
                <a:lnTo>
                  <a:pt x="229266" y="707136"/>
                </a:lnTo>
                <a:lnTo>
                  <a:pt x="273344" y="728720"/>
                </a:lnTo>
                <a:lnTo>
                  <a:pt x="320460" y="748485"/>
                </a:lnTo>
                <a:lnTo>
                  <a:pt x="370413" y="766322"/>
                </a:lnTo>
                <a:lnTo>
                  <a:pt x="423002" y="782125"/>
                </a:lnTo>
                <a:lnTo>
                  <a:pt x="478024" y="795789"/>
                </a:lnTo>
                <a:lnTo>
                  <a:pt x="535277" y="807207"/>
                </a:lnTo>
                <a:lnTo>
                  <a:pt x="594561" y="816273"/>
                </a:lnTo>
                <a:lnTo>
                  <a:pt x="655672" y="822880"/>
                </a:lnTo>
                <a:lnTo>
                  <a:pt x="718411" y="826922"/>
                </a:lnTo>
                <a:lnTo>
                  <a:pt x="782574" y="828294"/>
                </a:lnTo>
                <a:lnTo>
                  <a:pt x="846736" y="826922"/>
                </a:lnTo>
                <a:lnTo>
                  <a:pt x="909475" y="822880"/>
                </a:lnTo>
                <a:lnTo>
                  <a:pt x="970586" y="816273"/>
                </a:lnTo>
                <a:lnTo>
                  <a:pt x="1029870" y="807207"/>
                </a:lnTo>
                <a:lnTo>
                  <a:pt x="1087123" y="795789"/>
                </a:lnTo>
                <a:lnTo>
                  <a:pt x="1142145" y="782125"/>
                </a:lnTo>
                <a:lnTo>
                  <a:pt x="1194734" y="766322"/>
                </a:lnTo>
                <a:lnTo>
                  <a:pt x="1244687" y="748485"/>
                </a:lnTo>
                <a:lnTo>
                  <a:pt x="1291803" y="728720"/>
                </a:lnTo>
                <a:lnTo>
                  <a:pt x="1335881" y="707136"/>
                </a:lnTo>
                <a:lnTo>
                  <a:pt x="1376718" y="683836"/>
                </a:lnTo>
                <a:lnTo>
                  <a:pt x="1414113" y="658928"/>
                </a:lnTo>
                <a:lnTo>
                  <a:pt x="1447864" y="632519"/>
                </a:lnTo>
                <a:lnTo>
                  <a:pt x="1477770" y="604714"/>
                </a:lnTo>
                <a:lnTo>
                  <a:pt x="1503628" y="575619"/>
                </a:lnTo>
                <a:lnTo>
                  <a:pt x="1542395" y="513987"/>
                </a:lnTo>
                <a:lnTo>
                  <a:pt x="1562552" y="448474"/>
                </a:lnTo>
                <a:lnTo>
                  <a:pt x="1565148" y="414527"/>
                </a:lnTo>
                <a:lnTo>
                  <a:pt x="1562552" y="380472"/>
                </a:lnTo>
                <a:lnTo>
                  <a:pt x="1542395" y="314774"/>
                </a:lnTo>
                <a:lnTo>
                  <a:pt x="1503628" y="252995"/>
                </a:lnTo>
                <a:lnTo>
                  <a:pt x="1477770" y="223841"/>
                </a:lnTo>
                <a:lnTo>
                  <a:pt x="1447864" y="195984"/>
                </a:lnTo>
                <a:lnTo>
                  <a:pt x="1414113" y="169529"/>
                </a:lnTo>
                <a:lnTo>
                  <a:pt x="1376718" y="144584"/>
                </a:lnTo>
                <a:lnTo>
                  <a:pt x="1335881" y="121253"/>
                </a:lnTo>
                <a:lnTo>
                  <a:pt x="1291803" y="99642"/>
                </a:lnTo>
                <a:lnTo>
                  <a:pt x="1244687" y="79857"/>
                </a:lnTo>
                <a:lnTo>
                  <a:pt x="1194734" y="62004"/>
                </a:lnTo>
                <a:lnTo>
                  <a:pt x="1142145" y="46188"/>
                </a:lnTo>
                <a:lnTo>
                  <a:pt x="1087123" y="32515"/>
                </a:lnTo>
                <a:lnTo>
                  <a:pt x="1029870" y="21092"/>
                </a:lnTo>
                <a:lnTo>
                  <a:pt x="970586" y="12022"/>
                </a:lnTo>
                <a:lnTo>
                  <a:pt x="909475" y="5414"/>
                </a:lnTo>
                <a:lnTo>
                  <a:pt x="846736" y="1371"/>
                </a:lnTo>
                <a:lnTo>
                  <a:pt x="7825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1369" y="3816096"/>
            <a:ext cx="1876425" cy="990600"/>
          </a:xfrm>
          <a:custGeom>
            <a:avLst/>
            <a:gdLst/>
            <a:ahLst/>
            <a:cxnLst/>
            <a:rect l="l" t="t" r="r" b="b"/>
            <a:pathLst>
              <a:path w="1876425" h="990600">
                <a:moveTo>
                  <a:pt x="1876044" y="495299"/>
                </a:moveTo>
                <a:lnTo>
                  <a:pt x="1872935" y="454676"/>
                </a:lnTo>
                <a:lnTo>
                  <a:pt x="1863769" y="414957"/>
                </a:lnTo>
                <a:lnTo>
                  <a:pt x="1848788" y="376269"/>
                </a:lnTo>
                <a:lnTo>
                  <a:pt x="1828233" y="338742"/>
                </a:lnTo>
                <a:lnTo>
                  <a:pt x="1802344" y="302502"/>
                </a:lnTo>
                <a:lnTo>
                  <a:pt x="1771363" y="267676"/>
                </a:lnTo>
                <a:lnTo>
                  <a:pt x="1735531" y="234392"/>
                </a:lnTo>
                <a:lnTo>
                  <a:pt x="1695090" y="202777"/>
                </a:lnTo>
                <a:lnTo>
                  <a:pt x="1650280" y="172959"/>
                </a:lnTo>
                <a:lnTo>
                  <a:pt x="1601343" y="145065"/>
                </a:lnTo>
                <a:lnTo>
                  <a:pt x="1548519" y="119223"/>
                </a:lnTo>
                <a:lnTo>
                  <a:pt x="1492050" y="95560"/>
                </a:lnTo>
                <a:lnTo>
                  <a:pt x="1432178" y="74204"/>
                </a:lnTo>
                <a:lnTo>
                  <a:pt x="1369143" y="55282"/>
                </a:lnTo>
                <a:lnTo>
                  <a:pt x="1303186" y="38921"/>
                </a:lnTo>
                <a:lnTo>
                  <a:pt x="1234549" y="25249"/>
                </a:lnTo>
                <a:lnTo>
                  <a:pt x="1163473" y="14394"/>
                </a:lnTo>
                <a:lnTo>
                  <a:pt x="1090199" y="6482"/>
                </a:lnTo>
                <a:lnTo>
                  <a:pt x="1014968" y="1641"/>
                </a:lnTo>
                <a:lnTo>
                  <a:pt x="938022" y="0"/>
                </a:lnTo>
                <a:lnTo>
                  <a:pt x="861075" y="1641"/>
                </a:lnTo>
                <a:lnTo>
                  <a:pt x="785844" y="6482"/>
                </a:lnTo>
                <a:lnTo>
                  <a:pt x="712570" y="14394"/>
                </a:lnTo>
                <a:lnTo>
                  <a:pt x="641494" y="25249"/>
                </a:lnTo>
                <a:lnTo>
                  <a:pt x="572857" y="38921"/>
                </a:lnTo>
                <a:lnTo>
                  <a:pt x="506900" y="55282"/>
                </a:lnTo>
                <a:lnTo>
                  <a:pt x="443865" y="74204"/>
                </a:lnTo>
                <a:lnTo>
                  <a:pt x="383993" y="95560"/>
                </a:lnTo>
                <a:lnTo>
                  <a:pt x="327524" y="119223"/>
                </a:lnTo>
                <a:lnTo>
                  <a:pt x="274701" y="145065"/>
                </a:lnTo>
                <a:lnTo>
                  <a:pt x="225763" y="172959"/>
                </a:lnTo>
                <a:lnTo>
                  <a:pt x="180953" y="202777"/>
                </a:lnTo>
                <a:lnTo>
                  <a:pt x="140512" y="234392"/>
                </a:lnTo>
                <a:lnTo>
                  <a:pt x="104680" y="267676"/>
                </a:lnTo>
                <a:lnTo>
                  <a:pt x="73699" y="302502"/>
                </a:lnTo>
                <a:lnTo>
                  <a:pt x="47810" y="338742"/>
                </a:lnTo>
                <a:lnTo>
                  <a:pt x="27255" y="376269"/>
                </a:lnTo>
                <a:lnTo>
                  <a:pt x="12274" y="414957"/>
                </a:lnTo>
                <a:lnTo>
                  <a:pt x="3108" y="454676"/>
                </a:lnTo>
                <a:lnTo>
                  <a:pt x="0" y="495300"/>
                </a:lnTo>
                <a:lnTo>
                  <a:pt x="3108" y="535923"/>
                </a:lnTo>
                <a:lnTo>
                  <a:pt x="12274" y="575642"/>
                </a:lnTo>
                <a:lnTo>
                  <a:pt x="27255" y="614330"/>
                </a:lnTo>
                <a:lnTo>
                  <a:pt x="47810" y="651857"/>
                </a:lnTo>
                <a:lnTo>
                  <a:pt x="73699" y="688097"/>
                </a:lnTo>
                <a:lnTo>
                  <a:pt x="104680" y="722923"/>
                </a:lnTo>
                <a:lnTo>
                  <a:pt x="140512" y="756207"/>
                </a:lnTo>
                <a:lnTo>
                  <a:pt x="166116" y="776223"/>
                </a:lnTo>
                <a:lnTo>
                  <a:pt x="166116" y="495300"/>
                </a:lnTo>
                <a:lnTo>
                  <a:pt x="168671" y="461913"/>
                </a:lnTo>
                <a:lnTo>
                  <a:pt x="188526" y="397449"/>
                </a:lnTo>
                <a:lnTo>
                  <a:pt x="226718" y="336768"/>
                </a:lnTo>
                <a:lnTo>
                  <a:pt x="252197" y="308110"/>
                </a:lnTo>
                <a:lnTo>
                  <a:pt x="281667" y="280716"/>
                </a:lnTo>
                <a:lnTo>
                  <a:pt x="314931" y="254690"/>
                </a:lnTo>
                <a:lnTo>
                  <a:pt x="351791" y="230139"/>
                </a:lnTo>
                <a:lnTo>
                  <a:pt x="392049" y="207168"/>
                </a:lnTo>
                <a:lnTo>
                  <a:pt x="435507" y="185883"/>
                </a:lnTo>
                <a:lnTo>
                  <a:pt x="481968" y="166390"/>
                </a:lnTo>
                <a:lnTo>
                  <a:pt x="531233" y="148794"/>
                </a:lnTo>
                <a:lnTo>
                  <a:pt x="583106" y="133201"/>
                </a:lnTo>
                <a:lnTo>
                  <a:pt x="637389" y="119717"/>
                </a:lnTo>
                <a:lnTo>
                  <a:pt x="693883" y="108447"/>
                </a:lnTo>
                <a:lnTo>
                  <a:pt x="752391" y="99498"/>
                </a:lnTo>
                <a:lnTo>
                  <a:pt x="812715" y="92975"/>
                </a:lnTo>
                <a:lnTo>
                  <a:pt x="874658" y="88983"/>
                </a:lnTo>
                <a:lnTo>
                  <a:pt x="938022" y="87629"/>
                </a:lnTo>
                <a:lnTo>
                  <a:pt x="1001282" y="88983"/>
                </a:lnTo>
                <a:lnTo>
                  <a:pt x="1063143" y="92975"/>
                </a:lnTo>
                <a:lnTo>
                  <a:pt x="1123404" y="99498"/>
                </a:lnTo>
                <a:lnTo>
                  <a:pt x="1181868" y="108447"/>
                </a:lnTo>
                <a:lnTo>
                  <a:pt x="1238333" y="119717"/>
                </a:lnTo>
                <a:lnTo>
                  <a:pt x="1292601" y="133201"/>
                </a:lnTo>
                <a:lnTo>
                  <a:pt x="1344472" y="148794"/>
                </a:lnTo>
                <a:lnTo>
                  <a:pt x="1393746" y="166390"/>
                </a:lnTo>
                <a:lnTo>
                  <a:pt x="1440225" y="185883"/>
                </a:lnTo>
                <a:lnTo>
                  <a:pt x="1483709" y="207168"/>
                </a:lnTo>
                <a:lnTo>
                  <a:pt x="1523998" y="230139"/>
                </a:lnTo>
                <a:lnTo>
                  <a:pt x="1560892" y="254690"/>
                </a:lnTo>
                <a:lnTo>
                  <a:pt x="1594194" y="280716"/>
                </a:lnTo>
                <a:lnTo>
                  <a:pt x="1623702" y="308110"/>
                </a:lnTo>
                <a:lnTo>
                  <a:pt x="1649218" y="336768"/>
                </a:lnTo>
                <a:lnTo>
                  <a:pt x="1687474" y="397449"/>
                </a:lnTo>
                <a:lnTo>
                  <a:pt x="1707366" y="461913"/>
                </a:lnTo>
                <a:lnTo>
                  <a:pt x="1709927" y="495299"/>
                </a:lnTo>
                <a:lnTo>
                  <a:pt x="1709927" y="776223"/>
                </a:lnTo>
                <a:lnTo>
                  <a:pt x="1735531" y="756207"/>
                </a:lnTo>
                <a:lnTo>
                  <a:pt x="1771363" y="722923"/>
                </a:lnTo>
                <a:lnTo>
                  <a:pt x="1802344" y="688097"/>
                </a:lnTo>
                <a:lnTo>
                  <a:pt x="1828233" y="651857"/>
                </a:lnTo>
                <a:lnTo>
                  <a:pt x="1848788" y="614330"/>
                </a:lnTo>
                <a:lnTo>
                  <a:pt x="1863769" y="575642"/>
                </a:lnTo>
                <a:lnTo>
                  <a:pt x="1872935" y="535923"/>
                </a:lnTo>
                <a:lnTo>
                  <a:pt x="1876044" y="495299"/>
                </a:lnTo>
                <a:close/>
              </a:path>
              <a:path w="1876425" h="990600">
                <a:moveTo>
                  <a:pt x="1709927" y="776223"/>
                </a:moveTo>
                <a:lnTo>
                  <a:pt x="1709927" y="495299"/>
                </a:lnTo>
                <a:lnTo>
                  <a:pt x="1707366" y="528686"/>
                </a:lnTo>
                <a:lnTo>
                  <a:pt x="1699815" y="561338"/>
                </a:lnTo>
                <a:lnTo>
                  <a:pt x="1670541" y="624017"/>
                </a:lnTo>
                <a:lnTo>
                  <a:pt x="1623702" y="682489"/>
                </a:lnTo>
                <a:lnTo>
                  <a:pt x="1594194" y="709883"/>
                </a:lnTo>
                <a:lnTo>
                  <a:pt x="1560892" y="735909"/>
                </a:lnTo>
                <a:lnTo>
                  <a:pt x="1523998" y="760460"/>
                </a:lnTo>
                <a:lnTo>
                  <a:pt x="1483709" y="783431"/>
                </a:lnTo>
                <a:lnTo>
                  <a:pt x="1440225" y="804716"/>
                </a:lnTo>
                <a:lnTo>
                  <a:pt x="1393746" y="824209"/>
                </a:lnTo>
                <a:lnTo>
                  <a:pt x="1344472" y="841805"/>
                </a:lnTo>
                <a:lnTo>
                  <a:pt x="1292601" y="857398"/>
                </a:lnTo>
                <a:lnTo>
                  <a:pt x="1238333" y="870882"/>
                </a:lnTo>
                <a:lnTo>
                  <a:pt x="1181868" y="882152"/>
                </a:lnTo>
                <a:lnTo>
                  <a:pt x="1123404" y="891101"/>
                </a:lnTo>
                <a:lnTo>
                  <a:pt x="1063143" y="897624"/>
                </a:lnTo>
                <a:lnTo>
                  <a:pt x="1001282" y="901616"/>
                </a:lnTo>
                <a:lnTo>
                  <a:pt x="938022" y="902969"/>
                </a:lnTo>
                <a:lnTo>
                  <a:pt x="874658" y="901616"/>
                </a:lnTo>
                <a:lnTo>
                  <a:pt x="812715" y="897624"/>
                </a:lnTo>
                <a:lnTo>
                  <a:pt x="752391" y="891101"/>
                </a:lnTo>
                <a:lnTo>
                  <a:pt x="693883" y="882152"/>
                </a:lnTo>
                <a:lnTo>
                  <a:pt x="637389" y="870882"/>
                </a:lnTo>
                <a:lnTo>
                  <a:pt x="583106" y="857398"/>
                </a:lnTo>
                <a:lnTo>
                  <a:pt x="531233" y="841805"/>
                </a:lnTo>
                <a:lnTo>
                  <a:pt x="481968" y="824209"/>
                </a:lnTo>
                <a:lnTo>
                  <a:pt x="435507" y="804716"/>
                </a:lnTo>
                <a:lnTo>
                  <a:pt x="392048" y="783431"/>
                </a:lnTo>
                <a:lnTo>
                  <a:pt x="351791" y="760460"/>
                </a:lnTo>
                <a:lnTo>
                  <a:pt x="314931" y="735909"/>
                </a:lnTo>
                <a:lnTo>
                  <a:pt x="281667" y="709883"/>
                </a:lnTo>
                <a:lnTo>
                  <a:pt x="252197" y="682489"/>
                </a:lnTo>
                <a:lnTo>
                  <a:pt x="226718" y="653831"/>
                </a:lnTo>
                <a:lnTo>
                  <a:pt x="188526" y="593150"/>
                </a:lnTo>
                <a:lnTo>
                  <a:pt x="168671" y="528686"/>
                </a:lnTo>
                <a:lnTo>
                  <a:pt x="166116" y="495300"/>
                </a:lnTo>
                <a:lnTo>
                  <a:pt x="166116" y="776223"/>
                </a:lnTo>
                <a:lnTo>
                  <a:pt x="225763" y="817640"/>
                </a:lnTo>
                <a:lnTo>
                  <a:pt x="274701" y="845534"/>
                </a:lnTo>
                <a:lnTo>
                  <a:pt x="327524" y="871376"/>
                </a:lnTo>
                <a:lnTo>
                  <a:pt x="383993" y="895039"/>
                </a:lnTo>
                <a:lnTo>
                  <a:pt x="443865" y="916395"/>
                </a:lnTo>
                <a:lnTo>
                  <a:pt x="506900" y="935317"/>
                </a:lnTo>
                <a:lnTo>
                  <a:pt x="572857" y="951678"/>
                </a:lnTo>
                <a:lnTo>
                  <a:pt x="641494" y="965350"/>
                </a:lnTo>
                <a:lnTo>
                  <a:pt x="712570" y="976205"/>
                </a:lnTo>
                <a:lnTo>
                  <a:pt x="785844" y="984117"/>
                </a:lnTo>
                <a:lnTo>
                  <a:pt x="861075" y="988958"/>
                </a:lnTo>
                <a:lnTo>
                  <a:pt x="938022" y="990600"/>
                </a:lnTo>
                <a:lnTo>
                  <a:pt x="1014968" y="988958"/>
                </a:lnTo>
                <a:lnTo>
                  <a:pt x="1090199" y="984117"/>
                </a:lnTo>
                <a:lnTo>
                  <a:pt x="1163473" y="976205"/>
                </a:lnTo>
                <a:lnTo>
                  <a:pt x="1234549" y="965350"/>
                </a:lnTo>
                <a:lnTo>
                  <a:pt x="1303186" y="951678"/>
                </a:lnTo>
                <a:lnTo>
                  <a:pt x="1369143" y="935317"/>
                </a:lnTo>
                <a:lnTo>
                  <a:pt x="1432178" y="916395"/>
                </a:lnTo>
                <a:lnTo>
                  <a:pt x="1492050" y="895039"/>
                </a:lnTo>
                <a:lnTo>
                  <a:pt x="1548519" y="871376"/>
                </a:lnTo>
                <a:lnTo>
                  <a:pt x="1601343" y="845534"/>
                </a:lnTo>
                <a:lnTo>
                  <a:pt x="1650280" y="817640"/>
                </a:lnTo>
                <a:lnTo>
                  <a:pt x="1695090" y="787822"/>
                </a:lnTo>
                <a:lnTo>
                  <a:pt x="1709927" y="77622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6817" y="3898391"/>
            <a:ext cx="1565275" cy="829310"/>
          </a:xfrm>
          <a:custGeom>
            <a:avLst/>
            <a:gdLst/>
            <a:ahLst/>
            <a:cxnLst/>
            <a:rect l="l" t="t" r="r" b="b"/>
            <a:pathLst>
              <a:path w="1565275" h="829310">
                <a:moveTo>
                  <a:pt x="1565148" y="414527"/>
                </a:moveTo>
                <a:lnTo>
                  <a:pt x="1554901" y="347371"/>
                </a:lnTo>
                <a:lnTo>
                  <a:pt x="1525237" y="283634"/>
                </a:lnTo>
                <a:lnTo>
                  <a:pt x="1477770" y="224177"/>
                </a:lnTo>
                <a:lnTo>
                  <a:pt x="1447864" y="196322"/>
                </a:lnTo>
                <a:lnTo>
                  <a:pt x="1414113" y="169858"/>
                </a:lnTo>
                <a:lnTo>
                  <a:pt x="1376718" y="144895"/>
                </a:lnTo>
                <a:lnTo>
                  <a:pt x="1335881" y="121538"/>
                </a:lnTo>
                <a:lnTo>
                  <a:pt x="1291803" y="99897"/>
                </a:lnTo>
                <a:lnTo>
                  <a:pt x="1244687" y="80077"/>
                </a:lnTo>
                <a:lnTo>
                  <a:pt x="1194734" y="62186"/>
                </a:lnTo>
                <a:lnTo>
                  <a:pt x="1142145" y="46332"/>
                </a:lnTo>
                <a:lnTo>
                  <a:pt x="1087123" y="32623"/>
                </a:lnTo>
                <a:lnTo>
                  <a:pt x="1029870" y="21165"/>
                </a:lnTo>
                <a:lnTo>
                  <a:pt x="970586" y="12066"/>
                </a:lnTo>
                <a:lnTo>
                  <a:pt x="909475" y="5434"/>
                </a:lnTo>
                <a:lnTo>
                  <a:pt x="846736" y="1376"/>
                </a:lnTo>
                <a:lnTo>
                  <a:pt x="782574" y="0"/>
                </a:lnTo>
                <a:lnTo>
                  <a:pt x="718411" y="1376"/>
                </a:lnTo>
                <a:lnTo>
                  <a:pt x="655672" y="5434"/>
                </a:lnTo>
                <a:lnTo>
                  <a:pt x="594561" y="12066"/>
                </a:lnTo>
                <a:lnTo>
                  <a:pt x="535277" y="21165"/>
                </a:lnTo>
                <a:lnTo>
                  <a:pt x="478024" y="32623"/>
                </a:lnTo>
                <a:lnTo>
                  <a:pt x="423002" y="46332"/>
                </a:lnTo>
                <a:lnTo>
                  <a:pt x="370413" y="62186"/>
                </a:lnTo>
                <a:lnTo>
                  <a:pt x="320460" y="80077"/>
                </a:lnTo>
                <a:lnTo>
                  <a:pt x="273344" y="99897"/>
                </a:lnTo>
                <a:lnTo>
                  <a:pt x="229266" y="121539"/>
                </a:lnTo>
                <a:lnTo>
                  <a:pt x="188429" y="144895"/>
                </a:lnTo>
                <a:lnTo>
                  <a:pt x="151034" y="169858"/>
                </a:lnTo>
                <a:lnTo>
                  <a:pt x="117283" y="196322"/>
                </a:lnTo>
                <a:lnTo>
                  <a:pt x="87377" y="224177"/>
                </a:lnTo>
                <a:lnTo>
                  <a:pt x="61519" y="253317"/>
                </a:lnTo>
                <a:lnTo>
                  <a:pt x="22752" y="315021"/>
                </a:lnTo>
                <a:lnTo>
                  <a:pt x="2595" y="380575"/>
                </a:lnTo>
                <a:lnTo>
                  <a:pt x="0" y="414528"/>
                </a:lnTo>
                <a:lnTo>
                  <a:pt x="2595" y="448480"/>
                </a:lnTo>
                <a:lnTo>
                  <a:pt x="22752" y="514034"/>
                </a:lnTo>
                <a:lnTo>
                  <a:pt x="61519" y="575738"/>
                </a:lnTo>
                <a:lnTo>
                  <a:pt x="87377" y="604878"/>
                </a:lnTo>
                <a:lnTo>
                  <a:pt x="117283" y="632733"/>
                </a:lnTo>
                <a:lnTo>
                  <a:pt x="151034" y="659197"/>
                </a:lnTo>
                <a:lnTo>
                  <a:pt x="188429" y="684160"/>
                </a:lnTo>
                <a:lnTo>
                  <a:pt x="229266" y="707516"/>
                </a:lnTo>
                <a:lnTo>
                  <a:pt x="273344" y="729158"/>
                </a:lnTo>
                <a:lnTo>
                  <a:pt x="320460" y="748978"/>
                </a:lnTo>
                <a:lnTo>
                  <a:pt x="370413" y="766869"/>
                </a:lnTo>
                <a:lnTo>
                  <a:pt x="423002" y="782723"/>
                </a:lnTo>
                <a:lnTo>
                  <a:pt x="478024" y="796432"/>
                </a:lnTo>
                <a:lnTo>
                  <a:pt x="535277" y="807890"/>
                </a:lnTo>
                <a:lnTo>
                  <a:pt x="594561" y="816989"/>
                </a:lnTo>
                <a:lnTo>
                  <a:pt x="655672" y="823621"/>
                </a:lnTo>
                <a:lnTo>
                  <a:pt x="718411" y="827679"/>
                </a:lnTo>
                <a:lnTo>
                  <a:pt x="782574" y="829056"/>
                </a:lnTo>
                <a:lnTo>
                  <a:pt x="846736" y="827679"/>
                </a:lnTo>
                <a:lnTo>
                  <a:pt x="909475" y="823621"/>
                </a:lnTo>
                <a:lnTo>
                  <a:pt x="970586" y="816989"/>
                </a:lnTo>
                <a:lnTo>
                  <a:pt x="1029870" y="807890"/>
                </a:lnTo>
                <a:lnTo>
                  <a:pt x="1087123" y="796432"/>
                </a:lnTo>
                <a:lnTo>
                  <a:pt x="1142145" y="782723"/>
                </a:lnTo>
                <a:lnTo>
                  <a:pt x="1194734" y="766869"/>
                </a:lnTo>
                <a:lnTo>
                  <a:pt x="1244687" y="748978"/>
                </a:lnTo>
                <a:lnTo>
                  <a:pt x="1291803" y="729158"/>
                </a:lnTo>
                <a:lnTo>
                  <a:pt x="1335881" y="707517"/>
                </a:lnTo>
                <a:lnTo>
                  <a:pt x="1376718" y="684160"/>
                </a:lnTo>
                <a:lnTo>
                  <a:pt x="1414113" y="659197"/>
                </a:lnTo>
                <a:lnTo>
                  <a:pt x="1447864" y="632733"/>
                </a:lnTo>
                <a:lnTo>
                  <a:pt x="1477770" y="604878"/>
                </a:lnTo>
                <a:lnTo>
                  <a:pt x="1503628" y="575738"/>
                </a:lnTo>
                <a:lnTo>
                  <a:pt x="1542395" y="514034"/>
                </a:lnTo>
                <a:lnTo>
                  <a:pt x="1562552" y="448480"/>
                </a:lnTo>
                <a:lnTo>
                  <a:pt x="1565148" y="41452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6817" y="3898391"/>
            <a:ext cx="1565275" cy="829310"/>
          </a:xfrm>
          <a:custGeom>
            <a:avLst/>
            <a:gdLst/>
            <a:ahLst/>
            <a:cxnLst/>
            <a:rect l="l" t="t" r="r" b="b"/>
            <a:pathLst>
              <a:path w="1565275" h="829310">
                <a:moveTo>
                  <a:pt x="782574" y="0"/>
                </a:moveTo>
                <a:lnTo>
                  <a:pt x="718411" y="1376"/>
                </a:lnTo>
                <a:lnTo>
                  <a:pt x="655672" y="5434"/>
                </a:lnTo>
                <a:lnTo>
                  <a:pt x="594561" y="12066"/>
                </a:lnTo>
                <a:lnTo>
                  <a:pt x="535277" y="21165"/>
                </a:lnTo>
                <a:lnTo>
                  <a:pt x="478024" y="32623"/>
                </a:lnTo>
                <a:lnTo>
                  <a:pt x="423002" y="46332"/>
                </a:lnTo>
                <a:lnTo>
                  <a:pt x="370413" y="62186"/>
                </a:lnTo>
                <a:lnTo>
                  <a:pt x="320460" y="80077"/>
                </a:lnTo>
                <a:lnTo>
                  <a:pt x="273344" y="99897"/>
                </a:lnTo>
                <a:lnTo>
                  <a:pt x="229266" y="121539"/>
                </a:lnTo>
                <a:lnTo>
                  <a:pt x="188429" y="144895"/>
                </a:lnTo>
                <a:lnTo>
                  <a:pt x="151034" y="169858"/>
                </a:lnTo>
                <a:lnTo>
                  <a:pt x="117283" y="196322"/>
                </a:lnTo>
                <a:lnTo>
                  <a:pt x="87377" y="224177"/>
                </a:lnTo>
                <a:lnTo>
                  <a:pt x="61519" y="253317"/>
                </a:lnTo>
                <a:lnTo>
                  <a:pt x="22752" y="315021"/>
                </a:lnTo>
                <a:lnTo>
                  <a:pt x="2595" y="380575"/>
                </a:lnTo>
                <a:lnTo>
                  <a:pt x="0" y="414528"/>
                </a:lnTo>
                <a:lnTo>
                  <a:pt x="2595" y="448480"/>
                </a:lnTo>
                <a:lnTo>
                  <a:pt x="22752" y="514034"/>
                </a:lnTo>
                <a:lnTo>
                  <a:pt x="61519" y="575738"/>
                </a:lnTo>
                <a:lnTo>
                  <a:pt x="87377" y="604878"/>
                </a:lnTo>
                <a:lnTo>
                  <a:pt x="117283" y="632733"/>
                </a:lnTo>
                <a:lnTo>
                  <a:pt x="151034" y="659197"/>
                </a:lnTo>
                <a:lnTo>
                  <a:pt x="188429" y="684160"/>
                </a:lnTo>
                <a:lnTo>
                  <a:pt x="229266" y="707516"/>
                </a:lnTo>
                <a:lnTo>
                  <a:pt x="273344" y="729158"/>
                </a:lnTo>
                <a:lnTo>
                  <a:pt x="320460" y="748978"/>
                </a:lnTo>
                <a:lnTo>
                  <a:pt x="370413" y="766869"/>
                </a:lnTo>
                <a:lnTo>
                  <a:pt x="423002" y="782723"/>
                </a:lnTo>
                <a:lnTo>
                  <a:pt x="478024" y="796432"/>
                </a:lnTo>
                <a:lnTo>
                  <a:pt x="535277" y="807890"/>
                </a:lnTo>
                <a:lnTo>
                  <a:pt x="594561" y="816989"/>
                </a:lnTo>
                <a:lnTo>
                  <a:pt x="655672" y="823621"/>
                </a:lnTo>
                <a:lnTo>
                  <a:pt x="718411" y="827679"/>
                </a:lnTo>
                <a:lnTo>
                  <a:pt x="782574" y="829056"/>
                </a:lnTo>
                <a:lnTo>
                  <a:pt x="846736" y="827679"/>
                </a:lnTo>
                <a:lnTo>
                  <a:pt x="909475" y="823621"/>
                </a:lnTo>
                <a:lnTo>
                  <a:pt x="970586" y="816989"/>
                </a:lnTo>
                <a:lnTo>
                  <a:pt x="1029870" y="807890"/>
                </a:lnTo>
                <a:lnTo>
                  <a:pt x="1087123" y="796432"/>
                </a:lnTo>
                <a:lnTo>
                  <a:pt x="1142145" y="782723"/>
                </a:lnTo>
                <a:lnTo>
                  <a:pt x="1194734" y="766869"/>
                </a:lnTo>
                <a:lnTo>
                  <a:pt x="1244687" y="748978"/>
                </a:lnTo>
                <a:lnTo>
                  <a:pt x="1291803" y="729158"/>
                </a:lnTo>
                <a:lnTo>
                  <a:pt x="1335881" y="707517"/>
                </a:lnTo>
                <a:lnTo>
                  <a:pt x="1376718" y="684160"/>
                </a:lnTo>
                <a:lnTo>
                  <a:pt x="1414113" y="659197"/>
                </a:lnTo>
                <a:lnTo>
                  <a:pt x="1447864" y="632733"/>
                </a:lnTo>
                <a:lnTo>
                  <a:pt x="1477770" y="604878"/>
                </a:lnTo>
                <a:lnTo>
                  <a:pt x="1503628" y="575738"/>
                </a:lnTo>
                <a:lnTo>
                  <a:pt x="1542395" y="514034"/>
                </a:lnTo>
                <a:lnTo>
                  <a:pt x="1562552" y="448480"/>
                </a:lnTo>
                <a:lnTo>
                  <a:pt x="1565148" y="414527"/>
                </a:lnTo>
                <a:lnTo>
                  <a:pt x="1562552" y="380575"/>
                </a:lnTo>
                <a:lnTo>
                  <a:pt x="1542395" y="315021"/>
                </a:lnTo>
                <a:lnTo>
                  <a:pt x="1503628" y="253317"/>
                </a:lnTo>
                <a:lnTo>
                  <a:pt x="1477770" y="224177"/>
                </a:lnTo>
                <a:lnTo>
                  <a:pt x="1447864" y="196322"/>
                </a:lnTo>
                <a:lnTo>
                  <a:pt x="1414113" y="169858"/>
                </a:lnTo>
                <a:lnTo>
                  <a:pt x="1376718" y="144895"/>
                </a:lnTo>
                <a:lnTo>
                  <a:pt x="1335881" y="121538"/>
                </a:lnTo>
                <a:lnTo>
                  <a:pt x="1291803" y="99897"/>
                </a:lnTo>
                <a:lnTo>
                  <a:pt x="1244687" y="80077"/>
                </a:lnTo>
                <a:lnTo>
                  <a:pt x="1194734" y="62186"/>
                </a:lnTo>
                <a:lnTo>
                  <a:pt x="1142145" y="46332"/>
                </a:lnTo>
                <a:lnTo>
                  <a:pt x="1087123" y="32623"/>
                </a:lnTo>
                <a:lnTo>
                  <a:pt x="1029870" y="21165"/>
                </a:lnTo>
                <a:lnTo>
                  <a:pt x="970586" y="12066"/>
                </a:lnTo>
                <a:lnTo>
                  <a:pt x="909475" y="5434"/>
                </a:lnTo>
                <a:lnTo>
                  <a:pt x="846736" y="1376"/>
                </a:lnTo>
                <a:lnTo>
                  <a:pt x="7825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3463" y="3051032"/>
            <a:ext cx="1272540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6510" algn="ctr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嵌入式</a:t>
            </a:r>
            <a:r>
              <a:rPr sz="1600" b="1" spc="-1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6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 </a:t>
            </a:r>
            <a:r>
              <a:rPr sz="16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变量为什么要 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加冒号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8575" marR="5080" algn="ctr">
              <a:lnSpc>
                <a:spcPct val="100000"/>
              </a:lnSpc>
              <a:spcBef>
                <a:spcPts val="1345"/>
              </a:spcBef>
            </a:pP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嵌入式</a:t>
            </a:r>
            <a:r>
              <a:rPr sz="1600" b="1" spc="-1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6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 </a:t>
            </a:r>
            <a:r>
              <a:rPr sz="16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变量为什么要 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声明</a:t>
            </a:r>
            <a:r>
              <a:rPr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1846" y="1408984"/>
            <a:ext cx="8564880" cy="466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声明的变量，可以在宿主程序中赋值，然后传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递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给SQL语句的where等子句 中，以使SQL语句能够按照指定的要求(可变化的)进行检索。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begi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18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 </a:t>
            </a:r>
            <a:r>
              <a:rPr sz="18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vSname[10]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specName[10]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</a:t>
            </a:r>
            <a:r>
              <a:rPr sz="180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张三</a:t>
            </a:r>
            <a:r>
              <a:rPr sz="180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</a:t>
            </a:r>
            <a:r>
              <a:rPr sz="1800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endParaRPr lang="en-US" sz="1800" dirty="0" smtClean="0">
              <a:solidFill>
                <a:srgbClr val="FF0065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lang="en-US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18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spc="-1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vSage;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end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declare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</a:p>
          <a:p>
            <a:pPr marL="469900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//用户可在此处基于键盘输入给specName赋值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 marR="60325">
              <a:lnSpc>
                <a:spcPts val="3429"/>
              </a:lnSpc>
              <a:spcBef>
                <a:spcPts val="185"/>
              </a:spcBef>
              <a:tabLst>
                <a:tab pos="1688464" algn="l"/>
                <a:tab pos="2722245" algn="l"/>
                <a:tab pos="4738370" algn="l"/>
                <a:tab pos="5398135" algn="l"/>
                <a:tab pos="7886700" algn="l"/>
              </a:tabLst>
            </a:pP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pc="-13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pc="-1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elect</a:t>
            </a:r>
            <a:r>
              <a:rPr 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</a:t>
            </a:r>
            <a:r>
              <a:rPr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Sage</a:t>
            </a:r>
            <a:r>
              <a:rPr lang="en-US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pc="-5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pc="-5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vSname</a:t>
            </a:r>
            <a:r>
              <a:rPr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</a:t>
            </a:r>
            <a:r>
              <a:rPr spc="-5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vSag</a:t>
            </a:r>
            <a:r>
              <a:rPr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lang="en-US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	</a:t>
            </a: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 =</a:t>
            </a:r>
            <a:r>
              <a:rPr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:specName </a:t>
            </a:r>
            <a:r>
              <a:rPr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比较相应的交互式SQL语句：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Sag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</a:t>
            </a:r>
            <a:r>
              <a:rPr sz="18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</a:t>
            </a:r>
            <a:r>
              <a:rPr sz="1800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张三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10795">
              <a:lnSpc>
                <a:spcPct val="119700"/>
              </a:lnSpc>
              <a:spcBef>
                <a:spcPts val="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嵌入式比交互式SQL语句灵活了一些：只需改一下变量值，SQL语句便可反 </a:t>
            </a:r>
            <a:r>
              <a:rPr sz="20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复使用，以检索出不同结果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7603" y="438992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2 </a:t>
            </a:r>
            <a:r>
              <a:rPr spc="-5" dirty="0" err="1">
                <a:cs typeface="华文中宋"/>
              </a:rPr>
              <a:t>变量声明与数据</a:t>
            </a:r>
            <a:r>
              <a:rPr lang="zh-CN" altLang="en-US" spc="-5" dirty="0">
                <a:cs typeface="华文中宋"/>
              </a:rPr>
              <a:t>库连接</a:t>
            </a:r>
            <a:r>
              <a:rPr sz="2000" spc="-5" dirty="0" err="1">
                <a:solidFill>
                  <a:srgbClr val="FFFFFF"/>
                </a:solidFill>
                <a:cs typeface="华文中宋"/>
              </a:rPr>
              <a:t>库连接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5409" y="1711043"/>
            <a:ext cx="7942580" cy="4098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程序与数据库的连接和断开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在嵌入式SQL程序执行之前，首先要与数据库进行连接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不同DBMS，具体连接语句的语法略有差异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SQL标准中建议的连接语法为：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 marR="5080">
              <a:lnSpc>
                <a:spcPts val="2600"/>
              </a:lnSpc>
              <a:spcBef>
                <a:spcPts val="155"/>
              </a:spcBef>
              <a:tabLst>
                <a:tab pos="4210050" algn="l"/>
              </a:tabLst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</a:t>
            </a:r>
            <a:r>
              <a:rPr sz="18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 connect</a:t>
            </a:r>
            <a:r>
              <a:rPr sz="18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to</a:t>
            </a:r>
            <a:r>
              <a:rPr sz="18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target-se</a:t>
            </a:r>
            <a:r>
              <a:rPr sz="1800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ver	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as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connect-name</a:t>
            </a:r>
            <a:r>
              <a:rPr sz="1800" spc="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user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user-nam</a:t>
            </a:r>
            <a:r>
              <a:rPr sz="1800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 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或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284"/>
              </a:spcBef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</a:t>
            </a:r>
            <a:r>
              <a:rPr sz="18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 connect</a:t>
            </a:r>
            <a:r>
              <a:rPr sz="18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to</a:t>
            </a:r>
            <a:r>
              <a:rPr sz="18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default;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Oracle中数据库连接: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2419350" algn="l"/>
              </a:tabLst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 sql connect	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:user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name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identified by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:use</a:t>
            </a:r>
            <a:r>
              <a:rPr sz="1800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r>
              <a:rPr sz="1800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pw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DB2</a:t>
            </a:r>
            <a:r>
              <a:rPr sz="20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U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DB中数据库连接: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2419350" algn="l"/>
                <a:tab pos="2787015" algn="l"/>
                <a:tab pos="3550285" algn="l"/>
                <a:tab pos="4152265" algn="l"/>
                <a:tab pos="5525135" algn="l"/>
                <a:tab pos="6256655" algn="l"/>
              </a:tabLst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</a:t>
            </a:r>
            <a:r>
              <a:rPr sz="18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 connect	to	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mydb	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user	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:user_name	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using	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:user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pw</a:t>
            </a:r>
            <a:r>
              <a:rPr sz="1800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pc="-5" dirty="0" smtClean="0"/>
              <a:t>2 </a:t>
            </a:r>
            <a:r>
              <a:rPr lang="zh-CN" altLang="en-US" spc="-5" dirty="0"/>
              <a:t>变量声明与数据库连接</a:t>
            </a:r>
            <a:r>
              <a:rPr lang="zh-CN" altLang="en-US" sz="2000" spc="-5" dirty="0"/>
              <a:t/>
            </a:r>
            <a:br>
              <a:rPr lang="zh-CN" altLang="en-US" sz="2000" spc="-5" dirty="0"/>
            </a:br>
            <a:endParaRPr sz="2000" dirty="0"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176" y="972379"/>
            <a:ext cx="33839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程序与数据库的连接与断开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0837" y="1475355"/>
            <a:ext cx="6153785" cy="477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5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在嵌入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式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程序执行之后，需要与数据库断开连接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6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标准中建议的断开连接的语法为：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3533775" algn="l"/>
              </a:tabLst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isconnec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	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connect-nam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</a:pPr>
            <a:r>
              <a:rPr sz="2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或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84"/>
              </a:spcBef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isconnec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current;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9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284480" indent="-271780">
              <a:lnSpc>
                <a:spcPct val="100000"/>
              </a:lnSpc>
              <a:buFont typeface="Wingdings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Oracle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中断开连接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commit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或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rollback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6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DB2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UD</a:t>
            </a:r>
            <a:r>
              <a:rPr sz="2000" b="1" spc="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中断开连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接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marR="2577465">
              <a:lnSpc>
                <a:spcPct val="1203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reset; </a:t>
            </a:r>
            <a:endParaRPr lang="en-US" sz="1800" b="1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marR="2577465">
              <a:lnSpc>
                <a:spcPct val="120300"/>
              </a:lnSpc>
            </a:pPr>
            <a:r>
              <a:rPr sz="18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disconnec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current;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464041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2 </a:t>
            </a:r>
            <a:r>
              <a:rPr spc="-5" dirty="0" err="1" smtClean="0">
                <a:cs typeface="华文中宋"/>
              </a:rPr>
              <a:t>变量声明与数据库连接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(3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程序与数据库的连接与断开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47205" y="4943094"/>
            <a:ext cx="1590675" cy="836930"/>
          </a:xfrm>
          <a:custGeom>
            <a:avLst/>
            <a:gdLst/>
            <a:ahLst/>
            <a:cxnLst/>
            <a:rect l="l" t="t" r="r" b="b"/>
            <a:pathLst>
              <a:path w="1590675" h="836929">
                <a:moveTo>
                  <a:pt x="1590294" y="418337"/>
                </a:moveTo>
                <a:lnTo>
                  <a:pt x="1579890" y="350519"/>
                </a:lnTo>
                <a:lnTo>
                  <a:pt x="1549767" y="286170"/>
                </a:lnTo>
                <a:lnTo>
                  <a:pt x="1501558" y="226156"/>
                </a:lnTo>
                <a:lnTo>
                  <a:pt x="1471181" y="198044"/>
                </a:lnTo>
                <a:lnTo>
                  <a:pt x="1436894" y="171340"/>
                </a:lnTo>
                <a:lnTo>
                  <a:pt x="1398901" y="146151"/>
                </a:lnTo>
                <a:lnTo>
                  <a:pt x="1357407" y="122586"/>
                </a:lnTo>
                <a:lnTo>
                  <a:pt x="1312616" y="100753"/>
                </a:lnTo>
                <a:lnTo>
                  <a:pt x="1264731" y="80759"/>
                </a:lnTo>
                <a:lnTo>
                  <a:pt x="1213956" y="62713"/>
                </a:lnTo>
                <a:lnTo>
                  <a:pt x="1160496" y="46723"/>
                </a:lnTo>
                <a:lnTo>
                  <a:pt x="1104554" y="32896"/>
                </a:lnTo>
                <a:lnTo>
                  <a:pt x="1046335" y="21342"/>
                </a:lnTo>
                <a:lnTo>
                  <a:pt x="986043" y="12166"/>
                </a:lnTo>
                <a:lnTo>
                  <a:pt x="923881" y="5479"/>
                </a:lnTo>
                <a:lnTo>
                  <a:pt x="860054" y="1387"/>
                </a:lnTo>
                <a:lnTo>
                  <a:pt x="794766" y="0"/>
                </a:lnTo>
                <a:lnTo>
                  <a:pt x="729586" y="1387"/>
                </a:lnTo>
                <a:lnTo>
                  <a:pt x="665856" y="5479"/>
                </a:lnTo>
                <a:lnTo>
                  <a:pt x="603782" y="12166"/>
                </a:lnTo>
                <a:lnTo>
                  <a:pt x="543568" y="21342"/>
                </a:lnTo>
                <a:lnTo>
                  <a:pt x="485417" y="32896"/>
                </a:lnTo>
                <a:lnTo>
                  <a:pt x="429536" y="46723"/>
                </a:lnTo>
                <a:lnTo>
                  <a:pt x="376128" y="62713"/>
                </a:lnTo>
                <a:lnTo>
                  <a:pt x="325398" y="80759"/>
                </a:lnTo>
                <a:lnTo>
                  <a:pt x="277551" y="100753"/>
                </a:lnTo>
                <a:lnTo>
                  <a:pt x="232791" y="122586"/>
                </a:lnTo>
                <a:lnTo>
                  <a:pt x="191322" y="146151"/>
                </a:lnTo>
                <a:lnTo>
                  <a:pt x="153350" y="171340"/>
                </a:lnTo>
                <a:lnTo>
                  <a:pt x="119080" y="198044"/>
                </a:lnTo>
                <a:lnTo>
                  <a:pt x="88715" y="226156"/>
                </a:lnTo>
                <a:lnTo>
                  <a:pt x="62460" y="255567"/>
                </a:lnTo>
                <a:lnTo>
                  <a:pt x="23099" y="317857"/>
                </a:lnTo>
                <a:lnTo>
                  <a:pt x="2634" y="384048"/>
                </a:lnTo>
                <a:lnTo>
                  <a:pt x="0" y="418338"/>
                </a:lnTo>
                <a:lnTo>
                  <a:pt x="2634" y="452627"/>
                </a:lnTo>
                <a:lnTo>
                  <a:pt x="23099" y="518818"/>
                </a:lnTo>
                <a:lnTo>
                  <a:pt x="62460" y="581108"/>
                </a:lnTo>
                <a:lnTo>
                  <a:pt x="88715" y="610519"/>
                </a:lnTo>
                <a:lnTo>
                  <a:pt x="119080" y="638631"/>
                </a:lnTo>
                <a:lnTo>
                  <a:pt x="153350" y="665335"/>
                </a:lnTo>
                <a:lnTo>
                  <a:pt x="191322" y="690524"/>
                </a:lnTo>
                <a:lnTo>
                  <a:pt x="232791" y="714089"/>
                </a:lnTo>
                <a:lnTo>
                  <a:pt x="277551" y="735922"/>
                </a:lnTo>
                <a:lnTo>
                  <a:pt x="325398" y="755916"/>
                </a:lnTo>
                <a:lnTo>
                  <a:pt x="376128" y="773962"/>
                </a:lnTo>
                <a:lnTo>
                  <a:pt x="429536" y="789952"/>
                </a:lnTo>
                <a:lnTo>
                  <a:pt x="485417" y="803779"/>
                </a:lnTo>
                <a:lnTo>
                  <a:pt x="543568" y="815333"/>
                </a:lnTo>
                <a:lnTo>
                  <a:pt x="603782" y="824509"/>
                </a:lnTo>
                <a:lnTo>
                  <a:pt x="665856" y="831196"/>
                </a:lnTo>
                <a:lnTo>
                  <a:pt x="729586" y="835288"/>
                </a:lnTo>
                <a:lnTo>
                  <a:pt x="794766" y="836676"/>
                </a:lnTo>
                <a:lnTo>
                  <a:pt x="860054" y="835288"/>
                </a:lnTo>
                <a:lnTo>
                  <a:pt x="923881" y="831196"/>
                </a:lnTo>
                <a:lnTo>
                  <a:pt x="986043" y="824509"/>
                </a:lnTo>
                <a:lnTo>
                  <a:pt x="1046335" y="815333"/>
                </a:lnTo>
                <a:lnTo>
                  <a:pt x="1104554" y="803779"/>
                </a:lnTo>
                <a:lnTo>
                  <a:pt x="1160496" y="789952"/>
                </a:lnTo>
                <a:lnTo>
                  <a:pt x="1213956" y="773962"/>
                </a:lnTo>
                <a:lnTo>
                  <a:pt x="1264731" y="755916"/>
                </a:lnTo>
                <a:lnTo>
                  <a:pt x="1312616" y="735922"/>
                </a:lnTo>
                <a:lnTo>
                  <a:pt x="1357407" y="714089"/>
                </a:lnTo>
                <a:lnTo>
                  <a:pt x="1398901" y="690524"/>
                </a:lnTo>
                <a:lnTo>
                  <a:pt x="1436894" y="665335"/>
                </a:lnTo>
                <a:lnTo>
                  <a:pt x="1471181" y="638631"/>
                </a:lnTo>
                <a:lnTo>
                  <a:pt x="1501558" y="610519"/>
                </a:lnTo>
                <a:lnTo>
                  <a:pt x="1527821" y="581108"/>
                </a:lnTo>
                <a:lnTo>
                  <a:pt x="1567191" y="518818"/>
                </a:lnTo>
                <a:lnTo>
                  <a:pt x="1587659" y="452627"/>
                </a:lnTo>
                <a:lnTo>
                  <a:pt x="1590294" y="41833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5612" y="1489663"/>
            <a:ext cx="8509000" cy="4252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SQL执行的提交与撤消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SQL语句在执行过程中，必须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有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提交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和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撤消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语句才能确认其操作结果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SQL执行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提交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1163320" algn="l"/>
                <a:tab pos="1661160" algn="l"/>
                <a:tab pos="2738120" algn="l"/>
              </a:tabLst>
            </a:pPr>
            <a:r>
              <a:rPr sz="2000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	sql	commit	work;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SQL执行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撤消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1163320" algn="l"/>
                <a:tab pos="1661160" algn="l"/>
                <a:tab pos="2772410" algn="l"/>
              </a:tabLst>
            </a:pPr>
            <a:r>
              <a:rPr sz="2000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	sql	rollback	work;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197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为此，很多DBMS都设计了捆绑提交/</a:t>
            </a:r>
            <a:r>
              <a:rPr sz="20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撤消与断开连接在一起的语句,</a:t>
            </a:r>
            <a:r>
              <a:rPr sz="2000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以保证在断开连接之前使用户确认提交或撤消先前的</a:t>
            </a:r>
            <a:r>
              <a:rPr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工</a:t>
            </a:r>
            <a:r>
              <a:rPr sz="2000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作</a:t>
            </a:r>
            <a:r>
              <a:rPr sz="20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，例如Oracle中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6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5899150" marR="1175385" indent="6096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为什么需要 提交和撤</a:t>
            </a:r>
            <a:r>
              <a:rPr sz="20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销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7449" y="514180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2 </a:t>
            </a:r>
            <a:r>
              <a:rPr lang="zh-CN" altLang="en-US" spc="-5" dirty="0">
                <a:cs typeface="华文中宋"/>
              </a:rPr>
              <a:t>变量声明与数据库连接</a:t>
            </a:r>
            <a:br>
              <a:rPr lang="zh-CN" altLang="en-US" spc="-5" dirty="0">
                <a:cs typeface="华文中宋"/>
              </a:rPr>
            </a:br>
            <a:r>
              <a:rPr sz="2000" spc="-10" dirty="0"/>
              <a:t>(4)SQL</a:t>
            </a:r>
            <a:r>
              <a:rPr sz="2000" spc="-5" dirty="0">
                <a:cs typeface="华文中宋"/>
              </a:rPr>
              <a:t>执行的提交与撤销</a:t>
            </a:r>
            <a:endParaRPr sz="2000" dirty="0"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89470" y="4860797"/>
            <a:ext cx="1905000" cy="1000125"/>
          </a:xfrm>
          <a:custGeom>
            <a:avLst/>
            <a:gdLst/>
            <a:ahLst/>
            <a:cxnLst/>
            <a:rect l="l" t="t" r="r" b="b"/>
            <a:pathLst>
              <a:path w="1905000" h="1000125">
                <a:moveTo>
                  <a:pt x="1905000" y="499872"/>
                </a:moveTo>
                <a:lnTo>
                  <a:pt x="1901845" y="458905"/>
                </a:lnTo>
                <a:lnTo>
                  <a:pt x="1892546" y="418845"/>
                </a:lnTo>
                <a:lnTo>
                  <a:pt x="1877345" y="379820"/>
                </a:lnTo>
                <a:lnTo>
                  <a:pt x="1856488" y="341961"/>
                </a:lnTo>
                <a:lnTo>
                  <a:pt x="1830216" y="305395"/>
                </a:lnTo>
                <a:lnTo>
                  <a:pt x="1798776" y="270252"/>
                </a:lnTo>
                <a:lnTo>
                  <a:pt x="1762410" y="236661"/>
                </a:lnTo>
                <a:lnTo>
                  <a:pt x="1721364" y="204752"/>
                </a:lnTo>
                <a:lnTo>
                  <a:pt x="1675880" y="174653"/>
                </a:lnTo>
                <a:lnTo>
                  <a:pt x="1626203" y="146494"/>
                </a:lnTo>
                <a:lnTo>
                  <a:pt x="1572577" y="120404"/>
                </a:lnTo>
                <a:lnTo>
                  <a:pt x="1515246" y="96511"/>
                </a:lnTo>
                <a:lnTo>
                  <a:pt x="1454454" y="74946"/>
                </a:lnTo>
                <a:lnTo>
                  <a:pt x="1390445" y="55837"/>
                </a:lnTo>
                <a:lnTo>
                  <a:pt x="1323463" y="39314"/>
                </a:lnTo>
                <a:lnTo>
                  <a:pt x="1253752" y="25505"/>
                </a:lnTo>
                <a:lnTo>
                  <a:pt x="1181556" y="14540"/>
                </a:lnTo>
                <a:lnTo>
                  <a:pt x="1107119" y="6548"/>
                </a:lnTo>
                <a:lnTo>
                  <a:pt x="1030686" y="1658"/>
                </a:lnTo>
                <a:lnTo>
                  <a:pt x="952500" y="0"/>
                </a:lnTo>
                <a:lnTo>
                  <a:pt x="874416" y="1658"/>
                </a:lnTo>
                <a:lnTo>
                  <a:pt x="798065" y="6548"/>
                </a:lnTo>
                <a:lnTo>
                  <a:pt x="723691" y="14540"/>
                </a:lnTo>
                <a:lnTo>
                  <a:pt x="651540" y="25505"/>
                </a:lnTo>
                <a:lnTo>
                  <a:pt x="581858" y="39314"/>
                </a:lnTo>
                <a:lnTo>
                  <a:pt x="514891" y="55837"/>
                </a:lnTo>
                <a:lnTo>
                  <a:pt x="450883" y="74946"/>
                </a:lnTo>
                <a:lnTo>
                  <a:pt x="390083" y="96511"/>
                </a:lnTo>
                <a:lnTo>
                  <a:pt x="332733" y="120404"/>
                </a:lnTo>
                <a:lnTo>
                  <a:pt x="279082" y="146494"/>
                </a:lnTo>
                <a:lnTo>
                  <a:pt x="229374" y="174653"/>
                </a:lnTo>
                <a:lnTo>
                  <a:pt x="183855" y="204752"/>
                </a:lnTo>
                <a:lnTo>
                  <a:pt x="142771" y="236661"/>
                </a:lnTo>
                <a:lnTo>
                  <a:pt x="106367" y="270252"/>
                </a:lnTo>
                <a:lnTo>
                  <a:pt x="74890" y="305395"/>
                </a:lnTo>
                <a:lnTo>
                  <a:pt x="48585" y="341961"/>
                </a:lnTo>
                <a:lnTo>
                  <a:pt x="27697" y="379820"/>
                </a:lnTo>
                <a:lnTo>
                  <a:pt x="12473" y="418845"/>
                </a:lnTo>
                <a:lnTo>
                  <a:pt x="3159" y="458905"/>
                </a:lnTo>
                <a:lnTo>
                  <a:pt x="0" y="499872"/>
                </a:lnTo>
                <a:lnTo>
                  <a:pt x="3159" y="540941"/>
                </a:lnTo>
                <a:lnTo>
                  <a:pt x="12473" y="581083"/>
                </a:lnTo>
                <a:lnTo>
                  <a:pt x="27697" y="620170"/>
                </a:lnTo>
                <a:lnTo>
                  <a:pt x="48585" y="658075"/>
                </a:lnTo>
                <a:lnTo>
                  <a:pt x="74890" y="694670"/>
                </a:lnTo>
                <a:lnTo>
                  <a:pt x="106367" y="729827"/>
                </a:lnTo>
                <a:lnTo>
                  <a:pt x="142771" y="763420"/>
                </a:lnTo>
                <a:lnTo>
                  <a:pt x="169164" y="783913"/>
                </a:lnTo>
                <a:lnTo>
                  <a:pt x="169164" y="499872"/>
                </a:lnTo>
                <a:lnTo>
                  <a:pt x="171759" y="466148"/>
                </a:lnTo>
                <a:lnTo>
                  <a:pt x="191918" y="401046"/>
                </a:lnTo>
                <a:lnTo>
                  <a:pt x="230695" y="339780"/>
                </a:lnTo>
                <a:lnTo>
                  <a:pt x="256562" y="310851"/>
                </a:lnTo>
                <a:lnTo>
                  <a:pt x="286479" y="283200"/>
                </a:lnTo>
                <a:lnTo>
                  <a:pt x="320247" y="256934"/>
                </a:lnTo>
                <a:lnTo>
                  <a:pt x="357662" y="232157"/>
                </a:lnTo>
                <a:lnTo>
                  <a:pt x="398526" y="208978"/>
                </a:lnTo>
                <a:lnTo>
                  <a:pt x="442635" y="187502"/>
                </a:lnTo>
                <a:lnTo>
                  <a:pt x="489789" y="167835"/>
                </a:lnTo>
                <a:lnTo>
                  <a:pt x="539787" y="150083"/>
                </a:lnTo>
                <a:lnTo>
                  <a:pt x="592427" y="134354"/>
                </a:lnTo>
                <a:lnTo>
                  <a:pt x="647509" y="120753"/>
                </a:lnTo>
                <a:lnTo>
                  <a:pt x="704831" y="109386"/>
                </a:lnTo>
                <a:lnTo>
                  <a:pt x="764193" y="100360"/>
                </a:lnTo>
                <a:lnTo>
                  <a:pt x="825392" y="93782"/>
                </a:lnTo>
                <a:lnTo>
                  <a:pt x="888228" y="89757"/>
                </a:lnTo>
                <a:lnTo>
                  <a:pt x="952500" y="88392"/>
                </a:lnTo>
                <a:lnTo>
                  <a:pt x="1016880" y="89757"/>
                </a:lnTo>
                <a:lnTo>
                  <a:pt x="1079814" y="93782"/>
                </a:lnTo>
                <a:lnTo>
                  <a:pt x="1141101" y="100360"/>
                </a:lnTo>
                <a:lnTo>
                  <a:pt x="1200540" y="109386"/>
                </a:lnTo>
                <a:lnTo>
                  <a:pt x="1257931" y="120753"/>
                </a:lnTo>
                <a:lnTo>
                  <a:pt x="1313073" y="134354"/>
                </a:lnTo>
                <a:lnTo>
                  <a:pt x="1365765" y="150083"/>
                </a:lnTo>
                <a:lnTo>
                  <a:pt x="1415808" y="167835"/>
                </a:lnTo>
                <a:lnTo>
                  <a:pt x="1463000" y="187502"/>
                </a:lnTo>
                <a:lnTo>
                  <a:pt x="1507140" y="208978"/>
                </a:lnTo>
                <a:lnTo>
                  <a:pt x="1548029" y="232157"/>
                </a:lnTo>
                <a:lnTo>
                  <a:pt x="1585465" y="256934"/>
                </a:lnTo>
                <a:lnTo>
                  <a:pt x="1619249" y="283200"/>
                </a:lnTo>
                <a:lnTo>
                  <a:pt x="1649179" y="310851"/>
                </a:lnTo>
                <a:lnTo>
                  <a:pt x="1675054" y="339780"/>
                </a:lnTo>
                <a:lnTo>
                  <a:pt x="1713840" y="401046"/>
                </a:lnTo>
                <a:lnTo>
                  <a:pt x="1734002" y="466148"/>
                </a:lnTo>
                <a:lnTo>
                  <a:pt x="1736598" y="499872"/>
                </a:lnTo>
                <a:lnTo>
                  <a:pt x="1736598" y="783481"/>
                </a:lnTo>
                <a:lnTo>
                  <a:pt x="1762410" y="763420"/>
                </a:lnTo>
                <a:lnTo>
                  <a:pt x="1798776" y="729827"/>
                </a:lnTo>
                <a:lnTo>
                  <a:pt x="1830216" y="694670"/>
                </a:lnTo>
                <a:lnTo>
                  <a:pt x="1856488" y="658075"/>
                </a:lnTo>
                <a:lnTo>
                  <a:pt x="1877345" y="620170"/>
                </a:lnTo>
                <a:lnTo>
                  <a:pt x="1892546" y="581083"/>
                </a:lnTo>
                <a:lnTo>
                  <a:pt x="1901845" y="540941"/>
                </a:lnTo>
                <a:lnTo>
                  <a:pt x="1905000" y="499872"/>
                </a:lnTo>
                <a:close/>
              </a:path>
              <a:path w="1905000" h="1000125">
                <a:moveTo>
                  <a:pt x="1736598" y="783481"/>
                </a:moveTo>
                <a:lnTo>
                  <a:pt x="1736598" y="499872"/>
                </a:lnTo>
                <a:lnTo>
                  <a:pt x="1734002" y="533595"/>
                </a:lnTo>
                <a:lnTo>
                  <a:pt x="1726349" y="566572"/>
                </a:lnTo>
                <a:lnTo>
                  <a:pt x="1696675" y="629863"/>
                </a:lnTo>
                <a:lnTo>
                  <a:pt x="1649179" y="688892"/>
                </a:lnTo>
                <a:lnTo>
                  <a:pt x="1619249" y="716543"/>
                </a:lnTo>
                <a:lnTo>
                  <a:pt x="1585465" y="742809"/>
                </a:lnTo>
                <a:lnTo>
                  <a:pt x="1548029" y="767586"/>
                </a:lnTo>
                <a:lnTo>
                  <a:pt x="1507140" y="790765"/>
                </a:lnTo>
                <a:lnTo>
                  <a:pt x="1463000" y="812241"/>
                </a:lnTo>
                <a:lnTo>
                  <a:pt x="1415808" y="831908"/>
                </a:lnTo>
                <a:lnTo>
                  <a:pt x="1365765" y="849660"/>
                </a:lnTo>
                <a:lnTo>
                  <a:pt x="1313073" y="865389"/>
                </a:lnTo>
                <a:lnTo>
                  <a:pt x="1257931" y="878990"/>
                </a:lnTo>
                <a:lnTo>
                  <a:pt x="1200540" y="890357"/>
                </a:lnTo>
                <a:lnTo>
                  <a:pt x="1141101" y="899383"/>
                </a:lnTo>
                <a:lnTo>
                  <a:pt x="1079814" y="905961"/>
                </a:lnTo>
                <a:lnTo>
                  <a:pt x="1016880" y="909986"/>
                </a:lnTo>
                <a:lnTo>
                  <a:pt x="952500" y="911352"/>
                </a:lnTo>
                <a:lnTo>
                  <a:pt x="888228" y="909986"/>
                </a:lnTo>
                <a:lnTo>
                  <a:pt x="825392" y="905961"/>
                </a:lnTo>
                <a:lnTo>
                  <a:pt x="764193" y="899383"/>
                </a:lnTo>
                <a:lnTo>
                  <a:pt x="704831" y="890357"/>
                </a:lnTo>
                <a:lnTo>
                  <a:pt x="647509" y="878990"/>
                </a:lnTo>
                <a:lnTo>
                  <a:pt x="592427" y="865389"/>
                </a:lnTo>
                <a:lnTo>
                  <a:pt x="539787" y="849660"/>
                </a:lnTo>
                <a:lnTo>
                  <a:pt x="489789" y="831908"/>
                </a:lnTo>
                <a:lnTo>
                  <a:pt x="442635" y="812241"/>
                </a:lnTo>
                <a:lnTo>
                  <a:pt x="398526" y="790765"/>
                </a:lnTo>
                <a:lnTo>
                  <a:pt x="357662" y="767586"/>
                </a:lnTo>
                <a:lnTo>
                  <a:pt x="320247" y="742809"/>
                </a:lnTo>
                <a:lnTo>
                  <a:pt x="286479" y="716543"/>
                </a:lnTo>
                <a:lnTo>
                  <a:pt x="256562" y="688892"/>
                </a:lnTo>
                <a:lnTo>
                  <a:pt x="230695" y="659963"/>
                </a:lnTo>
                <a:lnTo>
                  <a:pt x="191918" y="598697"/>
                </a:lnTo>
                <a:lnTo>
                  <a:pt x="171759" y="533595"/>
                </a:lnTo>
                <a:lnTo>
                  <a:pt x="169164" y="499872"/>
                </a:lnTo>
                <a:lnTo>
                  <a:pt x="169164" y="783913"/>
                </a:lnTo>
                <a:lnTo>
                  <a:pt x="229374" y="825401"/>
                </a:lnTo>
                <a:lnTo>
                  <a:pt x="279082" y="853535"/>
                </a:lnTo>
                <a:lnTo>
                  <a:pt x="332733" y="879594"/>
                </a:lnTo>
                <a:lnTo>
                  <a:pt x="390083" y="903451"/>
                </a:lnTo>
                <a:lnTo>
                  <a:pt x="450883" y="924979"/>
                </a:lnTo>
                <a:lnTo>
                  <a:pt x="514891" y="944050"/>
                </a:lnTo>
                <a:lnTo>
                  <a:pt x="581858" y="960536"/>
                </a:lnTo>
                <a:lnTo>
                  <a:pt x="651540" y="974311"/>
                </a:lnTo>
                <a:lnTo>
                  <a:pt x="723691" y="985247"/>
                </a:lnTo>
                <a:lnTo>
                  <a:pt x="798065" y="993215"/>
                </a:lnTo>
                <a:lnTo>
                  <a:pt x="874416" y="998090"/>
                </a:lnTo>
                <a:lnTo>
                  <a:pt x="952500" y="999744"/>
                </a:lnTo>
                <a:lnTo>
                  <a:pt x="1030686" y="998090"/>
                </a:lnTo>
                <a:lnTo>
                  <a:pt x="1107119" y="993215"/>
                </a:lnTo>
                <a:lnTo>
                  <a:pt x="1181556" y="985247"/>
                </a:lnTo>
                <a:lnTo>
                  <a:pt x="1253752" y="974311"/>
                </a:lnTo>
                <a:lnTo>
                  <a:pt x="1323463" y="960536"/>
                </a:lnTo>
                <a:lnTo>
                  <a:pt x="1390445" y="944050"/>
                </a:lnTo>
                <a:lnTo>
                  <a:pt x="1454454" y="924979"/>
                </a:lnTo>
                <a:lnTo>
                  <a:pt x="1515246" y="903451"/>
                </a:lnTo>
                <a:lnTo>
                  <a:pt x="1572577" y="879594"/>
                </a:lnTo>
                <a:lnTo>
                  <a:pt x="1626203" y="853535"/>
                </a:lnTo>
                <a:lnTo>
                  <a:pt x="1675880" y="825401"/>
                </a:lnTo>
                <a:lnTo>
                  <a:pt x="1721364" y="795320"/>
                </a:lnTo>
                <a:lnTo>
                  <a:pt x="1736598" y="78348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7205" y="4943094"/>
            <a:ext cx="1590675" cy="836930"/>
          </a:xfrm>
          <a:custGeom>
            <a:avLst/>
            <a:gdLst/>
            <a:ahLst/>
            <a:cxnLst/>
            <a:rect l="l" t="t" r="r" b="b"/>
            <a:pathLst>
              <a:path w="1590675" h="836929">
                <a:moveTo>
                  <a:pt x="794766" y="0"/>
                </a:moveTo>
                <a:lnTo>
                  <a:pt x="729586" y="1387"/>
                </a:lnTo>
                <a:lnTo>
                  <a:pt x="665856" y="5479"/>
                </a:lnTo>
                <a:lnTo>
                  <a:pt x="603782" y="12166"/>
                </a:lnTo>
                <a:lnTo>
                  <a:pt x="543568" y="21342"/>
                </a:lnTo>
                <a:lnTo>
                  <a:pt x="485417" y="32896"/>
                </a:lnTo>
                <a:lnTo>
                  <a:pt x="429536" y="46723"/>
                </a:lnTo>
                <a:lnTo>
                  <a:pt x="376128" y="62713"/>
                </a:lnTo>
                <a:lnTo>
                  <a:pt x="325398" y="80759"/>
                </a:lnTo>
                <a:lnTo>
                  <a:pt x="277551" y="100753"/>
                </a:lnTo>
                <a:lnTo>
                  <a:pt x="232791" y="122586"/>
                </a:lnTo>
                <a:lnTo>
                  <a:pt x="191322" y="146151"/>
                </a:lnTo>
                <a:lnTo>
                  <a:pt x="153350" y="171340"/>
                </a:lnTo>
                <a:lnTo>
                  <a:pt x="119080" y="198044"/>
                </a:lnTo>
                <a:lnTo>
                  <a:pt x="88715" y="226156"/>
                </a:lnTo>
                <a:lnTo>
                  <a:pt x="62460" y="255567"/>
                </a:lnTo>
                <a:lnTo>
                  <a:pt x="23099" y="317857"/>
                </a:lnTo>
                <a:lnTo>
                  <a:pt x="2634" y="384048"/>
                </a:lnTo>
                <a:lnTo>
                  <a:pt x="0" y="418338"/>
                </a:lnTo>
                <a:lnTo>
                  <a:pt x="2634" y="452627"/>
                </a:lnTo>
                <a:lnTo>
                  <a:pt x="23099" y="518818"/>
                </a:lnTo>
                <a:lnTo>
                  <a:pt x="62460" y="581108"/>
                </a:lnTo>
                <a:lnTo>
                  <a:pt x="88715" y="610519"/>
                </a:lnTo>
                <a:lnTo>
                  <a:pt x="119080" y="638631"/>
                </a:lnTo>
                <a:lnTo>
                  <a:pt x="153350" y="665335"/>
                </a:lnTo>
                <a:lnTo>
                  <a:pt x="191322" y="690524"/>
                </a:lnTo>
                <a:lnTo>
                  <a:pt x="232791" y="714089"/>
                </a:lnTo>
                <a:lnTo>
                  <a:pt x="277551" y="735922"/>
                </a:lnTo>
                <a:lnTo>
                  <a:pt x="325398" y="755916"/>
                </a:lnTo>
                <a:lnTo>
                  <a:pt x="376128" y="773962"/>
                </a:lnTo>
                <a:lnTo>
                  <a:pt x="429536" y="789952"/>
                </a:lnTo>
                <a:lnTo>
                  <a:pt x="485417" y="803779"/>
                </a:lnTo>
                <a:lnTo>
                  <a:pt x="543568" y="815333"/>
                </a:lnTo>
                <a:lnTo>
                  <a:pt x="603782" y="824509"/>
                </a:lnTo>
                <a:lnTo>
                  <a:pt x="665856" y="831196"/>
                </a:lnTo>
                <a:lnTo>
                  <a:pt x="729586" y="835288"/>
                </a:lnTo>
                <a:lnTo>
                  <a:pt x="794766" y="836676"/>
                </a:lnTo>
                <a:lnTo>
                  <a:pt x="860054" y="835288"/>
                </a:lnTo>
                <a:lnTo>
                  <a:pt x="923881" y="831196"/>
                </a:lnTo>
                <a:lnTo>
                  <a:pt x="986043" y="824509"/>
                </a:lnTo>
                <a:lnTo>
                  <a:pt x="1046335" y="815333"/>
                </a:lnTo>
                <a:lnTo>
                  <a:pt x="1104554" y="803779"/>
                </a:lnTo>
                <a:lnTo>
                  <a:pt x="1160496" y="789952"/>
                </a:lnTo>
                <a:lnTo>
                  <a:pt x="1213956" y="773962"/>
                </a:lnTo>
                <a:lnTo>
                  <a:pt x="1264731" y="755916"/>
                </a:lnTo>
                <a:lnTo>
                  <a:pt x="1312616" y="735922"/>
                </a:lnTo>
                <a:lnTo>
                  <a:pt x="1357407" y="714089"/>
                </a:lnTo>
                <a:lnTo>
                  <a:pt x="1398901" y="690524"/>
                </a:lnTo>
                <a:lnTo>
                  <a:pt x="1436894" y="665335"/>
                </a:lnTo>
                <a:lnTo>
                  <a:pt x="1471181" y="638631"/>
                </a:lnTo>
                <a:lnTo>
                  <a:pt x="1501558" y="610519"/>
                </a:lnTo>
                <a:lnTo>
                  <a:pt x="1527821" y="581108"/>
                </a:lnTo>
                <a:lnTo>
                  <a:pt x="1567191" y="518818"/>
                </a:lnTo>
                <a:lnTo>
                  <a:pt x="1587659" y="452627"/>
                </a:lnTo>
                <a:lnTo>
                  <a:pt x="1590294" y="418337"/>
                </a:lnTo>
                <a:lnTo>
                  <a:pt x="1587659" y="384048"/>
                </a:lnTo>
                <a:lnTo>
                  <a:pt x="1567191" y="317857"/>
                </a:lnTo>
                <a:lnTo>
                  <a:pt x="1527821" y="255567"/>
                </a:lnTo>
                <a:lnTo>
                  <a:pt x="1501558" y="226156"/>
                </a:lnTo>
                <a:lnTo>
                  <a:pt x="1471181" y="198044"/>
                </a:lnTo>
                <a:lnTo>
                  <a:pt x="1436894" y="171340"/>
                </a:lnTo>
                <a:lnTo>
                  <a:pt x="1398901" y="146151"/>
                </a:lnTo>
                <a:lnTo>
                  <a:pt x="1357407" y="122586"/>
                </a:lnTo>
                <a:lnTo>
                  <a:pt x="1312616" y="100753"/>
                </a:lnTo>
                <a:lnTo>
                  <a:pt x="1264731" y="80759"/>
                </a:lnTo>
                <a:lnTo>
                  <a:pt x="1213956" y="62713"/>
                </a:lnTo>
                <a:lnTo>
                  <a:pt x="1160496" y="46723"/>
                </a:lnTo>
                <a:lnTo>
                  <a:pt x="1104554" y="32896"/>
                </a:lnTo>
                <a:lnTo>
                  <a:pt x="1046335" y="21342"/>
                </a:lnTo>
                <a:lnTo>
                  <a:pt x="986043" y="12166"/>
                </a:lnTo>
                <a:lnTo>
                  <a:pt x="923881" y="5479"/>
                </a:lnTo>
                <a:lnTo>
                  <a:pt x="860054" y="1387"/>
                </a:lnTo>
                <a:lnTo>
                  <a:pt x="7947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1334" y="4767190"/>
          <a:ext cx="2975171" cy="1016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46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31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exec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sql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commit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release;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或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76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exec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sql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rollback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微软雅黑"/>
                          <a:cs typeface="微软雅黑"/>
                        </a:rPr>
                        <a:t>r</a:t>
                      </a:r>
                      <a:r>
                        <a:rPr sz="1800" dirty="0">
                          <a:latin typeface="微软雅黑"/>
                          <a:cs typeface="微软雅黑"/>
                        </a:rPr>
                        <a:t>elease;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2736" y="1495759"/>
            <a:ext cx="9200763" cy="5081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事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务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：(从应用程序员角度)是一个存取或改变数据库内容的程序的一次执行，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或者说一条或多条SQL语句的一次执行被看作一个事务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 marR="37465" indent="-457200">
              <a:lnSpc>
                <a:spcPts val="3130"/>
              </a:lnSpc>
              <a:spcBef>
                <a:spcPts val="215"/>
              </a:spcBef>
              <a:tabLst>
                <a:tab pos="1310005" algn="l"/>
              </a:tabLst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事务一般是由应用程序员提出，因此有开始和结束, 结束前需要提交或撤消。 </a:t>
            </a:r>
            <a:r>
              <a:rPr sz="20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Begin	Transaction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1821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 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1757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1821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 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18210">
              <a:lnSpc>
                <a:spcPct val="100000"/>
              </a:lnSpc>
              <a:spcBef>
                <a:spcPts val="835"/>
              </a:spcBef>
              <a:tabLst>
                <a:tab pos="2033270" algn="l"/>
                <a:tab pos="4217035" algn="l"/>
                <a:tab pos="4435475" algn="l"/>
              </a:tabLst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 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commit work	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|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 sql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rollbac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k</a:t>
            </a:r>
            <a:r>
              <a:rPr sz="2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work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End Transaction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7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 marR="175895" indent="-635">
              <a:lnSpc>
                <a:spcPct val="130200"/>
              </a:lnSpc>
            </a:pP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在嵌入式SQL程序中，任何一条数据库操纵语句(如exe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select等)都会引发一个新事务的开 </a:t>
            </a:r>
            <a:r>
              <a:rPr sz="16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始，</a:t>
            </a:r>
            <a:r>
              <a:rPr sz="1600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只要该程序当前没有正在</a:t>
            </a:r>
            <a:r>
              <a:rPr lang="zh-CN" altLang="en-US" sz="16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1600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的事务</a:t>
            </a:r>
            <a:r>
              <a:rPr sz="16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。而事务的</a:t>
            </a:r>
            <a:r>
              <a:rPr sz="1600" spc="-1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结</a:t>
            </a:r>
            <a:r>
              <a:rPr sz="16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束是需要应用程序员通过c</a:t>
            </a:r>
            <a:r>
              <a:rPr sz="1600" spc="-1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</a:t>
            </a:r>
            <a:r>
              <a:rPr sz="1600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mmit或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rollbac</a:t>
            </a:r>
            <a:r>
              <a:rPr sz="16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k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确认的。因此Begi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 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Transact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和En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Transaction两行语句是不需要的。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118" y="588143"/>
            <a:ext cx="254000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变量声明与数据库连接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(5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事务的概念与特性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C778C2-1B44-4471-965A-D1EC1FCF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变量声明与数据库连接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029" y="1438609"/>
            <a:ext cx="8457565" cy="162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事务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(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从微观角度，或者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从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DB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M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S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角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度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)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是数据库管理系统提供的控制数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 marR="5080" algn="just">
              <a:lnSpc>
                <a:spcPct val="130100"/>
              </a:lnSpc>
              <a:spcBef>
                <a:spcPts val="280"/>
              </a:spcBef>
            </a:pP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据操作的一种手段，通过这一手段，应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用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程序员将一系列的数据库操作组合 在一起作为一个整体进行操作和控制，以便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数据库管理系统能够提供一致性 状态转换的保证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6567" y="3361944"/>
            <a:ext cx="7665720" cy="2842188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例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：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“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银行转帐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”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事务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T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：从帐户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A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过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户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5000RMB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到帐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户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B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上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T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：</a:t>
            </a:r>
            <a:r>
              <a:rPr sz="2000" b="1" spc="49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read(A);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72644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A := A – 5000;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72644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write(A);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725805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read(B);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72644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B := B + 5000;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726440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write(B);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91440" marR="83820">
              <a:lnSpc>
                <a:spcPct val="110000"/>
              </a:lnSpc>
              <a:spcBef>
                <a:spcPts val="35"/>
              </a:spcBef>
            </a:pPr>
            <a:r>
              <a:rPr sz="16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注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：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read(X</a:t>
            </a:r>
            <a:r>
              <a:rPr sz="16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)</a:t>
            </a:r>
            <a:r>
              <a:rPr sz="16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是</a:t>
            </a:r>
            <a:r>
              <a:rPr sz="16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从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数据库传送数据项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X</a:t>
            </a:r>
            <a:r>
              <a:rPr sz="16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到事务的工作区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中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;  writ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(X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)</a:t>
            </a:r>
            <a:r>
              <a:rPr sz="16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是从事务的工作区 中将数据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项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X</a:t>
            </a:r>
            <a:r>
              <a:rPr sz="16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写回数据库。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470448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2 </a:t>
            </a:r>
            <a:r>
              <a:rPr spc="-5" dirty="0" err="1">
                <a:cs typeface="华文中宋"/>
              </a:rPr>
              <a:t>变量声明与数据库连接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(5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事务的概念与特性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193933" y="5606796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4">
                <a:moveTo>
                  <a:pt x="1905000" y="596645"/>
                </a:moveTo>
                <a:lnTo>
                  <a:pt x="1901845" y="547757"/>
                </a:lnTo>
                <a:lnTo>
                  <a:pt x="1892546" y="499948"/>
                </a:lnTo>
                <a:lnTo>
                  <a:pt x="1877345" y="453373"/>
                </a:lnTo>
                <a:lnTo>
                  <a:pt x="1856488" y="408188"/>
                </a:lnTo>
                <a:lnTo>
                  <a:pt x="1830216" y="364545"/>
                </a:lnTo>
                <a:lnTo>
                  <a:pt x="1798776" y="322600"/>
                </a:lnTo>
                <a:lnTo>
                  <a:pt x="1762410" y="282506"/>
                </a:lnTo>
                <a:lnTo>
                  <a:pt x="1721364" y="244419"/>
                </a:lnTo>
                <a:lnTo>
                  <a:pt x="1675880" y="208491"/>
                </a:lnTo>
                <a:lnTo>
                  <a:pt x="1626203" y="174878"/>
                </a:lnTo>
                <a:lnTo>
                  <a:pt x="1572577" y="143735"/>
                </a:lnTo>
                <a:lnTo>
                  <a:pt x="1515246" y="115214"/>
                </a:lnTo>
                <a:lnTo>
                  <a:pt x="1454454" y="89471"/>
                </a:lnTo>
                <a:lnTo>
                  <a:pt x="1390445" y="66659"/>
                </a:lnTo>
                <a:lnTo>
                  <a:pt x="1323463" y="46934"/>
                </a:lnTo>
                <a:lnTo>
                  <a:pt x="1253752" y="30449"/>
                </a:lnTo>
                <a:lnTo>
                  <a:pt x="1181556" y="17359"/>
                </a:lnTo>
                <a:lnTo>
                  <a:pt x="1107119" y="7818"/>
                </a:lnTo>
                <a:lnTo>
                  <a:pt x="1030686" y="1980"/>
                </a:lnTo>
                <a:lnTo>
                  <a:pt x="952500" y="0"/>
                </a:lnTo>
                <a:lnTo>
                  <a:pt x="874416" y="1980"/>
                </a:lnTo>
                <a:lnTo>
                  <a:pt x="798065" y="7818"/>
                </a:lnTo>
                <a:lnTo>
                  <a:pt x="723691" y="17359"/>
                </a:lnTo>
                <a:lnTo>
                  <a:pt x="651540" y="30449"/>
                </a:lnTo>
                <a:lnTo>
                  <a:pt x="581858" y="46934"/>
                </a:lnTo>
                <a:lnTo>
                  <a:pt x="514891" y="66659"/>
                </a:lnTo>
                <a:lnTo>
                  <a:pt x="450883" y="89471"/>
                </a:lnTo>
                <a:lnTo>
                  <a:pt x="390083" y="115214"/>
                </a:lnTo>
                <a:lnTo>
                  <a:pt x="332733" y="143735"/>
                </a:lnTo>
                <a:lnTo>
                  <a:pt x="279082" y="174879"/>
                </a:lnTo>
                <a:lnTo>
                  <a:pt x="229374" y="208491"/>
                </a:lnTo>
                <a:lnTo>
                  <a:pt x="183855" y="244419"/>
                </a:lnTo>
                <a:lnTo>
                  <a:pt x="142771" y="282506"/>
                </a:lnTo>
                <a:lnTo>
                  <a:pt x="106367" y="322600"/>
                </a:lnTo>
                <a:lnTo>
                  <a:pt x="74890" y="364545"/>
                </a:lnTo>
                <a:lnTo>
                  <a:pt x="48585" y="408188"/>
                </a:lnTo>
                <a:lnTo>
                  <a:pt x="27697" y="453373"/>
                </a:lnTo>
                <a:lnTo>
                  <a:pt x="12473" y="499948"/>
                </a:lnTo>
                <a:lnTo>
                  <a:pt x="3159" y="547757"/>
                </a:lnTo>
                <a:lnTo>
                  <a:pt x="0" y="596646"/>
                </a:lnTo>
                <a:lnTo>
                  <a:pt x="3159" y="645643"/>
                </a:lnTo>
                <a:lnTo>
                  <a:pt x="12473" y="693550"/>
                </a:lnTo>
                <a:lnTo>
                  <a:pt x="27697" y="740212"/>
                </a:lnTo>
                <a:lnTo>
                  <a:pt x="48585" y="785475"/>
                </a:lnTo>
                <a:lnTo>
                  <a:pt x="74890" y="829186"/>
                </a:lnTo>
                <a:lnTo>
                  <a:pt x="106367" y="871192"/>
                </a:lnTo>
                <a:lnTo>
                  <a:pt x="142771" y="911337"/>
                </a:lnTo>
                <a:lnTo>
                  <a:pt x="183855" y="949470"/>
                </a:lnTo>
                <a:lnTo>
                  <a:pt x="229374" y="985435"/>
                </a:lnTo>
                <a:lnTo>
                  <a:pt x="279082" y="1019079"/>
                </a:lnTo>
                <a:lnTo>
                  <a:pt x="332733" y="1050249"/>
                </a:lnTo>
                <a:lnTo>
                  <a:pt x="390083" y="1078790"/>
                </a:lnTo>
                <a:lnTo>
                  <a:pt x="450883" y="1104550"/>
                </a:lnTo>
                <a:lnTo>
                  <a:pt x="514891" y="1127373"/>
                </a:lnTo>
                <a:lnTo>
                  <a:pt x="581858" y="1147107"/>
                </a:lnTo>
                <a:lnTo>
                  <a:pt x="651540" y="1163598"/>
                </a:lnTo>
                <a:lnTo>
                  <a:pt x="723691" y="1176692"/>
                </a:lnTo>
                <a:lnTo>
                  <a:pt x="798065" y="1186235"/>
                </a:lnTo>
                <a:lnTo>
                  <a:pt x="874416" y="1192073"/>
                </a:lnTo>
                <a:lnTo>
                  <a:pt x="952500" y="1194054"/>
                </a:lnTo>
                <a:lnTo>
                  <a:pt x="1030686" y="1192073"/>
                </a:lnTo>
                <a:lnTo>
                  <a:pt x="1107119" y="1186235"/>
                </a:lnTo>
                <a:lnTo>
                  <a:pt x="1181556" y="1176692"/>
                </a:lnTo>
                <a:lnTo>
                  <a:pt x="1253752" y="1163598"/>
                </a:lnTo>
                <a:lnTo>
                  <a:pt x="1323463" y="1147107"/>
                </a:lnTo>
                <a:lnTo>
                  <a:pt x="1390445" y="1127373"/>
                </a:lnTo>
                <a:lnTo>
                  <a:pt x="1454454" y="1104550"/>
                </a:lnTo>
                <a:lnTo>
                  <a:pt x="1515246" y="1078790"/>
                </a:lnTo>
                <a:lnTo>
                  <a:pt x="1572577" y="1050249"/>
                </a:lnTo>
                <a:lnTo>
                  <a:pt x="1626203" y="1019079"/>
                </a:lnTo>
                <a:lnTo>
                  <a:pt x="1675880" y="985435"/>
                </a:lnTo>
                <a:lnTo>
                  <a:pt x="1721364" y="949470"/>
                </a:lnTo>
                <a:lnTo>
                  <a:pt x="1762410" y="911337"/>
                </a:lnTo>
                <a:lnTo>
                  <a:pt x="1798776" y="871192"/>
                </a:lnTo>
                <a:lnTo>
                  <a:pt x="1830216" y="829186"/>
                </a:lnTo>
                <a:lnTo>
                  <a:pt x="1856488" y="785475"/>
                </a:lnTo>
                <a:lnTo>
                  <a:pt x="1877345" y="740212"/>
                </a:lnTo>
                <a:lnTo>
                  <a:pt x="1892546" y="693550"/>
                </a:lnTo>
                <a:lnTo>
                  <a:pt x="1901845" y="645643"/>
                </a:lnTo>
                <a:lnTo>
                  <a:pt x="1905000" y="59664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887" y="1438609"/>
            <a:ext cx="8032750" cy="5410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事务的特性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ACID</a:t>
            </a:r>
            <a:endParaRPr sz="2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137160">
              <a:lnSpc>
                <a:spcPct val="130300"/>
              </a:lnSpc>
              <a:spcBef>
                <a:spcPts val="130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原子性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Atomicity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能够保证事务的一组更新操作是原子不可分的，即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对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而言，要么全做，要么全不做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 marR="113664">
              <a:lnSpc>
                <a:spcPts val="2960"/>
              </a:lnSpc>
              <a:spcBef>
                <a:spcPts val="85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一致性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Consistency: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保证事务的操作状态是正确的，符合一致性的操 作规则，它是进一步由隔离性来保证的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隔离性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Isolation: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保证并发执行的多个事务之间互相不受影响。例如两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 marR="5080">
              <a:lnSpc>
                <a:spcPct val="1303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个事务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和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T2,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即使并发执行，也相当于或者先执行了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T1,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再执行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T2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或者先执行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了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T2,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再执行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。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 marR="187960">
              <a:lnSpc>
                <a:spcPts val="2960"/>
              </a:lnSpc>
              <a:spcBef>
                <a:spcPts val="85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持久性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Durability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保证已提交事务的影响是持久的，被撤销事务的影 响是可恢复的。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换句话说：具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有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ACID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特性的若干数据库基本操作的组合体被称为事务。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3310890" marR="3202940" indent="-635" algn="ctr">
              <a:lnSpc>
                <a:spcPct val="100000"/>
              </a:lnSpc>
            </a:pP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事务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是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的核心 技术哟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281" y="531766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pc="-5" dirty="0" smtClean="0">
                <a:cs typeface="华文中宋"/>
              </a:rPr>
              <a:t>1</a:t>
            </a:r>
            <a:r>
              <a:rPr lang="zh-CN" altLang="en-US" spc="-5" dirty="0" smtClean="0">
                <a:cs typeface="华文中宋"/>
              </a:rPr>
              <a:t>变量</a:t>
            </a:r>
            <a:r>
              <a:rPr lang="zh-CN" altLang="en-US" spc="-5" dirty="0">
                <a:cs typeface="华文中宋"/>
              </a:rPr>
              <a:t>声明与数据库连接</a:t>
            </a:r>
            <a:r>
              <a:rPr lang="zh-CN" altLang="en-US" sz="2000" dirty="0">
                <a:cs typeface="华文中宋"/>
              </a:rPr>
              <a:t/>
            </a:r>
            <a:br>
              <a:rPr lang="zh-CN" altLang="en-US" sz="2000" dirty="0">
                <a:cs typeface="华文中宋"/>
              </a:rPr>
            </a:br>
            <a:r>
              <a:rPr lang="en-US" altLang="zh-CN" sz="2000" spc="-5" dirty="0">
                <a:cs typeface="华文中宋"/>
              </a:rPr>
              <a:t> </a:t>
            </a:r>
            <a:r>
              <a:rPr sz="2000" spc="-10" dirty="0"/>
              <a:t>(5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事务的概念与特性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5719" y="5490971"/>
            <a:ext cx="2282190" cy="1426210"/>
          </a:xfrm>
          <a:custGeom>
            <a:avLst/>
            <a:gdLst/>
            <a:ahLst/>
            <a:cxnLst/>
            <a:rect l="l" t="t" r="r" b="b"/>
            <a:pathLst>
              <a:path w="2282190" h="1426209">
                <a:moveTo>
                  <a:pt x="2282190" y="712470"/>
                </a:moveTo>
                <a:lnTo>
                  <a:pt x="2278409" y="654076"/>
                </a:lnTo>
                <a:lnTo>
                  <a:pt x="2267263" y="596975"/>
                </a:lnTo>
                <a:lnTo>
                  <a:pt x="2249045" y="541350"/>
                </a:lnTo>
                <a:lnTo>
                  <a:pt x="2224046" y="487387"/>
                </a:lnTo>
                <a:lnTo>
                  <a:pt x="2192559" y="435268"/>
                </a:lnTo>
                <a:lnTo>
                  <a:pt x="2154878" y="385178"/>
                </a:lnTo>
                <a:lnTo>
                  <a:pt x="2111293" y="337301"/>
                </a:lnTo>
                <a:lnTo>
                  <a:pt x="2062100" y="291821"/>
                </a:lnTo>
                <a:lnTo>
                  <a:pt x="2007588" y="248922"/>
                </a:lnTo>
                <a:lnTo>
                  <a:pt x="1948052" y="208788"/>
                </a:lnTo>
                <a:lnTo>
                  <a:pt x="1883785" y="171602"/>
                </a:lnTo>
                <a:lnTo>
                  <a:pt x="1815077" y="137550"/>
                </a:lnTo>
                <a:lnTo>
                  <a:pt x="1742223" y="106814"/>
                </a:lnTo>
                <a:lnTo>
                  <a:pt x="1665515" y="79580"/>
                </a:lnTo>
                <a:lnTo>
                  <a:pt x="1585245" y="56030"/>
                </a:lnTo>
                <a:lnTo>
                  <a:pt x="1501706" y="36350"/>
                </a:lnTo>
                <a:lnTo>
                  <a:pt x="1415191" y="20723"/>
                </a:lnTo>
                <a:lnTo>
                  <a:pt x="1325992" y="9332"/>
                </a:lnTo>
                <a:lnTo>
                  <a:pt x="1234402" y="2363"/>
                </a:lnTo>
                <a:lnTo>
                  <a:pt x="1140714" y="0"/>
                </a:lnTo>
                <a:lnTo>
                  <a:pt x="1047134" y="2363"/>
                </a:lnTo>
                <a:lnTo>
                  <a:pt x="955641" y="9332"/>
                </a:lnTo>
                <a:lnTo>
                  <a:pt x="866530" y="20723"/>
                </a:lnTo>
                <a:lnTo>
                  <a:pt x="780092" y="36350"/>
                </a:lnTo>
                <a:lnTo>
                  <a:pt x="696622" y="56030"/>
                </a:lnTo>
                <a:lnTo>
                  <a:pt x="616413" y="79580"/>
                </a:lnTo>
                <a:lnTo>
                  <a:pt x="539756" y="106814"/>
                </a:lnTo>
                <a:lnTo>
                  <a:pt x="466947" y="137550"/>
                </a:lnTo>
                <a:lnTo>
                  <a:pt x="398278" y="171602"/>
                </a:lnTo>
                <a:lnTo>
                  <a:pt x="334041" y="208788"/>
                </a:lnTo>
                <a:lnTo>
                  <a:pt x="274531" y="248922"/>
                </a:lnTo>
                <a:lnTo>
                  <a:pt x="220041" y="291821"/>
                </a:lnTo>
                <a:lnTo>
                  <a:pt x="170863" y="337301"/>
                </a:lnTo>
                <a:lnTo>
                  <a:pt x="127291" y="385178"/>
                </a:lnTo>
                <a:lnTo>
                  <a:pt x="89618" y="435268"/>
                </a:lnTo>
                <a:lnTo>
                  <a:pt x="58137" y="487387"/>
                </a:lnTo>
                <a:lnTo>
                  <a:pt x="33142" y="541350"/>
                </a:lnTo>
                <a:lnTo>
                  <a:pt x="14925" y="596975"/>
                </a:lnTo>
                <a:lnTo>
                  <a:pt x="3780" y="654076"/>
                </a:lnTo>
                <a:lnTo>
                  <a:pt x="0" y="712470"/>
                </a:lnTo>
                <a:lnTo>
                  <a:pt x="3780" y="770972"/>
                </a:lnTo>
                <a:lnTo>
                  <a:pt x="14925" y="828171"/>
                </a:lnTo>
                <a:lnTo>
                  <a:pt x="33142" y="883883"/>
                </a:lnTo>
                <a:lnTo>
                  <a:pt x="58137" y="937924"/>
                </a:lnTo>
                <a:lnTo>
                  <a:pt x="89618" y="990111"/>
                </a:lnTo>
                <a:lnTo>
                  <a:pt x="127291" y="1040261"/>
                </a:lnTo>
                <a:lnTo>
                  <a:pt x="170863" y="1088190"/>
                </a:lnTo>
                <a:lnTo>
                  <a:pt x="201930" y="1116949"/>
                </a:lnTo>
                <a:lnTo>
                  <a:pt x="201930" y="712470"/>
                </a:lnTo>
                <a:lnTo>
                  <a:pt x="205044" y="664380"/>
                </a:lnTo>
                <a:lnTo>
                  <a:pt x="214225" y="617367"/>
                </a:lnTo>
                <a:lnTo>
                  <a:pt x="229231" y="571580"/>
                </a:lnTo>
                <a:lnTo>
                  <a:pt x="249820" y="527169"/>
                </a:lnTo>
                <a:lnTo>
                  <a:pt x="275748" y="484286"/>
                </a:lnTo>
                <a:lnTo>
                  <a:pt x="306775" y="443080"/>
                </a:lnTo>
                <a:lnTo>
                  <a:pt x="342656" y="403702"/>
                </a:lnTo>
                <a:lnTo>
                  <a:pt x="383151" y="366302"/>
                </a:lnTo>
                <a:lnTo>
                  <a:pt x="428017" y="331030"/>
                </a:lnTo>
                <a:lnTo>
                  <a:pt x="477011" y="298037"/>
                </a:lnTo>
                <a:lnTo>
                  <a:pt x="529892" y="267472"/>
                </a:lnTo>
                <a:lnTo>
                  <a:pt x="586416" y="239487"/>
                </a:lnTo>
                <a:lnTo>
                  <a:pt x="646342" y="214231"/>
                </a:lnTo>
                <a:lnTo>
                  <a:pt x="709428" y="191855"/>
                </a:lnTo>
                <a:lnTo>
                  <a:pt x="775430" y="172509"/>
                </a:lnTo>
                <a:lnTo>
                  <a:pt x="844107" y="156344"/>
                </a:lnTo>
                <a:lnTo>
                  <a:pt x="915216" y="143509"/>
                </a:lnTo>
                <a:lnTo>
                  <a:pt x="988515" y="134155"/>
                </a:lnTo>
                <a:lnTo>
                  <a:pt x="1063761" y="128432"/>
                </a:lnTo>
                <a:lnTo>
                  <a:pt x="1140714" y="126492"/>
                </a:lnTo>
                <a:lnTo>
                  <a:pt x="1217774" y="128432"/>
                </a:lnTo>
                <a:lnTo>
                  <a:pt x="1293119" y="134155"/>
                </a:lnTo>
                <a:lnTo>
                  <a:pt x="1366505" y="143509"/>
                </a:lnTo>
                <a:lnTo>
                  <a:pt x="1437692" y="156344"/>
                </a:lnTo>
                <a:lnTo>
                  <a:pt x="1506438" y="172509"/>
                </a:lnTo>
                <a:lnTo>
                  <a:pt x="1572500" y="191855"/>
                </a:lnTo>
                <a:lnTo>
                  <a:pt x="1635637" y="214231"/>
                </a:lnTo>
                <a:lnTo>
                  <a:pt x="1695608" y="239487"/>
                </a:lnTo>
                <a:lnTo>
                  <a:pt x="1752170" y="267472"/>
                </a:lnTo>
                <a:lnTo>
                  <a:pt x="1805082" y="298037"/>
                </a:lnTo>
                <a:lnTo>
                  <a:pt x="1854102" y="331030"/>
                </a:lnTo>
                <a:lnTo>
                  <a:pt x="1898989" y="366302"/>
                </a:lnTo>
                <a:lnTo>
                  <a:pt x="1939500" y="403702"/>
                </a:lnTo>
                <a:lnTo>
                  <a:pt x="1975394" y="443080"/>
                </a:lnTo>
                <a:lnTo>
                  <a:pt x="2006429" y="484286"/>
                </a:lnTo>
                <a:lnTo>
                  <a:pt x="2032363" y="527169"/>
                </a:lnTo>
                <a:lnTo>
                  <a:pt x="2052955" y="571580"/>
                </a:lnTo>
                <a:lnTo>
                  <a:pt x="2067963" y="617367"/>
                </a:lnTo>
                <a:lnTo>
                  <a:pt x="2077145" y="664380"/>
                </a:lnTo>
                <a:lnTo>
                  <a:pt x="2080260" y="712470"/>
                </a:lnTo>
                <a:lnTo>
                  <a:pt x="2080260" y="1116910"/>
                </a:lnTo>
                <a:lnTo>
                  <a:pt x="2111293" y="1088190"/>
                </a:lnTo>
                <a:lnTo>
                  <a:pt x="2154878" y="1040261"/>
                </a:lnTo>
                <a:lnTo>
                  <a:pt x="2192559" y="990111"/>
                </a:lnTo>
                <a:lnTo>
                  <a:pt x="2224046" y="937924"/>
                </a:lnTo>
                <a:lnTo>
                  <a:pt x="2249045" y="883883"/>
                </a:lnTo>
                <a:lnTo>
                  <a:pt x="2267263" y="828171"/>
                </a:lnTo>
                <a:lnTo>
                  <a:pt x="2278409" y="770972"/>
                </a:lnTo>
                <a:lnTo>
                  <a:pt x="2282190" y="712470"/>
                </a:lnTo>
                <a:close/>
              </a:path>
              <a:path w="2282190" h="1426209">
                <a:moveTo>
                  <a:pt x="2080260" y="1116910"/>
                </a:moveTo>
                <a:lnTo>
                  <a:pt x="2080260" y="712470"/>
                </a:lnTo>
                <a:lnTo>
                  <a:pt x="2077145" y="760565"/>
                </a:lnTo>
                <a:lnTo>
                  <a:pt x="2067963" y="807594"/>
                </a:lnTo>
                <a:lnTo>
                  <a:pt x="2052955" y="853406"/>
                </a:lnTo>
                <a:lnTo>
                  <a:pt x="2032363" y="897849"/>
                </a:lnTo>
                <a:lnTo>
                  <a:pt x="2006429" y="940772"/>
                </a:lnTo>
                <a:lnTo>
                  <a:pt x="1975394" y="982023"/>
                </a:lnTo>
                <a:lnTo>
                  <a:pt x="1939500" y="1021451"/>
                </a:lnTo>
                <a:lnTo>
                  <a:pt x="1898989" y="1058905"/>
                </a:lnTo>
                <a:lnTo>
                  <a:pt x="1854102" y="1094233"/>
                </a:lnTo>
                <a:lnTo>
                  <a:pt x="1805082" y="1127283"/>
                </a:lnTo>
                <a:lnTo>
                  <a:pt x="1752170" y="1157905"/>
                </a:lnTo>
                <a:lnTo>
                  <a:pt x="1695608" y="1185946"/>
                </a:lnTo>
                <a:lnTo>
                  <a:pt x="1635637" y="1211255"/>
                </a:lnTo>
                <a:lnTo>
                  <a:pt x="1572500" y="1233681"/>
                </a:lnTo>
                <a:lnTo>
                  <a:pt x="1506438" y="1253073"/>
                </a:lnTo>
                <a:lnTo>
                  <a:pt x="1437692" y="1269278"/>
                </a:lnTo>
                <a:lnTo>
                  <a:pt x="1366505" y="1282146"/>
                </a:lnTo>
                <a:lnTo>
                  <a:pt x="1293119" y="1291525"/>
                </a:lnTo>
                <a:lnTo>
                  <a:pt x="1217774" y="1297263"/>
                </a:lnTo>
                <a:lnTo>
                  <a:pt x="1140714" y="1299210"/>
                </a:lnTo>
                <a:lnTo>
                  <a:pt x="1063761" y="1297263"/>
                </a:lnTo>
                <a:lnTo>
                  <a:pt x="988515" y="1291525"/>
                </a:lnTo>
                <a:lnTo>
                  <a:pt x="915216" y="1282146"/>
                </a:lnTo>
                <a:lnTo>
                  <a:pt x="844107" y="1269278"/>
                </a:lnTo>
                <a:lnTo>
                  <a:pt x="775430" y="1253073"/>
                </a:lnTo>
                <a:lnTo>
                  <a:pt x="709428" y="1233681"/>
                </a:lnTo>
                <a:lnTo>
                  <a:pt x="646342" y="1211255"/>
                </a:lnTo>
                <a:lnTo>
                  <a:pt x="586416" y="1185946"/>
                </a:lnTo>
                <a:lnTo>
                  <a:pt x="529892" y="1157905"/>
                </a:lnTo>
                <a:lnTo>
                  <a:pt x="477012" y="1127283"/>
                </a:lnTo>
                <a:lnTo>
                  <a:pt x="428017" y="1094233"/>
                </a:lnTo>
                <a:lnTo>
                  <a:pt x="383151" y="1058905"/>
                </a:lnTo>
                <a:lnTo>
                  <a:pt x="342656" y="1021451"/>
                </a:lnTo>
                <a:lnTo>
                  <a:pt x="306775" y="982023"/>
                </a:lnTo>
                <a:lnTo>
                  <a:pt x="275748" y="940772"/>
                </a:lnTo>
                <a:lnTo>
                  <a:pt x="249820" y="897849"/>
                </a:lnTo>
                <a:lnTo>
                  <a:pt x="229231" y="853406"/>
                </a:lnTo>
                <a:lnTo>
                  <a:pt x="214225" y="807594"/>
                </a:lnTo>
                <a:lnTo>
                  <a:pt x="205044" y="760565"/>
                </a:lnTo>
                <a:lnTo>
                  <a:pt x="201930" y="712470"/>
                </a:lnTo>
                <a:lnTo>
                  <a:pt x="201930" y="1116949"/>
                </a:lnTo>
                <a:lnTo>
                  <a:pt x="274531" y="1176652"/>
                </a:lnTo>
                <a:lnTo>
                  <a:pt x="334041" y="1216818"/>
                </a:lnTo>
                <a:lnTo>
                  <a:pt x="398278" y="1254029"/>
                </a:lnTo>
                <a:lnTo>
                  <a:pt x="466947" y="1288103"/>
                </a:lnTo>
                <a:lnTo>
                  <a:pt x="539756" y="1318854"/>
                </a:lnTo>
                <a:lnTo>
                  <a:pt x="616413" y="1346101"/>
                </a:lnTo>
                <a:lnTo>
                  <a:pt x="696622" y="1369659"/>
                </a:lnTo>
                <a:lnTo>
                  <a:pt x="780092" y="1389345"/>
                </a:lnTo>
                <a:lnTo>
                  <a:pt x="866530" y="1404976"/>
                </a:lnTo>
                <a:lnTo>
                  <a:pt x="955641" y="1416368"/>
                </a:lnTo>
                <a:lnTo>
                  <a:pt x="1047134" y="1423337"/>
                </a:lnTo>
                <a:lnTo>
                  <a:pt x="1140714" y="1425702"/>
                </a:lnTo>
                <a:lnTo>
                  <a:pt x="1234402" y="1423337"/>
                </a:lnTo>
                <a:lnTo>
                  <a:pt x="1325992" y="1416368"/>
                </a:lnTo>
                <a:lnTo>
                  <a:pt x="1415191" y="1404976"/>
                </a:lnTo>
                <a:lnTo>
                  <a:pt x="1501706" y="1389345"/>
                </a:lnTo>
                <a:lnTo>
                  <a:pt x="1585245" y="1369659"/>
                </a:lnTo>
                <a:lnTo>
                  <a:pt x="1665515" y="1346101"/>
                </a:lnTo>
                <a:lnTo>
                  <a:pt x="1742223" y="1318854"/>
                </a:lnTo>
                <a:lnTo>
                  <a:pt x="1815077" y="1288103"/>
                </a:lnTo>
                <a:lnTo>
                  <a:pt x="1883785" y="1254029"/>
                </a:lnTo>
                <a:lnTo>
                  <a:pt x="1948052" y="1216818"/>
                </a:lnTo>
                <a:lnTo>
                  <a:pt x="2007588" y="1176652"/>
                </a:lnTo>
                <a:lnTo>
                  <a:pt x="2062100" y="1133715"/>
                </a:lnTo>
                <a:lnTo>
                  <a:pt x="2080260" y="111691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3933" y="5606796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4">
                <a:moveTo>
                  <a:pt x="952500" y="0"/>
                </a:moveTo>
                <a:lnTo>
                  <a:pt x="874416" y="1980"/>
                </a:lnTo>
                <a:lnTo>
                  <a:pt x="798065" y="7818"/>
                </a:lnTo>
                <a:lnTo>
                  <a:pt x="723691" y="17359"/>
                </a:lnTo>
                <a:lnTo>
                  <a:pt x="651540" y="30449"/>
                </a:lnTo>
                <a:lnTo>
                  <a:pt x="581858" y="46934"/>
                </a:lnTo>
                <a:lnTo>
                  <a:pt x="514891" y="66659"/>
                </a:lnTo>
                <a:lnTo>
                  <a:pt x="450883" y="89471"/>
                </a:lnTo>
                <a:lnTo>
                  <a:pt x="390083" y="115214"/>
                </a:lnTo>
                <a:lnTo>
                  <a:pt x="332733" y="143735"/>
                </a:lnTo>
                <a:lnTo>
                  <a:pt x="279082" y="174879"/>
                </a:lnTo>
                <a:lnTo>
                  <a:pt x="229374" y="208491"/>
                </a:lnTo>
                <a:lnTo>
                  <a:pt x="183855" y="244419"/>
                </a:lnTo>
                <a:lnTo>
                  <a:pt x="142771" y="282506"/>
                </a:lnTo>
                <a:lnTo>
                  <a:pt x="106367" y="322600"/>
                </a:lnTo>
                <a:lnTo>
                  <a:pt x="74890" y="364545"/>
                </a:lnTo>
                <a:lnTo>
                  <a:pt x="48585" y="408188"/>
                </a:lnTo>
                <a:lnTo>
                  <a:pt x="27697" y="453373"/>
                </a:lnTo>
                <a:lnTo>
                  <a:pt x="12473" y="499948"/>
                </a:lnTo>
                <a:lnTo>
                  <a:pt x="3159" y="547757"/>
                </a:lnTo>
                <a:lnTo>
                  <a:pt x="0" y="596646"/>
                </a:lnTo>
                <a:lnTo>
                  <a:pt x="3159" y="645643"/>
                </a:lnTo>
                <a:lnTo>
                  <a:pt x="12473" y="693550"/>
                </a:lnTo>
                <a:lnTo>
                  <a:pt x="27697" y="740212"/>
                </a:lnTo>
                <a:lnTo>
                  <a:pt x="48585" y="785475"/>
                </a:lnTo>
                <a:lnTo>
                  <a:pt x="74890" y="829186"/>
                </a:lnTo>
                <a:lnTo>
                  <a:pt x="106367" y="871192"/>
                </a:lnTo>
                <a:lnTo>
                  <a:pt x="142771" y="911337"/>
                </a:lnTo>
                <a:lnTo>
                  <a:pt x="183855" y="949470"/>
                </a:lnTo>
                <a:lnTo>
                  <a:pt x="229374" y="985435"/>
                </a:lnTo>
                <a:lnTo>
                  <a:pt x="279082" y="1019079"/>
                </a:lnTo>
                <a:lnTo>
                  <a:pt x="332733" y="1050249"/>
                </a:lnTo>
                <a:lnTo>
                  <a:pt x="390083" y="1078790"/>
                </a:lnTo>
                <a:lnTo>
                  <a:pt x="450883" y="1104550"/>
                </a:lnTo>
                <a:lnTo>
                  <a:pt x="514891" y="1127373"/>
                </a:lnTo>
                <a:lnTo>
                  <a:pt x="581858" y="1147107"/>
                </a:lnTo>
                <a:lnTo>
                  <a:pt x="651540" y="1163598"/>
                </a:lnTo>
                <a:lnTo>
                  <a:pt x="723691" y="1176692"/>
                </a:lnTo>
                <a:lnTo>
                  <a:pt x="798065" y="1186235"/>
                </a:lnTo>
                <a:lnTo>
                  <a:pt x="874416" y="1192073"/>
                </a:lnTo>
                <a:lnTo>
                  <a:pt x="952500" y="1194054"/>
                </a:lnTo>
                <a:lnTo>
                  <a:pt x="1030686" y="1192073"/>
                </a:lnTo>
                <a:lnTo>
                  <a:pt x="1107119" y="1186235"/>
                </a:lnTo>
                <a:lnTo>
                  <a:pt x="1181556" y="1176692"/>
                </a:lnTo>
                <a:lnTo>
                  <a:pt x="1253752" y="1163598"/>
                </a:lnTo>
                <a:lnTo>
                  <a:pt x="1323463" y="1147107"/>
                </a:lnTo>
                <a:lnTo>
                  <a:pt x="1390445" y="1127373"/>
                </a:lnTo>
                <a:lnTo>
                  <a:pt x="1454454" y="1104550"/>
                </a:lnTo>
                <a:lnTo>
                  <a:pt x="1515246" y="1078790"/>
                </a:lnTo>
                <a:lnTo>
                  <a:pt x="1572577" y="1050249"/>
                </a:lnTo>
                <a:lnTo>
                  <a:pt x="1626203" y="1019079"/>
                </a:lnTo>
                <a:lnTo>
                  <a:pt x="1675880" y="985435"/>
                </a:lnTo>
                <a:lnTo>
                  <a:pt x="1721364" y="949470"/>
                </a:lnTo>
                <a:lnTo>
                  <a:pt x="1762410" y="911337"/>
                </a:lnTo>
                <a:lnTo>
                  <a:pt x="1798776" y="871192"/>
                </a:lnTo>
                <a:lnTo>
                  <a:pt x="1830216" y="829186"/>
                </a:lnTo>
                <a:lnTo>
                  <a:pt x="1856488" y="785475"/>
                </a:lnTo>
                <a:lnTo>
                  <a:pt x="1877345" y="740212"/>
                </a:lnTo>
                <a:lnTo>
                  <a:pt x="1892546" y="693550"/>
                </a:lnTo>
                <a:lnTo>
                  <a:pt x="1901845" y="645643"/>
                </a:lnTo>
                <a:lnTo>
                  <a:pt x="1905000" y="596645"/>
                </a:lnTo>
                <a:lnTo>
                  <a:pt x="1901845" y="547757"/>
                </a:lnTo>
                <a:lnTo>
                  <a:pt x="1892546" y="499948"/>
                </a:lnTo>
                <a:lnTo>
                  <a:pt x="1877345" y="453373"/>
                </a:lnTo>
                <a:lnTo>
                  <a:pt x="1856488" y="408188"/>
                </a:lnTo>
                <a:lnTo>
                  <a:pt x="1830216" y="364545"/>
                </a:lnTo>
                <a:lnTo>
                  <a:pt x="1798776" y="322600"/>
                </a:lnTo>
                <a:lnTo>
                  <a:pt x="1762410" y="282506"/>
                </a:lnTo>
                <a:lnTo>
                  <a:pt x="1721364" y="244419"/>
                </a:lnTo>
                <a:lnTo>
                  <a:pt x="1675880" y="208491"/>
                </a:lnTo>
                <a:lnTo>
                  <a:pt x="1626203" y="174878"/>
                </a:lnTo>
                <a:lnTo>
                  <a:pt x="1572577" y="143735"/>
                </a:lnTo>
                <a:lnTo>
                  <a:pt x="1515246" y="115214"/>
                </a:lnTo>
                <a:lnTo>
                  <a:pt x="1454454" y="89471"/>
                </a:lnTo>
                <a:lnTo>
                  <a:pt x="1390445" y="66659"/>
                </a:lnTo>
                <a:lnTo>
                  <a:pt x="1323463" y="46934"/>
                </a:lnTo>
                <a:lnTo>
                  <a:pt x="1253752" y="30449"/>
                </a:lnTo>
                <a:lnTo>
                  <a:pt x="1181556" y="17359"/>
                </a:lnTo>
                <a:lnTo>
                  <a:pt x="1107119" y="7818"/>
                </a:lnTo>
                <a:lnTo>
                  <a:pt x="1030686" y="1980"/>
                </a:lnTo>
                <a:lnTo>
                  <a:pt x="9525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739900" y="267231"/>
            <a:ext cx="8597163" cy="547531"/>
          </a:xfrm>
          <a:prstGeom prst="rect">
            <a:avLst/>
          </a:prstGeom>
        </p:spPr>
        <p:txBody>
          <a:bodyPr vert="horz" wrap="square" lIns="0" tIns="53667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lang="zh-CN" altLang="en-US" b="1" spc="-5" dirty="0">
                <a:cs typeface="宋体" panose="02010600030101010101" pitchFamily="2" charset="-122"/>
              </a:rPr>
              <a:t>嵌入式</a:t>
            </a:r>
            <a:r>
              <a:rPr lang="en-US" altLang="zh-CN" b="1" spc="-5" dirty="0">
                <a:cs typeface="宋体" panose="02010600030101010101" pitchFamily="2" charset="-122"/>
              </a:rPr>
              <a:t>SQL</a:t>
            </a:r>
            <a:r>
              <a:rPr lang="zh-CN" altLang="en-US" b="1" spc="-5" dirty="0">
                <a:cs typeface="宋体" panose="02010600030101010101" pitchFamily="2" charset="-122"/>
              </a:rPr>
              <a:t>语言之基本技巧</a:t>
            </a:r>
            <a:endParaRPr b="1" dirty="0"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692162" y="1393428"/>
            <a:ext cx="862647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925"/>
              </a:spcBef>
            </a:pPr>
            <a:r>
              <a:rPr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嵌入式SQL语言概述</a:t>
            </a:r>
          </a:p>
          <a:p>
            <a:pPr marL="418465">
              <a:lnSpc>
                <a:spcPct val="100000"/>
              </a:lnSpc>
              <a:spcBef>
                <a:spcPts val="855"/>
              </a:spcBef>
            </a:pPr>
            <a:r>
              <a:rPr sz="24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变量声明与数据库连接</a:t>
            </a:r>
          </a:p>
          <a:p>
            <a:pPr marL="418465">
              <a:lnSpc>
                <a:spcPct val="100000"/>
              </a:lnSpc>
              <a:spcBef>
                <a:spcPts val="850"/>
              </a:spcBef>
            </a:pPr>
            <a:r>
              <a:rPr sz="24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数据集与游标</a:t>
            </a:r>
          </a:p>
          <a:p>
            <a:pPr marL="418465">
              <a:lnSpc>
                <a:spcPct val="100000"/>
              </a:lnSpc>
              <a:spcBef>
                <a:spcPts val="855"/>
              </a:spcBef>
            </a:pPr>
            <a:r>
              <a:rPr sz="24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 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可滚动游标与数据库的增删改</a:t>
            </a:r>
          </a:p>
          <a:p>
            <a:pPr marL="418465">
              <a:lnSpc>
                <a:spcPct val="100000"/>
              </a:lnSpc>
              <a:spcBef>
                <a:spcPts val="855"/>
              </a:spcBef>
            </a:pPr>
            <a:r>
              <a:rPr sz="24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 </a:t>
            </a:r>
            <a:r>
              <a:rPr sz="24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状态捕获及错误</a:t>
            </a:r>
            <a:r>
              <a:rPr lang="zh-CN" altLang="en-US" sz="24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处理</a:t>
            </a:r>
            <a:r>
              <a:rPr sz="24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机制</a:t>
            </a:r>
            <a:endParaRPr sz="2400" b="1" spc="-5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300" y="4280418"/>
            <a:ext cx="7881620" cy="1959511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重点与难点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数据库语言嵌入到高级语言中使用需要解决的问题—过程及其思维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怎样在高级语言中</a:t>
            </a:r>
            <a:r>
              <a:rPr lang="zh-CN" altLang="en-US" sz="20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20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数据集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—游标的使用技巧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错误捕获机制—设置错误陷阱与SQLCA的作用与使用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事务的概念—保证数据正确性的机制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1129" y="1417055"/>
            <a:ext cx="635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690" y="2065202"/>
            <a:ext cx="26416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&lt;stdio.h&gt;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“prompt.h”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nclude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690" y="2889670"/>
            <a:ext cx="58765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363210" algn="l"/>
              </a:tabLst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cid_prompt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“Pleas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ente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custome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id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	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”;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main()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690" y="3438310"/>
            <a:ext cx="437007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930" marR="284480" indent="-570865">
              <a:lnSpc>
                <a:spcPct val="100000"/>
              </a:lnSpc>
              <a:tabLst>
                <a:tab pos="354330" algn="l"/>
              </a:tabLst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	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begi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section;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cust_id[5]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cust_name[14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float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cust_discn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 marR="5080" indent="2533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user_name[20],user_pwd[20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end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667" y="5086493"/>
            <a:ext cx="5443481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found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notfoun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strcpy(user_name,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“poneilsql”); strcpy(user_pwd,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“XXXX”);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65200" marR="450850" indent="-952500">
              <a:lnSpc>
                <a:spcPct val="100000"/>
              </a:lnSpc>
              <a:spcBef>
                <a:spcPts val="5"/>
              </a:spcBef>
              <a:tabLst>
                <a:tab pos="1421765" algn="l"/>
                <a:tab pos="2044064" algn="l"/>
                <a:tab pos="3516629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:user_name	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identified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:user_pw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7381" y="5217489"/>
            <a:ext cx="305751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错误捕获语句</a:t>
            </a:r>
            <a:r>
              <a:rPr sz="1400" b="1" spc="-32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 </a:t>
            </a:r>
            <a:r>
              <a:rPr sz="14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后面介绍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6226" y="4006991"/>
            <a:ext cx="248907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------Th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Section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2622" y="3480815"/>
            <a:ext cx="174625" cy="1160780"/>
          </a:xfrm>
          <a:custGeom>
            <a:avLst/>
            <a:gdLst/>
            <a:ahLst/>
            <a:cxnLst/>
            <a:rect l="l" t="t" r="r" b="b"/>
            <a:pathLst>
              <a:path w="174625" h="1160779">
                <a:moveTo>
                  <a:pt x="0" y="0"/>
                </a:moveTo>
                <a:lnTo>
                  <a:pt x="39824" y="10034"/>
                </a:lnTo>
                <a:lnTo>
                  <a:pt x="70588" y="36921"/>
                </a:lnTo>
                <a:lnTo>
                  <a:pt x="87792" y="75834"/>
                </a:lnTo>
                <a:lnTo>
                  <a:pt x="89916" y="518922"/>
                </a:lnTo>
                <a:lnTo>
                  <a:pt x="91008" y="534001"/>
                </a:lnTo>
                <a:lnTo>
                  <a:pt x="106056" y="574157"/>
                </a:lnTo>
                <a:lnTo>
                  <a:pt x="135266" y="602933"/>
                </a:lnTo>
                <a:lnTo>
                  <a:pt x="174139" y="615503"/>
                </a:lnTo>
                <a:lnTo>
                  <a:pt x="161272" y="616796"/>
                </a:lnTo>
                <a:lnTo>
                  <a:pt x="126028" y="633963"/>
                </a:lnTo>
                <a:lnTo>
                  <a:pt x="100319" y="666999"/>
                </a:lnTo>
                <a:lnTo>
                  <a:pt x="89931" y="710683"/>
                </a:lnTo>
                <a:lnTo>
                  <a:pt x="89916" y="1063752"/>
                </a:lnTo>
                <a:lnTo>
                  <a:pt x="88823" y="1078831"/>
                </a:lnTo>
                <a:lnTo>
                  <a:pt x="73775" y="1118987"/>
                </a:lnTo>
                <a:lnTo>
                  <a:pt x="44565" y="1147763"/>
                </a:lnTo>
                <a:lnTo>
                  <a:pt x="19446" y="1158242"/>
                </a:lnTo>
                <a:lnTo>
                  <a:pt x="5692" y="1160333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1658" y="2620593"/>
            <a:ext cx="464324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------SQL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nicatio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Are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 /</a:t>
            </a:r>
            <a:r>
              <a:rPr sz="1400" b="1" spc="-2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后面介绍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0148" y="5101590"/>
            <a:ext cx="140335" cy="446405"/>
          </a:xfrm>
          <a:custGeom>
            <a:avLst/>
            <a:gdLst/>
            <a:ahLst/>
            <a:cxnLst/>
            <a:rect l="l" t="t" r="r" b="b"/>
            <a:pathLst>
              <a:path w="140334" h="446404">
                <a:moveTo>
                  <a:pt x="0" y="0"/>
                </a:moveTo>
                <a:lnTo>
                  <a:pt x="49740" y="8832"/>
                </a:lnTo>
                <a:lnTo>
                  <a:pt x="76962" y="185928"/>
                </a:lnTo>
                <a:lnTo>
                  <a:pt x="79144" y="194797"/>
                </a:lnTo>
                <a:lnTo>
                  <a:pt x="123051" y="220148"/>
                </a:lnTo>
                <a:lnTo>
                  <a:pt x="140278" y="222683"/>
                </a:lnTo>
                <a:lnTo>
                  <a:pt x="125027" y="224358"/>
                </a:lnTo>
                <a:lnTo>
                  <a:pt x="85757" y="242851"/>
                </a:lnTo>
                <a:lnTo>
                  <a:pt x="76962" y="409194"/>
                </a:lnTo>
                <a:lnTo>
                  <a:pt x="74779" y="418063"/>
                </a:lnTo>
                <a:lnTo>
                  <a:pt x="68570" y="426174"/>
                </a:lnTo>
                <a:lnTo>
                  <a:pt x="58843" y="433272"/>
                </a:lnTo>
                <a:lnTo>
                  <a:pt x="46108" y="439104"/>
                </a:lnTo>
                <a:lnTo>
                  <a:pt x="30872" y="443414"/>
                </a:lnTo>
                <a:lnTo>
                  <a:pt x="13645" y="445949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6807" y="6142123"/>
            <a:ext cx="14998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Connect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1 </a:t>
            </a:r>
            <a:r>
              <a:rPr spc="-5" dirty="0" err="1">
                <a:cs typeface="华文中宋"/>
              </a:rPr>
              <a:t>变量声明与数据库连接</a:t>
            </a:r>
            <a:endParaRPr dirty="0">
              <a:cs typeface="华文中宋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5513" y="1563806"/>
            <a:ext cx="5671558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930" marR="230504" indent="-3175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while((prompt(cid_prompt,1,cust_id,4))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&gt;0)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cname,discnt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820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:cust_nam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:cust_discnt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582930" marR="199390" indent="698500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cid=:cust_i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commit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work;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82065" marR="5080" indent="-699135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printf(“Customer’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nam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%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an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discount i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%</a:t>
            </a:r>
            <a:r>
              <a:rPr sz="18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5.1f\n”,</a:t>
            </a:r>
            <a:r>
              <a:rPr lang="en-US" sz="18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cust_name,cust_discnt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continue;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notfound: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printf(“Can’t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find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%s,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490" y="4086225"/>
            <a:ext cx="413501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952500">
              <a:lnSpc>
                <a:spcPct val="100000"/>
              </a:lnSpc>
              <a:tabLst>
                <a:tab pos="3974465" algn="l"/>
              </a:tabLst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continuing\n”,cust_id);	}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ommit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2657475" indent="3168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0; report_error: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print_dberror();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 marR="9690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rollback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release;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8157" y="4333897"/>
            <a:ext cx="355116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mi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Wor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</a:t>
            </a:r>
            <a:r>
              <a:rPr sz="1400" b="1" spc="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Disconnect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7071" y="2749708"/>
            <a:ext cx="22734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mi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Work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100" y="5451762"/>
            <a:ext cx="3693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Rollbac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Wor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Disconnect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2700" y="483921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1 </a:t>
            </a:r>
            <a:r>
              <a:rPr spc="-5" dirty="0" err="1">
                <a:cs typeface="华文中宋"/>
              </a:rPr>
              <a:t>变量声明与数据库连接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(6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示例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8781" y="205534"/>
                </a:lnTo>
                <a:lnTo>
                  <a:pt x="2411894" y="167761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lnTo>
                  <a:pt x="2470874" y="225223"/>
                </a:lnTo>
                <a:lnTo>
                  <a:pt x="2439015" y="186359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511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029" y="6186859"/>
            <a:ext cx="1042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879" y="2590434"/>
            <a:ext cx="2133600" cy="85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</a:t>
            </a:r>
            <a:r>
              <a:rPr sz="1800" b="1" spc="-1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索到的结果传递回宿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</a:t>
            </a:r>
            <a:r>
              <a:rPr sz="18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主程序进行</a:t>
            </a:r>
            <a:r>
              <a:rPr lang="zh-CN" altLang="en-US" sz="1800" b="1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但欲访问的表名和字段 名对编程者是已知的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</a:t>
            </a:r>
            <a:r>
              <a:rPr sz="1800" b="1" spc="3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欲访</a:t>
            </a:r>
            <a:r>
              <a:rPr sz="1800" b="1" spc="4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spc="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的表名和字段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103882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891" y="2294382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5433" y="2211323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11509" y="1953767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5306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4648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3520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3520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862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1734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1076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948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948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9290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8162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7504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6376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6376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5718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4590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932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804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804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2146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1018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80360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9232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9232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8574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7446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788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5660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5660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5002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874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3216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2088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2088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1429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40302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9644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8516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8516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858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6730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6072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944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944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4286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3158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2500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1372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1372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50714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393" y="4294632"/>
            <a:ext cx="1728470" cy="1917700"/>
          </a:xfrm>
          <a:custGeom>
            <a:avLst/>
            <a:gdLst/>
            <a:ahLst/>
            <a:cxnLst/>
            <a:rect l="l" t="t" r="r" b="b"/>
            <a:pathLst>
              <a:path w="1728470" h="1917700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7700">
                <a:moveTo>
                  <a:pt x="1655064" y="59435"/>
                </a:moveTo>
                <a:lnTo>
                  <a:pt x="1643634" y="23621"/>
                </a:lnTo>
                <a:lnTo>
                  <a:pt x="1607820" y="35051"/>
                </a:lnTo>
                <a:lnTo>
                  <a:pt x="1619250" y="71627"/>
                </a:lnTo>
                <a:lnTo>
                  <a:pt x="1655064" y="59435"/>
                </a:lnTo>
                <a:close/>
              </a:path>
              <a:path w="1728470" h="1917700">
                <a:moveTo>
                  <a:pt x="1582674" y="83057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3057"/>
                </a:lnTo>
                <a:close/>
              </a:path>
              <a:path w="1728470" h="1917700">
                <a:moveTo>
                  <a:pt x="1510284" y="105917"/>
                </a:moveTo>
                <a:lnTo>
                  <a:pt x="1498854" y="70103"/>
                </a:lnTo>
                <a:lnTo>
                  <a:pt x="1462278" y="81533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7700">
                <a:moveTo>
                  <a:pt x="1437894" y="129539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9539"/>
                </a:lnTo>
                <a:close/>
              </a:path>
              <a:path w="1728470" h="1917700">
                <a:moveTo>
                  <a:pt x="1364742" y="152399"/>
                </a:moveTo>
                <a:lnTo>
                  <a:pt x="1353312" y="115823"/>
                </a:lnTo>
                <a:lnTo>
                  <a:pt x="1317498" y="128015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7700">
                <a:moveTo>
                  <a:pt x="1292352" y="176021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7451"/>
                </a:lnTo>
                <a:lnTo>
                  <a:pt x="1292352" y="176021"/>
                </a:lnTo>
                <a:close/>
              </a:path>
              <a:path w="1728470" h="1917700">
                <a:moveTo>
                  <a:pt x="1219962" y="198881"/>
                </a:moveTo>
                <a:lnTo>
                  <a:pt x="1208532" y="162305"/>
                </a:lnTo>
                <a:lnTo>
                  <a:pt x="1171956" y="174497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7700">
                <a:moveTo>
                  <a:pt x="1147572" y="221742"/>
                </a:moveTo>
                <a:lnTo>
                  <a:pt x="1135380" y="185927"/>
                </a:lnTo>
                <a:lnTo>
                  <a:pt x="1099566" y="197358"/>
                </a:lnTo>
                <a:lnTo>
                  <a:pt x="1110996" y="233933"/>
                </a:lnTo>
                <a:lnTo>
                  <a:pt x="1147572" y="221742"/>
                </a:lnTo>
                <a:close/>
              </a:path>
              <a:path w="1728470" h="1917700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7700">
                <a:moveTo>
                  <a:pt x="1002030" y="268223"/>
                </a:moveTo>
                <a:lnTo>
                  <a:pt x="990600" y="232409"/>
                </a:lnTo>
                <a:lnTo>
                  <a:pt x="954024" y="243840"/>
                </a:lnTo>
                <a:lnTo>
                  <a:pt x="966216" y="280416"/>
                </a:lnTo>
                <a:lnTo>
                  <a:pt x="1002030" y="268223"/>
                </a:lnTo>
                <a:close/>
              </a:path>
              <a:path w="1728470" h="1917700">
                <a:moveTo>
                  <a:pt x="929640" y="291846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846"/>
                </a:lnTo>
                <a:close/>
              </a:path>
              <a:path w="1728470" h="1917700">
                <a:moveTo>
                  <a:pt x="857250" y="314705"/>
                </a:moveTo>
                <a:lnTo>
                  <a:pt x="845058" y="278891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7700">
                <a:moveTo>
                  <a:pt x="784098" y="338328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8328"/>
                </a:lnTo>
                <a:close/>
              </a:path>
              <a:path w="1728470" h="1917700">
                <a:moveTo>
                  <a:pt x="711708" y="361188"/>
                </a:moveTo>
                <a:lnTo>
                  <a:pt x="700278" y="325373"/>
                </a:lnTo>
                <a:lnTo>
                  <a:pt x="663702" y="336804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7700">
                <a:moveTo>
                  <a:pt x="639318" y="384810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6240"/>
                </a:lnTo>
                <a:lnTo>
                  <a:pt x="639318" y="384810"/>
                </a:lnTo>
                <a:close/>
              </a:path>
              <a:path w="1728470" h="1917700">
                <a:moveTo>
                  <a:pt x="566928" y="407670"/>
                </a:moveTo>
                <a:lnTo>
                  <a:pt x="554736" y="371094"/>
                </a:lnTo>
                <a:lnTo>
                  <a:pt x="518922" y="383286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7700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2722"/>
                </a:lnTo>
                <a:lnTo>
                  <a:pt x="493776" y="430530"/>
                </a:lnTo>
                <a:close/>
              </a:path>
              <a:path w="1728470" h="1917700">
                <a:moveTo>
                  <a:pt x="421386" y="454152"/>
                </a:moveTo>
                <a:lnTo>
                  <a:pt x="409956" y="417576"/>
                </a:lnTo>
                <a:lnTo>
                  <a:pt x="373380" y="429768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7700">
                <a:moveTo>
                  <a:pt x="348996" y="477012"/>
                </a:moveTo>
                <a:lnTo>
                  <a:pt x="337566" y="441198"/>
                </a:lnTo>
                <a:lnTo>
                  <a:pt x="300990" y="452628"/>
                </a:lnTo>
                <a:lnTo>
                  <a:pt x="312420" y="489204"/>
                </a:lnTo>
                <a:lnTo>
                  <a:pt x="348996" y="477012"/>
                </a:lnTo>
                <a:close/>
              </a:path>
              <a:path w="1728470" h="1917700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7700">
                <a:moveTo>
                  <a:pt x="203454" y="523494"/>
                </a:moveTo>
                <a:lnTo>
                  <a:pt x="192024" y="487680"/>
                </a:lnTo>
                <a:lnTo>
                  <a:pt x="156210" y="499110"/>
                </a:lnTo>
                <a:lnTo>
                  <a:pt x="167640" y="535686"/>
                </a:lnTo>
                <a:lnTo>
                  <a:pt x="203454" y="523494"/>
                </a:lnTo>
                <a:close/>
              </a:path>
              <a:path w="1728470" h="1917700">
                <a:moveTo>
                  <a:pt x="131064" y="547116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7116"/>
                </a:lnTo>
                <a:close/>
              </a:path>
              <a:path w="1728470" h="1917700">
                <a:moveTo>
                  <a:pt x="58674" y="569976"/>
                </a:moveTo>
                <a:lnTo>
                  <a:pt x="47243" y="534162"/>
                </a:lnTo>
                <a:lnTo>
                  <a:pt x="12954" y="544830"/>
                </a:lnTo>
                <a:lnTo>
                  <a:pt x="5334" y="547116"/>
                </a:lnTo>
                <a:lnTo>
                  <a:pt x="0" y="554736"/>
                </a:lnTo>
                <a:lnTo>
                  <a:pt x="0" y="565404"/>
                </a:lnTo>
                <a:lnTo>
                  <a:pt x="36310" y="565404"/>
                </a:lnTo>
                <a:lnTo>
                  <a:pt x="38100" y="563118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7700">
                <a:moveTo>
                  <a:pt x="38100" y="576376"/>
                </a:moveTo>
                <a:lnTo>
                  <a:pt x="38100" y="565404"/>
                </a:lnTo>
                <a:lnTo>
                  <a:pt x="36310" y="565404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7700">
                <a:moveTo>
                  <a:pt x="38100" y="565404"/>
                </a:moveTo>
                <a:lnTo>
                  <a:pt x="38100" y="563118"/>
                </a:lnTo>
                <a:lnTo>
                  <a:pt x="36310" y="565404"/>
                </a:lnTo>
                <a:lnTo>
                  <a:pt x="38100" y="565404"/>
                </a:lnTo>
                <a:close/>
              </a:path>
              <a:path w="1728470" h="1917700">
                <a:moveTo>
                  <a:pt x="38100" y="641604"/>
                </a:moveTo>
                <a:lnTo>
                  <a:pt x="38100" y="603504"/>
                </a:lnTo>
                <a:lnTo>
                  <a:pt x="0" y="603504"/>
                </a:lnTo>
                <a:lnTo>
                  <a:pt x="0" y="641604"/>
                </a:lnTo>
                <a:lnTo>
                  <a:pt x="38100" y="641604"/>
                </a:lnTo>
                <a:close/>
              </a:path>
              <a:path w="1728470" h="1917700">
                <a:moveTo>
                  <a:pt x="38100" y="717804"/>
                </a:moveTo>
                <a:lnTo>
                  <a:pt x="38100" y="679704"/>
                </a:lnTo>
                <a:lnTo>
                  <a:pt x="0" y="679704"/>
                </a:lnTo>
                <a:lnTo>
                  <a:pt x="0" y="717804"/>
                </a:lnTo>
                <a:lnTo>
                  <a:pt x="38100" y="717804"/>
                </a:lnTo>
                <a:close/>
              </a:path>
              <a:path w="1728470" h="1917700">
                <a:moveTo>
                  <a:pt x="38100" y="794004"/>
                </a:moveTo>
                <a:lnTo>
                  <a:pt x="38100" y="755904"/>
                </a:lnTo>
                <a:lnTo>
                  <a:pt x="0" y="755904"/>
                </a:lnTo>
                <a:lnTo>
                  <a:pt x="0" y="794004"/>
                </a:lnTo>
                <a:lnTo>
                  <a:pt x="38100" y="794004"/>
                </a:lnTo>
                <a:close/>
              </a:path>
              <a:path w="1728470" h="1917700">
                <a:moveTo>
                  <a:pt x="38100" y="870204"/>
                </a:moveTo>
                <a:lnTo>
                  <a:pt x="38100" y="832104"/>
                </a:lnTo>
                <a:lnTo>
                  <a:pt x="0" y="832104"/>
                </a:lnTo>
                <a:lnTo>
                  <a:pt x="0" y="870204"/>
                </a:lnTo>
                <a:lnTo>
                  <a:pt x="38100" y="870204"/>
                </a:lnTo>
                <a:close/>
              </a:path>
              <a:path w="1728470" h="1917700">
                <a:moveTo>
                  <a:pt x="38100" y="946404"/>
                </a:moveTo>
                <a:lnTo>
                  <a:pt x="38100" y="908304"/>
                </a:lnTo>
                <a:lnTo>
                  <a:pt x="0" y="908304"/>
                </a:lnTo>
                <a:lnTo>
                  <a:pt x="0" y="946404"/>
                </a:lnTo>
                <a:lnTo>
                  <a:pt x="38100" y="946404"/>
                </a:lnTo>
                <a:close/>
              </a:path>
              <a:path w="1728470" h="1917700">
                <a:moveTo>
                  <a:pt x="38100" y="1022604"/>
                </a:moveTo>
                <a:lnTo>
                  <a:pt x="38100" y="984504"/>
                </a:lnTo>
                <a:lnTo>
                  <a:pt x="0" y="984504"/>
                </a:lnTo>
                <a:lnTo>
                  <a:pt x="0" y="1022604"/>
                </a:lnTo>
                <a:lnTo>
                  <a:pt x="38100" y="1022604"/>
                </a:lnTo>
                <a:close/>
              </a:path>
              <a:path w="1728470" h="1917700">
                <a:moveTo>
                  <a:pt x="38100" y="1098804"/>
                </a:moveTo>
                <a:lnTo>
                  <a:pt x="38100" y="1060704"/>
                </a:lnTo>
                <a:lnTo>
                  <a:pt x="0" y="1060704"/>
                </a:lnTo>
                <a:lnTo>
                  <a:pt x="0" y="1098804"/>
                </a:lnTo>
                <a:lnTo>
                  <a:pt x="38100" y="1098804"/>
                </a:lnTo>
                <a:close/>
              </a:path>
              <a:path w="1728470" h="1917700">
                <a:moveTo>
                  <a:pt x="38100" y="1175004"/>
                </a:moveTo>
                <a:lnTo>
                  <a:pt x="38100" y="1136904"/>
                </a:lnTo>
                <a:lnTo>
                  <a:pt x="0" y="1136904"/>
                </a:lnTo>
                <a:lnTo>
                  <a:pt x="0" y="1175004"/>
                </a:lnTo>
                <a:lnTo>
                  <a:pt x="38100" y="1175004"/>
                </a:lnTo>
                <a:close/>
              </a:path>
              <a:path w="1728470" h="1917700">
                <a:moveTo>
                  <a:pt x="38100" y="1251204"/>
                </a:moveTo>
                <a:lnTo>
                  <a:pt x="38100" y="1213104"/>
                </a:lnTo>
                <a:lnTo>
                  <a:pt x="0" y="1213104"/>
                </a:lnTo>
                <a:lnTo>
                  <a:pt x="0" y="1251204"/>
                </a:lnTo>
                <a:lnTo>
                  <a:pt x="38100" y="1251204"/>
                </a:lnTo>
                <a:close/>
              </a:path>
              <a:path w="1728470" h="1917700">
                <a:moveTo>
                  <a:pt x="38100" y="1327404"/>
                </a:moveTo>
                <a:lnTo>
                  <a:pt x="38100" y="1289304"/>
                </a:lnTo>
                <a:lnTo>
                  <a:pt x="0" y="1289304"/>
                </a:lnTo>
                <a:lnTo>
                  <a:pt x="0" y="1327404"/>
                </a:lnTo>
                <a:lnTo>
                  <a:pt x="38100" y="1327404"/>
                </a:lnTo>
                <a:close/>
              </a:path>
              <a:path w="1728470" h="1917700">
                <a:moveTo>
                  <a:pt x="38100" y="1403604"/>
                </a:moveTo>
                <a:lnTo>
                  <a:pt x="38100" y="1365504"/>
                </a:lnTo>
                <a:lnTo>
                  <a:pt x="0" y="1365504"/>
                </a:lnTo>
                <a:lnTo>
                  <a:pt x="0" y="1403604"/>
                </a:lnTo>
                <a:lnTo>
                  <a:pt x="38100" y="1403604"/>
                </a:lnTo>
                <a:close/>
              </a:path>
              <a:path w="1728470" h="1917700">
                <a:moveTo>
                  <a:pt x="38100" y="1479804"/>
                </a:moveTo>
                <a:lnTo>
                  <a:pt x="38100" y="1441704"/>
                </a:lnTo>
                <a:lnTo>
                  <a:pt x="0" y="1441704"/>
                </a:lnTo>
                <a:lnTo>
                  <a:pt x="0" y="1479804"/>
                </a:lnTo>
                <a:lnTo>
                  <a:pt x="38100" y="1479804"/>
                </a:lnTo>
                <a:close/>
              </a:path>
              <a:path w="1728470" h="1917700">
                <a:moveTo>
                  <a:pt x="38100" y="1556004"/>
                </a:moveTo>
                <a:lnTo>
                  <a:pt x="38100" y="1517904"/>
                </a:lnTo>
                <a:lnTo>
                  <a:pt x="0" y="1517904"/>
                </a:lnTo>
                <a:lnTo>
                  <a:pt x="0" y="1556004"/>
                </a:lnTo>
                <a:lnTo>
                  <a:pt x="38100" y="1556004"/>
                </a:lnTo>
                <a:close/>
              </a:path>
              <a:path w="1728470" h="1917700">
                <a:moveTo>
                  <a:pt x="38100" y="1632204"/>
                </a:moveTo>
                <a:lnTo>
                  <a:pt x="38100" y="1594104"/>
                </a:lnTo>
                <a:lnTo>
                  <a:pt x="0" y="1594104"/>
                </a:lnTo>
                <a:lnTo>
                  <a:pt x="0" y="1632204"/>
                </a:lnTo>
                <a:lnTo>
                  <a:pt x="38100" y="1632204"/>
                </a:lnTo>
                <a:close/>
              </a:path>
              <a:path w="1728470" h="1917700">
                <a:moveTo>
                  <a:pt x="38100" y="1708403"/>
                </a:moveTo>
                <a:lnTo>
                  <a:pt x="38100" y="1670303"/>
                </a:lnTo>
                <a:lnTo>
                  <a:pt x="0" y="1670303"/>
                </a:lnTo>
                <a:lnTo>
                  <a:pt x="0" y="1708403"/>
                </a:lnTo>
                <a:lnTo>
                  <a:pt x="38100" y="1708403"/>
                </a:lnTo>
                <a:close/>
              </a:path>
              <a:path w="1728470" h="1917700">
                <a:moveTo>
                  <a:pt x="38100" y="1784603"/>
                </a:moveTo>
                <a:lnTo>
                  <a:pt x="38100" y="1746503"/>
                </a:lnTo>
                <a:lnTo>
                  <a:pt x="0" y="1746503"/>
                </a:lnTo>
                <a:lnTo>
                  <a:pt x="0" y="1784603"/>
                </a:lnTo>
                <a:lnTo>
                  <a:pt x="38100" y="1784603"/>
                </a:lnTo>
                <a:close/>
              </a:path>
              <a:path w="1728470" h="1917700">
                <a:moveTo>
                  <a:pt x="38100" y="1860042"/>
                </a:moveTo>
                <a:lnTo>
                  <a:pt x="38100" y="1822703"/>
                </a:lnTo>
                <a:lnTo>
                  <a:pt x="0" y="1822703"/>
                </a:lnTo>
                <a:lnTo>
                  <a:pt x="81" y="1861848"/>
                </a:lnTo>
                <a:lnTo>
                  <a:pt x="6125" y="1874142"/>
                </a:lnTo>
                <a:lnTo>
                  <a:pt x="19050" y="1879092"/>
                </a:lnTo>
                <a:lnTo>
                  <a:pt x="19050" y="1840992"/>
                </a:lnTo>
                <a:lnTo>
                  <a:pt x="19812" y="1840992"/>
                </a:lnTo>
                <a:lnTo>
                  <a:pt x="19812" y="1841754"/>
                </a:lnTo>
                <a:lnTo>
                  <a:pt x="38100" y="1860042"/>
                </a:lnTo>
                <a:close/>
              </a:path>
              <a:path w="1728470" h="1917700">
                <a:moveTo>
                  <a:pt x="19812" y="1841754"/>
                </a:moveTo>
                <a:lnTo>
                  <a:pt x="19812" y="1840992"/>
                </a:lnTo>
                <a:lnTo>
                  <a:pt x="19050" y="1840992"/>
                </a:lnTo>
                <a:lnTo>
                  <a:pt x="19812" y="1841754"/>
                </a:lnTo>
                <a:close/>
              </a:path>
              <a:path w="1728470" h="1917700">
                <a:moveTo>
                  <a:pt x="19812" y="1879092"/>
                </a:moveTo>
                <a:lnTo>
                  <a:pt x="19812" y="1841754"/>
                </a:lnTo>
                <a:lnTo>
                  <a:pt x="19050" y="1840992"/>
                </a:lnTo>
                <a:lnTo>
                  <a:pt x="19050" y="1879092"/>
                </a:lnTo>
                <a:lnTo>
                  <a:pt x="19812" y="1879092"/>
                </a:lnTo>
                <a:close/>
              </a:path>
              <a:path w="1728470" h="1917700">
                <a:moveTo>
                  <a:pt x="96012" y="1879092"/>
                </a:moveTo>
                <a:lnTo>
                  <a:pt x="96012" y="1840992"/>
                </a:lnTo>
                <a:lnTo>
                  <a:pt x="57912" y="1840992"/>
                </a:lnTo>
                <a:lnTo>
                  <a:pt x="57912" y="1879092"/>
                </a:lnTo>
                <a:lnTo>
                  <a:pt x="96012" y="1879092"/>
                </a:lnTo>
                <a:close/>
              </a:path>
              <a:path w="1728470" h="1917700">
                <a:moveTo>
                  <a:pt x="172212" y="1879092"/>
                </a:moveTo>
                <a:lnTo>
                  <a:pt x="172212" y="1840992"/>
                </a:lnTo>
                <a:lnTo>
                  <a:pt x="134112" y="1840992"/>
                </a:lnTo>
                <a:lnTo>
                  <a:pt x="134112" y="1879092"/>
                </a:lnTo>
                <a:lnTo>
                  <a:pt x="172212" y="1879092"/>
                </a:lnTo>
                <a:close/>
              </a:path>
              <a:path w="1728470" h="1917700">
                <a:moveTo>
                  <a:pt x="248412" y="1879092"/>
                </a:moveTo>
                <a:lnTo>
                  <a:pt x="248412" y="1840992"/>
                </a:lnTo>
                <a:lnTo>
                  <a:pt x="210312" y="1840992"/>
                </a:lnTo>
                <a:lnTo>
                  <a:pt x="210312" y="1879092"/>
                </a:lnTo>
                <a:lnTo>
                  <a:pt x="248412" y="1879092"/>
                </a:lnTo>
                <a:close/>
              </a:path>
              <a:path w="1728470" h="1917700">
                <a:moveTo>
                  <a:pt x="324612" y="1879092"/>
                </a:moveTo>
                <a:lnTo>
                  <a:pt x="324612" y="1840992"/>
                </a:lnTo>
                <a:lnTo>
                  <a:pt x="286512" y="1840992"/>
                </a:lnTo>
                <a:lnTo>
                  <a:pt x="286512" y="1879092"/>
                </a:lnTo>
                <a:lnTo>
                  <a:pt x="324612" y="1879092"/>
                </a:lnTo>
                <a:close/>
              </a:path>
              <a:path w="1728470" h="1917700">
                <a:moveTo>
                  <a:pt x="400812" y="1879092"/>
                </a:moveTo>
                <a:lnTo>
                  <a:pt x="400812" y="1840992"/>
                </a:lnTo>
                <a:lnTo>
                  <a:pt x="362712" y="1840992"/>
                </a:lnTo>
                <a:lnTo>
                  <a:pt x="362712" y="1879092"/>
                </a:lnTo>
                <a:lnTo>
                  <a:pt x="400812" y="1879092"/>
                </a:lnTo>
                <a:close/>
              </a:path>
              <a:path w="1728470" h="1917700">
                <a:moveTo>
                  <a:pt x="477012" y="1879092"/>
                </a:moveTo>
                <a:lnTo>
                  <a:pt x="477012" y="1840992"/>
                </a:lnTo>
                <a:lnTo>
                  <a:pt x="438912" y="1840992"/>
                </a:lnTo>
                <a:lnTo>
                  <a:pt x="438912" y="1879092"/>
                </a:lnTo>
                <a:lnTo>
                  <a:pt x="477012" y="1879092"/>
                </a:lnTo>
                <a:close/>
              </a:path>
              <a:path w="1728470" h="1917700">
                <a:moveTo>
                  <a:pt x="595122" y="1860042"/>
                </a:moveTo>
                <a:lnTo>
                  <a:pt x="480822" y="1802892"/>
                </a:lnTo>
                <a:lnTo>
                  <a:pt x="480822" y="1917192"/>
                </a:lnTo>
                <a:lnTo>
                  <a:pt x="595122" y="1860042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65917" y="4404359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20574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20574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770"/>
                </a:lnTo>
                <a:lnTo>
                  <a:pt x="304037" y="96774"/>
                </a:lnTo>
                <a:lnTo>
                  <a:pt x="336041" y="117348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1544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4122"/>
                </a:moveTo>
                <a:lnTo>
                  <a:pt x="243077" y="193548"/>
                </a:lnTo>
                <a:lnTo>
                  <a:pt x="222503" y="226314"/>
                </a:lnTo>
                <a:lnTo>
                  <a:pt x="255269" y="246126"/>
                </a:lnTo>
                <a:lnTo>
                  <a:pt x="275081" y="214122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8318"/>
                </a:lnTo>
                <a:lnTo>
                  <a:pt x="182117" y="290322"/>
                </a:lnTo>
                <a:lnTo>
                  <a:pt x="214883" y="310896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3088"/>
                </a:lnTo>
                <a:lnTo>
                  <a:pt x="141731" y="355092"/>
                </a:lnTo>
                <a:lnTo>
                  <a:pt x="173735" y="375666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7670"/>
                </a:moveTo>
                <a:lnTo>
                  <a:pt x="121919" y="387096"/>
                </a:lnTo>
                <a:lnTo>
                  <a:pt x="101345" y="419862"/>
                </a:lnTo>
                <a:lnTo>
                  <a:pt x="133349" y="439674"/>
                </a:lnTo>
                <a:lnTo>
                  <a:pt x="153923" y="407670"/>
                </a:lnTo>
                <a:close/>
              </a:path>
              <a:path w="397510" h="1678939">
                <a:moveTo>
                  <a:pt x="113537" y="472440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4444"/>
                </a:lnTo>
                <a:lnTo>
                  <a:pt x="113537" y="472440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53369" y="4236720"/>
            <a:ext cx="4465320" cy="2028189"/>
          </a:xfrm>
          <a:custGeom>
            <a:avLst/>
            <a:gdLst/>
            <a:ahLst/>
            <a:cxnLst/>
            <a:rect l="l" t="t" r="r" b="b"/>
            <a:pathLst>
              <a:path w="4465320" h="2028189">
                <a:moveTo>
                  <a:pt x="1988819" y="38100"/>
                </a:moveTo>
                <a:lnTo>
                  <a:pt x="1988819" y="761"/>
                </a:lnTo>
                <a:lnTo>
                  <a:pt x="1950719" y="0"/>
                </a:lnTo>
                <a:lnTo>
                  <a:pt x="1950719" y="38100"/>
                </a:lnTo>
                <a:lnTo>
                  <a:pt x="1988819" y="38100"/>
                </a:lnTo>
                <a:close/>
              </a:path>
              <a:path w="4465320" h="2028189">
                <a:moveTo>
                  <a:pt x="2065019" y="38861"/>
                </a:moveTo>
                <a:lnTo>
                  <a:pt x="2065019" y="761"/>
                </a:lnTo>
                <a:lnTo>
                  <a:pt x="2026919" y="761"/>
                </a:lnTo>
                <a:lnTo>
                  <a:pt x="2026919" y="38861"/>
                </a:lnTo>
                <a:lnTo>
                  <a:pt x="2065019" y="38861"/>
                </a:lnTo>
                <a:close/>
              </a:path>
              <a:path w="4465320" h="2028189">
                <a:moveTo>
                  <a:pt x="2141219" y="39623"/>
                </a:moveTo>
                <a:lnTo>
                  <a:pt x="2141219" y="1523"/>
                </a:lnTo>
                <a:lnTo>
                  <a:pt x="2103119" y="1523"/>
                </a:lnTo>
                <a:lnTo>
                  <a:pt x="2103119" y="39623"/>
                </a:lnTo>
                <a:lnTo>
                  <a:pt x="2141219" y="39623"/>
                </a:lnTo>
                <a:close/>
              </a:path>
              <a:path w="4465320" h="2028189">
                <a:moveTo>
                  <a:pt x="2217419" y="40385"/>
                </a:moveTo>
                <a:lnTo>
                  <a:pt x="2217419" y="2285"/>
                </a:lnTo>
                <a:lnTo>
                  <a:pt x="2179319" y="2285"/>
                </a:lnTo>
                <a:lnTo>
                  <a:pt x="2179319" y="40385"/>
                </a:lnTo>
                <a:lnTo>
                  <a:pt x="2217419" y="40385"/>
                </a:lnTo>
                <a:close/>
              </a:path>
              <a:path w="4465320" h="2028189">
                <a:moveTo>
                  <a:pt x="2293619" y="41147"/>
                </a:moveTo>
                <a:lnTo>
                  <a:pt x="2293619" y="3047"/>
                </a:lnTo>
                <a:lnTo>
                  <a:pt x="2255519" y="3047"/>
                </a:lnTo>
                <a:lnTo>
                  <a:pt x="2255519" y="41147"/>
                </a:lnTo>
                <a:lnTo>
                  <a:pt x="2293619" y="41147"/>
                </a:lnTo>
                <a:close/>
              </a:path>
              <a:path w="4465320" h="2028189">
                <a:moveTo>
                  <a:pt x="2369819" y="41909"/>
                </a:moveTo>
                <a:lnTo>
                  <a:pt x="2369819" y="3809"/>
                </a:lnTo>
                <a:lnTo>
                  <a:pt x="2331719" y="3809"/>
                </a:lnTo>
                <a:lnTo>
                  <a:pt x="2331719" y="41909"/>
                </a:lnTo>
                <a:lnTo>
                  <a:pt x="2369819" y="41909"/>
                </a:lnTo>
                <a:close/>
              </a:path>
              <a:path w="4465320" h="2028189">
                <a:moveTo>
                  <a:pt x="2446019" y="42671"/>
                </a:moveTo>
                <a:lnTo>
                  <a:pt x="2446019" y="4571"/>
                </a:lnTo>
                <a:lnTo>
                  <a:pt x="2407919" y="3809"/>
                </a:lnTo>
                <a:lnTo>
                  <a:pt x="2407919" y="41909"/>
                </a:lnTo>
                <a:lnTo>
                  <a:pt x="2446019" y="42671"/>
                </a:lnTo>
                <a:close/>
              </a:path>
              <a:path w="4465320" h="2028189">
                <a:moveTo>
                  <a:pt x="2522219" y="43433"/>
                </a:moveTo>
                <a:lnTo>
                  <a:pt x="2522219" y="5333"/>
                </a:lnTo>
                <a:lnTo>
                  <a:pt x="2484119" y="4571"/>
                </a:lnTo>
                <a:lnTo>
                  <a:pt x="2484119" y="42671"/>
                </a:lnTo>
                <a:lnTo>
                  <a:pt x="2522219" y="43433"/>
                </a:lnTo>
                <a:close/>
              </a:path>
              <a:path w="4465320" h="2028189">
                <a:moveTo>
                  <a:pt x="2598419" y="44195"/>
                </a:moveTo>
                <a:lnTo>
                  <a:pt x="2598419" y="6095"/>
                </a:lnTo>
                <a:lnTo>
                  <a:pt x="2560319" y="5333"/>
                </a:lnTo>
                <a:lnTo>
                  <a:pt x="2560319" y="43433"/>
                </a:lnTo>
                <a:lnTo>
                  <a:pt x="2598419" y="44195"/>
                </a:lnTo>
                <a:close/>
              </a:path>
              <a:path w="4465320" h="2028189">
                <a:moveTo>
                  <a:pt x="2674619" y="44957"/>
                </a:moveTo>
                <a:lnTo>
                  <a:pt x="2674619" y="6857"/>
                </a:lnTo>
                <a:lnTo>
                  <a:pt x="2636519" y="6095"/>
                </a:lnTo>
                <a:lnTo>
                  <a:pt x="2636519" y="44195"/>
                </a:lnTo>
                <a:lnTo>
                  <a:pt x="2674619" y="44957"/>
                </a:lnTo>
                <a:close/>
              </a:path>
              <a:path w="4465320" h="2028189">
                <a:moveTo>
                  <a:pt x="2750819" y="44957"/>
                </a:moveTo>
                <a:lnTo>
                  <a:pt x="2750819" y="6857"/>
                </a:lnTo>
                <a:lnTo>
                  <a:pt x="2712719" y="6857"/>
                </a:lnTo>
                <a:lnTo>
                  <a:pt x="2712719" y="44957"/>
                </a:lnTo>
                <a:lnTo>
                  <a:pt x="2750819" y="44957"/>
                </a:lnTo>
                <a:close/>
              </a:path>
              <a:path w="4465320" h="2028189">
                <a:moveTo>
                  <a:pt x="2827019" y="45719"/>
                </a:moveTo>
                <a:lnTo>
                  <a:pt x="2827019" y="7619"/>
                </a:lnTo>
                <a:lnTo>
                  <a:pt x="2788919" y="7619"/>
                </a:lnTo>
                <a:lnTo>
                  <a:pt x="2788919" y="45719"/>
                </a:lnTo>
                <a:lnTo>
                  <a:pt x="2827019" y="45719"/>
                </a:lnTo>
                <a:close/>
              </a:path>
              <a:path w="4465320" h="2028189">
                <a:moveTo>
                  <a:pt x="2903219" y="46481"/>
                </a:moveTo>
                <a:lnTo>
                  <a:pt x="2903219" y="8381"/>
                </a:lnTo>
                <a:lnTo>
                  <a:pt x="2865119" y="8381"/>
                </a:lnTo>
                <a:lnTo>
                  <a:pt x="2865119" y="46481"/>
                </a:lnTo>
                <a:lnTo>
                  <a:pt x="2903219" y="46481"/>
                </a:lnTo>
                <a:close/>
              </a:path>
              <a:path w="4465320" h="2028189">
                <a:moveTo>
                  <a:pt x="2979419" y="47243"/>
                </a:moveTo>
                <a:lnTo>
                  <a:pt x="2979419" y="9143"/>
                </a:lnTo>
                <a:lnTo>
                  <a:pt x="2941319" y="9143"/>
                </a:lnTo>
                <a:lnTo>
                  <a:pt x="2941319" y="47243"/>
                </a:lnTo>
                <a:lnTo>
                  <a:pt x="2979419" y="47243"/>
                </a:lnTo>
                <a:close/>
              </a:path>
              <a:path w="4465320" h="2028189">
                <a:moveTo>
                  <a:pt x="3055619" y="48005"/>
                </a:moveTo>
                <a:lnTo>
                  <a:pt x="3055619" y="9905"/>
                </a:lnTo>
                <a:lnTo>
                  <a:pt x="3017519" y="9905"/>
                </a:lnTo>
                <a:lnTo>
                  <a:pt x="3017519" y="48005"/>
                </a:lnTo>
                <a:lnTo>
                  <a:pt x="3055619" y="48005"/>
                </a:lnTo>
                <a:close/>
              </a:path>
              <a:path w="4465320" h="2028189">
                <a:moveTo>
                  <a:pt x="3131819" y="48767"/>
                </a:moveTo>
                <a:lnTo>
                  <a:pt x="3131819" y="10667"/>
                </a:lnTo>
                <a:lnTo>
                  <a:pt x="3093719" y="9905"/>
                </a:lnTo>
                <a:lnTo>
                  <a:pt x="3093719" y="48005"/>
                </a:lnTo>
                <a:lnTo>
                  <a:pt x="3131819" y="48767"/>
                </a:lnTo>
                <a:close/>
              </a:path>
              <a:path w="4465320" h="2028189">
                <a:moveTo>
                  <a:pt x="3208019" y="49529"/>
                </a:moveTo>
                <a:lnTo>
                  <a:pt x="3208019" y="11429"/>
                </a:lnTo>
                <a:lnTo>
                  <a:pt x="3169919" y="10667"/>
                </a:lnTo>
                <a:lnTo>
                  <a:pt x="3169919" y="48767"/>
                </a:lnTo>
                <a:lnTo>
                  <a:pt x="3208019" y="49529"/>
                </a:lnTo>
                <a:close/>
              </a:path>
              <a:path w="4465320" h="2028189">
                <a:moveTo>
                  <a:pt x="3284219" y="50291"/>
                </a:moveTo>
                <a:lnTo>
                  <a:pt x="3284219" y="12191"/>
                </a:lnTo>
                <a:lnTo>
                  <a:pt x="3246119" y="11429"/>
                </a:lnTo>
                <a:lnTo>
                  <a:pt x="3246119" y="49529"/>
                </a:lnTo>
                <a:lnTo>
                  <a:pt x="3284219" y="50291"/>
                </a:lnTo>
                <a:close/>
              </a:path>
              <a:path w="4465320" h="2028189">
                <a:moveTo>
                  <a:pt x="3360419" y="51053"/>
                </a:moveTo>
                <a:lnTo>
                  <a:pt x="3360419" y="12953"/>
                </a:lnTo>
                <a:lnTo>
                  <a:pt x="3322319" y="12191"/>
                </a:lnTo>
                <a:lnTo>
                  <a:pt x="3322319" y="50291"/>
                </a:lnTo>
                <a:lnTo>
                  <a:pt x="3360419" y="51053"/>
                </a:lnTo>
                <a:close/>
              </a:path>
              <a:path w="4465320" h="2028189">
                <a:moveTo>
                  <a:pt x="3436619" y="51815"/>
                </a:moveTo>
                <a:lnTo>
                  <a:pt x="3436619" y="13715"/>
                </a:lnTo>
                <a:lnTo>
                  <a:pt x="3398519" y="12953"/>
                </a:lnTo>
                <a:lnTo>
                  <a:pt x="3398519" y="51053"/>
                </a:lnTo>
                <a:lnTo>
                  <a:pt x="3436619" y="51815"/>
                </a:lnTo>
                <a:close/>
              </a:path>
              <a:path w="4465320" h="2028189">
                <a:moveTo>
                  <a:pt x="3512819" y="51815"/>
                </a:moveTo>
                <a:lnTo>
                  <a:pt x="3512819" y="13715"/>
                </a:lnTo>
                <a:lnTo>
                  <a:pt x="3474719" y="13715"/>
                </a:lnTo>
                <a:lnTo>
                  <a:pt x="3474719" y="51815"/>
                </a:lnTo>
                <a:lnTo>
                  <a:pt x="3512819" y="51815"/>
                </a:lnTo>
                <a:close/>
              </a:path>
              <a:path w="4465320" h="2028189">
                <a:moveTo>
                  <a:pt x="3589019" y="52577"/>
                </a:moveTo>
                <a:lnTo>
                  <a:pt x="3589019" y="14477"/>
                </a:lnTo>
                <a:lnTo>
                  <a:pt x="3550919" y="14477"/>
                </a:lnTo>
                <a:lnTo>
                  <a:pt x="3550919" y="52577"/>
                </a:lnTo>
                <a:lnTo>
                  <a:pt x="3589019" y="52577"/>
                </a:lnTo>
                <a:close/>
              </a:path>
              <a:path w="4465320" h="2028189">
                <a:moveTo>
                  <a:pt x="3665219" y="53339"/>
                </a:moveTo>
                <a:lnTo>
                  <a:pt x="3665219" y="15239"/>
                </a:lnTo>
                <a:lnTo>
                  <a:pt x="3627119" y="15239"/>
                </a:lnTo>
                <a:lnTo>
                  <a:pt x="3627119" y="53339"/>
                </a:lnTo>
                <a:lnTo>
                  <a:pt x="3665219" y="53339"/>
                </a:lnTo>
                <a:close/>
              </a:path>
              <a:path w="4465320" h="2028189">
                <a:moveTo>
                  <a:pt x="3741419" y="54101"/>
                </a:moveTo>
                <a:lnTo>
                  <a:pt x="3741419" y="16001"/>
                </a:lnTo>
                <a:lnTo>
                  <a:pt x="3703319" y="16001"/>
                </a:lnTo>
                <a:lnTo>
                  <a:pt x="3703319" y="54101"/>
                </a:lnTo>
                <a:lnTo>
                  <a:pt x="3741419" y="54101"/>
                </a:lnTo>
                <a:close/>
              </a:path>
              <a:path w="4465320" h="2028189">
                <a:moveTo>
                  <a:pt x="3817619" y="54863"/>
                </a:moveTo>
                <a:lnTo>
                  <a:pt x="3817619" y="16763"/>
                </a:lnTo>
                <a:lnTo>
                  <a:pt x="3779519" y="16763"/>
                </a:lnTo>
                <a:lnTo>
                  <a:pt x="3779519" y="54863"/>
                </a:lnTo>
                <a:lnTo>
                  <a:pt x="3817619" y="54863"/>
                </a:lnTo>
                <a:close/>
              </a:path>
              <a:path w="4465320" h="2028189">
                <a:moveTo>
                  <a:pt x="3893819" y="55625"/>
                </a:moveTo>
                <a:lnTo>
                  <a:pt x="3893819" y="17525"/>
                </a:lnTo>
                <a:lnTo>
                  <a:pt x="3855719" y="16763"/>
                </a:lnTo>
                <a:lnTo>
                  <a:pt x="3855719" y="54863"/>
                </a:lnTo>
                <a:lnTo>
                  <a:pt x="3893819" y="55625"/>
                </a:lnTo>
                <a:close/>
              </a:path>
              <a:path w="4465320" h="2028189">
                <a:moveTo>
                  <a:pt x="3970019" y="56387"/>
                </a:moveTo>
                <a:lnTo>
                  <a:pt x="3970019" y="18287"/>
                </a:lnTo>
                <a:lnTo>
                  <a:pt x="3931919" y="17525"/>
                </a:lnTo>
                <a:lnTo>
                  <a:pt x="3931919" y="55625"/>
                </a:lnTo>
                <a:lnTo>
                  <a:pt x="3970019" y="56387"/>
                </a:lnTo>
                <a:close/>
              </a:path>
              <a:path w="4465320" h="2028189">
                <a:moveTo>
                  <a:pt x="4046219" y="57149"/>
                </a:moveTo>
                <a:lnTo>
                  <a:pt x="4046219" y="19049"/>
                </a:lnTo>
                <a:lnTo>
                  <a:pt x="4008119" y="18287"/>
                </a:lnTo>
                <a:lnTo>
                  <a:pt x="4008119" y="56387"/>
                </a:lnTo>
                <a:lnTo>
                  <a:pt x="4046219" y="57149"/>
                </a:lnTo>
                <a:close/>
              </a:path>
              <a:path w="4465320" h="2028189">
                <a:moveTo>
                  <a:pt x="4122419" y="57911"/>
                </a:moveTo>
                <a:lnTo>
                  <a:pt x="4122419" y="19811"/>
                </a:lnTo>
                <a:lnTo>
                  <a:pt x="4084319" y="19049"/>
                </a:lnTo>
                <a:lnTo>
                  <a:pt x="4084319" y="57149"/>
                </a:lnTo>
                <a:lnTo>
                  <a:pt x="4122419" y="57911"/>
                </a:lnTo>
                <a:close/>
              </a:path>
              <a:path w="4465320" h="2028189">
                <a:moveTo>
                  <a:pt x="4198620" y="57911"/>
                </a:moveTo>
                <a:lnTo>
                  <a:pt x="4198620" y="19811"/>
                </a:lnTo>
                <a:lnTo>
                  <a:pt x="4160519" y="19811"/>
                </a:lnTo>
                <a:lnTo>
                  <a:pt x="4160519" y="57911"/>
                </a:lnTo>
                <a:lnTo>
                  <a:pt x="4198620" y="57911"/>
                </a:lnTo>
                <a:close/>
              </a:path>
              <a:path w="4465320" h="2028189">
                <a:moveTo>
                  <a:pt x="4274820" y="58673"/>
                </a:moveTo>
                <a:lnTo>
                  <a:pt x="4274820" y="20573"/>
                </a:lnTo>
                <a:lnTo>
                  <a:pt x="4236720" y="20573"/>
                </a:lnTo>
                <a:lnTo>
                  <a:pt x="4236720" y="58673"/>
                </a:lnTo>
                <a:lnTo>
                  <a:pt x="4274820" y="58673"/>
                </a:lnTo>
                <a:close/>
              </a:path>
              <a:path w="4465320" h="2028189">
                <a:moveTo>
                  <a:pt x="4351020" y="59435"/>
                </a:moveTo>
                <a:lnTo>
                  <a:pt x="4351020" y="21335"/>
                </a:lnTo>
                <a:lnTo>
                  <a:pt x="4312920" y="21335"/>
                </a:lnTo>
                <a:lnTo>
                  <a:pt x="4312920" y="59435"/>
                </a:lnTo>
                <a:lnTo>
                  <a:pt x="4351020" y="59435"/>
                </a:lnTo>
                <a:close/>
              </a:path>
              <a:path w="4465320" h="2028189">
                <a:moveTo>
                  <a:pt x="4427220" y="60197"/>
                </a:moveTo>
                <a:lnTo>
                  <a:pt x="4427220" y="22097"/>
                </a:lnTo>
                <a:lnTo>
                  <a:pt x="4389120" y="22097"/>
                </a:lnTo>
                <a:lnTo>
                  <a:pt x="4389120" y="60197"/>
                </a:lnTo>
                <a:lnTo>
                  <a:pt x="4427220" y="60197"/>
                </a:lnTo>
                <a:close/>
              </a:path>
              <a:path w="4465320" h="2028189">
                <a:moveTo>
                  <a:pt x="4451604" y="112775"/>
                </a:moveTo>
                <a:lnTo>
                  <a:pt x="4451604" y="74675"/>
                </a:lnTo>
                <a:lnTo>
                  <a:pt x="4413504" y="74675"/>
                </a:lnTo>
                <a:lnTo>
                  <a:pt x="4413504" y="112775"/>
                </a:lnTo>
                <a:lnTo>
                  <a:pt x="4451604" y="112775"/>
                </a:lnTo>
                <a:close/>
              </a:path>
              <a:path w="4465320" h="2028189">
                <a:moveTo>
                  <a:pt x="4453128" y="188213"/>
                </a:moveTo>
                <a:lnTo>
                  <a:pt x="4452365" y="150875"/>
                </a:lnTo>
                <a:lnTo>
                  <a:pt x="4414265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5320" h="2028189">
                <a:moveTo>
                  <a:pt x="4453889" y="264413"/>
                </a:moveTo>
                <a:lnTo>
                  <a:pt x="4453128" y="226313"/>
                </a:lnTo>
                <a:lnTo>
                  <a:pt x="4415028" y="227075"/>
                </a:lnTo>
                <a:lnTo>
                  <a:pt x="4415789" y="265175"/>
                </a:lnTo>
                <a:lnTo>
                  <a:pt x="4453889" y="264413"/>
                </a:lnTo>
                <a:close/>
              </a:path>
              <a:path w="4465320" h="2028189">
                <a:moveTo>
                  <a:pt x="4454652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6552" y="341375"/>
                </a:lnTo>
                <a:lnTo>
                  <a:pt x="4454652" y="340613"/>
                </a:lnTo>
                <a:close/>
              </a:path>
              <a:path w="4465320" h="2028189">
                <a:moveTo>
                  <a:pt x="4456176" y="416813"/>
                </a:moveTo>
                <a:lnTo>
                  <a:pt x="4455413" y="378713"/>
                </a:lnTo>
                <a:lnTo>
                  <a:pt x="4417313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5320" h="2028189">
                <a:moveTo>
                  <a:pt x="4456937" y="493013"/>
                </a:moveTo>
                <a:lnTo>
                  <a:pt x="4456176" y="454913"/>
                </a:lnTo>
                <a:lnTo>
                  <a:pt x="4418076" y="455675"/>
                </a:lnTo>
                <a:lnTo>
                  <a:pt x="4418837" y="493775"/>
                </a:lnTo>
                <a:lnTo>
                  <a:pt x="4456937" y="493013"/>
                </a:lnTo>
                <a:close/>
              </a:path>
              <a:path w="4465320" h="2028189">
                <a:moveTo>
                  <a:pt x="4457700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19600" y="569975"/>
                </a:lnTo>
                <a:lnTo>
                  <a:pt x="4457700" y="569213"/>
                </a:lnTo>
                <a:close/>
              </a:path>
              <a:path w="4465320" h="2028189">
                <a:moveTo>
                  <a:pt x="4458461" y="645413"/>
                </a:moveTo>
                <a:lnTo>
                  <a:pt x="4458461" y="607313"/>
                </a:lnTo>
                <a:lnTo>
                  <a:pt x="4420361" y="608075"/>
                </a:lnTo>
                <a:lnTo>
                  <a:pt x="4420361" y="646175"/>
                </a:lnTo>
                <a:lnTo>
                  <a:pt x="4458461" y="645413"/>
                </a:lnTo>
                <a:close/>
              </a:path>
              <a:path w="4465320" h="2028189">
                <a:moveTo>
                  <a:pt x="4459985" y="721613"/>
                </a:moveTo>
                <a:lnTo>
                  <a:pt x="4459224" y="683513"/>
                </a:lnTo>
                <a:lnTo>
                  <a:pt x="4421124" y="684275"/>
                </a:lnTo>
                <a:lnTo>
                  <a:pt x="4421885" y="722375"/>
                </a:lnTo>
                <a:lnTo>
                  <a:pt x="4459985" y="721613"/>
                </a:lnTo>
                <a:close/>
              </a:path>
              <a:path w="4465320" h="2028189">
                <a:moveTo>
                  <a:pt x="4460747" y="797813"/>
                </a:moveTo>
                <a:lnTo>
                  <a:pt x="4459985" y="759713"/>
                </a:lnTo>
                <a:lnTo>
                  <a:pt x="4421885" y="760475"/>
                </a:lnTo>
                <a:lnTo>
                  <a:pt x="4422647" y="798575"/>
                </a:lnTo>
                <a:lnTo>
                  <a:pt x="4460747" y="797813"/>
                </a:lnTo>
                <a:close/>
              </a:path>
              <a:path w="4465320" h="2028189">
                <a:moveTo>
                  <a:pt x="4461509" y="874013"/>
                </a:moveTo>
                <a:lnTo>
                  <a:pt x="4461509" y="835913"/>
                </a:lnTo>
                <a:lnTo>
                  <a:pt x="4423409" y="836675"/>
                </a:lnTo>
                <a:lnTo>
                  <a:pt x="4423409" y="874775"/>
                </a:lnTo>
                <a:lnTo>
                  <a:pt x="4461509" y="874013"/>
                </a:lnTo>
                <a:close/>
              </a:path>
              <a:path w="4465320" h="2028189">
                <a:moveTo>
                  <a:pt x="4463033" y="950213"/>
                </a:moveTo>
                <a:lnTo>
                  <a:pt x="4462271" y="912113"/>
                </a:lnTo>
                <a:lnTo>
                  <a:pt x="4424171" y="912875"/>
                </a:lnTo>
                <a:lnTo>
                  <a:pt x="4424933" y="950975"/>
                </a:lnTo>
                <a:lnTo>
                  <a:pt x="4463033" y="950213"/>
                </a:lnTo>
                <a:close/>
              </a:path>
              <a:path w="4465320" h="2028189">
                <a:moveTo>
                  <a:pt x="4463795" y="1026413"/>
                </a:moveTo>
                <a:lnTo>
                  <a:pt x="4463033" y="988313"/>
                </a:lnTo>
                <a:lnTo>
                  <a:pt x="4424933" y="989075"/>
                </a:lnTo>
                <a:lnTo>
                  <a:pt x="4425695" y="1027175"/>
                </a:lnTo>
                <a:lnTo>
                  <a:pt x="4463795" y="1026413"/>
                </a:lnTo>
                <a:close/>
              </a:path>
              <a:path w="4465320" h="2028189">
                <a:moveTo>
                  <a:pt x="4464558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6458" y="1103375"/>
                </a:lnTo>
                <a:lnTo>
                  <a:pt x="4464558" y="1102613"/>
                </a:lnTo>
                <a:close/>
              </a:path>
              <a:path w="4465320" h="2028189">
                <a:moveTo>
                  <a:pt x="4446270" y="1130045"/>
                </a:moveTo>
                <a:lnTo>
                  <a:pt x="4415789" y="1130808"/>
                </a:lnTo>
                <a:lnTo>
                  <a:pt x="4416552" y="1168908"/>
                </a:lnTo>
                <a:lnTo>
                  <a:pt x="4427220" y="1168634"/>
                </a:lnTo>
                <a:lnTo>
                  <a:pt x="4427220" y="1141475"/>
                </a:lnTo>
                <a:lnTo>
                  <a:pt x="4435437" y="1141311"/>
                </a:lnTo>
                <a:lnTo>
                  <a:pt x="4446270" y="1130045"/>
                </a:lnTo>
                <a:close/>
              </a:path>
              <a:path w="4465320" h="2028189">
                <a:moveTo>
                  <a:pt x="4435437" y="1141311"/>
                </a:moveTo>
                <a:lnTo>
                  <a:pt x="4427220" y="1141475"/>
                </a:lnTo>
                <a:lnTo>
                  <a:pt x="4427220" y="1149858"/>
                </a:lnTo>
                <a:lnTo>
                  <a:pt x="4435437" y="1141311"/>
                </a:lnTo>
                <a:close/>
              </a:path>
              <a:path w="4465320" h="2028189">
                <a:moveTo>
                  <a:pt x="4465320" y="1154430"/>
                </a:moveTo>
                <a:lnTo>
                  <a:pt x="4465320" y="1140713"/>
                </a:lnTo>
                <a:lnTo>
                  <a:pt x="4435437" y="1141311"/>
                </a:lnTo>
                <a:lnTo>
                  <a:pt x="4427220" y="1149858"/>
                </a:lnTo>
                <a:lnTo>
                  <a:pt x="4427220" y="1168634"/>
                </a:lnTo>
                <a:lnTo>
                  <a:pt x="4446270" y="1168145"/>
                </a:lnTo>
                <a:lnTo>
                  <a:pt x="4451604" y="1168145"/>
                </a:lnTo>
                <a:lnTo>
                  <a:pt x="4456176" y="1166621"/>
                </a:lnTo>
                <a:lnTo>
                  <a:pt x="4459985" y="1162811"/>
                </a:lnTo>
                <a:lnTo>
                  <a:pt x="4463033" y="1159002"/>
                </a:lnTo>
                <a:lnTo>
                  <a:pt x="4465320" y="1154430"/>
                </a:lnTo>
                <a:close/>
              </a:path>
              <a:path w="4465320" h="2028189">
                <a:moveTo>
                  <a:pt x="4378452" y="1168908"/>
                </a:moveTo>
                <a:lnTo>
                  <a:pt x="4377689" y="1130808"/>
                </a:lnTo>
                <a:lnTo>
                  <a:pt x="4339589" y="1131569"/>
                </a:lnTo>
                <a:lnTo>
                  <a:pt x="4340352" y="1169669"/>
                </a:lnTo>
                <a:lnTo>
                  <a:pt x="4378452" y="1168908"/>
                </a:lnTo>
                <a:close/>
              </a:path>
              <a:path w="4465320" h="2028189">
                <a:moveTo>
                  <a:pt x="4302252" y="1170431"/>
                </a:moveTo>
                <a:lnTo>
                  <a:pt x="4301489" y="1132331"/>
                </a:lnTo>
                <a:lnTo>
                  <a:pt x="4263389" y="1132331"/>
                </a:lnTo>
                <a:lnTo>
                  <a:pt x="4264152" y="1170431"/>
                </a:lnTo>
                <a:lnTo>
                  <a:pt x="4302252" y="1170431"/>
                </a:lnTo>
                <a:close/>
              </a:path>
              <a:path w="4465320" h="2028189">
                <a:moveTo>
                  <a:pt x="4226052" y="1171193"/>
                </a:moveTo>
                <a:lnTo>
                  <a:pt x="4225289" y="1133093"/>
                </a:lnTo>
                <a:lnTo>
                  <a:pt x="4187189" y="1133093"/>
                </a:lnTo>
                <a:lnTo>
                  <a:pt x="4187952" y="1171193"/>
                </a:lnTo>
                <a:lnTo>
                  <a:pt x="4226052" y="1171193"/>
                </a:lnTo>
                <a:close/>
              </a:path>
              <a:path w="4465320" h="2028189">
                <a:moveTo>
                  <a:pt x="4149852" y="1171955"/>
                </a:moveTo>
                <a:lnTo>
                  <a:pt x="4149089" y="1133855"/>
                </a:lnTo>
                <a:lnTo>
                  <a:pt x="4110989" y="1134617"/>
                </a:lnTo>
                <a:lnTo>
                  <a:pt x="4111752" y="1172717"/>
                </a:lnTo>
                <a:lnTo>
                  <a:pt x="4149852" y="1171955"/>
                </a:lnTo>
                <a:close/>
              </a:path>
              <a:path w="4465320" h="2028189">
                <a:moveTo>
                  <a:pt x="4073652" y="1172717"/>
                </a:moveTo>
                <a:lnTo>
                  <a:pt x="4072889" y="1134617"/>
                </a:lnTo>
                <a:lnTo>
                  <a:pt x="4034789" y="1135380"/>
                </a:lnTo>
                <a:lnTo>
                  <a:pt x="4035552" y="1173480"/>
                </a:lnTo>
                <a:lnTo>
                  <a:pt x="4073652" y="1172717"/>
                </a:lnTo>
                <a:close/>
              </a:path>
              <a:path w="4465320" h="2028189">
                <a:moveTo>
                  <a:pt x="3997452" y="1173480"/>
                </a:moveTo>
                <a:lnTo>
                  <a:pt x="3996689" y="1135380"/>
                </a:lnTo>
                <a:lnTo>
                  <a:pt x="3958589" y="1136141"/>
                </a:lnTo>
                <a:lnTo>
                  <a:pt x="3959352" y="1174241"/>
                </a:lnTo>
                <a:lnTo>
                  <a:pt x="3997452" y="1173480"/>
                </a:lnTo>
                <a:close/>
              </a:path>
              <a:path w="4465320" h="2028189">
                <a:moveTo>
                  <a:pt x="3921252" y="1174241"/>
                </a:moveTo>
                <a:lnTo>
                  <a:pt x="3920489" y="1136141"/>
                </a:lnTo>
                <a:lnTo>
                  <a:pt x="3882389" y="1136903"/>
                </a:lnTo>
                <a:lnTo>
                  <a:pt x="3883152" y="1175003"/>
                </a:lnTo>
                <a:lnTo>
                  <a:pt x="3921252" y="1174241"/>
                </a:lnTo>
                <a:close/>
              </a:path>
              <a:path w="4465320" h="2028189">
                <a:moveTo>
                  <a:pt x="3845052" y="1175765"/>
                </a:moveTo>
                <a:lnTo>
                  <a:pt x="3844289" y="1137665"/>
                </a:lnTo>
                <a:lnTo>
                  <a:pt x="3806189" y="1137665"/>
                </a:lnTo>
                <a:lnTo>
                  <a:pt x="3806952" y="1175765"/>
                </a:lnTo>
                <a:lnTo>
                  <a:pt x="3845052" y="1175765"/>
                </a:lnTo>
                <a:close/>
              </a:path>
              <a:path w="4465320" h="2028189">
                <a:moveTo>
                  <a:pt x="3768852" y="1176527"/>
                </a:moveTo>
                <a:lnTo>
                  <a:pt x="3768089" y="1138427"/>
                </a:lnTo>
                <a:lnTo>
                  <a:pt x="3729989" y="1138427"/>
                </a:lnTo>
                <a:lnTo>
                  <a:pt x="3730752" y="1176527"/>
                </a:lnTo>
                <a:lnTo>
                  <a:pt x="3768852" y="1176527"/>
                </a:lnTo>
                <a:close/>
              </a:path>
              <a:path w="4465320" h="2028189">
                <a:moveTo>
                  <a:pt x="3692652" y="1177289"/>
                </a:moveTo>
                <a:lnTo>
                  <a:pt x="3691889" y="1139189"/>
                </a:lnTo>
                <a:lnTo>
                  <a:pt x="3653789" y="1139952"/>
                </a:lnTo>
                <a:lnTo>
                  <a:pt x="3654552" y="1178052"/>
                </a:lnTo>
                <a:lnTo>
                  <a:pt x="3692652" y="1177289"/>
                </a:lnTo>
                <a:close/>
              </a:path>
              <a:path w="4465320" h="2028189">
                <a:moveTo>
                  <a:pt x="3616452" y="1178052"/>
                </a:moveTo>
                <a:lnTo>
                  <a:pt x="3615689" y="1139952"/>
                </a:lnTo>
                <a:lnTo>
                  <a:pt x="3577589" y="1140713"/>
                </a:lnTo>
                <a:lnTo>
                  <a:pt x="3578352" y="1178813"/>
                </a:lnTo>
                <a:lnTo>
                  <a:pt x="3616452" y="1178052"/>
                </a:lnTo>
                <a:close/>
              </a:path>
              <a:path w="4465320" h="2028189">
                <a:moveTo>
                  <a:pt x="3540252" y="1178813"/>
                </a:moveTo>
                <a:lnTo>
                  <a:pt x="3539489" y="1140713"/>
                </a:lnTo>
                <a:lnTo>
                  <a:pt x="3501389" y="1141475"/>
                </a:lnTo>
                <a:lnTo>
                  <a:pt x="3502152" y="1179575"/>
                </a:lnTo>
                <a:lnTo>
                  <a:pt x="3540252" y="1178813"/>
                </a:lnTo>
                <a:close/>
              </a:path>
              <a:path w="4465320" h="2028189">
                <a:moveTo>
                  <a:pt x="3464052" y="1179575"/>
                </a:moveTo>
                <a:lnTo>
                  <a:pt x="3463289" y="1141475"/>
                </a:lnTo>
                <a:lnTo>
                  <a:pt x="3425189" y="1142237"/>
                </a:lnTo>
                <a:lnTo>
                  <a:pt x="3425952" y="1180337"/>
                </a:lnTo>
                <a:lnTo>
                  <a:pt x="3464052" y="1179575"/>
                </a:lnTo>
                <a:close/>
              </a:path>
              <a:path w="4465320" h="2028189">
                <a:moveTo>
                  <a:pt x="3387852" y="1181100"/>
                </a:moveTo>
                <a:lnTo>
                  <a:pt x="3387089" y="1143000"/>
                </a:lnTo>
                <a:lnTo>
                  <a:pt x="3348989" y="1143000"/>
                </a:lnTo>
                <a:lnTo>
                  <a:pt x="3349752" y="1181100"/>
                </a:lnTo>
                <a:lnTo>
                  <a:pt x="3387852" y="1181100"/>
                </a:lnTo>
                <a:close/>
              </a:path>
              <a:path w="4465320" h="2028189">
                <a:moveTo>
                  <a:pt x="3311652" y="1181862"/>
                </a:moveTo>
                <a:lnTo>
                  <a:pt x="3310889" y="1143762"/>
                </a:lnTo>
                <a:lnTo>
                  <a:pt x="3272789" y="1143762"/>
                </a:lnTo>
                <a:lnTo>
                  <a:pt x="3273552" y="1181862"/>
                </a:lnTo>
                <a:lnTo>
                  <a:pt x="3311652" y="1181862"/>
                </a:lnTo>
                <a:close/>
              </a:path>
              <a:path w="4465320" h="2028189">
                <a:moveTo>
                  <a:pt x="3235451" y="1182624"/>
                </a:moveTo>
                <a:lnTo>
                  <a:pt x="3234689" y="1144524"/>
                </a:lnTo>
                <a:lnTo>
                  <a:pt x="3196589" y="1145286"/>
                </a:lnTo>
                <a:lnTo>
                  <a:pt x="3197351" y="1183386"/>
                </a:lnTo>
                <a:lnTo>
                  <a:pt x="3235451" y="1182624"/>
                </a:lnTo>
                <a:close/>
              </a:path>
              <a:path w="4465320" h="2028189">
                <a:moveTo>
                  <a:pt x="3159251" y="1183386"/>
                </a:moveTo>
                <a:lnTo>
                  <a:pt x="3158489" y="1145286"/>
                </a:lnTo>
                <a:lnTo>
                  <a:pt x="3120389" y="1146048"/>
                </a:lnTo>
                <a:lnTo>
                  <a:pt x="3121151" y="1184148"/>
                </a:lnTo>
                <a:lnTo>
                  <a:pt x="3159251" y="1183386"/>
                </a:lnTo>
                <a:close/>
              </a:path>
              <a:path w="4465320" h="2028189">
                <a:moveTo>
                  <a:pt x="3083051" y="1184148"/>
                </a:moveTo>
                <a:lnTo>
                  <a:pt x="3082289" y="1146048"/>
                </a:lnTo>
                <a:lnTo>
                  <a:pt x="3044189" y="1146810"/>
                </a:lnTo>
                <a:lnTo>
                  <a:pt x="3044951" y="1184910"/>
                </a:lnTo>
                <a:lnTo>
                  <a:pt x="3083051" y="1184148"/>
                </a:lnTo>
                <a:close/>
              </a:path>
              <a:path w="4465320" h="2028189">
                <a:moveTo>
                  <a:pt x="3006851" y="1185672"/>
                </a:moveTo>
                <a:lnTo>
                  <a:pt x="3006089" y="1147572"/>
                </a:lnTo>
                <a:lnTo>
                  <a:pt x="2967989" y="1147572"/>
                </a:lnTo>
                <a:lnTo>
                  <a:pt x="2968751" y="1185672"/>
                </a:lnTo>
                <a:lnTo>
                  <a:pt x="3006851" y="1185672"/>
                </a:lnTo>
                <a:close/>
              </a:path>
              <a:path w="4465320" h="2028189">
                <a:moveTo>
                  <a:pt x="2930651" y="1186434"/>
                </a:moveTo>
                <a:lnTo>
                  <a:pt x="2929889" y="1148334"/>
                </a:lnTo>
                <a:lnTo>
                  <a:pt x="2891789" y="1148334"/>
                </a:lnTo>
                <a:lnTo>
                  <a:pt x="2892551" y="1186434"/>
                </a:lnTo>
                <a:lnTo>
                  <a:pt x="2930651" y="1186434"/>
                </a:lnTo>
                <a:close/>
              </a:path>
              <a:path w="4465320" h="2028189">
                <a:moveTo>
                  <a:pt x="2854451" y="1187196"/>
                </a:moveTo>
                <a:lnTo>
                  <a:pt x="2853689" y="1149096"/>
                </a:lnTo>
                <a:lnTo>
                  <a:pt x="2815589" y="1149096"/>
                </a:lnTo>
                <a:lnTo>
                  <a:pt x="2816351" y="1187196"/>
                </a:lnTo>
                <a:lnTo>
                  <a:pt x="2854451" y="1187196"/>
                </a:lnTo>
                <a:close/>
              </a:path>
              <a:path w="4465320" h="2028189">
                <a:moveTo>
                  <a:pt x="2778251" y="1187958"/>
                </a:moveTo>
                <a:lnTo>
                  <a:pt x="2777489" y="1149858"/>
                </a:lnTo>
                <a:lnTo>
                  <a:pt x="2739390" y="1150620"/>
                </a:lnTo>
                <a:lnTo>
                  <a:pt x="2740151" y="1188720"/>
                </a:lnTo>
                <a:lnTo>
                  <a:pt x="2778251" y="1187958"/>
                </a:lnTo>
                <a:close/>
              </a:path>
              <a:path w="4465320" h="2028189">
                <a:moveTo>
                  <a:pt x="2702051" y="1188720"/>
                </a:moveTo>
                <a:lnTo>
                  <a:pt x="2701290" y="1150620"/>
                </a:lnTo>
                <a:lnTo>
                  <a:pt x="2663190" y="1151382"/>
                </a:lnTo>
                <a:lnTo>
                  <a:pt x="2663951" y="1189482"/>
                </a:lnTo>
                <a:lnTo>
                  <a:pt x="2702051" y="1188720"/>
                </a:lnTo>
                <a:close/>
              </a:path>
              <a:path w="4465320" h="2028189">
                <a:moveTo>
                  <a:pt x="2625851" y="1189482"/>
                </a:moveTo>
                <a:lnTo>
                  <a:pt x="2625090" y="1151382"/>
                </a:lnTo>
                <a:lnTo>
                  <a:pt x="2587751" y="1152144"/>
                </a:lnTo>
                <a:lnTo>
                  <a:pt x="2587751" y="1190244"/>
                </a:lnTo>
                <a:lnTo>
                  <a:pt x="2625851" y="1189482"/>
                </a:lnTo>
                <a:close/>
              </a:path>
              <a:path w="4465320" h="2028189">
                <a:moveTo>
                  <a:pt x="2549651" y="1191006"/>
                </a:moveTo>
                <a:lnTo>
                  <a:pt x="2549651" y="1152906"/>
                </a:lnTo>
                <a:lnTo>
                  <a:pt x="2511551" y="1152906"/>
                </a:lnTo>
                <a:lnTo>
                  <a:pt x="2511551" y="1191006"/>
                </a:lnTo>
                <a:lnTo>
                  <a:pt x="2549651" y="1191006"/>
                </a:lnTo>
                <a:close/>
              </a:path>
              <a:path w="4465320" h="2028189">
                <a:moveTo>
                  <a:pt x="2473451" y="1191768"/>
                </a:moveTo>
                <a:lnTo>
                  <a:pt x="2473451" y="1153668"/>
                </a:lnTo>
                <a:lnTo>
                  <a:pt x="2435351" y="1153668"/>
                </a:lnTo>
                <a:lnTo>
                  <a:pt x="2435351" y="1191768"/>
                </a:lnTo>
                <a:lnTo>
                  <a:pt x="2473451" y="1191768"/>
                </a:lnTo>
                <a:close/>
              </a:path>
              <a:path w="4465320" h="2028189">
                <a:moveTo>
                  <a:pt x="2397251" y="1192530"/>
                </a:moveTo>
                <a:lnTo>
                  <a:pt x="2397251" y="1154430"/>
                </a:lnTo>
                <a:lnTo>
                  <a:pt x="2359151" y="1154430"/>
                </a:lnTo>
                <a:lnTo>
                  <a:pt x="2359151" y="1192530"/>
                </a:lnTo>
                <a:lnTo>
                  <a:pt x="2397251" y="1192530"/>
                </a:lnTo>
                <a:close/>
              </a:path>
              <a:path w="4465320" h="2028189">
                <a:moveTo>
                  <a:pt x="2321051" y="1193292"/>
                </a:moveTo>
                <a:lnTo>
                  <a:pt x="2321051" y="1155192"/>
                </a:lnTo>
                <a:lnTo>
                  <a:pt x="2282951" y="1155954"/>
                </a:lnTo>
                <a:lnTo>
                  <a:pt x="2282951" y="1194054"/>
                </a:lnTo>
                <a:lnTo>
                  <a:pt x="2321051" y="1193292"/>
                </a:lnTo>
                <a:close/>
              </a:path>
              <a:path w="4465320" h="2028189">
                <a:moveTo>
                  <a:pt x="2244851" y="1194054"/>
                </a:moveTo>
                <a:lnTo>
                  <a:pt x="2244851" y="1155954"/>
                </a:lnTo>
                <a:lnTo>
                  <a:pt x="2206751" y="1156716"/>
                </a:lnTo>
                <a:lnTo>
                  <a:pt x="2206751" y="1194816"/>
                </a:lnTo>
                <a:lnTo>
                  <a:pt x="2244851" y="1194054"/>
                </a:lnTo>
                <a:close/>
              </a:path>
              <a:path w="4465320" h="2028189">
                <a:moveTo>
                  <a:pt x="2168651" y="1194816"/>
                </a:moveTo>
                <a:lnTo>
                  <a:pt x="2168651" y="1156716"/>
                </a:lnTo>
                <a:lnTo>
                  <a:pt x="2130551" y="1157478"/>
                </a:lnTo>
                <a:lnTo>
                  <a:pt x="2130551" y="1195578"/>
                </a:lnTo>
                <a:lnTo>
                  <a:pt x="2168651" y="1194816"/>
                </a:lnTo>
                <a:close/>
              </a:path>
              <a:path w="4465320" h="2028189">
                <a:moveTo>
                  <a:pt x="2092451" y="1196340"/>
                </a:moveTo>
                <a:lnTo>
                  <a:pt x="2092451" y="1158240"/>
                </a:lnTo>
                <a:lnTo>
                  <a:pt x="2054351" y="1158240"/>
                </a:lnTo>
                <a:lnTo>
                  <a:pt x="2054351" y="1196340"/>
                </a:lnTo>
                <a:lnTo>
                  <a:pt x="2092451" y="1196340"/>
                </a:lnTo>
                <a:close/>
              </a:path>
              <a:path w="4465320" h="2028189">
                <a:moveTo>
                  <a:pt x="2016251" y="1197102"/>
                </a:moveTo>
                <a:lnTo>
                  <a:pt x="2016251" y="1159002"/>
                </a:lnTo>
                <a:lnTo>
                  <a:pt x="2004821" y="1159002"/>
                </a:lnTo>
                <a:lnTo>
                  <a:pt x="2000249" y="1160526"/>
                </a:lnTo>
                <a:lnTo>
                  <a:pt x="1972817" y="1171956"/>
                </a:lnTo>
                <a:lnTo>
                  <a:pt x="1988057" y="1207008"/>
                </a:lnTo>
                <a:lnTo>
                  <a:pt x="2007869" y="1198753"/>
                </a:lnTo>
                <a:lnTo>
                  <a:pt x="2007869" y="1197102"/>
                </a:lnTo>
                <a:lnTo>
                  <a:pt x="2015489" y="1195578"/>
                </a:lnTo>
                <a:lnTo>
                  <a:pt x="2015489" y="1197102"/>
                </a:lnTo>
                <a:lnTo>
                  <a:pt x="2016251" y="1197102"/>
                </a:lnTo>
                <a:close/>
              </a:path>
              <a:path w="4465320" h="2028189">
                <a:moveTo>
                  <a:pt x="2015489" y="1195578"/>
                </a:moveTo>
                <a:lnTo>
                  <a:pt x="2007869" y="1197102"/>
                </a:lnTo>
                <a:lnTo>
                  <a:pt x="2011832" y="1197102"/>
                </a:lnTo>
                <a:lnTo>
                  <a:pt x="2015489" y="1195578"/>
                </a:lnTo>
                <a:close/>
              </a:path>
              <a:path w="4465320" h="2028189">
                <a:moveTo>
                  <a:pt x="2011832" y="1197102"/>
                </a:moveTo>
                <a:lnTo>
                  <a:pt x="2007869" y="1197102"/>
                </a:lnTo>
                <a:lnTo>
                  <a:pt x="2007869" y="1198753"/>
                </a:lnTo>
                <a:lnTo>
                  <a:pt x="2011832" y="1197102"/>
                </a:lnTo>
                <a:close/>
              </a:path>
              <a:path w="4465320" h="2028189">
                <a:moveTo>
                  <a:pt x="2015489" y="1197102"/>
                </a:moveTo>
                <a:lnTo>
                  <a:pt x="2015489" y="1195578"/>
                </a:lnTo>
                <a:lnTo>
                  <a:pt x="2011832" y="1197102"/>
                </a:lnTo>
                <a:lnTo>
                  <a:pt x="2015489" y="1197102"/>
                </a:lnTo>
                <a:close/>
              </a:path>
              <a:path w="4465320" h="2028189">
                <a:moveTo>
                  <a:pt x="1952243" y="1221486"/>
                </a:moveTo>
                <a:lnTo>
                  <a:pt x="1937765" y="1186434"/>
                </a:lnTo>
                <a:lnTo>
                  <a:pt x="1902713" y="1201674"/>
                </a:lnTo>
                <a:lnTo>
                  <a:pt x="1917191" y="1236726"/>
                </a:lnTo>
                <a:lnTo>
                  <a:pt x="1952243" y="1221486"/>
                </a:lnTo>
                <a:close/>
              </a:path>
              <a:path w="4465320" h="2028189">
                <a:moveTo>
                  <a:pt x="1882139" y="1251204"/>
                </a:moveTo>
                <a:lnTo>
                  <a:pt x="1867661" y="1216152"/>
                </a:lnTo>
                <a:lnTo>
                  <a:pt x="1832609" y="1230630"/>
                </a:lnTo>
                <a:lnTo>
                  <a:pt x="1847087" y="1265682"/>
                </a:lnTo>
                <a:lnTo>
                  <a:pt x="1882139" y="1251204"/>
                </a:lnTo>
                <a:close/>
              </a:path>
              <a:path w="4465320" h="2028189">
                <a:moveTo>
                  <a:pt x="1812035" y="1280922"/>
                </a:moveTo>
                <a:lnTo>
                  <a:pt x="1797557" y="1245870"/>
                </a:lnTo>
                <a:lnTo>
                  <a:pt x="1762505" y="1260348"/>
                </a:lnTo>
                <a:lnTo>
                  <a:pt x="1776983" y="1295400"/>
                </a:lnTo>
                <a:lnTo>
                  <a:pt x="1812035" y="1280922"/>
                </a:lnTo>
                <a:close/>
              </a:path>
              <a:path w="4465320" h="2028189">
                <a:moveTo>
                  <a:pt x="1741931" y="1309878"/>
                </a:moveTo>
                <a:lnTo>
                  <a:pt x="1726691" y="1274826"/>
                </a:lnTo>
                <a:lnTo>
                  <a:pt x="1691639" y="1290066"/>
                </a:lnTo>
                <a:lnTo>
                  <a:pt x="1706879" y="1325118"/>
                </a:lnTo>
                <a:lnTo>
                  <a:pt x="1741931" y="1309878"/>
                </a:lnTo>
                <a:close/>
              </a:path>
              <a:path w="4465320" h="2028189">
                <a:moveTo>
                  <a:pt x="1671827" y="1339596"/>
                </a:moveTo>
                <a:lnTo>
                  <a:pt x="1656587" y="1304544"/>
                </a:lnTo>
                <a:lnTo>
                  <a:pt x="1621535" y="1319022"/>
                </a:lnTo>
                <a:lnTo>
                  <a:pt x="1636013" y="1354074"/>
                </a:lnTo>
                <a:lnTo>
                  <a:pt x="1671827" y="1339596"/>
                </a:lnTo>
                <a:close/>
              </a:path>
              <a:path w="4465320" h="2028189">
                <a:moveTo>
                  <a:pt x="1600961" y="1369314"/>
                </a:moveTo>
                <a:lnTo>
                  <a:pt x="1586483" y="1333500"/>
                </a:lnTo>
                <a:lnTo>
                  <a:pt x="1551431" y="1348740"/>
                </a:lnTo>
                <a:lnTo>
                  <a:pt x="1565909" y="1383792"/>
                </a:lnTo>
                <a:lnTo>
                  <a:pt x="1600961" y="1369314"/>
                </a:lnTo>
                <a:close/>
              </a:path>
              <a:path w="4465320" h="2028189">
                <a:moveTo>
                  <a:pt x="1530857" y="1398270"/>
                </a:moveTo>
                <a:lnTo>
                  <a:pt x="1516379" y="1363218"/>
                </a:lnTo>
                <a:lnTo>
                  <a:pt x="1481327" y="1377696"/>
                </a:lnTo>
                <a:lnTo>
                  <a:pt x="1495805" y="1413510"/>
                </a:lnTo>
                <a:lnTo>
                  <a:pt x="1530857" y="1398270"/>
                </a:lnTo>
                <a:close/>
              </a:path>
              <a:path w="4465320" h="2028189">
                <a:moveTo>
                  <a:pt x="1460753" y="1427988"/>
                </a:moveTo>
                <a:lnTo>
                  <a:pt x="1445513" y="1392936"/>
                </a:lnTo>
                <a:lnTo>
                  <a:pt x="1410461" y="1407414"/>
                </a:lnTo>
                <a:lnTo>
                  <a:pt x="1425701" y="1442466"/>
                </a:lnTo>
                <a:lnTo>
                  <a:pt x="1460753" y="1427988"/>
                </a:lnTo>
                <a:close/>
              </a:path>
              <a:path w="4465320" h="2028189">
                <a:moveTo>
                  <a:pt x="1390649" y="1457706"/>
                </a:moveTo>
                <a:lnTo>
                  <a:pt x="1375409" y="1421892"/>
                </a:lnTo>
                <a:lnTo>
                  <a:pt x="1340357" y="1437132"/>
                </a:lnTo>
                <a:lnTo>
                  <a:pt x="1354835" y="1472184"/>
                </a:lnTo>
                <a:lnTo>
                  <a:pt x="1390649" y="1457706"/>
                </a:lnTo>
                <a:close/>
              </a:path>
              <a:path w="4465320" h="2028189">
                <a:moveTo>
                  <a:pt x="1319783" y="1486662"/>
                </a:moveTo>
                <a:lnTo>
                  <a:pt x="1305305" y="1451610"/>
                </a:lnTo>
                <a:lnTo>
                  <a:pt x="1270253" y="1466088"/>
                </a:lnTo>
                <a:lnTo>
                  <a:pt x="1284731" y="1501140"/>
                </a:lnTo>
                <a:lnTo>
                  <a:pt x="1319783" y="1486662"/>
                </a:lnTo>
                <a:close/>
              </a:path>
              <a:path w="4465320" h="2028189">
                <a:moveTo>
                  <a:pt x="1249679" y="1516380"/>
                </a:moveTo>
                <a:lnTo>
                  <a:pt x="1235201" y="1481328"/>
                </a:lnTo>
                <a:lnTo>
                  <a:pt x="1200149" y="1495806"/>
                </a:lnTo>
                <a:lnTo>
                  <a:pt x="1214627" y="1530858"/>
                </a:lnTo>
                <a:lnTo>
                  <a:pt x="1249679" y="1516380"/>
                </a:lnTo>
                <a:close/>
              </a:path>
              <a:path w="4465320" h="2028189">
                <a:moveTo>
                  <a:pt x="1179575" y="1545336"/>
                </a:moveTo>
                <a:lnTo>
                  <a:pt x="1165097" y="1510284"/>
                </a:lnTo>
                <a:lnTo>
                  <a:pt x="1129283" y="1525524"/>
                </a:lnTo>
                <a:lnTo>
                  <a:pt x="1144523" y="1560576"/>
                </a:lnTo>
                <a:lnTo>
                  <a:pt x="1179575" y="1545336"/>
                </a:lnTo>
                <a:close/>
              </a:path>
              <a:path w="4465320" h="2028189">
                <a:moveTo>
                  <a:pt x="1109471" y="1575054"/>
                </a:moveTo>
                <a:lnTo>
                  <a:pt x="1094231" y="1540002"/>
                </a:lnTo>
                <a:lnTo>
                  <a:pt x="1059179" y="1554480"/>
                </a:lnTo>
                <a:lnTo>
                  <a:pt x="1074419" y="1589532"/>
                </a:lnTo>
                <a:lnTo>
                  <a:pt x="1109471" y="1575054"/>
                </a:lnTo>
                <a:close/>
              </a:path>
              <a:path w="4465320" h="2028189">
                <a:moveTo>
                  <a:pt x="1038605" y="1604772"/>
                </a:moveTo>
                <a:lnTo>
                  <a:pt x="1024127" y="1569720"/>
                </a:lnTo>
                <a:lnTo>
                  <a:pt x="989075" y="1584198"/>
                </a:lnTo>
                <a:lnTo>
                  <a:pt x="1003553" y="1619250"/>
                </a:lnTo>
                <a:lnTo>
                  <a:pt x="1038605" y="1604772"/>
                </a:lnTo>
                <a:close/>
              </a:path>
              <a:path w="4465320" h="2028189">
                <a:moveTo>
                  <a:pt x="968501" y="1633727"/>
                </a:moveTo>
                <a:lnTo>
                  <a:pt x="954023" y="1598676"/>
                </a:lnTo>
                <a:lnTo>
                  <a:pt x="918971" y="1613916"/>
                </a:lnTo>
                <a:lnTo>
                  <a:pt x="933449" y="1648968"/>
                </a:lnTo>
                <a:lnTo>
                  <a:pt x="968501" y="1633727"/>
                </a:lnTo>
                <a:close/>
              </a:path>
              <a:path w="4465320" h="2028189">
                <a:moveTo>
                  <a:pt x="898397" y="1663445"/>
                </a:moveTo>
                <a:lnTo>
                  <a:pt x="883919" y="1628394"/>
                </a:lnTo>
                <a:lnTo>
                  <a:pt x="848867" y="1642872"/>
                </a:lnTo>
                <a:lnTo>
                  <a:pt x="863345" y="1677924"/>
                </a:lnTo>
                <a:lnTo>
                  <a:pt x="898397" y="1663445"/>
                </a:lnTo>
                <a:close/>
              </a:path>
              <a:path w="4465320" h="2028189">
                <a:moveTo>
                  <a:pt x="828293" y="1693164"/>
                </a:moveTo>
                <a:lnTo>
                  <a:pt x="813053" y="1658112"/>
                </a:lnTo>
                <a:lnTo>
                  <a:pt x="778001" y="1672589"/>
                </a:lnTo>
                <a:lnTo>
                  <a:pt x="793241" y="1707642"/>
                </a:lnTo>
                <a:lnTo>
                  <a:pt x="828293" y="1693164"/>
                </a:lnTo>
                <a:close/>
              </a:path>
              <a:path w="4465320" h="2028189">
                <a:moveTo>
                  <a:pt x="757427" y="1722120"/>
                </a:moveTo>
                <a:lnTo>
                  <a:pt x="742949" y="1687068"/>
                </a:lnTo>
                <a:lnTo>
                  <a:pt x="707897" y="1702308"/>
                </a:lnTo>
                <a:lnTo>
                  <a:pt x="722375" y="1737360"/>
                </a:lnTo>
                <a:lnTo>
                  <a:pt x="757427" y="1722120"/>
                </a:lnTo>
                <a:close/>
              </a:path>
              <a:path w="4465320" h="2028189">
                <a:moveTo>
                  <a:pt x="687323" y="1751838"/>
                </a:moveTo>
                <a:lnTo>
                  <a:pt x="672845" y="1716786"/>
                </a:lnTo>
                <a:lnTo>
                  <a:pt x="637793" y="1731264"/>
                </a:lnTo>
                <a:lnTo>
                  <a:pt x="652271" y="1766316"/>
                </a:lnTo>
                <a:lnTo>
                  <a:pt x="687323" y="1751838"/>
                </a:lnTo>
                <a:close/>
              </a:path>
              <a:path w="4465320" h="2028189">
                <a:moveTo>
                  <a:pt x="617219" y="1781556"/>
                </a:moveTo>
                <a:lnTo>
                  <a:pt x="602741" y="1745742"/>
                </a:lnTo>
                <a:lnTo>
                  <a:pt x="567689" y="1760982"/>
                </a:lnTo>
                <a:lnTo>
                  <a:pt x="582167" y="1796033"/>
                </a:lnTo>
                <a:lnTo>
                  <a:pt x="617219" y="1781556"/>
                </a:lnTo>
                <a:close/>
              </a:path>
              <a:path w="4465320" h="2028189">
                <a:moveTo>
                  <a:pt x="547115" y="1810512"/>
                </a:moveTo>
                <a:lnTo>
                  <a:pt x="531875" y="1775460"/>
                </a:lnTo>
                <a:lnTo>
                  <a:pt x="496823" y="1789938"/>
                </a:lnTo>
                <a:lnTo>
                  <a:pt x="512063" y="1825752"/>
                </a:lnTo>
                <a:lnTo>
                  <a:pt x="547115" y="1810512"/>
                </a:lnTo>
                <a:close/>
              </a:path>
              <a:path w="4465320" h="2028189">
                <a:moveTo>
                  <a:pt x="477011" y="1840230"/>
                </a:moveTo>
                <a:lnTo>
                  <a:pt x="461771" y="1805177"/>
                </a:lnTo>
                <a:lnTo>
                  <a:pt x="426719" y="1819656"/>
                </a:lnTo>
                <a:lnTo>
                  <a:pt x="441197" y="1854708"/>
                </a:lnTo>
                <a:lnTo>
                  <a:pt x="477011" y="1840230"/>
                </a:lnTo>
                <a:close/>
              </a:path>
              <a:path w="4465320" h="2028189">
                <a:moveTo>
                  <a:pt x="406145" y="1869948"/>
                </a:moveTo>
                <a:lnTo>
                  <a:pt x="391667" y="1834133"/>
                </a:lnTo>
                <a:lnTo>
                  <a:pt x="356615" y="1849374"/>
                </a:lnTo>
                <a:lnTo>
                  <a:pt x="371093" y="1884426"/>
                </a:lnTo>
                <a:lnTo>
                  <a:pt x="406145" y="1869948"/>
                </a:lnTo>
                <a:close/>
              </a:path>
              <a:path w="4465320" h="2028189">
                <a:moveTo>
                  <a:pt x="336041" y="1898904"/>
                </a:moveTo>
                <a:lnTo>
                  <a:pt x="321563" y="1863852"/>
                </a:lnTo>
                <a:lnTo>
                  <a:pt x="286511" y="1878330"/>
                </a:lnTo>
                <a:lnTo>
                  <a:pt x="300989" y="1913382"/>
                </a:lnTo>
                <a:lnTo>
                  <a:pt x="336041" y="1898904"/>
                </a:lnTo>
                <a:close/>
              </a:path>
              <a:path w="4465320" h="2028189">
                <a:moveTo>
                  <a:pt x="265937" y="1928622"/>
                </a:moveTo>
                <a:lnTo>
                  <a:pt x="251459" y="1893570"/>
                </a:lnTo>
                <a:lnTo>
                  <a:pt x="215645" y="1908048"/>
                </a:lnTo>
                <a:lnTo>
                  <a:pt x="230885" y="1943100"/>
                </a:lnTo>
                <a:lnTo>
                  <a:pt x="265937" y="1928622"/>
                </a:lnTo>
                <a:close/>
              </a:path>
              <a:path w="4465320" h="2028189">
                <a:moveTo>
                  <a:pt x="195833" y="1957577"/>
                </a:moveTo>
                <a:lnTo>
                  <a:pt x="180593" y="1922526"/>
                </a:lnTo>
                <a:lnTo>
                  <a:pt x="145541" y="1937766"/>
                </a:lnTo>
                <a:lnTo>
                  <a:pt x="160781" y="1972818"/>
                </a:lnTo>
                <a:lnTo>
                  <a:pt x="195833" y="1957577"/>
                </a:lnTo>
                <a:close/>
              </a:path>
              <a:path w="4465320" h="2028189">
                <a:moveTo>
                  <a:pt x="97812" y="1957631"/>
                </a:moveTo>
                <a:lnTo>
                  <a:pt x="83057" y="1922526"/>
                </a:lnTo>
                <a:lnTo>
                  <a:pt x="0" y="2019300"/>
                </a:lnTo>
                <a:lnTo>
                  <a:pt x="80009" y="2024570"/>
                </a:lnTo>
                <a:lnTo>
                  <a:pt x="80009" y="1965198"/>
                </a:lnTo>
                <a:lnTo>
                  <a:pt x="97812" y="1957631"/>
                </a:lnTo>
                <a:close/>
              </a:path>
              <a:path w="4465320" h="2028189">
                <a:moveTo>
                  <a:pt x="112554" y="1992707"/>
                </a:moveTo>
                <a:lnTo>
                  <a:pt x="97812" y="1957631"/>
                </a:lnTo>
                <a:lnTo>
                  <a:pt x="80009" y="1965198"/>
                </a:lnTo>
                <a:lnTo>
                  <a:pt x="95249" y="2000250"/>
                </a:lnTo>
                <a:lnTo>
                  <a:pt x="112554" y="1992707"/>
                </a:lnTo>
                <a:close/>
              </a:path>
              <a:path w="4465320" h="2028189">
                <a:moveTo>
                  <a:pt x="127253" y="2027682"/>
                </a:moveTo>
                <a:lnTo>
                  <a:pt x="112554" y="1992707"/>
                </a:lnTo>
                <a:lnTo>
                  <a:pt x="95249" y="2000250"/>
                </a:lnTo>
                <a:lnTo>
                  <a:pt x="80009" y="1965198"/>
                </a:lnTo>
                <a:lnTo>
                  <a:pt x="80009" y="2024570"/>
                </a:lnTo>
                <a:lnTo>
                  <a:pt x="127253" y="2027682"/>
                </a:lnTo>
                <a:close/>
              </a:path>
              <a:path w="4465320" h="2028189">
                <a:moveTo>
                  <a:pt x="124967" y="1987295"/>
                </a:moveTo>
                <a:lnTo>
                  <a:pt x="110489" y="1952244"/>
                </a:lnTo>
                <a:lnTo>
                  <a:pt x="97812" y="1957631"/>
                </a:lnTo>
                <a:lnTo>
                  <a:pt x="112554" y="1992707"/>
                </a:lnTo>
                <a:lnTo>
                  <a:pt x="124967" y="198729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80217" y="4024121"/>
            <a:ext cx="5347970" cy="2683510"/>
          </a:xfrm>
          <a:custGeom>
            <a:avLst/>
            <a:gdLst/>
            <a:ahLst/>
            <a:cxnLst/>
            <a:rect l="l" t="t" r="r" b="b"/>
            <a:pathLst>
              <a:path w="5347970" h="2683509">
                <a:moveTo>
                  <a:pt x="1944624" y="91439"/>
                </a:moveTo>
                <a:lnTo>
                  <a:pt x="1943862" y="53339"/>
                </a:lnTo>
                <a:lnTo>
                  <a:pt x="1905762" y="54101"/>
                </a:lnTo>
                <a:lnTo>
                  <a:pt x="1906524" y="92201"/>
                </a:lnTo>
                <a:lnTo>
                  <a:pt x="1944624" y="91439"/>
                </a:lnTo>
                <a:close/>
              </a:path>
              <a:path w="5347970" h="2683509">
                <a:moveTo>
                  <a:pt x="2020824" y="89915"/>
                </a:moveTo>
                <a:lnTo>
                  <a:pt x="2020062" y="51815"/>
                </a:lnTo>
                <a:lnTo>
                  <a:pt x="1981962" y="52577"/>
                </a:lnTo>
                <a:lnTo>
                  <a:pt x="1982724" y="90677"/>
                </a:lnTo>
                <a:lnTo>
                  <a:pt x="2020824" y="89915"/>
                </a:lnTo>
                <a:close/>
              </a:path>
              <a:path w="5347970" h="2683509">
                <a:moveTo>
                  <a:pt x="2097024" y="89153"/>
                </a:moveTo>
                <a:lnTo>
                  <a:pt x="2096262" y="51053"/>
                </a:lnTo>
                <a:lnTo>
                  <a:pt x="2058162" y="51815"/>
                </a:lnTo>
                <a:lnTo>
                  <a:pt x="2058924" y="89915"/>
                </a:lnTo>
                <a:lnTo>
                  <a:pt x="2097024" y="89153"/>
                </a:lnTo>
                <a:close/>
              </a:path>
              <a:path w="5347970" h="2683509">
                <a:moveTo>
                  <a:pt x="2173224" y="87629"/>
                </a:moveTo>
                <a:lnTo>
                  <a:pt x="2172462" y="49529"/>
                </a:lnTo>
                <a:lnTo>
                  <a:pt x="2134362" y="50291"/>
                </a:lnTo>
                <a:lnTo>
                  <a:pt x="2135124" y="88391"/>
                </a:lnTo>
                <a:lnTo>
                  <a:pt x="2173224" y="87629"/>
                </a:lnTo>
                <a:close/>
              </a:path>
              <a:path w="5347970" h="2683509">
                <a:moveTo>
                  <a:pt x="2249424" y="86867"/>
                </a:moveTo>
                <a:lnTo>
                  <a:pt x="2248662" y="48767"/>
                </a:lnTo>
                <a:lnTo>
                  <a:pt x="2210562" y="48767"/>
                </a:lnTo>
                <a:lnTo>
                  <a:pt x="2211324" y="86867"/>
                </a:lnTo>
                <a:lnTo>
                  <a:pt x="2249424" y="86867"/>
                </a:lnTo>
                <a:close/>
              </a:path>
              <a:path w="5347970" h="2683509">
                <a:moveTo>
                  <a:pt x="2325624" y="85343"/>
                </a:moveTo>
                <a:lnTo>
                  <a:pt x="2324862" y="47243"/>
                </a:lnTo>
                <a:lnTo>
                  <a:pt x="2286762" y="48005"/>
                </a:lnTo>
                <a:lnTo>
                  <a:pt x="2287524" y="86105"/>
                </a:lnTo>
                <a:lnTo>
                  <a:pt x="2325624" y="85343"/>
                </a:lnTo>
                <a:close/>
              </a:path>
              <a:path w="5347970" h="2683509">
                <a:moveTo>
                  <a:pt x="2401824" y="83819"/>
                </a:moveTo>
                <a:lnTo>
                  <a:pt x="2401062" y="45719"/>
                </a:lnTo>
                <a:lnTo>
                  <a:pt x="2362962" y="46481"/>
                </a:lnTo>
                <a:lnTo>
                  <a:pt x="2363724" y="84581"/>
                </a:lnTo>
                <a:lnTo>
                  <a:pt x="2401824" y="83819"/>
                </a:lnTo>
                <a:close/>
              </a:path>
              <a:path w="5347970" h="2683509">
                <a:moveTo>
                  <a:pt x="2478024" y="83057"/>
                </a:moveTo>
                <a:lnTo>
                  <a:pt x="2477262" y="44957"/>
                </a:lnTo>
                <a:lnTo>
                  <a:pt x="2439162" y="45719"/>
                </a:lnTo>
                <a:lnTo>
                  <a:pt x="2439924" y="83819"/>
                </a:lnTo>
                <a:lnTo>
                  <a:pt x="2478024" y="83057"/>
                </a:lnTo>
                <a:close/>
              </a:path>
              <a:path w="5347970" h="2683509">
                <a:moveTo>
                  <a:pt x="2554224" y="81533"/>
                </a:moveTo>
                <a:lnTo>
                  <a:pt x="2553462" y="43433"/>
                </a:lnTo>
                <a:lnTo>
                  <a:pt x="2515362" y="44195"/>
                </a:lnTo>
                <a:lnTo>
                  <a:pt x="2516124" y="82295"/>
                </a:lnTo>
                <a:lnTo>
                  <a:pt x="2554224" y="81533"/>
                </a:lnTo>
                <a:close/>
              </a:path>
              <a:path w="5347970" h="2683509">
                <a:moveTo>
                  <a:pt x="2630424" y="80771"/>
                </a:moveTo>
                <a:lnTo>
                  <a:pt x="2629662" y="42671"/>
                </a:lnTo>
                <a:lnTo>
                  <a:pt x="2591562" y="43433"/>
                </a:lnTo>
                <a:lnTo>
                  <a:pt x="2592324" y="80771"/>
                </a:lnTo>
                <a:lnTo>
                  <a:pt x="2630424" y="80771"/>
                </a:lnTo>
                <a:close/>
              </a:path>
              <a:path w="5347970" h="2683509">
                <a:moveTo>
                  <a:pt x="2706624" y="79247"/>
                </a:moveTo>
                <a:lnTo>
                  <a:pt x="2705862" y="41147"/>
                </a:lnTo>
                <a:lnTo>
                  <a:pt x="2667762" y="41909"/>
                </a:lnTo>
                <a:lnTo>
                  <a:pt x="2668524" y="80009"/>
                </a:lnTo>
                <a:lnTo>
                  <a:pt x="2706624" y="79247"/>
                </a:lnTo>
                <a:close/>
              </a:path>
              <a:path w="5347970" h="2683509">
                <a:moveTo>
                  <a:pt x="2782824" y="78485"/>
                </a:moveTo>
                <a:lnTo>
                  <a:pt x="2782062" y="40385"/>
                </a:lnTo>
                <a:lnTo>
                  <a:pt x="2743962" y="40385"/>
                </a:lnTo>
                <a:lnTo>
                  <a:pt x="2744724" y="78485"/>
                </a:lnTo>
                <a:lnTo>
                  <a:pt x="2782824" y="78485"/>
                </a:lnTo>
                <a:close/>
              </a:path>
              <a:path w="5347970" h="2683509">
                <a:moveTo>
                  <a:pt x="2859024" y="76961"/>
                </a:moveTo>
                <a:lnTo>
                  <a:pt x="2858262" y="38861"/>
                </a:lnTo>
                <a:lnTo>
                  <a:pt x="2820162" y="39623"/>
                </a:lnTo>
                <a:lnTo>
                  <a:pt x="2820924" y="77723"/>
                </a:lnTo>
                <a:lnTo>
                  <a:pt x="2859024" y="76961"/>
                </a:lnTo>
                <a:close/>
              </a:path>
              <a:path w="5347970" h="2683509">
                <a:moveTo>
                  <a:pt x="2935224" y="75437"/>
                </a:moveTo>
                <a:lnTo>
                  <a:pt x="2934462" y="37337"/>
                </a:lnTo>
                <a:lnTo>
                  <a:pt x="2896362" y="38099"/>
                </a:lnTo>
                <a:lnTo>
                  <a:pt x="2897124" y="76199"/>
                </a:lnTo>
                <a:lnTo>
                  <a:pt x="2935224" y="75437"/>
                </a:lnTo>
                <a:close/>
              </a:path>
              <a:path w="5347970" h="2683509">
                <a:moveTo>
                  <a:pt x="3011424" y="74675"/>
                </a:moveTo>
                <a:lnTo>
                  <a:pt x="3010662" y="36575"/>
                </a:lnTo>
                <a:lnTo>
                  <a:pt x="2972562" y="37337"/>
                </a:lnTo>
                <a:lnTo>
                  <a:pt x="2973324" y="75437"/>
                </a:lnTo>
                <a:lnTo>
                  <a:pt x="3011424" y="74675"/>
                </a:lnTo>
                <a:close/>
              </a:path>
              <a:path w="5347970" h="2683509">
                <a:moveTo>
                  <a:pt x="3087624" y="73151"/>
                </a:moveTo>
                <a:lnTo>
                  <a:pt x="3086862" y="35051"/>
                </a:lnTo>
                <a:lnTo>
                  <a:pt x="3048762" y="35813"/>
                </a:lnTo>
                <a:lnTo>
                  <a:pt x="3049524" y="73913"/>
                </a:lnTo>
                <a:lnTo>
                  <a:pt x="3087624" y="73151"/>
                </a:lnTo>
                <a:close/>
              </a:path>
              <a:path w="5347970" h="2683509">
                <a:moveTo>
                  <a:pt x="3163824" y="72389"/>
                </a:moveTo>
                <a:lnTo>
                  <a:pt x="3163062" y="34289"/>
                </a:lnTo>
                <a:lnTo>
                  <a:pt x="3124962" y="34289"/>
                </a:lnTo>
                <a:lnTo>
                  <a:pt x="3125724" y="72389"/>
                </a:lnTo>
                <a:lnTo>
                  <a:pt x="3163824" y="72389"/>
                </a:lnTo>
                <a:close/>
              </a:path>
              <a:path w="5347970" h="2683509">
                <a:moveTo>
                  <a:pt x="3240024" y="70865"/>
                </a:moveTo>
                <a:lnTo>
                  <a:pt x="3239262" y="32765"/>
                </a:lnTo>
                <a:lnTo>
                  <a:pt x="3201162" y="33527"/>
                </a:lnTo>
                <a:lnTo>
                  <a:pt x="3201924" y="71627"/>
                </a:lnTo>
                <a:lnTo>
                  <a:pt x="3240024" y="70865"/>
                </a:lnTo>
                <a:close/>
              </a:path>
              <a:path w="5347970" h="2683509">
                <a:moveTo>
                  <a:pt x="3316224" y="69341"/>
                </a:moveTo>
                <a:lnTo>
                  <a:pt x="3315462" y="31241"/>
                </a:lnTo>
                <a:lnTo>
                  <a:pt x="3277362" y="32003"/>
                </a:lnTo>
                <a:lnTo>
                  <a:pt x="3278124" y="70103"/>
                </a:lnTo>
                <a:lnTo>
                  <a:pt x="3316224" y="69341"/>
                </a:lnTo>
                <a:close/>
              </a:path>
              <a:path w="5347970" h="2683509">
                <a:moveTo>
                  <a:pt x="3392424" y="68579"/>
                </a:moveTo>
                <a:lnTo>
                  <a:pt x="3391662" y="30479"/>
                </a:lnTo>
                <a:lnTo>
                  <a:pt x="3353562" y="31241"/>
                </a:lnTo>
                <a:lnTo>
                  <a:pt x="3354324" y="69341"/>
                </a:lnTo>
                <a:lnTo>
                  <a:pt x="3392424" y="68579"/>
                </a:lnTo>
                <a:close/>
              </a:path>
              <a:path w="5347970" h="2683509">
                <a:moveTo>
                  <a:pt x="3468624" y="67055"/>
                </a:moveTo>
                <a:lnTo>
                  <a:pt x="3467862" y="28955"/>
                </a:lnTo>
                <a:lnTo>
                  <a:pt x="3429762" y="29717"/>
                </a:lnTo>
                <a:lnTo>
                  <a:pt x="3430524" y="67817"/>
                </a:lnTo>
                <a:lnTo>
                  <a:pt x="3468624" y="67055"/>
                </a:lnTo>
                <a:close/>
              </a:path>
              <a:path w="5347970" h="2683509">
                <a:moveTo>
                  <a:pt x="3544824" y="66293"/>
                </a:moveTo>
                <a:lnTo>
                  <a:pt x="3544062" y="28193"/>
                </a:lnTo>
                <a:lnTo>
                  <a:pt x="3505962" y="28955"/>
                </a:lnTo>
                <a:lnTo>
                  <a:pt x="3506724" y="67055"/>
                </a:lnTo>
                <a:lnTo>
                  <a:pt x="3544824" y="66293"/>
                </a:lnTo>
                <a:close/>
              </a:path>
              <a:path w="5347970" h="2683509">
                <a:moveTo>
                  <a:pt x="3621024" y="64769"/>
                </a:moveTo>
                <a:lnTo>
                  <a:pt x="3620262" y="26669"/>
                </a:lnTo>
                <a:lnTo>
                  <a:pt x="3582162" y="27431"/>
                </a:lnTo>
                <a:lnTo>
                  <a:pt x="3582924" y="65531"/>
                </a:lnTo>
                <a:lnTo>
                  <a:pt x="3621024" y="64769"/>
                </a:lnTo>
                <a:close/>
              </a:path>
              <a:path w="5347970" h="2683509">
                <a:moveTo>
                  <a:pt x="3697224" y="64007"/>
                </a:moveTo>
                <a:lnTo>
                  <a:pt x="3696462" y="25907"/>
                </a:lnTo>
                <a:lnTo>
                  <a:pt x="3658362" y="25907"/>
                </a:lnTo>
                <a:lnTo>
                  <a:pt x="3659124" y="64007"/>
                </a:lnTo>
                <a:lnTo>
                  <a:pt x="3697224" y="64007"/>
                </a:lnTo>
                <a:close/>
              </a:path>
              <a:path w="5347970" h="2683509">
                <a:moveTo>
                  <a:pt x="3773424" y="62483"/>
                </a:moveTo>
                <a:lnTo>
                  <a:pt x="3772662" y="24383"/>
                </a:lnTo>
                <a:lnTo>
                  <a:pt x="3734562" y="25145"/>
                </a:lnTo>
                <a:lnTo>
                  <a:pt x="3735324" y="63245"/>
                </a:lnTo>
                <a:lnTo>
                  <a:pt x="3773424" y="62483"/>
                </a:lnTo>
                <a:close/>
              </a:path>
              <a:path w="5347970" h="2683509">
                <a:moveTo>
                  <a:pt x="3849624" y="60959"/>
                </a:moveTo>
                <a:lnTo>
                  <a:pt x="3848862" y="22859"/>
                </a:lnTo>
                <a:lnTo>
                  <a:pt x="3810762" y="23621"/>
                </a:lnTo>
                <a:lnTo>
                  <a:pt x="3811524" y="61721"/>
                </a:lnTo>
                <a:lnTo>
                  <a:pt x="3849624" y="60959"/>
                </a:lnTo>
                <a:close/>
              </a:path>
              <a:path w="5347970" h="2683509">
                <a:moveTo>
                  <a:pt x="3925824" y="60197"/>
                </a:moveTo>
                <a:lnTo>
                  <a:pt x="3925062" y="22097"/>
                </a:lnTo>
                <a:lnTo>
                  <a:pt x="3886962" y="22859"/>
                </a:lnTo>
                <a:lnTo>
                  <a:pt x="3887724" y="60959"/>
                </a:lnTo>
                <a:lnTo>
                  <a:pt x="3925824" y="60197"/>
                </a:lnTo>
                <a:close/>
              </a:path>
              <a:path w="5347970" h="2683509">
                <a:moveTo>
                  <a:pt x="4002024" y="58673"/>
                </a:moveTo>
                <a:lnTo>
                  <a:pt x="4001262" y="20573"/>
                </a:lnTo>
                <a:lnTo>
                  <a:pt x="3963162" y="21335"/>
                </a:lnTo>
                <a:lnTo>
                  <a:pt x="3963924" y="59435"/>
                </a:lnTo>
                <a:lnTo>
                  <a:pt x="4002024" y="58673"/>
                </a:lnTo>
                <a:close/>
              </a:path>
              <a:path w="5347970" h="2683509">
                <a:moveTo>
                  <a:pt x="4078224" y="57911"/>
                </a:moveTo>
                <a:lnTo>
                  <a:pt x="4077462" y="19811"/>
                </a:lnTo>
                <a:lnTo>
                  <a:pt x="4039362" y="19811"/>
                </a:lnTo>
                <a:lnTo>
                  <a:pt x="4040124" y="57911"/>
                </a:lnTo>
                <a:lnTo>
                  <a:pt x="4078224" y="57911"/>
                </a:lnTo>
                <a:close/>
              </a:path>
              <a:path w="5347970" h="2683509">
                <a:moveTo>
                  <a:pt x="4154424" y="56387"/>
                </a:moveTo>
                <a:lnTo>
                  <a:pt x="4153662" y="18287"/>
                </a:lnTo>
                <a:lnTo>
                  <a:pt x="4115562" y="19049"/>
                </a:lnTo>
                <a:lnTo>
                  <a:pt x="4116324" y="57149"/>
                </a:lnTo>
                <a:lnTo>
                  <a:pt x="4154424" y="56387"/>
                </a:lnTo>
                <a:close/>
              </a:path>
              <a:path w="5347970" h="2683509">
                <a:moveTo>
                  <a:pt x="4230624" y="55625"/>
                </a:moveTo>
                <a:lnTo>
                  <a:pt x="4229862" y="17525"/>
                </a:lnTo>
                <a:lnTo>
                  <a:pt x="4191762" y="17525"/>
                </a:lnTo>
                <a:lnTo>
                  <a:pt x="4192524" y="55625"/>
                </a:lnTo>
                <a:lnTo>
                  <a:pt x="4230624" y="55625"/>
                </a:lnTo>
                <a:close/>
              </a:path>
              <a:path w="5347970" h="2683509">
                <a:moveTo>
                  <a:pt x="4306824" y="54101"/>
                </a:moveTo>
                <a:lnTo>
                  <a:pt x="4306062" y="16001"/>
                </a:lnTo>
                <a:lnTo>
                  <a:pt x="4267962" y="16763"/>
                </a:lnTo>
                <a:lnTo>
                  <a:pt x="4268724" y="54863"/>
                </a:lnTo>
                <a:lnTo>
                  <a:pt x="4306824" y="54101"/>
                </a:lnTo>
                <a:close/>
              </a:path>
              <a:path w="5347970" h="2683509">
                <a:moveTo>
                  <a:pt x="4383024" y="52577"/>
                </a:moveTo>
                <a:lnTo>
                  <a:pt x="4382262" y="14477"/>
                </a:lnTo>
                <a:lnTo>
                  <a:pt x="4344162" y="15239"/>
                </a:lnTo>
                <a:lnTo>
                  <a:pt x="4344924" y="53339"/>
                </a:lnTo>
                <a:lnTo>
                  <a:pt x="4383024" y="52577"/>
                </a:lnTo>
                <a:close/>
              </a:path>
              <a:path w="5347970" h="2683509">
                <a:moveTo>
                  <a:pt x="4459224" y="51815"/>
                </a:moveTo>
                <a:lnTo>
                  <a:pt x="4458462" y="13715"/>
                </a:lnTo>
                <a:lnTo>
                  <a:pt x="4420362" y="14477"/>
                </a:lnTo>
                <a:lnTo>
                  <a:pt x="4421124" y="52577"/>
                </a:lnTo>
                <a:lnTo>
                  <a:pt x="4459224" y="51815"/>
                </a:lnTo>
                <a:close/>
              </a:path>
              <a:path w="5347970" h="2683509">
                <a:moveTo>
                  <a:pt x="4535424" y="50291"/>
                </a:moveTo>
                <a:lnTo>
                  <a:pt x="4534662" y="12191"/>
                </a:lnTo>
                <a:lnTo>
                  <a:pt x="4496562" y="12953"/>
                </a:lnTo>
                <a:lnTo>
                  <a:pt x="4497324" y="51053"/>
                </a:lnTo>
                <a:lnTo>
                  <a:pt x="4535424" y="50291"/>
                </a:lnTo>
                <a:close/>
              </a:path>
              <a:path w="5347970" h="2683509">
                <a:moveTo>
                  <a:pt x="4611624" y="49529"/>
                </a:moveTo>
                <a:lnTo>
                  <a:pt x="4610862" y="11429"/>
                </a:lnTo>
                <a:lnTo>
                  <a:pt x="4572762" y="11429"/>
                </a:lnTo>
                <a:lnTo>
                  <a:pt x="4573524" y="49529"/>
                </a:lnTo>
                <a:lnTo>
                  <a:pt x="4611624" y="49529"/>
                </a:lnTo>
                <a:close/>
              </a:path>
              <a:path w="5347970" h="2683509">
                <a:moveTo>
                  <a:pt x="4687824" y="48005"/>
                </a:moveTo>
                <a:lnTo>
                  <a:pt x="4687062" y="9905"/>
                </a:lnTo>
                <a:lnTo>
                  <a:pt x="4648962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7970" h="2683509">
                <a:moveTo>
                  <a:pt x="4764024" y="46481"/>
                </a:moveTo>
                <a:lnTo>
                  <a:pt x="4763262" y="8381"/>
                </a:lnTo>
                <a:lnTo>
                  <a:pt x="4725162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7970" h="2683509">
                <a:moveTo>
                  <a:pt x="4840224" y="45719"/>
                </a:moveTo>
                <a:lnTo>
                  <a:pt x="4839462" y="7619"/>
                </a:lnTo>
                <a:lnTo>
                  <a:pt x="4801362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7970" h="2683509">
                <a:moveTo>
                  <a:pt x="4916424" y="44195"/>
                </a:moveTo>
                <a:lnTo>
                  <a:pt x="4915662" y="6095"/>
                </a:lnTo>
                <a:lnTo>
                  <a:pt x="4877562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7970" h="2683509">
                <a:moveTo>
                  <a:pt x="4992624" y="43433"/>
                </a:moveTo>
                <a:lnTo>
                  <a:pt x="4991862" y="5333"/>
                </a:lnTo>
                <a:lnTo>
                  <a:pt x="4953762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7970" h="2683509">
                <a:moveTo>
                  <a:pt x="5068824" y="41909"/>
                </a:moveTo>
                <a:lnTo>
                  <a:pt x="5068062" y="3809"/>
                </a:lnTo>
                <a:lnTo>
                  <a:pt x="5029962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7970" h="2683509">
                <a:moveTo>
                  <a:pt x="5145024" y="41147"/>
                </a:moveTo>
                <a:lnTo>
                  <a:pt x="5144262" y="3047"/>
                </a:lnTo>
                <a:lnTo>
                  <a:pt x="5106162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7970" h="2683509">
                <a:moveTo>
                  <a:pt x="5221224" y="39623"/>
                </a:moveTo>
                <a:lnTo>
                  <a:pt x="5220462" y="1523"/>
                </a:lnTo>
                <a:lnTo>
                  <a:pt x="5182362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7970" h="2683509">
                <a:moveTo>
                  <a:pt x="5297424" y="38099"/>
                </a:moveTo>
                <a:lnTo>
                  <a:pt x="5296662" y="0"/>
                </a:lnTo>
                <a:lnTo>
                  <a:pt x="5258562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7970" h="2683509">
                <a:moveTo>
                  <a:pt x="5341620" y="69341"/>
                </a:moveTo>
                <a:lnTo>
                  <a:pt x="5341620" y="31241"/>
                </a:lnTo>
                <a:lnTo>
                  <a:pt x="5303520" y="31241"/>
                </a:lnTo>
                <a:lnTo>
                  <a:pt x="5303520" y="69341"/>
                </a:lnTo>
                <a:lnTo>
                  <a:pt x="5341620" y="69341"/>
                </a:lnTo>
                <a:close/>
              </a:path>
              <a:path w="5347970" h="2683509">
                <a:moveTo>
                  <a:pt x="5342382" y="145541"/>
                </a:moveTo>
                <a:lnTo>
                  <a:pt x="5341620" y="107441"/>
                </a:lnTo>
                <a:lnTo>
                  <a:pt x="5303520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7970" h="2683509">
                <a:moveTo>
                  <a:pt x="5342382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4282" y="221741"/>
                </a:lnTo>
                <a:lnTo>
                  <a:pt x="5342382" y="221741"/>
                </a:lnTo>
                <a:close/>
              </a:path>
              <a:path w="5347970" h="2683509">
                <a:moveTo>
                  <a:pt x="5342382" y="297941"/>
                </a:moveTo>
                <a:lnTo>
                  <a:pt x="5342382" y="259841"/>
                </a:lnTo>
                <a:lnTo>
                  <a:pt x="5304282" y="259841"/>
                </a:lnTo>
                <a:lnTo>
                  <a:pt x="5304282" y="297941"/>
                </a:lnTo>
                <a:lnTo>
                  <a:pt x="5342382" y="297941"/>
                </a:lnTo>
                <a:close/>
              </a:path>
              <a:path w="5347970" h="2683509">
                <a:moveTo>
                  <a:pt x="5342382" y="374141"/>
                </a:moveTo>
                <a:lnTo>
                  <a:pt x="5342382" y="336041"/>
                </a:lnTo>
                <a:lnTo>
                  <a:pt x="5304282" y="336041"/>
                </a:lnTo>
                <a:lnTo>
                  <a:pt x="5304282" y="374141"/>
                </a:lnTo>
                <a:lnTo>
                  <a:pt x="5342382" y="374141"/>
                </a:lnTo>
                <a:close/>
              </a:path>
              <a:path w="5347970" h="2683509">
                <a:moveTo>
                  <a:pt x="5342382" y="450341"/>
                </a:moveTo>
                <a:lnTo>
                  <a:pt x="5342382" y="412241"/>
                </a:lnTo>
                <a:lnTo>
                  <a:pt x="5304282" y="412241"/>
                </a:lnTo>
                <a:lnTo>
                  <a:pt x="5304282" y="450341"/>
                </a:lnTo>
                <a:lnTo>
                  <a:pt x="5342382" y="450341"/>
                </a:lnTo>
                <a:close/>
              </a:path>
              <a:path w="5347970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7970" h="2683509">
                <a:moveTo>
                  <a:pt x="5343144" y="602741"/>
                </a:moveTo>
                <a:lnTo>
                  <a:pt x="5343144" y="564641"/>
                </a:lnTo>
                <a:lnTo>
                  <a:pt x="5305044" y="564641"/>
                </a:lnTo>
                <a:lnTo>
                  <a:pt x="5305044" y="602741"/>
                </a:lnTo>
                <a:lnTo>
                  <a:pt x="5343144" y="602741"/>
                </a:lnTo>
                <a:close/>
              </a:path>
              <a:path w="5347970" h="2683509">
                <a:moveTo>
                  <a:pt x="5343144" y="678941"/>
                </a:moveTo>
                <a:lnTo>
                  <a:pt x="5343144" y="640841"/>
                </a:lnTo>
                <a:lnTo>
                  <a:pt x="5305044" y="640841"/>
                </a:lnTo>
                <a:lnTo>
                  <a:pt x="5305044" y="678941"/>
                </a:lnTo>
                <a:lnTo>
                  <a:pt x="5343144" y="678941"/>
                </a:lnTo>
                <a:close/>
              </a:path>
              <a:path w="5347970" h="2683509">
                <a:moveTo>
                  <a:pt x="5343144" y="755141"/>
                </a:moveTo>
                <a:lnTo>
                  <a:pt x="5343144" y="717041"/>
                </a:lnTo>
                <a:lnTo>
                  <a:pt x="5305044" y="717041"/>
                </a:lnTo>
                <a:lnTo>
                  <a:pt x="5305044" y="755141"/>
                </a:lnTo>
                <a:lnTo>
                  <a:pt x="5343144" y="755141"/>
                </a:lnTo>
                <a:close/>
              </a:path>
              <a:path w="5347970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7970" h="2683509">
                <a:moveTo>
                  <a:pt x="5343906" y="907541"/>
                </a:moveTo>
                <a:lnTo>
                  <a:pt x="5343906" y="869441"/>
                </a:lnTo>
                <a:lnTo>
                  <a:pt x="5305806" y="869441"/>
                </a:lnTo>
                <a:lnTo>
                  <a:pt x="5305806" y="907541"/>
                </a:lnTo>
                <a:lnTo>
                  <a:pt x="5343906" y="907541"/>
                </a:lnTo>
                <a:close/>
              </a:path>
              <a:path w="5347970" h="2683509">
                <a:moveTo>
                  <a:pt x="5343906" y="983741"/>
                </a:moveTo>
                <a:lnTo>
                  <a:pt x="5343906" y="945641"/>
                </a:lnTo>
                <a:lnTo>
                  <a:pt x="5305806" y="945641"/>
                </a:lnTo>
                <a:lnTo>
                  <a:pt x="5305806" y="983741"/>
                </a:lnTo>
                <a:lnTo>
                  <a:pt x="5343906" y="983741"/>
                </a:lnTo>
                <a:close/>
              </a:path>
              <a:path w="5347970" h="2683509">
                <a:moveTo>
                  <a:pt x="5343906" y="1059941"/>
                </a:moveTo>
                <a:lnTo>
                  <a:pt x="5343906" y="1021841"/>
                </a:lnTo>
                <a:lnTo>
                  <a:pt x="5305806" y="1021841"/>
                </a:lnTo>
                <a:lnTo>
                  <a:pt x="5305806" y="1059941"/>
                </a:lnTo>
                <a:lnTo>
                  <a:pt x="5343906" y="1059941"/>
                </a:lnTo>
                <a:close/>
              </a:path>
              <a:path w="5347970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7970" h="2683509">
                <a:moveTo>
                  <a:pt x="5344668" y="1212341"/>
                </a:moveTo>
                <a:lnTo>
                  <a:pt x="5344668" y="1174241"/>
                </a:lnTo>
                <a:lnTo>
                  <a:pt x="5306568" y="1174241"/>
                </a:lnTo>
                <a:lnTo>
                  <a:pt x="5306568" y="1212341"/>
                </a:lnTo>
                <a:lnTo>
                  <a:pt x="5344668" y="1212341"/>
                </a:lnTo>
                <a:close/>
              </a:path>
              <a:path w="5347970" h="2683509">
                <a:moveTo>
                  <a:pt x="5344668" y="1288541"/>
                </a:moveTo>
                <a:lnTo>
                  <a:pt x="5344668" y="1250441"/>
                </a:lnTo>
                <a:lnTo>
                  <a:pt x="5306568" y="1250441"/>
                </a:lnTo>
                <a:lnTo>
                  <a:pt x="5306568" y="1288541"/>
                </a:lnTo>
                <a:lnTo>
                  <a:pt x="5344668" y="1288541"/>
                </a:lnTo>
                <a:close/>
              </a:path>
              <a:path w="5347970" h="2683509">
                <a:moveTo>
                  <a:pt x="5344668" y="1364741"/>
                </a:moveTo>
                <a:lnTo>
                  <a:pt x="5344668" y="1326641"/>
                </a:lnTo>
                <a:lnTo>
                  <a:pt x="5306568" y="1326641"/>
                </a:lnTo>
                <a:lnTo>
                  <a:pt x="5306568" y="1364741"/>
                </a:lnTo>
                <a:lnTo>
                  <a:pt x="5344668" y="1364741"/>
                </a:lnTo>
                <a:close/>
              </a:path>
              <a:path w="5347970" h="2683509">
                <a:moveTo>
                  <a:pt x="5345430" y="1440941"/>
                </a:moveTo>
                <a:lnTo>
                  <a:pt x="5344668" y="1402841"/>
                </a:lnTo>
                <a:lnTo>
                  <a:pt x="5306568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7970" h="2683509">
                <a:moveTo>
                  <a:pt x="5345430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7330" y="1517141"/>
                </a:lnTo>
                <a:lnTo>
                  <a:pt x="5345430" y="1517141"/>
                </a:lnTo>
                <a:close/>
              </a:path>
              <a:path w="5347970" h="2683509">
                <a:moveTo>
                  <a:pt x="5345430" y="1593341"/>
                </a:moveTo>
                <a:lnTo>
                  <a:pt x="5345430" y="1555241"/>
                </a:lnTo>
                <a:lnTo>
                  <a:pt x="5307330" y="1555241"/>
                </a:lnTo>
                <a:lnTo>
                  <a:pt x="5307330" y="1593341"/>
                </a:lnTo>
                <a:lnTo>
                  <a:pt x="5345430" y="1593341"/>
                </a:lnTo>
                <a:close/>
              </a:path>
              <a:path w="5347970" h="2683509">
                <a:moveTo>
                  <a:pt x="5345430" y="1669541"/>
                </a:moveTo>
                <a:lnTo>
                  <a:pt x="5345430" y="1631441"/>
                </a:lnTo>
                <a:lnTo>
                  <a:pt x="5307330" y="1631441"/>
                </a:lnTo>
                <a:lnTo>
                  <a:pt x="5307330" y="1669541"/>
                </a:lnTo>
                <a:lnTo>
                  <a:pt x="5345430" y="1669541"/>
                </a:lnTo>
                <a:close/>
              </a:path>
              <a:path w="5347970" h="2683509">
                <a:moveTo>
                  <a:pt x="5346192" y="1745741"/>
                </a:moveTo>
                <a:lnTo>
                  <a:pt x="5345430" y="1707641"/>
                </a:lnTo>
                <a:lnTo>
                  <a:pt x="5307330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7970" h="2683509">
                <a:moveTo>
                  <a:pt x="5346192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092" y="1821941"/>
                </a:lnTo>
                <a:lnTo>
                  <a:pt x="5346192" y="1821941"/>
                </a:lnTo>
                <a:close/>
              </a:path>
              <a:path w="5347970" h="2683509">
                <a:moveTo>
                  <a:pt x="5346192" y="1898141"/>
                </a:moveTo>
                <a:lnTo>
                  <a:pt x="5346192" y="1860041"/>
                </a:lnTo>
                <a:lnTo>
                  <a:pt x="5308092" y="1860041"/>
                </a:lnTo>
                <a:lnTo>
                  <a:pt x="5308092" y="1898141"/>
                </a:lnTo>
                <a:lnTo>
                  <a:pt x="5346192" y="1898141"/>
                </a:lnTo>
                <a:close/>
              </a:path>
              <a:path w="5347970" h="2683509">
                <a:moveTo>
                  <a:pt x="5346192" y="1974341"/>
                </a:moveTo>
                <a:lnTo>
                  <a:pt x="5346192" y="1936241"/>
                </a:lnTo>
                <a:lnTo>
                  <a:pt x="5308092" y="1936241"/>
                </a:lnTo>
                <a:lnTo>
                  <a:pt x="5308092" y="1974341"/>
                </a:lnTo>
                <a:lnTo>
                  <a:pt x="5346192" y="1974341"/>
                </a:lnTo>
                <a:close/>
              </a:path>
              <a:path w="5347970" h="2683509">
                <a:moveTo>
                  <a:pt x="5346954" y="2050541"/>
                </a:moveTo>
                <a:lnTo>
                  <a:pt x="5346192" y="2012441"/>
                </a:lnTo>
                <a:lnTo>
                  <a:pt x="5308092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7970" h="2683509">
                <a:moveTo>
                  <a:pt x="5346954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8854" y="2126741"/>
                </a:lnTo>
                <a:lnTo>
                  <a:pt x="5346954" y="2126741"/>
                </a:lnTo>
                <a:close/>
              </a:path>
              <a:path w="5347970" h="2683509">
                <a:moveTo>
                  <a:pt x="5346954" y="2202941"/>
                </a:moveTo>
                <a:lnTo>
                  <a:pt x="5346954" y="2164841"/>
                </a:lnTo>
                <a:lnTo>
                  <a:pt x="5308854" y="2164841"/>
                </a:lnTo>
                <a:lnTo>
                  <a:pt x="5308854" y="2202941"/>
                </a:lnTo>
                <a:lnTo>
                  <a:pt x="5346954" y="2202941"/>
                </a:lnTo>
                <a:close/>
              </a:path>
              <a:path w="5347970" h="2683509">
                <a:moveTo>
                  <a:pt x="5346954" y="2279141"/>
                </a:moveTo>
                <a:lnTo>
                  <a:pt x="5346954" y="2241041"/>
                </a:lnTo>
                <a:lnTo>
                  <a:pt x="5308854" y="2241041"/>
                </a:lnTo>
                <a:lnTo>
                  <a:pt x="5308854" y="2279141"/>
                </a:lnTo>
                <a:lnTo>
                  <a:pt x="5346954" y="2279141"/>
                </a:lnTo>
                <a:close/>
              </a:path>
              <a:path w="5347970" h="2683509">
                <a:moveTo>
                  <a:pt x="5346954" y="2355341"/>
                </a:moveTo>
                <a:lnTo>
                  <a:pt x="5346954" y="2317241"/>
                </a:lnTo>
                <a:lnTo>
                  <a:pt x="5308854" y="2317241"/>
                </a:lnTo>
                <a:lnTo>
                  <a:pt x="5308854" y="2355341"/>
                </a:lnTo>
                <a:lnTo>
                  <a:pt x="5346954" y="2355341"/>
                </a:lnTo>
                <a:close/>
              </a:path>
              <a:path w="5347970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7970" h="2683509">
                <a:moveTo>
                  <a:pt x="5347716" y="2507741"/>
                </a:moveTo>
                <a:lnTo>
                  <a:pt x="5347716" y="2469641"/>
                </a:lnTo>
                <a:lnTo>
                  <a:pt x="5309616" y="2469641"/>
                </a:lnTo>
                <a:lnTo>
                  <a:pt x="5309616" y="2507741"/>
                </a:lnTo>
                <a:lnTo>
                  <a:pt x="5347716" y="2507741"/>
                </a:lnTo>
                <a:close/>
              </a:path>
              <a:path w="5347970" h="2683509">
                <a:moveTo>
                  <a:pt x="5347716" y="2583941"/>
                </a:moveTo>
                <a:lnTo>
                  <a:pt x="5347716" y="2545841"/>
                </a:lnTo>
                <a:lnTo>
                  <a:pt x="5309616" y="2545841"/>
                </a:lnTo>
                <a:lnTo>
                  <a:pt x="5309616" y="2583941"/>
                </a:lnTo>
                <a:lnTo>
                  <a:pt x="5347716" y="2583941"/>
                </a:lnTo>
                <a:close/>
              </a:path>
              <a:path w="5347970" h="2683509">
                <a:moveTo>
                  <a:pt x="5347716" y="2660141"/>
                </a:moveTo>
                <a:lnTo>
                  <a:pt x="5347716" y="2622041"/>
                </a:lnTo>
                <a:lnTo>
                  <a:pt x="5309616" y="2622041"/>
                </a:lnTo>
                <a:lnTo>
                  <a:pt x="5309616" y="2660141"/>
                </a:lnTo>
                <a:lnTo>
                  <a:pt x="5347716" y="2660141"/>
                </a:lnTo>
                <a:close/>
              </a:path>
              <a:path w="5347970" h="2683509">
                <a:moveTo>
                  <a:pt x="5294376" y="2683001"/>
                </a:moveTo>
                <a:lnTo>
                  <a:pt x="5294376" y="2644901"/>
                </a:lnTo>
                <a:lnTo>
                  <a:pt x="5256276" y="2644901"/>
                </a:lnTo>
                <a:lnTo>
                  <a:pt x="5256276" y="2683001"/>
                </a:lnTo>
                <a:lnTo>
                  <a:pt x="5294376" y="2683001"/>
                </a:lnTo>
                <a:close/>
              </a:path>
              <a:path w="5347970" h="2683509">
                <a:moveTo>
                  <a:pt x="5218176" y="2683001"/>
                </a:moveTo>
                <a:lnTo>
                  <a:pt x="5218176" y="2644901"/>
                </a:lnTo>
                <a:lnTo>
                  <a:pt x="5180076" y="2644901"/>
                </a:lnTo>
                <a:lnTo>
                  <a:pt x="5180076" y="2683001"/>
                </a:lnTo>
                <a:lnTo>
                  <a:pt x="5218176" y="2683001"/>
                </a:lnTo>
                <a:close/>
              </a:path>
              <a:path w="5347970" h="2683509">
                <a:moveTo>
                  <a:pt x="5141976" y="2683001"/>
                </a:moveTo>
                <a:lnTo>
                  <a:pt x="5141976" y="2644901"/>
                </a:lnTo>
                <a:lnTo>
                  <a:pt x="5103876" y="2644901"/>
                </a:lnTo>
                <a:lnTo>
                  <a:pt x="5103876" y="2683001"/>
                </a:lnTo>
                <a:lnTo>
                  <a:pt x="5141976" y="2683001"/>
                </a:lnTo>
                <a:close/>
              </a:path>
              <a:path w="5347970" h="2683509">
                <a:moveTo>
                  <a:pt x="5065776" y="2683001"/>
                </a:moveTo>
                <a:lnTo>
                  <a:pt x="5065776" y="2644901"/>
                </a:lnTo>
                <a:lnTo>
                  <a:pt x="5027676" y="2644901"/>
                </a:lnTo>
                <a:lnTo>
                  <a:pt x="5027676" y="2683001"/>
                </a:lnTo>
                <a:lnTo>
                  <a:pt x="5065776" y="2683001"/>
                </a:lnTo>
                <a:close/>
              </a:path>
              <a:path w="5347970" h="2683509">
                <a:moveTo>
                  <a:pt x="4989576" y="2683001"/>
                </a:moveTo>
                <a:lnTo>
                  <a:pt x="4989576" y="2644901"/>
                </a:lnTo>
                <a:lnTo>
                  <a:pt x="4951476" y="2644901"/>
                </a:lnTo>
                <a:lnTo>
                  <a:pt x="4951476" y="2683001"/>
                </a:lnTo>
                <a:lnTo>
                  <a:pt x="4989576" y="2683001"/>
                </a:lnTo>
                <a:close/>
              </a:path>
              <a:path w="5347970" h="2683509">
                <a:moveTo>
                  <a:pt x="4913376" y="2683001"/>
                </a:moveTo>
                <a:lnTo>
                  <a:pt x="4913376" y="2644901"/>
                </a:lnTo>
                <a:lnTo>
                  <a:pt x="4875276" y="2644901"/>
                </a:lnTo>
                <a:lnTo>
                  <a:pt x="4875276" y="2683001"/>
                </a:lnTo>
                <a:lnTo>
                  <a:pt x="4913376" y="2683001"/>
                </a:lnTo>
                <a:close/>
              </a:path>
              <a:path w="5347970" h="2683509">
                <a:moveTo>
                  <a:pt x="4837176" y="2683002"/>
                </a:moveTo>
                <a:lnTo>
                  <a:pt x="4837176" y="2644902"/>
                </a:lnTo>
                <a:lnTo>
                  <a:pt x="4799076" y="2644902"/>
                </a:lnTo>
                <a:lnTo>
                  <a:pt x="4799076" y="2683002"/>
                </a:lnTo>
                <a:lnTo>
                  <a:pt x="4837176" y="2683002"/>
                </a:lnTo>
                <a:close/>
              </a:path>
              <a:path w="5347970" h="2683509">
                <a:moveTo>
                  <a:pt x="4760976" y="2683002"/>
                </a:moveTo>
                <a:lnTo>
                  <a:pt x="4760976" y="2644902"/>
                </a:lnTo>
                <a:lnTo>
                  <a:pt x="4722876" y="2644902"/>
                </a:lnTo>
                <a:lnTo>
                  <a:pt x="4722876" y="2683002"/>
                </a:lnTo>
                <a:lnTo>
                  <a:pt x="4760976" y="2683002"/>
                </a:lnTo>
                <a:close/>
              </a:path>
              <a:path w="5347970" h="2683509">
                <a:moveTo>
                  <a:pt x="4684776" y="2683002"/>
                </a:moveTo>
                <a:lnTo>
                  <a:pt x="4684776" y="2644902"/>
                </a:lnTo>
                <a:lnTo>
                  <a:pt x="4646676" y="2644902"/>
                </a:lnTo>
                <a:lnTo>
                  <a:pt x="4646676" y="2683002"/>
                </a:lnTo>
                <a:lnTo>
                  <a:pt x="4684776" y="2683002"/>
                </a:lnTo>
                <a:close/>
              </a:path>
              <a:path w="5347970" h="2683509">
                <a:moveTo>
                  <a:pt x="4608576" y="2683002"/>
                </a:moveTo>
                <a:lnTo>
                  <a:pt x="4608576" y="2644902"/>
                </a:lnTo>
                <a:lnTo>
                  <a:pt x="4570476" y="2644902"/>
                </a:lnTo>
                <a:lnTo>
                  <a:pt x="4570476" y="2683002"/>
                </a:lnTo>
                <a:lnTo>
                  <a:pt x="4608576" y="2683002"/>
                </a:lnTo>
                <a:close/>
              </a:path>
              <a:path w="5347970" h="2683509">
                <a:moveTo>
                  <a:pt x="4532376" y="2683002"/>
                </a:moveTo>
                <a:lnTo>
                  <a:pt x="4532376" y="2644902"/>
                </a:lnTo>
                <a:lnTo>
                  <a:pt x="4494276" y="2644902"/>
                </a:lnTo>
                <a:lnTo>
                  <a:pt x="4494276" y="2683002"/>
                </a:lnTo>
                <a:lnTo>
                  <a:pt x="4532376" y="2683002"/>
                </a:lnTo>
                <a:close/>
              </a:path>
              <a:path w="5347970" h="2683509">
                <a:moveTo>
                  <a:pt x="4456176" y="2683002"/>
                </a:moveTo>
                <a:lnTo>
                  <a:pt x="4456176" y="2644902"/>
                </a:lnTo>
                <a:lnTo>
                  <a:pt x="4418076" y="2644902"/>
                </a:lnTo>
                <a:lnTo>
                  <a:pt x="4418076" y="2683002"/>
                </a:lnTo>
                <a:lnTo>
                  <a:pt x="4456176" y="2683002"/>
                </a:lnTo>
                <a:close/>
              </a:path>
              <a:path w="5347970" h="2683509">
                <a:moveTo>
                  <a:pt x="4379976" y="2683002"/>
                </a:moveTo>
                <a:lnTo>
                  <a:pt x="4379976" y="2644902"/>
                </a:lnTo>
                <a:lnTo>
                  <a:pt x="4341876" y="2644902"/>
                </a:lnTo>
                <a:lnTo>
                  <a:pt x="4341876" y="2683002"/>
                </a:lnTo>
                <a:lnTo>
                  <a:pt x="4379976" y="2683002"/>
                </a:lnTo>
                <a:close/>
              </a:path>
              <a:path w="5347970" h="2683509">
                <a:moveTo>
                  <a:pt x="4303776" y="2683002"/>
                </a:moveTo>
                <a:lnTo>
                  <a:pt x="4303776" y="2644902"/>
                </a:lnTo>
                <a:lnTo>
                  <a:pt x="4265676" y="2644902"/>
                </a:lnTo>
                <a:lnTo>
                  <a:pt x="4265676" y="2683002"/>
                </a:lnTo>
                <a:lnTo>
                  <a:pt x="4303776" y="2683002"/>
                </a:lnTo>
                <a:close/>
              </a:path>
              <a:path w="5347970" h="2683509">
                <a:moveTo>
                  <a:pt x="4227576" y="2683002"/>
                </a:moveTo>
                <a:lnTo>
                  <a:pt x="4227576" y="2644902"/>
                </a:lnTo>
                <a:lnTo>
                  <a:pt x="4189476" y="2644902"/>
                </a:lnTo>
                <a:lnTo>
                  <a:pt x="4189476" y="2683002"/>
                </a:lnTo>
                <a:lnTo>
                  <a:pt x="4227576" y="2683002"/>
                </a:lnTo>
                <a:close/>
              </a:path>
              <a:path w="5347970" h="2683509">
                <a:moveTo>
                  <a:pt x="4151376" y="2683002"/>
                </a:moveTo>
                <a:lnTo>
                  <a:pt x="4151376" y="2644902"/>
                </a:lnTo>
                <a:lnTo>
                  <a:pt x="4113276" y="2644902"/>
                </a:lnTo>
                <a:lnTo>
                  <a:pt x="4113276" y="2683002"/>
                </a:lnTo>
                <a:lnTo>
                  <a:pt x="4151376" y="2683002"/>
                </a:lnTo>
                <a:close/>
              </a:path>
              <a:path w="5347970" h="2683509">
                <a:moveTo>
                  <a:pt x="4075176" y="2683002"/>
                </a:moveTo>
                <a:lnTo>
                  <a:pt x="4075176" y="2644902"/>
                </a:lnTo>
                <a:lnTo>
                  <a:pt x="4037076" y="2644902"/>
                </a:lnTo>
                <a:lnTo>
                  <a:pt x="4037076" y="2683002"/>
                </a:lnTo>
                <a:lnTo>
                  <a:pt x="4075176" y="2683002"/>
                </a:lnTo>
                <a:close/>
              </a:path>
              <a:path w="5347970" h="2683509">
                <a:moveTo>
                  <a:pt x="3998976" y="2683002"/>
                </a:moveTo>
                <a:lnTo>
                  <a:pt x="3998976" y="2644902"/>
                </a:lnTo>
                <a:lnTo>
                  <a:pt x="3960876" y="2644902"/>
                </a:lnTo>
                <a:lnTo>
                  <a:pt x="3960876" y="2683002"/>
                </a:lnTo>
                <a:lnTo>
                  <a:pt x="3998976" y="2683002"/>
                </a:lnTo>
                <a:close/>
              </a:path>
              <a:path w="5347970" h="2683509">
                <a:moveTo>
                  <a:pt x="3922776" y="2683002"/>
                </a:moveTo>
                <a:lnTo>
                  <a:pt x="3922776" y="2644902"/>
                </a:lnTo>
                <a:lnTo>
                  <a:pt x="3884676" y="2644902"/>
                </a:lnTo>
                <a:lnTo>
                  <a:pt x="3884676" y="2683002"/>
                </a:lnTo>
                <a:lnTo>
                  <a:pt x="3922776" y="2683002"/>
                </a:lnTo>
                <a:close/>
              </a:path>
              <a:path w="5347970" h="2683509">
                <a:moveTo>
                  <a:pt x="3846576" y="2683002"/>
                </a:moveTo>
                <a:lnTo>
                  <a:pt x="3846576" y="2644902"/>
                </a:lnTo>
                <a:lnTo>
                  <a:pt x="3808476" y="2644902"/>
                </a:lnTo>
                <a:lnTo>
                  <a:pt x="3808476" y="2683002"/>
                </a:lnTo>
                <a:lnTo>
                  <a:pt x="3846576" y="2683002"/>
                </a:lnTo>
                <a:close/>
              </a:path>
              <a:path w="5347970" h="2683509">
                <a:moveTo>
                  <a:pt x="3770376" y="2683002"/>
                </a:moveTo>
                <a:lnTo>
                  <a:pt x="3770376" y="2644902"/>
                </a:lnTo>
                <a:lnTo>
                  <a:pt x="3732276" y="2644902"/>
                </a:lnTo>
                <a:lnTo>
                  <a:pt x="3732276" y="2683002"/>
                </a:lnTo>
                <a:lnTo>
                  <a:pt x="3770376" y="2683002"/>
                </a:lnTo>
                <a:close/>
              </a:path>
              <a:path w="5347970" h="2683509">
                <a:moveTo>
                  <a:pt x="3694176" y="2683002"/>
                </a:moveTo>
                <a:lnTo>
                  <a:pt x="3694176" y="2644902"/>
                </a:lnTo>
                <a:lnTo>
                  <a:pt x="3656076" y="2644902"/>
                </a:lnTo>
                <a:lnTo>
                  <a:pt x="3656076" y="2683002"/>
                </a:lnTo>
                <a:lnTo>
                  <a:pt x="3694176" y="2683002"/>
                </a:lnTo>
                <a:close/>
              </a:path>
              <a:path w="5347970" h="2683509">
                <a:moveTo>
                  <a:pt x="3617976" y="2683002"/>
                </a:moveTo>
                <a:lnTo>
                  <a:pt x="3617976" y="2644902"/>
                </a:lnTo>
                <a:lnTo>
                  <a:pt x="3579876" y="2644902"/>
                </a:lnTo>
                <a:lnTo>
                  <a:pt x="3579876" y="2683002"/>
                </a:lnTo>
                <a:lnTo>
                  <a:pt x="3617976" y="2683002"/>
                </a:lnTo>
                <a:close/>
              </a:path>
              <a:path w="5347970" h="2683509">
                <a:moveTo>
                  <a:pt x="3541776" y="2683002"/>
                </a:moveTo>
                <a:lnTo>
                  <a:pt x="3541776" y="2644902"/>
                </a:lnTo>
                <a:lnTo>
                  <a:pt x="3503676" y="2644902"/>
                </a:lnTo>
                <a:lnTo>
                  <a:pt x="3503676" y="2683002"/>
                </a:lnTo>
                <a:lnTo>
                  <a:pt x="3541776" y="2683002"/>
                </a:lnTo>
                <a:close/>
              </a:path>
              <a:path w="5347970" h="2683509">
                <a:moveTo>
                  <a:pt x="3465576" y="2683002"/>
                </a:moveTo>
                <a:lnTo>
                  <a:pt x="3465576" y="2644902"/>
                </a:lnTo>
                <a:lnTo>
                  <a:pt x="3427476" y="2644902"/>
                </a:lnTo>
                <a:lnTo>
                  <a:pt x="3427476" y="2683002"/>
                </a:lnTo>
                <a:lnTo>
                  <a:pt x="3465576" y="2683002"/>
                </a:lnTo>
                <a:close/>
              </a:path>
              <a:path w="5347970" h="2683509">
                <a:moveTo>
                  <a:pt x="3389376" y="2683002"/>
                </a:moveTo>
                <a:lnTo>
                  <a:pt x="3389376" y="2644902"/>
                </a:lnTo>
                <a:lnTo>
                  <a:pt x="3351276" y="2644902"/>
                </a:lnTo>
                <a:lnTo>
                  <a:pt x="3351276" y="2683002"/>
                </a:lnTo>
                <a:lnTo>
                  <a:pt x="3389376" y="2683002"/>
                </a:lnTo>
                <a:close/>
              </a:path>
              <a:path w="5347970" h="2683509">
                <a:moveTo>
                  <a:pt x="3313176" y="2683002"/>
                </a:moveTo>
                <a:lnTo>
                  <a:pt x="3313176" y="2644902"/>
                </a:lnTo>
                <a:lnTo>
                  <a:pt x="3275076" y="2644902"/>
                </a:lnTo>
                <a:lnTo>
                  <a:pt x="3275076" y="2683002"/>
                </a:lnTo>
                <a:lnTo>
                  <a:pt x="3313176" y="2683002"/>
                </a:lnTo>
                <a:close/>
              </a:path>
              <a:path w="5347970" h="2683509">
                <a:moveTo>
                  <a:pt x="3236976" y="2683002"/>
                </a:moveTo>
                <a:lnTo>
                  <a:pt x="3236976" y="2644902"/>
                </a:lnTo>
                <a:lnTo>
                  <a:pt x="3198876" y="2644902"/>
                </a:lnTo>
                <a:lnTo>
                  <a:pt x="3198876" y="2683002"/>
                </a:lnTo>
                <a:lnTo>
                  <a:pt x="3236976" y="2683002"/>
                </a:lnTo>
                <a:close/>
              </a:path>
              <a:path w="5347970" h="2683509">
                <a:moveTo>
                  <a:pt x="3160776" y="2683002"/>
                </a:moveTo>
                <a:lnTo>
                  <a:pt x="3160776" y="2644902"/>
                </a:lnTo>
                <a:lnTo>
                  <a:pt x="3122676" y="2644902"/>
                </a:lnTo>
                <a:lnTo>
                  <a:pt x="3122676" y="2683002"/>
                </a:lnTo>
                <a:lnTo>
                  <a:pt x="3160776" y="2683002"/>
                </a:lnTo>
                <a:close/>
              </a:path>
              <a:path w="5347970" h="2683509">
                <a:moveTo>
                  <a:pt x="3084576" y="2683002"/>
                </a:moveTo>
                <a:lnTo>
                  <a:pt x="3084576" y="2644902"/>
                </a:lnTo>
                <a:lnTo>
                  <a:pt x="3046476" y="2644902"/>
                </a:lnTo>
                <a:lnTo>
                  <a:pt x="3046476" y="2683002"/>
                </a:lnTo>
                <a:lnTo>
                  <a:pt x="3084576" y="2683002"/>
                </a:lnTo>
                <a:close/>
              </a:path>
              <a:path w="5347970" h="2683509">
                <a:moveTo>
                  <a:pt x="3008376" y="2683002"/>
                </a:moveTo>
                <a:lnTo>
                  <a:pt x="3008376" y="2644902"/>
                </a:lnTo>
                <a:lnTo>
                  <a:pt x="2970276" y="2644902"/>
                </a:lnTo>
                <a:lnTo>
                  <a:pt x="2970276" y="2683002"/>
                </a:lnTo>
                <a:lnTo>
                  <a:pt x="3008376" y="2683002"/>
                </a:lnTo>
                <a:close/>
              </a:path>
              <a:path w="5347970" h="2683509">
                <a:moveTo>
                  <a:pt x="2932176" y="2683002"/>
                </a:moveTo>
                <a:lnTo>
                  <a:pt x="2932176" y="2644902"/>
                </a:lnTo>
                <a:lnTo>
                  <a:pt x="2894076" y="2644902"/>
                </a:lnTo>
                <a:lnTo>
                  <a:pt x="2894076" y="2683002"/>
                </a:lnTo>
                <a:lnTo>
                  <a:pt x="2932176" y="2683002"/>
                </a:lnTo>
                <a:close/>
              </a:path>
              <a:path w="5347970" h="2683509">
                <a:moveTo>
                  <a:pt x="2855976" y="2683002"/>
                </a:moveTo>
                <a:lnTo>
                  <a:pt x="2855976" y="2644902"/>
                </a:lnTo>
                <a:lnTo>
                  <a:pt x="2817876" y="2644902"/>
                </a:lnTo>
                <a:lnTo>
                  <a:pt x="2817876" y="2683002"/>
                </a:lnTo>
                <a:lnTo>
                  <a:pt x="2855976" y="2683002"/>
                </a:lnTo>
                <a:close/>
              </a:path>
              <a:path w="5347970" h="2683509">
                <a:moveTo>
                  <a:pt x="2779776" y="2683002"/>
                </a:moveTo>
                <a:lnTo>
                  <a:pt x="2779776" y="2644902"/>
                </a:lnTo>
                <a:lnTo>
                  <a:pt x="2741676" y="2644902"/>
                </a:lnTo>
                <a:lnTo>
                  <a:pt x="2741676" y="2683002"/>
                </a:lnTo>
                <a:lnTo>
                  <a:pt x="2779776" y="2683002"/>
                </a:lnTo>
                <a:close/>
              </a:path>
              <a:path w="5347970" h="2683509">
                <a:moveTo>
                  <a:pt x="2703576" y="2683002"/>
                </a:moveTo>
                <a:lnTo>
                  <a:pt x="2703576" y="2644902"/>
                </a:lnTo>
                <a:lnTo>
                  <a:pt x="2665476" y="2644902"/>
                </a:lnTo>
                <a:lnTo>
                  <a:pt x="2665476" y="2683002"/>
                </a:lnTo>
                <a:lnTo>
                  <a:pt x="2703576" y="2683002"/>
                </a:lnTo>
                <a:close/>
              </a:path>
              <a:path w="5347970" h="2683509">
                <a:moveTo>
                  <a:pt x="2627376" y="2683002"/>
                </a:moveTo>
                <a:lnTo>
                  <a:pt x="2627376" y="2644902"/>
                </a:lnTo>
                <a:lnTo>
                  <a:pt x="2589276" y="2644902"/>
                </a:lnTo>
                <a:lnTo>
                  <a:pt x="2589276" y="2683002"/>
                </a:lnTo>
                <a:lnTo>
                  <a:pt x="2627376" y="2683002"/>
                </a:lnTo>
                <a:close/>
              </a:path>
              <a:path w="5347970" h="2683509">
                <a:moveTo>
                  <a:pt x="2551176" y="2683002"/>
                </a:moveTo>
                <a:lnTo>
                  <a:pt x="2551176" y="2644902"/>
                </a:lnTo>
                <a:lnTo>
                  <a:pt x="2513076" y="2644902"/>
                </a:lnTo>
                <a:lnTo>
                  <a:pt x="2513076" y="2683002"/>
                </a:lnTo>
                <a:lnTo>
                  <a:pt x="2551176" y="2683002"/>
                </a:lnTo>
                <a:close/>
              </a:path>
              <a:path w="5347970" h="2683509">
                <a:moveTo>
                  <a:pt x="2474976" y="2683002"/>
                </a:moveTo>
                <a:lnTo>
                  <a:pt x="2474976" y="2644902"/>
                </a:lnTo>
                <a:lnTo>
                  <a:pt x="2436876" y="2644902"/>
                </a:lnTo>
                <a:lnTo>
                  <a:pt x="2436876" y="2683002"/>
                </a:lnTo>
                <a:lnTo>
                  <a:pt x="2474976" y="2683002"/>
                </a:lnTo>
                <a:close/>
              </a:path>
              <a:path w="5347970" h="2683509">
                <a:moveTo>
                  <a:pt x="2398776" y="2683002"/>
                </a:moveTo>
                <a:lnTo>
                  <a:pt x="2398776" y="2644902"/>
                </a:lnTo>
                <a:lnTo>
                  <a:pt x="2360676" y="2644902"/>
                </a:lnTo>
                <a:lnTo>
                  <a:pt x="2360676" y="2683002"/>
                </a:lnTo>
                <a:lnTo>
                  <a:pt x="2398776" y="2683002"/>
                </a:lnTo>
                <a:close/>
              </a:path>
              <a:path w="5347970" h="2683509">
                <a:moveTo>
                  <a:pt x="2322576" y="2683002"/>
                </a:moveTo>
                <a:lnTo>
                  <a:pt x="2322576" y="2644902"/>
                </a:lnTo>
                <a:lnTo>
                  <a:pt x="2284476" y="2644902"/>
                </a:lnTo>
                <a:lnTo>
                  <a:pt x="2284476" y="2683002"/>
                </a:lnTo>
                <a:lnTo>
                  <a:pt x="2322576" y="2683002"/>
                </a:lnTo>
                <a:close/>
              </a:path>
              <a:path w="5347970" h="2683509">
                <a:moveTo>
                  <a:pt x="2246376" y="2683002"/>
                </a:moveTo>
                <a:lnTo>
                  <a:pt x="2246376" y="2644902"/>
                </a:lnTo>
                <a:lnTo>
                  <a:pt x="2208276" y="2644902"/>
                </a:lnTo>
                <a:lnTo>
                  <a:pt x="2208276" y="2683002"/>
                </a:lnTo>
                <a:lnTo>
                  <a:pt x="2246376" y="2683002"/>
                </a:lnTo>
                <a:close/>
              </a:path>
              <a:path w="5347970" h="2683509">
                <a:moveTo>
                  <a:pt x="2170176" y="2683002"/>
                </a:moveTo>
                <a:lnTo>
                  <a:pt x="2170176" y="2644902"/>
                </a:lnTo>
                <a:lnTo>
                  <a:pt x="2132076" y="2644902"/>
                </a:lnTo>
                <a:lnTo>
                  <a:pt x="2132076" y="2683002"/>
                </a:lnTo>
                <a:lnTo>
                  <a:pt x="2170176" y="2683002"/>
                </a:lnTo>
                <a:close/>
              </a:path>
              <a:path w="5347970" h="2683509">
                <a:moveTo>
                  <a:pt x="2093976" y="2683002"/>
                </a:moveTo>
                <a:lnTo>
                  <a:pt x="2093976" y="2644902"/>
                </a:lnTo>
                <a:lnTo>
                  <a:pt x="2088642" y="2644902"/>
                </a:lnTo>
                <a:lnTo>
                  <a:pt x="2058924" y="2640329"/>
                </a:lnTo>
                <a:lnTo>
                  <a:pt x="2053590" y="2678429"/>
                </a:lnTo>
                <a:lnTo>
                  <a:pt x="2088642" y="2683002"/>
                </a:lnTo>
                <a:lnTo>
                  <a:pt x="2093976" y="2683002"/>
                </a:lnTo>
                <a:close/>
              </a:path>
              <a:path w="5347970" h="2683509">
                <a:moveTo>
                  <a:pt x="2020824" y="2634996"/>
                </a:moveTo>
                <a:lnTo>
                  <a:pt x="1983486" y="2629662"/>
                </a:lnTo>
                <a:lnTo>
                  <a:pt x="1978152" y="2667762"/>
                </a:lnTo>
                <a:lnTo>
                  <a:pt x="2016252" y="2673096"/>
                </a:lnTo>
                <a:lnTo>
                  <a:pt x="2020824" y="2634996"/>
                </a:lnTo>
                <a:close/>
              </a:path>
              <a:path w="5347970" h="2683509">
                <a:moveTo>
                  <a:pt x="1945386" y="2625090"/>
                </a:moveTo>
                <a:lnTo>
                  <a:pt x="1908048" y="2619756"/>
                </a:lnTo>
                <a:lnTo>
                  <a:pt x="1902714" y="2657094"/>
                </a:lnTo>
                <a:lnTo>
                  <a:pt x="1940814" y="2662428"/>
                </a:lnTo>
                <a:lnTo>
                  <a:pt x="1945386" y="2625090"/>
                </a:lnTo>
                <a:close/>
              </a:path>
              <a:path w="5347970" h="2683509">
                <a:moveTo>
                  <a:pt x="1869948" y="2614422"/>
                </a:moveTo>
                <a:lnTo>
                  <a:pt x="1832610" y="2609088"/>
                </a:lnTo>
                <a:lnTo>
                  <a:pt x="1827276" y="2647188"/>
                </a:lnTo>
                <a:lnTo>
                  <a:pt x="1865376" y="2652522"/>
                </a:lnTo>
                <a:lnTo>
                  <a:pt x="1869948" y="2614422"/>
                </a:lnTo>
                <a:close/>
              </a:path>
              <a:path w="5347970" h="2683509">
                <a:moveTo>
                  <a:pt x="1794510" y="2603754"/>
                </a:moveTo>
                <a:lnTo>
                  <a:pt x="1757172" y="2599182"/>
                </a:lnTo>
                <a:lnTo>
                  <a:pt x="1751838" y="2636520"/>
                </a:lnTo>
                <a:lnTo>
                  <a:pt x="1789176" y="2641854"/>
                </a:lnTo>
                <a:lnTo>
                  <a:pt x="1794510" y="2603754"/>
                </a:lnTo>
                <a:close/>
              </a:path>
              <a:path w="5347970" h="2683509">
                <a:moveTo>
                  <a:pt x="1719072" y="2593847"/>
                </a:moveTo>
                <a:lnTo>
                  <a:pt x="1681734" y="2588514"/>
                </a:lnTo>
                <a:lnTo>
                  <a:pt x="1676400" y="2625852"/>
                </a:lnTo>
                <a:lnTo>
                  <a:pt x="1713738" y="2631185"/>
                </a:lnTo>
                <a:lnTo>
                  <a:pt x="1719072" y="2593847"/>
                </a:lnTo>
                <a:close/>
              </a:path>
              <a:path w="5347970" h="2683509">
                <a:moveTo>
                  <a:pt x="1643634" y="2583179"/>
                </a:moveTo>
                <a:lnTo>
                  <a:pt x="1606296" y="2577846"/>
                </a:lnTo>
                <a:lnTo>
                  <a:pt x="1600962" y="2615946"/>
                </a:lnTo>
                <a:lnTo>
                  <a:pt x="1638300" y="2621279"/>
                </a:lnTo>
                <a:lnTo>
                  <a:pt x="1643634" y="2583179"/>
                </a:lnTo>
                <a:close/>
              </a:path>
              <a:path w="5347970" h="2683509">
                <a:moveTo>
                  <a:pt x="1568196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2862" y="2610612"/>
                </a:lnTo>
                <a:lnTo>
                  <a:pt x="1568196" y="2572512"/>
                </a:lnTo>
                <a:close/>
              </a:path>
              <a:path w="5347970" h="2683509">
                <a:moveTo>
                  <a:pt x="1492758" y="2562606"/>
                </a:moveTo>
                <a:lnTo>
                  <a:pt x="1454658" y="2557272"/>
                </a:lnTo>
                <a:lnTo>
                  <a:pt x="1450086" y="2595372"/>
                </a:lnTo>
                <a:lnTo>
                  <a:pt x="1487424" y="2599944"/>
                </a:lnTo>
                <a:lnTo>
                  <a:pt x="1492758" y="2562606"/>
                </a:lnTo>
                <a:close/>
              </a:path>
              <a:path w="5347970" h="2683509">
                <a:moveTo>
                  <a:pt x="1417320" y="2551938"/>
                </a:moveTo>
                <a:lnTo>
                  <a:pt x="1379220" y="2546604"/>
                </a:lnTo>
                <a:lnTo>
                  <a:pt x="1374648" y="2584704"/>
                </a:lnTo>
                <a:lnTo>
                  <a:pt x="1411986" y="2590038"/>
                </a:lnTo>
                <a:lnTo>
                  <a:pt x="1417320" y="2551938"/>
                </a:lnTo>
                <a:close/>
              </a:path>
              <a:path w="5347970" h="2683509">
                <a:moveTo>
                  <a:pt x="1341882" y="2542032"/>
                </a:moveTo>
                <a:lnTo>
                  <a:pt x="1303782" y="2536697"/>
                </a:lnTo>
                <a:lnTo>
                  <a:pt x="1299210" y="2574035"/>
                </a:lnTo>
                <a:lnTo>
                  <a:pt x="1336548" y="2579370"/>
                </a:lnTo>
                <a:lnTo>
                  <a:pt x="1341882" y="2542032"/>
                </a:lnTo>
                <a:close/>
              </a:path>
              <a:path w="5347970" h="2683509">
                <a:moveTo>
                  <a:pt x="1266444" y="2531364"/>
                </a:moveTo>
                <a:lnTo>
                  <a:pt x="1228344" y="2526029"/>
                </a:lnTo>
                <a:lnTo>
                  <a:pt x="1223010" y="2564129"/>
                </a:lnTo>
                <a:lnTo>
                  <a:pt x="1261110" y="2569464"/>
                </a:lnTo>
                <a:lnTo>
                  <a:pt x="1266444" y="2531364"/>
                </a:lnTo>
                <a:close/>
              </a:path>
              <a:path w="5347970" h="2683509">
                <a:moveTo>
                  <a:pt x="1191006" y="2520696"/>
                </a:moveTo>
                <a:lnTo>
                  <a:pt x="1152906" y="2516124"/>
                </a:lnTo>
                <a:lnTo>
                  <a:pt x="1147572" y="2553462"/>
                </a:lnTo>
                <a:lnTo>
                  <a:pt x="1185672" y="2558796"/>
                </a:lnTo>
                <a:lnTo>
                  <a:pt x="1191006" y="2520696"/>
                </a:lnTo>
                <a:close/>
              </a:path>
              <a:path w="5347970" h="2683509">
                <a:moveTo>
                  <a:pt x="1115568" y="2510790"/>
                </a:moveTo>
                <a:lnTo>
                  <a:pt x="1077468" y="2505456"/>
                </a:lnTo>
                <a:lnTo>
                  <a:pt x="1072134" y="2542794"/>
                </a:lnTo>
                <a:lnTo>
                  <a:pt x="1110234" y="2548128"/>
                </a:lnTo>
                <a:lnTo>
                  <a:pt x="1115568" y="2510790"/>
                </a:lnTo>
                <a:close/>
              </a:path>
              <a:path w="5347970" h="2683509">
                <a:moveTo>
                  <a:pt x="1040130" y="2500122"/>
                </a:moveTo>
                <a:lnTo>
                  <a:pt x="1002030" y="2494788"/>
                </a:lnTo>
                <a:lnTo>
                  <a:pt x="996696" y="2532888"/>
                </a:lnTo>
                <a:lnTo>
                  <a:pt x="1034796" y="2538222"/>
                </a:lnTo>
                <a:lnTo>
                  <a:pt x="1040130" y="2500122"/>
                </a:lnTo>
                <a:close/>
              </a:path>
              <a:path w="5347970" h="2683509">
                <a:moveTo>
                  <a:pt x="964692" y="2489454"/>
                </a:moveTo>
                <a:lnTo>
                  <a:pt x="926592" y="2484882"/>
                </a:lnTo>
                <a:lnTo>
                  <a:pt x="921258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7970" h="2683509">
                <a:moveTo>
                  <a:pt x="888492" y="2479547"/>
                </a:moveTo>
                <a:lnTo>
                  <a:pt x="851154" y="2474214"/>
                </a:lnTo>
                <a:lnTo>
                  <a:pt x="845820" y="2512314"/>
                </a:lnTo>
                <a:lnTo>
                  <a:pt x="883920" y="2516885"/>
                </a:lnTo>
                <a:lnTo>
                  <a:pt x="888492" y="2479547"/>
                </a:lnTo>
                <a:close/>
              </a:path>
              <a:path w="5347970" h="2683509">
                <a:moveTo>
                  <a:pt x="813054" y="2468879"/>
                </a:moveTo>
                <a:lnTo>
                  <a:pt x="775716" y="2463546"/>
                </a:lnTo>
                <a:lnTo>
                  <a:pt x="770382" y="2501646"/>
                </a:lnTo>
                <a:lnTo>
                  <a:pt x="808482" y="2506979"/>
                </a:lnTo>
                <a:lnTo>
                  <a:pt x="813054" y="2468879"/>
                </a:lnTo>
                <a:close/>
              </a:path>
              <a:path w="5347970" h="2683509">
                <a:moveTo>
                  <a:pt x="737616" y="2458974"/>
                </a:moveTo>
                <a:lnTo>
                  <a:pt x="700278" y="2453640"/>
                </a:lnTo>
                <a:lnTo>
                  <a:pt x="694944" y="2490978"/>
                </a:lnTo>
                <a:lnTo>
                  <a:pt x="733044" y="2496312"/>
                </a:lnTo>
                <a:lnTo>
                  <a:pt x="737616" y="2458974"/>
                </a:lnTo>
                <a:close/>
              </a:path>
              <a:path w="5347970" h="2683509">
                <a:moveTo>
                  <a:pt x="662178" y="2448306"/>
                </a:moveTo>
                <a:lnTo>
                  <a:pt x="624840" y="2442972"/>
                </a:lnTo>
                <a:lnTo>
                  <a:pt x="619506" y="2481072"/>
                </a:lnTo>
                <a:lnTo>
                  <a:pt x="656844" y="2486406"/>
                </a:lnTo>
                <a:lnTo>
                  <a:pt x="662178" y="2448306"/>
                </a:lnTo>
                <a:close/>
              </a:path>
              <a:path w="5347970" h="2683509">
                <a:moveTo>
                  <a:pt x="586740" y="2437638"/>
                </a:moveTo>
                <a:lnTo>
                  <a:pt x="549402" y="2433066"/>
                </a:lnTo>
                <a:lnTo>
                  <a:pt x="544068" y="2470404"/>
                </a:lnTo>
                <a:lnTo>
                  <a:pt x="581406" y="2475738"/>
                </a:lnTo>
                <a:lnTo>
                  <a:pt x="586740" y="2437638"/>
                </a:lnTo>
                <a:close/>
              </a:path>
              <a:path w="5347970" h="2683509">
                <a:moveTo>
                  <a:pt x="511302" y="2427732"/>
                </a:moveTo>
                <a:lnTo>
                  <a:pt x="473964" y="2422397"/>
                </a:lnTo>
                <a:lnTo>
                  <a:pt x="468630" y="2459735"/>
                </a:lnTo>
                <a:lnTo>
                  <a:pt x="505968" y="2465070"/>
                </a:lnTo>
                <a:lnTo>
                  <a:pt x="511302" y="2427732"/>
                </a:lnTo>
                <a:close/>
              </a:path>
              <a:path w="5347970" h="2683509">
                <a:moveTo>
                  <a:pt x="435864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0530" y="2455164"/>
                </a:lnTo>
                <a:lnTo>
                  <a:pt x="435864" y="2417064"/>
                </a:lnTo>
                <a:close/>
              </a:path>
              <a:path w="5347970" h="2683509">
                <a:moveTo>
                  <a:pt x="360426" y="2406396"/>
                </a:moveTo>
                <a:lnTo>
                  <a:pt x="322326" y="2401824"/>
                </a:lnTo>
                <a:lnTo>
                  <a:pt x="317754" y="2439162"/>
                </a:lnTo>
                <a:lnTo>
                  <a:pt x="355092" y="2444496"/>
                </a:lnTo>
                <a:lnTo>
                  <a:pt x="360426" y="2406396"/>
                </a:lnTo>
                <a:close/>
              </a:path>
              <a:path w="5347970" h="2683509">
                <a:moveTo>
                  <a:pt x="284988" y="2396490"/>
                </a:moveTo>
                <a:lnTo>
                  <a:pt x="246887" y="2391156"/>
                </a:lnTo>
                <a:lnTo>
                  <a:pt x="242316" y="2429256"/>
                </a:lnTo>
                <a:lnTo>
                  <a:pt x="279654" y="2433828"/>
                </a:lnTo>
                <a:lnTo>
                  <a:pt x="284988" y="2396490"/>
                </a:lnTo>
                <a:close/>
              </a:path>
              <a:path w="5347970" h="2683509">
                <a:moveTo>
                  <a:pt x="209550" y="2385822"/>
                </a:moveTo>
                <a:lnTo>
                  <a:pt x="171450" y="2380488"/>
                </a:lnTo>
                <a:lnTo>
                  <a:pt x="166878" y="2418588"/>
                </a:lnTo>
                <a:lnTo>
                  <a:pt x="204216" y="2423922"/>
                </a:lnTo>
                <a:lnTo>
                  <a:pt x="209550" y="2385822"/>
                </a:lnTo>
                <a:close/>
              </a:path>
              <a:path w="5347970" h="2683509">
                <a:moveTo>
                  <a:pt x="121157" y="2335529"/>
                </a:moveTo>
                <a:lnTo>
                  <a:pt x="0" y="2376678"/>
                </a:lnTo>
                <a:lnTo>
                  <a:pt x="91439" y="2438963"/>
                </a:lnTo>
                <a:lnTo>
                  <a:pt x="91439" y="2407920"/>
                </a:lnTo>
                <a:lnTo>
                  <a:pt x="96774" y="2370582"/>
                </a:lnTo>
                <a:lnTo>
                  <a:pt x="115798" y="2373299"/>
                </a:lnTo>
                <a:lnTo>
                  <a:pt x="121157" y="2335529"/>
                </a:lnTo>
                <a:close/>
              </a:path>
              <a:path w="5347970" h="2683509">
                <a:moveTo>
                  <a:pt x="115798" y="2373299"/>
                </a:moveTo>
                <a:lnTo>
                  <a:pt x="96774" y="2370582"/>
                </a:lnTo>
                <a:lnTo>
                  <a:pt x="91439" y="2407920"/>
                </a:lnTo>
                <a:lnTo>
                  <a:pt x="110500" y="2410642"/>
                </a:lnTo>
                <a:lnTo>
                  <a:pt x="115798" y="2373299"/>
                </a:lnTo>
                <a:close/>
              </a:path>
              <a:path w="5347970" h="2683509">
                <a:moveTo>
                  <a:pt x="110500" y="2410642"/>
                </a:moveTo>
                <a:lnTo>
                  <a:pt x="91439" y="2407920"/>
                </a:lnTo>
                <a:lnTo>
                  <a:pt x="91439" y="2438963"/>
                </a:lnTo>
                <a:lnTo>
                  <a:pt x="105156" y="2448306"/>
                </a:lnTo>
                <a:lnTo>
                  <a:pt x="110500" y="2410642"/>
                </a:lnTo>
                <a:close/>
              </a:path>
              <a:path w="5347970" h="2683509">
                <a:moveTo>
                  <a:pt x="134112" y="2375916"/>
                </a:moveTo>
                <a:lnTo>
                  <a:pt x="115798" y="2373299"/>
                </a:lnTo>
                <a:lnTo>
                  <a:pt x="110500" y="2410642"/>
                </a:lnTo>
                <a:lnTo>
                  <a:pt x="128778" y="2413254"/>
                </a:lnTo>
                <a:lnTo>
                  <a:pt x="134112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2861" y="1334330"/>
            <a:ext cx="80587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高级语言(语句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嵌入式SQL语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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48118" y="441796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178" y="958428"/>
            <a:ext cx="18599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拟解决的问题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4265" y="1850390"/>
            <a:ext cx="8612505" cy="396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24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单行结果</a:t>
            </a:r>
            <a:r>
              <a:rPr lang="zh-CN" altLang="en-US" sz="24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24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与多行结果</a:t>
            </a:r>
            <a:r>
              <a:rPr lang="zh-CN" altLang="en-US" sz="24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24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的差异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(Into子句与游标(Cursor))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检索单行结果，可将结果直接传送到宿主程序的变量中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900">
              <a:lnSpc>
                <a:spcPts val="2875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</a:t>
            </a:r>
            <a:r>
              <a:rPr sz="24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400" b="1" spc="33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ALL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DISTINCT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expressio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[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expression…]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900">
              <a:lnSpc>
                <a:spcPts val="2875"/>
              </a:lnSpc>
              <a:tabLst>
                <a:tab pos="2127885" algn="l"/>
              </a:tabLst>
            </a:pPr>
            <a:r>
              <a:rPr sz="24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24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	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host-variabl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[host-variable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…]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900" marR="132715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tableref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[corr_name]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tableref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[corr_name]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…] 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search_condition;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 marR="5080" indent="-635">
              <a:lnSpc>
                <a:spcPts val="2600"/>
              </a:lnSpc>
              <a:spcBef>
                <a:spcPts val="110"/>
              </a:spcBef>
              <a:tabLst>
                <a:tab pos="6324600" algn="l"/>
                <a:tab pos="6960234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Sag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 </a:t>
            </a:r>
            <a:r>
              <a:rPr sz="18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:vSname,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:vSage	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:specNam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5048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</a:t>
            </a:r>
            <a:r>
              <a:rPr lang="zh-CN" altLang="en-US" spc="-5" dirty="0" smtClean="0">
                <a:cs typeface="华文中宋"/>
              </a:rPr>
              <a:t>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如何读取单行数据和多行数据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48118" y="47680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如何读取单行数据和多行数据</a:t>
            </a:r>
            <a:endParaRPr sz="2000" dirty="0"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11512" y="1635919"/>
            <a:ext cx="8626475" cy="1577420"/>
          </a:xfrm>
          <a:prstGeom prst="rect">
            <a:avLst/>
          </a:prstGeom>
        </p:spPr>
        <p:txBody>
          <a:bodyPr vert="horz" wrap="square" lIns="0" tIns="101664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b="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检索</a:t>
            </a:r>
            <a:r>
              <a:rPr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多行结果</a:t>
            </a:r>
            <a:r>
              <a:rPr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，则需使用游标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(Curso</a:t>
            </a: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r)</a:t>
            </a:r>
          </a:p>
          <a:p>
            <a:pPr marL="490855">
              <a:lnSpc>
                <a:spcPct val="100000"/>
              </a:lnSpc>
              <a:spcBef>
                <a:spcPts val="745"/>
              </a:spcBef>
            </a:pPr>
            <a:r>
              <a:rPr sz="2000" b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游标是指向某检索记录集的指针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490855" marR="5080">
              <a:lnSpc>
                <a:spcPct val="130300"/>
              </a:lnSpc>
            </a:pPr>
            <a:r>
              <a:rPr sz="2000" b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-5" dirty="0" err="1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通过这个指针的移动，每次读一行</a:t>
            </a:r>
            <a:r>
              <a:rPr sz="2000" spc="-5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000" spc="-5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处理</a:t>
            </a:r>
            <a:r>
              <a:rPr sz="2000" spc="-5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一行</a:t>
            </a:r>
            <a:r>
              <a:rPr sz="2000" spc="-5" dirty="0" err="1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，再读一行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r>
              <a:rPr sz="2000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spc="-5" dirty="0" err="1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直至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spc="-5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处理</a:t>
            </a:r>
            <a:r>
              <a:rPr sz="2000" spc="-5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完毕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421" y="3725417"/>
            <a:ext cx="2158745" cy="296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3930" y="3687877"/>
            <a:ext cx="2111501" cy="1607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6005" y="4197842"/>
            <a:ext cx="13341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Cursor_name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7365" y="4389120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3245" y="33528"/>
                </a:lnTo>
                <a:lnTo>
                  <a:pt x="76199" y="33528"/>
                </a:lnTo>
                <a:close/>
              </a:path>
              <a:path w="727075" h="76200">
                <a:moveTo>
                  <a:pt x="726947" y="38100"/>
                </a:moveTo>
                <a:lnTo>
                  <a:pt x="725424" y="35052"/>
                </a:lnTo>
                <a:lnTo>
                  <a:pt x="722376" y="33528"/>
                </a:lnTo>
                <a:lnTo>
                  <a:pt x="63245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3245" y="42672"/>
                </a:lnTo>
                <a:lnTo>
                  <a:pt x="722376" y="42672"/>
                </a:lnTo>
                <a:lnTo>
                  <a:pt x="725424" y="41910"/>
                </a:lnTo>
                <a:lnTo>
                  <a:pt x="726947" y="38100"/>
                </a:lnTo>
                <a:close/>
              </a:path>
              <a:path w="727075" h="76200">
                <a:moveTo>
                  <a:pt x="76199" y="76200"/>
                </a:moveTo>
                <a:lnTo>
                  <a:pt x="76199" y="42672"/>
                </a:lnTo>
                <a:lnTo>
                  <a:pt x="63245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6139" y="4728971"/>
            <a:ext cx="721360" cy="228600"/>
          </a:xfrm>
          <a:custGeom>
            <a:avLst/>
            <a:gdLst/>
            <a:ahLst/>
            <a:cxnLst/>
            <a:rect l="l" t="t" r="r" b="b"/>
            <a:pathLst>
              <a:path w="721360" h="228600">
                <a:moveTo>
                  <a:pt x="530351" y="89153"/>
                </a:moveTo>
                <a:lnTo>
                  <a:pt x="530351" y="76200"/>
                </a:lnTo>
                <a:lnTo>
                  <a:pt x="0" y="76200"/>
                </a:lnTo>
                <a:lnTo>
                  <a:pt x="0" y="89153"/>
                </a:lnTo>
                <a:lnTo>
                  <a:pt x="530351" y="89153"/>
                </a:lnTo>
                <a:close/>
              </a:path>
              <a:path w="721360" h="228600">
                <a:moveTo>
                  <a:pt x="530351" y="127253"/>
                </a:moveTo>
                <a:lnTo>
                  <a:pt x="530351" y="101345"/>
                </a:lnTo>
                <a:lnTo>
                  <a:pt x="0" y="101345"/>
                </a:lnTo>
                <a:lnTo>
                  <a:pt x="0" y="127253"/>
                </a:lnTo>
                <a:lnTo>
                  <a:pt x="530351" y="127253"/>
                </a:lnTo>
                <a:close/>
              </a:path>
              <a:path w="721360" h="228600">
                <a:moveTo>
                  <a:pt x="530351" y="152400"/>
                </a:moveTo>
                <a:lnTo>
                  <a:pt x="530351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530351" y="152400"/>
                </a:lnTo>
                <a:close/>
              </a:path>
              <a:path w="721360" h="228600">
                <a:moveTo>
                  <a:pt x="720851" y="114300"/>
                </a:moveTo>
                <a:lnTo>
                  <a:pt x="492251" y="0"/>
                </a:lnTo>
                <a:lnTo>
                  <a:pt x="492251" y="76200"/>
                </a:lnTo>
                <a:lnTo>
                  <a:pt x="530351" y="76200"/>
                </a:lnTo>
                <a:lnTo>
                  <a:pt x="530351" y="209550"/>
                </a:lnTo>
                <a:lnTo>
                  <a:pt x="720851" y="114300"/>
                </a:lnTo>
                <a:close/>
              </a:path>
              <a:path w="721360" h="228600">
                <a:moveTo>
                  <a:pt x="530351" y="101345"/>
                </a:moveTo>
                <a:lnTo>
                  <a:pt x="530351" y="89153"/>
                </a:lnTo>
                <a:lnTo>
                  <a:pt x="492251" y="89153"/>
                </a:lnTo>
                <a:lnTo>
                  <a:pt x="492251" y="101345"/>
                </a:lnTo>
                <a:lnTo>
                  <a:pt x="530351" y="101345"/>
                </a:lnTo>
                <a:close/>
              </a:path>
              <a:path w="721360" h="228600">
                <a:moveTo>
                  <a:pt x="530351" y="139446"/>
                </a:moveTo>
                <a:lnTo>
                  <a:pt x="530351" y="127253"/>
                </a:lnTo>
                <a:lnTo>
                  <a:pt x="492251" y="127253"/>
                </a:lnTo>
                <a:lnTo>
                  <a:pt x="492251" y="139446"/>
                </a:lnTo>
                <a:lnTo>
                  <a:pt x="530351" y="139446"/>
                </a:lnTo>
                <a:close/>
              </a:path>
              <a:path w="721360" h="228600">
                <a:moveTo>
                  <a:pt x="530351" y="209550"/>
                </a:moveTo>
                <a:lnTo>
                  <a:pt x="530351" y="152400"/>
                </a:lnTo>
                <a:lnTo>
                  <a:pt x="492251" y="152400"/>
                </a:lnTo>
                <a:lnTo>
                  <a:pt x="492251" y="228600"/>
                </a:lnTo>
                <a:lnTo>
                  <a:pt x="530351" y="209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5811" y="4290044"/>
            <a:ext cx="7721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记录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集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2215" y="3593591"/>
            <a:ext cx="4688205" cy="1997710"/>
          </a:xfrm>
          <a:custGeom>
            <a:avLst/>
            <a:gdLst/>
            <a:ahLst/>
            <a:cxnLst/>
            <a:rect l="l" t="t" r="r" b="b"/>
            <a:pathLst>
              <a:path w="4688205" h="1997710">
                <a:moveTo>
                  <a:pt x="2343912" y="0"/>
                </a:moveTo>
                <a:lnTo>
                  <a:pt x="2151657" y="3311"/>
                </a:lnTo>
                <a:lnTo>
                  <a:pt x="1963685" y="13075"/>
                </a:lnTo>
                <a:lnTo>
                  <a:pt x="1780600" y="29035"/>
                </a:lnTo>
                <a:lnTo>
                  <a:pt x="1603004" y="50932"/>
                </a:lnTo>
                <a:lnTo>
                  <a:pt x="1431500" y="78509"/>
                </a:lnTo>
                <a:lnTo>
                  <a:pt x="1266691" y="111511"/>
                </a:lnTo>
                <a:lnTo>
                  <a:pt x="1109181" y="149678"/>
                </a:lnTo>
                <a:lnTo>
                  <a:pt x="959571" y="192755"/>
                </a:lnTo>
                <a:lnTo>
                  <a:pt x="818465" y="240484"/>
                </a:lnTo>
                <a:lnTo>
                  <a:pt x="686466" y="292608"/>
                </a:lnTo>
                <a:lnTo>
                  <a:pt x="564177" y="348869"/>
                </a:lnTo>
                <a:lnTo>
                  <a:pt x="452201" y="409011"/>
                </a:lnTo>
                <a:lnTo>
                  <a:pt x="351140" y="472776"/>
                </a:lnTo>
                <a:lnTo>
                  <a:pt x="261598" y="539907"/>
                </a:lnTo>
                <a:lnTo>
                  <a:pt x="184177" y="610147"/>
                </a:lnTo>
                <a:lnTo>
                  <a:pt x="119481" y="683239"/>
                </a:lnTo>
                <a:lnTo>
                  <a:pt x="68112" y="758926"/>
                </a:lnTo>
                <a:lnTo>
                  <a:pt x="30674" y="836950"/>
                </a:lnTo>
                <a:lnTo>
                  <a:pt x="7769" y="917054"/>
                </a:lnTo>
                <a:lnTo>
                  <a:pt x="0" y="998982"/>
                </a:lnTo>
                <a:lnTo>
                  <a:pt x="7769" y="1080800"/>
                </a:lnTo>
                <a:lnTo>
                  <a:pt x="30674" y="1160807"/>
                </a:lnTo>
                <a:lnTo>
                  <a:pt x="68112" y="1238743"/>
                </a:lnTo>
                <a:lnTo>
                  <a:pt x="119481" y="1314352"/>
                </a:lnTo>
                <a:lnTo>
                  <a:pt x="184177" y="1387375"/>
                </a:lnTo>
                <a:lnTo>
                  <a:pt x="261598" y="1457555"/>
                </a:lnTo>
                <a:lnTo>
                  <a:pt x="351140" y="1524635"/>
                </a:lnTo>
                <a:lnTo>
                  <a:pt x="452201" y="1588355"/>
                </a:lnTo>
                <a:lnTo>
                  <a:pt x="564177" y="1648459"/>
                </a:lnTo>
                <a:lnTo>
                  <a:pt x="686466" y="1704689"/>
                </a:lnTo>
                <a:lnTo>
                  <a:pt x="818465" y="1756787"/>
                </a:lnTo>
                <a:lnTo>
                  <a:pt x="959571" y="1804495"/>
                </a:lnTo>
                <a:lnTo>
                  <a:pt x="1109181" y="1847555"/>
                </a:lnTo>
                <a:lnTo>
                  <a:pt x="1266691" y="1885711"/>
                </a:lnTo>
                <a:lnTo>
                  <a:pt x="1431500" y="1918704"/>
                </a:lnTo>
                <a:lnTo>
                  <a:pt x="1603004" y="1946276"/>
                </a:lnTo>
                <a:lnTo>
                  <a:pt x="1780600" y="1968169"/>
                </a:lnTo>
                <a:lnTo>
                  <a:pt x="1963685" y="1984126"/>
                </a:lnTo>
                <a:lnTo>
                  <a:pt x="2151657" y="1993890"/>
                </a:lnTo>
                <a:lnTo>
                  <a:pt x="2343912" y="1997202"/>
                </a:lnTo>
                <a:lnTo>
                  <a:pt x="2536166" y="1993890"/>
                </a:lnTo>
                <a:lnTo>
                  <a:pt x="2724138" y="1984126"/>
                </a:lnTo>
                <a:lnTo>
                  <a:pt x="2907223" y="1968169"/>
                </a:lnTo>
                <a:lnTo>
                  <a:pt x="3084819" y="1946276"/>
                </a:lnTo>
                <a:lnTo>
                  <a:pt x="3256323" y="1918704"/>
                </a:lnTo>
                <a:lnTo>
                  <a:pt x="3421132" y="1885711"/>
                </a:lnTo>
                <a:lnTo>
                  <a:pt x="3578642" y="1847555"/>
                </a:lnTo>
                <a:lnTo>
                  <a:pt x="3728252" y="1804495"/>
                </a:lnTo>
                <a:lnTo>
                  <a:pt x="3869358" y="1756787"/>
                </a:lnTo>
                <a:lnTo>
                  <a:pt x="4001357" y="1704689"/>
                </a:lnTo>
                <a:lnTo>
                  <a:pt x="4123646" y="1648459"/>
                </a:lnTo>
                <a:lnTo>
                  <a:pt x="4235622" y="1588355"/>
                </a:lnTo>
                <a:lnTo>
                  <a:pt x="4336683" y="1524635"/>
                </a:lnTo>
                <a:lnTo>
                  <a:pt x="4426225" y="1457555"/>
                </a:lnTo>
                <a:lnTo>
                  <a:pt x="4503646" y="1387375"/>
                </a:lnTo>
                <a:lnTo>
                  <a:pt x="4568342" y="1314352"/>
                </a:lnTo>
                <a:lnTo>
                  <a:pt x="4619711" y="1238743"/>
                </a:lnTo>
                <a:lnTo>
                  <a:pt x="4657149" y="1160807"/>
                </a:lnTo>
                <a:lnTo>
                  <a:pt x="4680054" y="1080800"/>
                </a:lnTo>
                <a:lnTo>
                  <a:pt x="4687824" y="998981"/>
                </a:lnTo>
                <a:lnTo>
                  <a:pt x="4680054" y="917054"/>
                </a:lnTo>
                <a:lnTo>
                  <a:pt x="4657149" y="836950"/>
                </a:lnTo>
                <a:lnTo>
                  <a:pt x="4619711" y="758926"/>
                </a:lnTo>
                <a:lnTo>
                  <a:pt x="4568342" y="683239"/>
                </a:lnTo>
                <a:lnTo>
                  <a:pt x="4503646" y="610147"/>
                </a:lnTo>
                <a:lnTo>
                  <a:pt x="4426225" y="539907"/>
                </a:lnTo>
                <a:lnTo>
                  <a:pt x="4336683" y="472776"/>
                </a:lnTo>
                <a:lnTo>
                  <a:pt x="4235622" y="409011"/>
                </a:lnTo>
                <a:lnTo>
                  <a:pt x="4123646" y="348869"/>
                </a:lnTo>
                <a:lnTo>
                  <a:pt x="4001357" y="292607"/>
                </a:lnTo>
                <a:lnTo>
                  <a:pt x="3869358" y="240484"/>
                </a:lnTo>
                <a:lnTo>
                  <a:pt x="3728252" y="192755"/>
                </a:lnTo>
                <a:lnTo>
                  <a:pt x="3578642" y="149678"/>
                </a:lnTo>
                <a:lnTo>
                  <a:pt x="3421132" y="111511"/>
                </a:lnTo>
                <a:lnTo>
                  <a:pt x="3256323" y="78509"/>
                </a:lnTo>
                <a:lnTo>
                  <a:pt x="3084819" y="50932"/>
                </a:lnTo>
                <a:lnTo>
                  <a:pt x="2907223" y="29035"/>
                </a:lnTo>
                <a:lnTo>
                  <a:pt x="2724138" y="13075"/>
                </a:lnTo>
                <a:lnTo>
                  <a:pt x="2536166" y="3311"/>
                </a:lnTo>
                <a:lnTo>
                  <a:pt x="2343912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3328" y="6680445"/>
            <a:ext cx="9499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53046" y="479617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如何读取单行数据和多行数据</a:t>
            </a:r>
            <a:endParaRPr sz="2000" dirty="0"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907779" y="1635919"/>
            <a:ext cx="8626475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ct val="100000"/>
              </a:lnSpc>
            </a:pPr>
            <a:r>
              <a:rPr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检索多行结果，则需使用游标(Cursor)</a:t>
            </a:r>
          </a:p>
          <a:p>
            <a:pPr marL="462915" marR="5080">
              <a:lnSpc>
                <a:spcPct val="130300"/>
              </a:lnSpc>
              <a:spcBef>
                <a:spcPts val="20"/>
              </a:spcBef>
            </a:pPr>
            <a:r>
              <a:rPr sz="2000" b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读一行操作是通过Fetch…into语句实现的：每一次Fetch,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都是先向下 移动指针，然后再读取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  <a:p>
            <a:pPr marL="462915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记录集有结束标识EOF,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用来标记后面已没有记录了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321" y="3725417"/>
            <a:ext cx="2158745" cy="296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385" y="3704844"/>
            <a:ext cx="2111501" cy="160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7905" y="4197842"/>
            <a:ext cx="13341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Cursor_name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9265" y="4389120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3245" y="33528"/>
                </a:lnTo>
                <a:lnTo>
                  <a:pt x="76199" y="33528"/>
                </a:lnTo>
                <a:close/>
              </a:path>
              <a:path w="727075" h="76200">
                <a:moveTo>
                  <a:pt x="726947" y="38100"/>
                </a:moveTo>
                <a:lnTo>
                  <a:pt x="725424" y="35052"/>
                </a:lnTo>
                <a:lnTo>
                  <a:pt x="722376" y="33528"/>
                </a:lnTo>
                <a:lnTo>
                  <a:pt x="63245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3245" y="42672"/>
                </a:lnTo>
                <a:lnTo>
                  <a:pt x="722376" y="42672"/>
                </a:lnTo>
                <a:lnTo>
                  <a:pt x="725424" y="41910"/>
                </a:lnTo>
                <a:lnTo>
                  <a:pt x="726947" y="38100"/>
                </a:lnTo>
                <a:close/>
              </a:path>
              <a:path w="727075" h="76200">
                <a:moveTo>
                  <a:pt x="76199" y="76200"/>
                </a:moveTo>
                <a:lnTo>
                  <a:pt x="76199" y="42672"/>
                </a:lnTo>
                <a:lnTo>
                  <a:pt x="63245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0611" y="5308838"/>
            <a:ext cx="4445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EOF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5659" y="5618226"/>
            <a:ext cx="2114550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8039" y="4728971"/>
            <a:ext cx="721360" cy="228600"/>
          </a:xfrm>
          <a:custGeom>
            <a:avLst/>
            <a:gdLst/>
            <a:ahLst/>
            <a:cxnLst/>
            <a:rect l="l" t="t" r="r" b="b"/>
            <a:pathLst>
              <a:path w="721360" h="228600">
                <a:moveTo>
                  <a:pt x="530351" y="89153"/>
                </a:moveTo>
                <a:lnTo>
                  <a:pt x="530351" y="76200"/>
                </a:lnTo>
                <a:lnTo>
                  <a:pt x="0" y="76200"/>
                </a:lnTo>
                <a:lnTo>
                  <a:pt x="0" y="89153"/>
                </a:lnTo>
                <a:lnTo>
                  <a:pt x="530351" y="89153"/>
                </a:lnTo>
                <a:close/>
              </a:path>
              <a:path w="721360" h="228600">
                <a:moveTo>
                  <a:pt x="530351" y="127253"/>
                </a:moveTo>
                <a:lnTo>
                  <a:pt x="530351" y="101345"/>
                </a:lnTo>
                <a:lnTo>
                  <a:pt x="0" y="101345"/>
                </a:lnTo>
                <a:lnTo>
                  <a:pt x="0" y="127253"/>
                </a:lnTo>
                <a:lnTo>
                  <a:pt x="530351" y="127253"/>
                </a:lnTo>
                <a:close/>
              </a:path>
              <a:path w="721360" h="228600">
                <a:moveTo>
                  <a:pt x="530351" y="152400"/>
                </a:moveTo>
                <a:lnTo>
                  <a:pt x="530351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530351" y="152400"/>
                </a:lnTo>
                <a:close/>
              </a:path>
              <a:path w="721360" h="228600">
                <a:moveTo>
                  <a:pt x="720851" y="114300"/>
                </a:moveTo>
                <a:lnTo>
                  <a:pt x="492251" y="0"/>
                </a:lnTo>
                <a:lnTo>
                  <a:pt x="492251" y="76200"/>
                </a:lnTo>
                <a:lnTo>
                  <a:pt x="530351" y="76200"/>
                </a:lnTo>
                <a:lnTo>
                  <a:pt x="530351" y="209550"/>
                </a:lnTo>
                <a:lnTo>
                  <a:pt x="720851" y="114300"/>
                </a:lnTo>
                <a:close/>
              </a:path>
              <a:path w="721360" h="228600">
                <a:moveTo>
                  <a:pt x="530351" y="101345"/>
                </a:moveTo>
                <a:lnTo>
                  <a:pt x="530351" y="89153"/>
                </a:lnTo>
                <a:lnTo>
                  <a:pt x="492251" y="89153"/>
                </a:lnTo>
                <a:lnTo>
                  <a:pt x="492251" y="101345"/>
                </a:lnTo>
                <a:lnTo>
                  <a:pt x="530351" y="101345"/>
                </a:lnTo>
                <a:close/>
              </a:path>
              <a:path w="721360" h="228600">
                <a:moveTo>
                  <a:pt x="530351" y="139446"/>
                </a:moveTo>
                <a:lnTo>
                  <a:pt x="530351" y="127253"/>
                </a:lnTo>
                <a:lnTo>
                  <a:pt x="492251" y="127253"/>
                </a:lnTo>
                <a:lnTo>
                  <a:pt x="492251" y="139446"/>
                </a:lnTo>
                <a:lnTo>
                  <a:pt x="530351" y="139446"/>
                </a:lnTo>
                <a:close/>
              </a:path>
              <a:path w="721360" h="228600">
                <a:moveTo>
                  <a:pt x="530351" y="209550"/>
                </a:moveTo>
                <a:lnTo>
                  <a:pt x="530351" y="152400"/>
                </a:lnTo>
                <a:lnTo>
                  <a:pt x="492251" y="152400"/>
                </a:lnTo>
                <a:lnTo>
                  <a:pt x="492251" y="228600"/>
                </a:lnTo>
                <a:lnTo>
                  <a:pt x="530351" y="209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80517" y="4478273"/>
            <a:ext cx="848994" cy="840105"/>
          </a:xfrm>
          <a:custGeom>
            <a:avLst/>
            <a:gdLst/>
            <a:ahLst/>
            <a:cxnLst/>
            <a:rect l="l" t="t" r="r" b="b"/>
            <a:pathLst>
              <a:path w="848995" h="840104">
                <a:moveTo>
                  <a:pt x="668439" y="696935"/>
                </a:moveTo>
                <a:lnTo>
                  <a:pt x="9144" y="44958"/>
                </a:lnTo>
                <a:lnTo>
                  <a:pt x="0" y="54102"/>
                </a:lnTo>
                <a:lnTo>
                  <a:pt x="659360" y="706144"/>
                </a:lnTo>
                <a:lnTo>
                  <a:pt x="668439" y="696935"/>
                </a:lnTo>
                <a:close/>
              </a:path>
              <a:path w="848995" h="840104">
                <a:moveTo>
                  <a:pt x="695300" y="669692"/>
                </a:moveTo>
                <a:lnTo>
                  <a:pt x="35814" y="17526"/>
                </a:lnTo>
                <a:lnTo>
                  <a:pt x="17526" y="35814"/>
                </a:lnTo>
                <a:lnTo>
                  <a:pt x="677503" y="687742"/>
                </a:lnTo>
                <a:lnTo>
                  <a:pt x="695300" y="669692"/>
                </a:lnTo>
                <a:close/>
              </a:path>
              <a:path w="848995" h="840104">
                <a:moveTo>
                  <a:pt x="713428" y="651306"/>
                </a:moveTo>
                <a:lnTo>
                  <a:pt x="53340" y="0"/>
                </a:lnTo>
                <a:lnTo>
                  <a:pt x="44958" y="8382"/>
                </a:lnTo>
                <a:lnTo>
                  <a:pt x="704379" y="660484"/>
                </a:lnTo>
                <a:lnTo>
                  <a:pt x="713428" y="651306"/>
                </a:lnTo>
                <a:close/>
              </a:path>
              <a:path w="848995" h="840104">
                <a:moveTo>
                  <a:pt x="695706" y="789790"/>
                </a:moveTo>
                <a:lnTo>
                  <a:pt x="695706" y="723900"/>
                </a:lnTo>
                <a:lnTo>
                  <a:pt x="686562" y="733044"/>
                </a:lnTo>
                <a:lnTo>
                  <a:pt x="659360" y="706144"/>
                </a:lnTo>
                <a:lnTo>
                  <a:pt x="605790" y="760476"/>
                </a:lnTo>
                <a:lnTo>
                  <a:pt x="695706" y="789790"/>
                </a:lnTo>
                <a:close/>
              </a:path>
              <a:path w="848995" h="840104">
                <a:moveTo>
                  <a:pt x="695706" y="723900"/>
                </a:moveTo>
                <a:lnTo>
                  <a:pt x="668439" y="696935"/>
                </a:lnTo>
                <a:lnTo>
                  <a:pt x="659360" y="706144"/>
                </a:lnTo>
                <a:lnTo>
                  <a:pt x="686562" y="733044"/>
                </a:lnTo>
                <a:lnTo>
                  <a:pt x="695706" y="723900"/>
                </a:lnTo>
                <a:close/>
              </a:path>
              <a:path w="848995" h="840104">
                <a:moveTo>
                  <a:pt x="722376" y="798485"/>
                </a:moveTo>
                <a:lnTo>
                  <a:pt x="722376" y="696468"/>
                </a:lnTo>
                <a:lnTo>
                  <a:pt x="704850" y="714756"/>
                </a:lnTo>
                <a:lnTo>
                  <a:pt x="677503" y="687742"/>
                </a:lnTo>
                <a:lnTo>
                  <a:pt x="668439" y="696935"/>
                </a:lnTo>
                <a:lnTo>
                  <a:pt x="695706" y="723900"/>
                </a:lnTo>
                <a:lnTo>
                  <a:pt x="695706" y="789790"/>
                </a:lnTo>
                <a:lnTo>
                  <a:pt x="722376" y="798485"/>
                </a:lnTo>
                <a:close/>
              </a:path>
              <a:path w="848995" h="840104">
                <a:moveTo>
                  <a:pt x="722376" y="696468"/>
                </a:moveTo>
                <a:lnTo>
                  <a:pt x="695300" y="669692"/>
                </a:lnTo>
                <a:lnTo>
                  <a:pt x="677503" y="687742"/>
                </a:lnTo>
                <a:lnTo>
                  <a:pt x="704850" y="714756"/>
                </a:lnTo>
                <a:lnTo>
                  <a:pt x="722376" y="696468"/>
                </a:lnTo>
                <a:close/>
              </a:path>
              <a:path w="848995" h="840104">
                <a:moveTo>
                  <a:pt x="740664" y="804447"/>
                </a:moveTo>
                <a:lnTo>
                  <a:pt x="740664" y="678180"/>
                </a:lnTo>
                <a:lnTo>
                  <a:pt x="731520" y="687324"/>
                </a:lnTo>
                <a:lnTo>
                  <a:pt x="704379" y="660484"/>
                </a:lnTo>
                <a:lnTo>
                  <a:pt x="695300" y="669692"/>
                </a:lnTo>
                <a:lnTo>
                  <a:pt x="722376" y="696468"/>
                </a:lnTo>
                <a:lnTo>
                  <a:pt x="722376" y="798485"/>
                </a:lnTo>
                <a:lnTo>
                  <a:pt x="740664" y="804447"/>
                </a:lnTo>
                <a:close/>
              </a:path>
              <a:path w="848995" h="840104">
                <a:moveTo>
                  <a:pt x="740664" y="678180"/>
                </a:moveTo>
                <a:lnTo>
                  <a:pt x="713428" y="651306"/>
                </a:lnTo>
                <a:lnTo>
                  <a:pt x="704379" y="660484"/>
                </a:lnTo>
                <a:lnTo>
                  <a:pt x="731520" y="687324"/>
                </a:lnTo>
                <a:lnTo>
                  <a:pt x="740664" y="678180"/>
                </a:lnTo>
                <a:close/>
              </a:path>
              <a:path w="848995" h="840104">
                <a:moveTo>
                  <a:pt x="848868" y="839724"/>
                </a:moveTo>
                <a:lnTo>
                  <a:pt x="766572" y="597408"/>
                </a:lnTo>
                <a:lnTo>
                  <a:pt x="713428" y="651306"/>
                </a:lnTo>
                <a:lnTo>
                  <a:pt x="740664" y="678180"/>
                </a:lnTo>
                <a:lnTo>
                  <a:pt x="740664" y="804447"/>
                </a:lnTo>
                <a:lnTo>
                  <a:pt x="848868" y="8397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8381" y="5338480"/>
            <a:ext cx="20935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Fetch…into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一次一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行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7720" y="4290053"/>
            <a:ext cx="7721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记录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集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64115" y="3593591"/>
            <a:ext cx="3992245" cy="1997710"/>
          </a:xfrm>
          <a:custGeom>
            <a:avLst/>
            <a:gdLst/>
            <a:ahLst/>
            <a:cxnLst/>
            <a:rect l="l" t="t" r="r" b="b"/>
            <a:pathLst>
              <a:path w="3992245" h="1997710">
                <a:moveTo>
                  <a:pt x="1996439" y="0"/>
                </a:moveTo>
                <a:lnTo>
                  <a:pt x="1832699" y="3311"/>
                </a:lnTo>
                <a:lnTo>
                  <a:pt x="1672604" y="13075"/>
                </a:lnTo>
                <a:lnTo>
                  <a:pt x="1516668" y="29035"/>
                </a:lnTo>
                <a:lnTo>
                  <a:pt x="1365406" y="50932"/>
                </a:lnTo>
                <a:lnTo>
                  <a:pt x="1219330" y="78509"/>
                </a:lnTo>
                <a:lnTo>
                  <a:pt x="1078956" y="111511"/>
                </a:lnTo>
                <a:lnTo>
                  <a:pt x="944795" y="149678"/>
                </a:lnTo>
                <a:lnTo>
                  <a:pt x="817363" y="192755"/>
                </a:lnTo>
                <a:lnTo>
                  <a:pt x="697173" y="240484"/>
                </a:lnTo>
                <a:lnTo>
                  <a:pt x="584739" y="292608"/>
                </a:lnTo>
                <a:lnTo>
                  <a:pt x="480575" y="348869"/>
                </a:lnTo>
                <a:lnTo>
                  <a:pt x="385194" y="409011"/>
                </a:lnTo>
                <a:lnTo>
                  <a:pt x="299110" y="472776"/>
                </a:lnTo>
                <a:lnTo>
                  <a:pt x="222836" y="539907"/>
                </a:lnTo>
                <a:lnTo>
                  <a:pt x="156888" y="610147"/>
                </a:lnTo>
                <a:lnTo>
                  <a:pt x="101778" y="683239"/>
                </a:lnTo>
                <a:lnTo>
                  <a:pt x="58021" y="758926"/>
                </a:lnTo>
                <a:lnTo>
                  <a:pt x="26129" y="836950"/>
                </a:lnTo>
                <a:lnTo>
                  <a:pt x="6618" y="917054"/>
                </a:lnTo>
                <a:lnTo>
                  <a:pt x="0" y="998982"/>
                </a:lnTo>
                <a:lnTo>
                  <a:pt x="6618" y="1080800"/>
                </a:lnTo>
                <a:lnTo>
                  <a:pt x="26129" y="1160807"/>
                </a:lnTo>
                <a:lnTo>
                  <a:pt x="58021" y="1238743"/>
                </a:lnTo>
                <a:lnTo>
                  <a:pt x="101778" y="1314352"/>
                </a:lnTo>
                <a:lnTo>
                  <a:pt x="156888" y="1387375"/>
                </a:lnTo>
                <a:lnTo>
                  <a:pt x="222836" y="1457555"/>
                </a:lnTo>
                <a:lnTo>
                  <a:pt x="299110" y="1524635"/>
                </a:lnTo>
                <a:lnTo>
                  <a:pt x="385194" y="1588355"/>
                </a:lnTo>
                <a:lnTo>
                  <a:pt x="480575" y="1648459"/>
                </a:lnTo>
                <a:lnTo>
                  <a:pt x="584739" y="1704689"/>
                </a:lnTo>
                <a:lnTo>
                  <a:pt x="697173" y="1756787"/>
                </a:lnTo>
                <a:lnTo>
                  <a:pt x="817363" y="1804495"/>
                </a:lnTo>
                <a:lnTo>
                  <a:pt x="944795" y="1847555"/>
                </a:lnTo>
                <a:lnTo>
                  <a:pt x="1078956" y="1885711"/>
                </a:lnTo>
                <a:lnTo>
                  <a:pt x="1219330" y="1918704"/>
                </a:lnTo>
                <a:lnTo>
                  <a:pt x="1365406" y="1946276"/>
                </a:lnTo>
                <a:lnTo>
                  <a:pt x="1516668" y="1968169"/>
                </a:lnTo>
                <a:lnTo>
                  <a:pt x="1672604" y="1984126"/>
                </a:lnTo>
                <a:lnTo>
                  <a:pt x="1832699" y="1993890"/>
                </a:lnTo>
                <a:lnTo>
                  <a:pt x="1996439" y="1997202"/>
                </a:lnTo>
                <a:lnTo>
                  <a:pt x="2160175" y="1993890"/>
                </a:lnTo>
                <a:lnTo>
                  <a:pt x="2320254" y="1984126"/>
                </a:lnTo>
                <a:lnTo>
                  <a:pt x="2476164" y="1968169"/>
                </a:lnTo>
                <a:lnTo>
                  <a:pt x="2627394" y="1946276"/>
                </a:lnTo>
                <a:lnTo>
                  <a:pt x="2773429" y="1918704"/>
                </a:lnTo>
                <a:lnTo>
                  <a:pt x="2913759" y="1885711"/>
                </a:lnTo>
                <a:lnTo>
                  <a:pt x="3047869" y="1847555"/>
                </a:lnTo>
                <a:lnTo>
                  <a:pt x="3175247" y="1804495"/>
                </a:lnTo>
                <a:lnTo>
                  <a:pt x="3295382" y="1756787"/>
                </a:lnTo>
                <a:lnTo>
                  <a:pt x="3407759" y="1704689"/>
                </a:lnTo>
                <a:lnTo>
                  <a:pt x="3511866" y="1648459"/>
                </a:lnTo>
                <a:lnTo>
                  <a:pt x="3607192" y="1588355"/>
                </a:lnTo>
                <a:lnTo>
                  <a:pt x="3693222" y="1524635"/>
                </a:lnTo>
                <a:lnTo>
                  <a:pt x="3769445" y="1457555"/>
                </a:lnTo>
                <a:lnTo>
                  <a:pt x="3835348" y="1387375"/>
                </a:lnTo>
                <a:lnTo>
                  <a:pt x="3890418" y="1314352"/>
                </a:lnTo>
                <a:lnTo>
                  <a:pt x="3934143" y="1238743"/>
                </a:lnTo>
                <a:lnTo>
                  <a:pt x="3966009" y="1160807"/>
                </a:lnTo>
                <a:lnTo>
                  <a:pt x="3985505" y="1080800"/>
                </a:lnTo>
                <a:lnTo>
                  <a:pt x="3992117" y="998981"/>
                </a:lnTo>
                <a:lnTo>
                  <a:pt x="3985505" y="917054"/>
                </a:lnTo>
                <a:lnTo>
                  <a:pt x="3966009" y="836950"/>
                </a:lnTo>
                <a:lnTo>
                  <a:pt x="3934143" y="758926"/>
                </a:lnTo>
                <a:lnTo>
                  <a:pt x="3890418" y="683239"/>
                </a:lnTo>
                <a:lnTo>
                  <a:pt x="3835348" y="610147"/>
                </a:lnTo>
                <a:lnTo>
                  <a:pt x="3769445" y="539907"/>
                </a:lnTo>
                <a:lnTo>
                  <a:pt x="3693222" y="472776"/>
                </a:lnTo>
                <a:lnTo>
                  <a:pt x="3607192" y="409011"/>
                </a:lnTo>
                <a:lnTo>
                  <a:pt x="3511866" y="348869"/>
                </a:lnTo>
                <a:lnTo>
                  <a:pt x="3407759" y="292607"/>
                </a:lnTo>
                <a:lnTo>
                  <a:pt x="3295382" y="240484"/>
                </a:lnTo>
                <a:lnTo>
                  <a:pt x="3175247" y="192755"/>
                </a:lnTo>
                <a:lnTo>
                  <a:pt x="3047869" y="149678"/>
                </a:lnTo>
                <a:lnTo>
                  <a:pt x="2913759" y="111511"/>
                </a:lnTo>
                <a:lnTo>
                  <a:pt x="2773429" y="78509"/>
                </a:lnTo>
                <a:lnTo>
                  <a:pt x="2627394" y="50932"/>
                </a:lnTo>
                <a:lnTo>
                  <a:pt x="2476164" y="29035"/>
                </a:lnTo>
                <a:lnTo>
                  <a:pt x="2320254" y="13075"/>
                </a:lnTo>
                <a:lnTo>
                  <a:pt x="2160175" y="3311"/>
                </a:lnTo>
                <a:lnTo>
                  <a:pt x="1996439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3328" y="6680445"/>
            <a:ext cx="9499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924" y="1528271"/>
            <a:ext cx="857758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游标(Cursor)的使用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150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游标(Cursor)的使用需要先定义、再打开(执行)、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接着一条接一条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20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最 后再关闭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eclare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41021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Sclass=‘035101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502" y="6020274"/>
            <a:ext cx="680579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游标可以定义一次，多次打开(多次执行)，多次关闭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118" y="964608"/>
            <a:ext cx="21139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游标的使用概览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0501" y="3818063"/>
          <a:ext cx="6725103" cy="2141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70471">
                <a:tc>
                  <a:txBody>
                    <a:bodyPr/>
                    <a:lstStyle/>
                    <a:p>
                      <a:pPr marL="34925" indent="-6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sql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sql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open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etch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cur_student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cur_student 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into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:vSno,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:vSname,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:vSclas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06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495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51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exec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sql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close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cur_studen</a:t>
                      </a: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7607" y="1295400"/>
            <a:ext cx="7550784" cy="5253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#define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TRUE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&lt;stdio.h&gt;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845" marR="4895850">
              <a:lnSpc>
                <a:spcPct val="1203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“prompt.h”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nclude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00710" indent="-57086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b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egin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00710" marR="3701415">
              <a:lnSpc>
                <a:spcPct val="120300"/>
              </a:lnSpc>
              <a:spcBef>
                <a:spcPts val="5"/>
              </a:spcBef>
              <a:tabLst>
                <a:tab pos="1210945" algn="l"/>
              </a:tabLst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cust_id[5],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agent_id[14]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double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dollar_su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845" marR="4337050">
              <a:lnSpc>
                <a:spcPts val="2600"/>
              </a:lnSpc>
              <a:spcBef>
                <a:spcPts val="15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section;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main()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75"/>
              </a:spcBef>
              <a:tabLst>
                <a:tab pos="308610" algn="l"/>
              </a:tabLst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	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cid_prompt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]=“Pleas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ente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custome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ID:”;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553845" marR="5080" indent="-1207135">
              <a:lnSpc>
                <a:spcPts val="2600"/>
              </a:lnSpc>
              <a:spcBef>
                <a:spcPts val="155"/>
              </a:spcBef>
              <a:tabLst>
                <a:tab pos="577088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declare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agent_dollar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fo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elec</a:t>
            </a:r>
            <a:r>
              <a:rPr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aid,</a:t>
            </a:r>
            <a:r>
              <a:rPr lang="en-US" sz="1800" b="1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sum(dollars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orders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:cust_i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group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ai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46710" marR="2227580">
              <a:lnSpc>
                <a:spcPts val="26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eport_error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testdb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284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found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finis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6132" y="49261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(4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示例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7692" y="894008"/>
            <a:ext cx="2763773" cy="3697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5943" y="913130"/>
            <a:ext cx="2773045" cy="3706495"/>
          </a:xfrm>
          <a:custGeom>
            <a:avLst/>
            <a:gdLst/>
            <a:ahLst/>
            <a:cxnLst/>
            <a:rect l="l" t="t" r="r" b="b"/>
            <a:pathLst>
              <a:path w="2773045" h="3706495">
                <a:moveTo>
                  <a:pt x="0" y="3706368"/>
                </a:moveTo>
                <a:lnTo>
                  <a:pt x="0" y="0"/>
                </a:lnTo>
                <a:lnTo>
                  <a:pt x="2772917" y="0"/>
                </a:lnTo>
                <a:lnTo>
                  <a:pt x="2772917" y="3706367"/>
                </a:lnTo>
                <a:lnTo>
                  <a:pt x="0" y="3706368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99196" y="2109597"/>
            <a:ext cx="2114550" cy="2724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94625" y="2105025"/>
            <a:ext cx="2124075" cy="2733675"/>
          </a:xfrm>
          <a:custGeom>
            <a:avLst/>
            <a:gdLst/>
            <a:ahLst/>
            <a:cxnLst/>
            <a:rect l="l" t="t" r="r" b="b"/>
            <a:pathLst>
              <a:path w="2124075" h="2733675">
                <a:moveTo>
                  <a:pt x="0" y="2733293"/>
                </a:moveTo>
                <a:lnTo>
                  <a:pt x="0" y="0"/>
                </a:lnTo>
                <a:lnTo>
                  <a:pt x="2123694" y="0"/>
                </a:lnTo>
                <a:lnTo>
                  <a:pt x="2123694" y="2733293"/>
                </a:lnTo>
                <a:lnTo>
                  <a:pt x="0" y="2733293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7987" y="1483034"/>
            <a:ext cx="6972934" cy="534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930" marR="2037080" indent="-570865">
              <a:lnSpc>
                <a:spcPct val="120400"/>
              </a:lnSpc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while((prompt(cid_prompt,1,cust_id,4)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&gt;0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 {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open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agent_dollars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while(T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37565" marR="5080">
              <a:lnSpc>
                <a:spcPts val="2600"/>
              </a:lnSpc>
              <a:spcBef>
                <a:spcPts val="15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agent_dollars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:agent_id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:dollar_su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printf(“%s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%11.2f\n”,agent_id,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dollar_sum);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91643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37565" marR="2900680" indent="-699135">
              <a:lnSpc>
                <a:spcPts val="2600"/>
              </a:lnSpc>
              <a:spcBef>
                <a:spcPts val="155"/>
              </a:spcBef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finish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close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agent_dollars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commit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work;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 marR="3536315">
              <a:lnSpc>
                <a:spcPts val="26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isconnect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current;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 marR="4780280" indent="-253365">
              <a:lnSpc>
                <a:spcPts val="26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report_error: print_dberror();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rollback;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 marR="3599179">
              <a:lnSpc>
                <a:spcPts val="26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disconnect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current;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49211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(4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示例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3969" y="3854196"/>
            <a:ext cx="2362200" cy="3159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9397" y="3849623"/>
            <a:ext cx="2371725" cy="3168650"/>
          </a:xfrm>
          <a:custGeom>
            <a:avLst/>
            <a:gdLst/>
            <a:ahLst/>
            <a:cxnLst/>
            <a:rect l="l" t="t" r="r" b="b"/>
            <a:pathLst>
              <a:path w="2371725" h="3168650">
                <a:moveTo>
                  <a:pt x="0" y="3168396"/>
                </a:moveTo>
                <a:lnTo>
                  <a:pt x="0" y="0"/>
                </a:lnTo>
                <a:lnTo>
                  <a:pt x="2371343" y="0"/>
                </a:lnTo>
                <a:lnTo>
                  <a:pt x="2371343" y="3168396"/>
                </a:lnTo>
                <a:lnTo>
                  <a:pt x="0" y="3168396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2148" y="3052572"/>
            <a:ext cx="2114550" cy="2724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37577" y="3048000"/>
            <a:ext cx="2124075" cy="2733675"/>
          </a:xfrm>
          <a:custGeom>
            <a:avLst/>
            <a:gdLst/>
            <a:ahLst/>
            <a:cxnLst/>
            <a:rect l="l" t="t" r="r" b="b"/>
            <a:pathLst>
              <a:path w="2124075" h="2733675">
                <a:moveTo>
                  <a:pt x="0" y="2733293"/>
                </a:moveTo>
                <a:lnTo>
                  <a:pt x="0" y="0"/>
                </a:lnTo>
                <a:lnTo>
                  <a:pt x="2123694" y="0"/>
                </a:lnTo>
                <a:lnTo>
                  <a:pt x="2123694" y="2733293"/>
                </a:lnTo>
                <a:lnTo>
                  <a:pt x="0" y="2733293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4265" y="1724025"/>
            <a:ext cx="8699500" cy="46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Cursor的定义：declare cursor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77265" marR="2419350" indent="-508000">
              <a:lnSpc>
                <a:spcPct val="100000"/>
              </a:lnSpc>
              <a:spcBef>
                <a:spcPts val="170"/>
              </a:spcBef>
              <a:tabLst>
                <a:tab pos="578866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URSOR</a:t>
            </a:r>
            <a:r>
              <a:rPr 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Subquery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77265">
              <a:lnSpc>
                <a:spcPct val="100000"/>
              </a:lnSpc>
              <a:tabLst>
                <a:tab pos="41395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[ORDER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result_column	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ASC |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DESC][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result_colum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…]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indent="5073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[FOR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READ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ONLY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[OF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columnname…]]]];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8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eclare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77265" marR="645160" indent="-635">
              <a:lnSpc>
                <a:spcPts val="2810"/>
              </a:lnSpc>
              <a:spcBef>
                <a:spcPts val="20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:vClass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77265">
              <a:lnSpc>
                <a:spcPts val="209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read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only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3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Cursor的打开和关闭：open cursor //close cursor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 marR="4450715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OPE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cursor_name; 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CLOS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cursor_name;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5048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(5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游标的使用方法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0837" y="1439130"/>
            <a:ext cx="7828280" cy="2513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交互式SQL语言有很多优点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记录集合操作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非过程性操作：指出要做什么，而不需指出怎样做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一条语句就可实现复杂查询的结果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然而，交互式SQL本身也有很多局限…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6803390" marR="5080" indent="-5080" algn="r">
              <a:lnSpc>
                <a:spcPct val="100000"/>
              </a:lnSpc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450" y="4128537"/>
            <a:ext cx="772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8051" y="4128537"/>
            <a:ext cx="31000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7705" algn="l"/>
                <a:tab pos="273240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S#, Avg(Score)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475" y="4524787"/>
            <a:ext cx="3206115" cy="107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9640" algn="l"/>
                <a:tab pos="1379220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41350" marR="5080" indent="-208915">
              <a:lnSpc>
                <a:spcPct val="130300"/>
              </a:lnSpc>
              <a:tabLst>
                <a:tab pos="655320" algn="l"/>
                <a:tab pos="1558290" algn="l"/>
                <a:tab pos="2063750" algn="l"/>
                <a:tab pos="283845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		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Scor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&lt;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60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9500" y="5715819"/>
            <a:ext cx="2303145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8015">
              <a:lnSpc>
                <a:spcPct val="130300"/>
              </a:lnSpc>
              <a:tabLst>
                <a:tab pos="1661795" algn="l"/>
                <a:tab pos="1980564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Group by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S#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Group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8190" y="5715819"/>
            <a:ext cx="24580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8855" algn="l"/>
              </a:tabLst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Havin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Count(*)&gt;2</a:t>
            </a:r>
            <a:r>
              <a:rPr sz="2000" b="1" spc="-1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1100" y="3933825"/>
            <a:ext cx="0" cy="259270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324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7450" y="3940301"/>
            <a:ext cx="5499100" cy="0"/>
          </a:xfrm>
          <a:custGeom>
            <a:avLst/>
            <a:gdLst/>
            <a:ahLst/>
            <a:cxnLst/>
            <a:rect l="l" t="t" r="r" b="b"/>
            <a:pathLst>
              <a:path w="5499100">
                <a:moveTo>
                  <a:pt x="0" y="0"/>
                </a:moveTo>
                <a:lnTo>
                  <a:pt x="5499100" y="0"/>
                </a:lnTo>
              </a:path>
            </a:pathLst>
          </a:custGeom>
          <a:ln w="1295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62901" y="3933825"/>
            <a:ext cx="0" cy="259270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324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7082" y="6519672"/>
            <a:ext cx="5499735" cy="0"/>
          </a:xfrm>
          <a:custGeom>
            <a:avLst/>
            <a:gdLst/>
            <a:ahLst/>
            <a:cxnLst/>
            <a:rect l="l" t="t" r="r" b="b"/>
            <a:pathLst>
              <a:path w="5499734">
                <a:moveTo>
                  <a:pt x="0" y="0"/>
                </a:moveTo>
                <a:lnTo>
                  <a:pt x="5499354" y="0"/>
                </a:lnTo>
              </a:path>
            </a:pathLst>
          </a:custGeom>
          <a:ln w="12953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76500" y="3958970"/>
            <a:ext cx="0" cy="2542540"/>
          </a:xfrm>
          <a:custGeom>
            <a:avLst/>
            <a:gdLst/>
            <a:ahLst/>
            <a:cxnLst/>
            <a:rect l="l" t="t" r="r" b="b"/>
            <a:pathLst>
              <a:path h="2542540">
                <a:moveTo>
                  <a:pt x="0" y="0"/>
                </a:moveTo>
                <a:lnTo>
                  <a:pt x="0" y="2542032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2850" y="3965448"/>
            <a:ext cx="5448300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00" y="0"/>
                </a:lnTo>
              </a:path>
            </a:pathLst>
          </a:custGeom>
          <a:ln w="1295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37501" y="3958970"/>
            <a:ext cx="0" cy="2542540"/>
          </a:xfrm>
          <a:custGeom>
            <a:avLst/>
            <a:gdLst/>
            <a:ahLst/>
            <a:cxnLst/>
            <a:rect l="l" t="t" r="r" b="b"/>
            <a:pathLst>
              <a:path h="2542540">
                <a:moveTo>
                  <a:pt x="0" y="0"/>
                </a:moveTo>
                <a:lnTo>
                  <a:pt x="0" y="2542032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82990" y="6494525"/>
            <a:ext cx="5448300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00" y="0"/>
                </a:lnTo>
              </a:path>
            </a:pathLst>
          </a:custGeom>
          <a:ln w="12953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E4F1549-34F2-4AC5-AF8A-F5225B35BC4B}"/>
              </a:ext>
            </a:extLst>
          </p:cNvPr>
          <p:cNvSpPr txBox="1"/>
          <p:nvPr/>
        </p:nvSpPr>
        <p:spPr>
          <a:xfrm>
            <a:off x="774700" y="276225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嵌入式</a:t>
            </a:r>
            <a:r>
              <a:rPr lang="en-US" altLang="zh-CN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语言概述</a:t>
            </a:r>
          </a:p>
          <a:p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31" y="1447317"/>
            <a:ext cx="8249920" cy="3600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Cursor的数据读取：Fetch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8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cursor_name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host-variabl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[host-variable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…];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eclare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168400" marR="5080">
              <a:lnSpc>
                <a:spcPct val="130300"/>
              </a:lnSpc>
              <a:tabLst>
                <a:tab pos="48006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:vClass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ead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only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0008" y="4973733"/>
            <a:ext cx="316166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765" algn="l"/>
              </a:tabLst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	f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etc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cur_student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6915" y="4973733"/>
            <a:ext cx="3162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 </a:t>
            </a:r>
            <a:r>
              <a:rPr sz="18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:vSno,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:vSname,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:vSage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4286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3 </a:t>
            </a:r>
            <a:r>
              <a:rPr spc="-5" dirty="0" err="1">
                <a:cs typeface="华文中宋"/>
              </a:rPr>
              <a:t>数据集与游标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(5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游标的使用方法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865" y="1469740"/>
            <a:ext cx="8806180" cy="548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01565" algn="ctr">
              <a:lnSpc>
                <a:spcPct val="100000"/>
              </a:lnSpc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ODBC支持的可滚动Cursor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8419">
              <a:lnSpc>
                <a:spcPct val="130300"/>
              </a:lnSpc>
              <a:spcBef>
                <a:spcPts val="71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标准的游标始终是自开始向结束方向移动的，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每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fetch一次，向结束方向移动 一次；一条记录只能被访问一次；再次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访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问该记录只能关闭游标后重新打开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declare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168400" marR="560705">
              <a:lnSpc>
                <a:spcPct val="130000"/>
              </a:lnSpc>
              <a:spcBef>
                <a:spcPts val="5"/>
              </a:spcBef>
              <a:tabLst>
                <a:tab pos="48006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:vClass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ead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only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ope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 marR="4963160">
              <a:lnSpc>
                <a:spcPct val="100000"/>
              </a:lnSpc>
              <a:spcBef>
                <a:spcPts val="5"/>
              </a:spcBef>
              <a:tabLst>
                <a:tab pos="1624965" algn="l"/>
              </a:tabLst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	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:vSname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:vSag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隶书"/>
              </a:rPr>
              <a:t>；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隶书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 marR="5080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ODBC( Open DataBase Conn</a:t>
            </a:r>
            <a:r>
              <a:rPr sz="20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ctivity)是一种跨DBMS的DB操作平台，它在 应用程序与实际的DBMS之间提供了一种通用接口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许多实际的DBMS并不支持可滚动游标，但通过ODBC可以使用该功能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070" y="543392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可滚动游标及数据库的增删改</a:t>
            </a:r>
            <a:endParaRPr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47067" y="3525773"/>
            <a:ext cx="3835146" cy="2058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2A8F63-C9AA-416D-A8C1-4B4C3B84B317}"/>
              </a:ext>
            </a:extLst>
          </p:cNvPr>
          <p:cNvSpPr txBox="1"/>
          <p:nvPr/>
        </p:nvSpPr>
        <p:spPr>
          <a:xfrm>
            <a:off x="1003687" y="1034007"/>
            <a:ext cx="329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可滚动游标的概念</a:t>
            </a:r>
            <a:endParaRPr lang="zh-CN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446750"/>
            <a:ext cx="8658225" cy="493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可滚动游标是可使游标指针在记录集之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间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灵活移动、使每条记录可以反复被 访问的一种游标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6309995" algn="l"/>
                <a:tab pos="7530465" algn="l"/>
              </a:tabLst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cursor_nam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INSENSITIVE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[SCROLL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	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77265">
              <a:lnSpc>
                <a:spcPct val="100000"/>
              </a:lnSpc>
              <a:tabLst>
                <a:tab pos="1764664" algn="l"/>
                <a:tab pos="2679700" algn="l"/>
                <a:tab pos="33528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[WITH	HOLD]	FOR	Subquery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77265" marR="916940">
              <a:lnSpc>
                <a:spcPct val="100000"/>
              </a:lnSpc>
              <a:spcBef>
                <a:spcPts val="5"/>
              </a:spcBef>
              <a:tabLst>
                <a:tab pos="41395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[ORDER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result_column	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ASC |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DESC][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result_colum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…]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[FOR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READ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ONLY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OF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[,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]…];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8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NEXT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PRIOR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FIRST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LAST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103630">
              <a:lnSpc>
                <a:spcPct val="100000"/>
              </a:lnSpc>
              <a:tabLst>
                <a:tab pos="2691765" algn="l"/>
                <a:tab pos="4152900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[ABSOLUT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	|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RELATIVE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value_spe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772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cursor_name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NTO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host-variable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host-variable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…];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460875" algn="l"/>
                <a:tab pos="555942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NEXT向结束方向移动一条； PRIOR向开始方向移动一条；FIRST回到第一 条；LAST移动到最后一条；ABSOLUT	value_spec定向检索指定位置的行, value_spec由1至当前记录集最大值；RELATIVE	value_spec相对当前记录向 前或向后移动，value_sp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c为正数向结束方向移动，为负数向开始方向移动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687" y="45683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可滚动游标及数据库的增删改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可滚动游标的定义和使用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31" y="1503900"/>
            <a:ext cx="8428355" cy="150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可滚动游标移动时需判断是否到结束位置，或到起始位置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 marR="5080">
              <a:lnSpc>
                <a:spcPct val="130300"/>
              </a:lnSpc>
            </a:pP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可通过判断是否到EOF位置(最后一条记录的后面),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或BOF位置(起始记 录的前面)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  <a:tabLst>
                <a:tab pos="4564380" algn="l"/>
              </a:tabLst>
            </a:pP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如果不需区分，可通过whenever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not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found语句设置来检测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321" y="3725417"/>
            <a:ext cx="2158745" cy="296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385" y="3704844"/>
            <a:ext cx="2111501" cy="160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7905" y="4197842"/>
            <a:ext cx="13341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Cursor_name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9265" y="4389120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3245" y="33528"/>
                </a:lnTo>
                <a:lnTo>
                  <a:pt x="76199" y="33528"/>
                </a:lnTo>
                <a:close/>
              </a:path>
              <a:path w="727075" h="76200">
                <a:moveTo>
                  <a:pt x="726947" y="38100"/>
                </a:moveTo>
                <a:lnTo>
                  <a:pt x="725424" y="35052"/>
                </a:lnTo>
                <a:lnTo>
                  <a:pt x="722376" y="33528"/>
                </a:lnTo>
                <a:lnTo>
                  <a:pt x="63245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3245" y="42672"/>
                </a:lnTo>
                <a:lnTo>
                  <a:pt x="722376" y="42672"/>
                </a:lnTo>
                <a:lnTo>
                  <a:pt x="725424" y="41910"/>
                </a:lnTo>
                <a:lnTo>
                  <a:pt x="726947" y="38100"/>
                </a:lnTo>
                <a:close/>
              </a:path>
              <a:path w="727075" h="76200">
                <a:moveTo>
                  <a:pt x="76199" y="76200"/>
                </a:moveTo>
                <a:lnTo>
                  <a:pt x="76199" y="42672"/>
                </a:lnTo>
                <a:lnTo>
                  <a:pt x="63245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363" y="5308838"/>
            <a:ext cx="4445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EOF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5659" y="5618226"/>
            <a:ext cx="2114550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8039" y="4728971"/>
            <a:ext cx="721360" cy="228600"/>
          </a:xfrm>
          <a:custGeom>
            <a:avLst/>
            <a:gdLst/>
            <a:ahLst/>
            <a:cxnLst/>
            <a:rect l="l" t="t" r="r" b="b"/>
            <a:pathLst>
              <a:path w="721360" h="228600">
                <a:moveTo>
                  <a:pt x="530351" y="89153"/>
                </a:moveTo>
                <a:lnTo>
                  <a:pt x="530351" y="76200"/>
                </a:lnTo>
                <a:lnTo>
                  <a:pt x="0" y="76200"/>
                </a:lnTo>
                <a:lnTo>
                  <a:pt x="0" y="89153"/>
                </a:lnTo>
                <a:lnTo>
                  <a:pt x="530351" y="89153"/>
                </a:lnTo>
                <a:close/>
              </a:path>
              <a:path w="721360" h="228600">
                <a:moveTo>
                  <a:pt x="530351" y="127253"/>
                </a:moveTo>
                <a:lnTo>
                  <a:pt x="530351" y="101345"/>
                </a:lnTo>
                <a:lnTo>
                  <a:pt x="0" y="101345"/>
                </a:lnTo>
                <a:lnTo>
                  <a:pt x="0" y="127253"/>
                </a:lnTo>
                <a:lnTo>
                  <a:pt x="530351" y="127253"/>
                </a:lnTo>
                <a:close/>
              </a:path>
              <a:path w="721360" h="228600">
                <a:moveTo>
                  <a:pt x="530351" y="152400"/>
                </a:moveTo>
                <a:lnTo>
                  <a:pt x="530351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530351" y="152400"/>
                </a:lnTo>
                <a:close/>
              </a:path>
              <a:path w="721360" h="228600">
                <a:moveTo>
                  <a:pt x="720851" y="114300"/>
                </a:moveTo>
                <a:lnTo>
                  <a:pt x="492251" y="0"/>
                </a:lnTo>
                <a:lnTo>
                  <a:pt x="492251" y="76200"/>
                </a:lnTo>
                <a:lnTo>
                  <a:pt x="530351" y="76200"/>
                </a:lnTo>
                <a:lnTo>
                  <a:pt x="530351" y="209550"/>
                </a:lnTo>
                <a:lnTo>
                  <a:pt x="720851" y="114300"/>
                </a:lnTo>
                <a:close/>
              </a:path>
              <a:path w="721360" h="228600">
                <a:moveTo>
                  <a:pt x="530351" y="101345"/>
                </a:moveTo>
                <a:lnTo>
                  <a:pt x="530351" y="89153"/>
                </a:lnTo>
                <a:lnTo>
                  <a:pt x="492251" y="89153"/>
                </a:lnTo>
                <a:lnTo>
                  <a:pt x="492251" y="101345"/>
                </a:lnTo>
                <a:lnTo>
                  <a:pt x="530351" y="101345"/>
                </a:lnTo>
                <a:close/>
              </a:path>
              <a:path w="721360" h="228600">
                <a:moveTo>
                  <a:pt x="530351" y="139446"/>
                </a:moveTo>
                <a:lnTo>
                  <a:pt x="530351" y="127253"/>
                </a:lnTo>
                <a:lnTo>
                  <a:pt x="492251" y="127253"/>
                </a:lnTo>
                <a:lnTo>
                  <a:pt x="492251" y="139446"/>
                </a:lnTo>
                <a:lnTo>
                  <a:pt x="530351" y="139446"/>
                </a:lnTo>
                <a:close/>
              </a:path>
              <a:path w="721360" h="228600">
                <a:moveTo>
                  <a:pt x="530351" y="209550"/>
                </a:moveTo>
                <a:lnTo>
                  <a:pt x="530351" y="152400"/>
                </a:lnTo>
                <a:lnTo>
                  <a:pt x="492251" y="152400"/>
                </a:lnTo>
                <a:lnTo>
                  <a:pt x="492251" y="228600"/>
                </a:lnTo>
                <a:lnTo>
                  <a:pt x="530351" y="209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80517" y="4478273"/>
            <a:ext cx="848994" cy="840105"/>
          </a:xfrm>
          <a:custGeom>
            <a:avLst/>
            <a:gdLst/>
            <a:ahLst/>
            <a:cxnLst/>
            <a:rect l="l" t="t" r="r" b="b"/>
            <a:pathLst>
              <a:path w="848995" h="840104">
                <a:moveTo>
                  <a:pt x="668439" y="696935"/>
                </a:moveTo>
                <a:lnTo>
                  <a:pt x="9144" y="44958"/>
                </a:lnTo>
                <a:lnTo>
                  <a:pt x="0" y="54102"/>
                </a:lnTo>
                <a:lnTo>
                  <a:pt x="659360" y="706144"/>
                </a:lnTo>
                <a:lnTo>
                  <a:pt x="668439" y="696935"/>
                </a:lnTo>
                <a:close/>
              </a:path>
              <a:path w="848995" h="840104">
                <a:moveTo>
                  <a:pt x="695300" y="669692"/>
                </a:moveTo>
                <a:lnTo>
                  <a:pt x="35814" y="17526"/>
                </a:lnTo>
                <a:lnTo>
                  <a:pt x="17526" y="35814"/>
                </a:lnTo>
                <a:lnTo>
                  <a:pt x="677503" y="687742"/>
                </a:lnTo>
                <a:lnTo>
                  <a:pt x="695300" y="669692"/>
                </a:lnTo>
                <a:close/>
              </a:path>
              <a:path w="848995" h="840104">
                <a:moveTo>
                  <a:pt x="713428" y="651306"/>
                </a:moveTo>
                <a:lnTo>
                  <a:pt x="53340" y="0"/>
                </a:lnTo>
                <a:lnTo>
                  <a:pt x="44958" y="8382"/>
                </a:lnTo>
                <a:lnTo>
                  <a:pt x="704379" y="660484"/>
                </a:lnTo>
                <a:lnTo>
                  <a:pt x="713428" y="651306"/>
                </a:lnTo>
                <a:close/>
              </a:path>
              <a:path w="848995" h="840104">
                <a:moveTo>
                  <a:pt x="695706" y="789790"/>
                </a:moveTo>
                <a:lnTo>
                  <a:pt x="695706" y="723900"/>
                </a:lnTo>
                <a:lnTo>
                  <a:pt x="686562" y="733044"/>
                </a:lnTo>
                <a:lnTo>
                  <a:pt x="659360" y="706144"/>
                </a:lnTo>
                <a:lnTo>
                  <a:pt x="605790" y="760476"/>
                </a:lnTo>
                <a:lnTo>
                  <a:pt x="695706" y="789790"/>
                </a:lnTo>
                <a:close/>
              </a:path>
              <a:path w="848995" h="840104">
                <a:moveTo>
                  <a:pt x="695706" y="723900"/>
                </a:moveTo>
                <a:lnTo>
                  <a:pt x="668439" y="696935"/>
                </a:lnTo>
                <a:lnTo>
                  <a:pt x="659360" y="706144"/>
                </a:lnTo>
                <a:lnTo>
                  <a:pt x="686562" y="733044"/>
                </a:lnTo>
                <a:lnTo>
                  <a:pt x="695706" y="723900"/>
                </a:lnTo>
                <a:close/>
              </a:path>
              <a:path w="848995" h="840104">
                <a:moveTo>
                  <a:pt x="722376" y="798485"/>
                </a:moveTo>
                <a:lnTo>
                  <a:pt x="722376" y="696468"/>
                </a:lnTo>
                <a:lnTo>
                  <a:pt x="704850" y="714756"/>
                </a:lnTo>
                <a:lnTo>
                  <a:pt x="677503" y="687742"/>
                </a:lnTo>
                <a:lnTo>
                  <a:pt x="668439" y="696935"/>
                </a:lnTo>
                <a:lnTo>
                  <a:pt x="695706" y="723900"/>
                </a:lnTo>
                <a:lnTo>
                  <a:pt x="695706" y="789790"/>
                </a:lnTo>
                <a:lnTo>
                  <a:pt x="722376" y="798485"/>
                </a:lnTo>
                <a:close/>
              </a:path>
              <a:path w="848995" h="840104">
                <a:moveTo>
                  <a:pt x="722376" y="696468"/>
                </a:moveTo>
                <a:lnTo>
                  <a:pt x="695300" y="669692"/>
                </a:lnTo>
                <a:lnTo>
                  <a:pt x="677503" y="687742"/>
                </a:lnTo>
                <a:lnTo>
                  <a:pt x="704850" y="714756"/>
                </a:lnTo>
                <a:lnTo>
                  <a:pt x="722376" y="696468"/>
                </a:lnTo>
                <a:close/>
              </a:path>
              <a:path w="848995" h="840104">
                <a:moveTo>
                  <a:pt x="740664" y="804447"/>
                </a:moveTo>
                <a:lnTo>
                  <a:pt x="740664" y="678180"/>
                </a:lnTo>
                <a:lnTo>
                  <a:pt x="731520" y="687324"/>
                </a:lnTo>
                <a:lnTo>
                  <a:pt x="704379" y="660484"/>
                </a:lnTo>
                <a:lnTo>
                  <a:pt x="695300" y="669692"/>
                </a:lnTo>
                <a:lnTo>
                  <a:pt x="722376" y="696468"/>
                </a:lnTo>
                <a:lnTo>
                  <a:pt x="722376" y="798485"/>
                </a:lnTo>
                <a:lnTo>
                  <a:pt x="740664" y="804447"/>
                </a:lnTo>
                <a:close/>
              </a:path>
              <a:path w="848995" h="840104">
                <a:moveTo>
                  <a:pt x="740664" y="678180"/>
                </a:moveTo>
                <a:lnTo>
                  <a:pt x="713428" y="651306"/>
                </a:lnTo>
                <a:lnTo>
                  <a:pt x="704379" y="660484"/>
                </a:lnTo>
                <a:lnTo>
                  <a:pt x="731520" y="687324"/>
                </a:lnTo>
                <a:lnTo>
                  <a:pt x="740664" y="678180"/>
                </a:lnTo>
                <a:close/>
              </a:path>
              <a:path w="848995" h="840104">
                <a:moveTo>
                  <a:pt x="848868" y="839724"/>
                </a:moveTo>
                <a:lnTo>
                  <a:pt x="766572" y="597408"/>
                </a:lnTo>
                <a:lnTo>
                  <a:pt x="713428" y="651306"/>
                </a:lnTo>
                <a:lnTo>
                  <a:pt x="740664" y="678180"/>
                </a:lnTo>
                <a:lnTo>
                  <a:pt x="740664" y="804447"/>
                </a:lnTo>
                <a:lnTo>
                  <a:pt x="848868" y="8397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8381" y="5338480"/>
            <a:ext cx="20935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Fetch…into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一次一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行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7720" y="4290053"/>
            <a:ext cx="7721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记录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集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237" y="6680455"/>
            <a:ext cx="9499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4115" y="3593591"/>
            <a:ext cx="3992245" cy="1997710"/>
          </a:xfrm>
          <a:custGeom>
            <a:avLst/>
            <a:gdLst/>
            <a:ahLst/>
            <a:cxnLst/>
            <a:rect l="l" t="t" r="r" b="b"/>
            <a:pathLst>
              <a:path w="3992245" h="1997710">
                <a:moveTo>
                  <a:pt x="1996439" y="0"/>
                </a:moveTo>
                <a:lnTo>
                  <a:pt x="1832699" y="3311"/>
                </a:lnTo>
                <a:lnTo>
                  <a:pt x="1672604" y="13075"/>
                </a:lnTo>
                <a:lnTo>
                  <a:pt x="1516668" y="29035"/>
                </a:lnTo>
                <a:lnTo>
                  <a:pt x="1365406" y="50932"/>
                </a:lnTo>
                <a:lnTo>
                  <a:pt x="1219330" y="78509"/>
                </a:lnTo>
                <a:lnTo>
                  <a:pt x="1078956" y="111511"/>
                </a:lnTo>
                <a:lnTo>
                  <a:pt x="944795" y="149678"/>
                </a:lnTo>
                <a:lnTo>
                  <a:pt x="817363" y="192755"/>
                </a:lnTo>
                <a:lnTo>
                  <a:pt x="697173" y="240484"/>
                </a:lnTo>
                <a:lnTo>
                  <a:pt x="584739" y="292608"/>
                </a:lnTo>
                <a:lnTo>
                  <a:pt x="480575" y="348869"/>
                </a:lnTo>
                <a:lnTo>
                  <a:pt x="385194" y="409011"/>
                </a:lnTo>
                <a:lnTo>
                  <a:pt x="299110" y="472776"/>
                </a:lnTo>
                <a:lnTo>
                  <a:pt x="222836" y="539907"/>
                </a:lnTo>
                <a:lnTo>
                  <a:pt x="156888" y="610147"/>
                </a:lnTo>
                <a:lnTo>
                  <a:pt x="101778" y="683239"/>
                </a:lnTo>
                <a:lnTo>
                  <a:pt x="58021" y="758926"/>
                </a:lnTo>
                <a:lnTo>
                  <a:pt x="26129" y="836950"/>
                </a:lnTo>
                <a:lnTo>
                  <a:pt x="6618" y="917054"/>
                </a:lnTo>
                <a:lnTo>
                  <a:pt x="0" y="998982"/>
                </a:lnTo>
                <a:lnTo>
                  <a:pt x="6618" y="1080800"/>
                </a:lnTo>
                <a:lnTo>
                  <a:pt x="26129" y="1160807"/>
                </a:lnTo>
                <a:lnTo>
                  <a:pt x="58021" y="1238743"/>
                </a:lnTo>
                <a:lnTo>
                  <a:pt x="101778" y="1314352"/>
                </a:lnTo>
                <a:lnTo>
                  <a:pt x="156888" y="1387375"/>
                </a:lnTo>
                <a:lnTo>
                  <a:pt x="222836" y="1457555"/>
                </a:lnTo>
                <a:lnTo>
                  <a:pt x="299110" y="1524635"/>
                </a:lnTo>
                <a:lnTo>
                  <a:pt x="385194" y="1588355"/>
                </a:lnTo>
                <a:lnTo>
                  <a:pt x="480575" y="1648459"/>
                </a:lnTo>
                <a:lnTo>
                  <a:pt x="584739" y="1704689"/>
                </a:lnTo>
                <a:lnTo>
                  <a:pt x="697173" y="1756787"/>
                </a:lnTo>
                <a:lnTo>
                  <a:pt x="817363" y="1804495"/>
                </a:lnTo>
                <a:lnTo>
                  <a:pt x="944795" y="1847555"/>
                </a:lnTo>
                <a:lnTo>
                  <a:pt x="1078956" y="1885711"/>
                </a:lnTo>
                <a:lnTo>
                  <a:pt x="1219330" y="1918704"/>
                </a:lnTo>
                <a:lnTo>
                  <a:pt x="1365406" y="1946276"/>
                </a:lnTo>
                <a:lnTo>
                  <a:pt x="1516668" y="1968169"/>
                </a:lnTo>
                <a:lnTo>
                  <a:pt x="1672604" y="1984126"/>
                </a:lnTo>
                <a:lnTo>
                  <a:pt x="1832699" y="1993890"/>
                </a:lnTo>
                <a:lnTo>
                  <a:pt x="1996439" y="1997202"/>
                </a:lnTo>
                <a:lnTo>
                  <a:pt x="2160175" y="1993890"/>
                </a:lnTo>
                <a:lnTo>
                  <a:pt x="2320254" y="1984126"/>
                </a:lnTo>
                <a:lnTo>
                  <a:pt x="2476164" y="1968169"/>
                </a:lnTo>
                <a:lnTo>
                  <a:pt x="2627394" y="1946276"/>
                </a:lnTo>
                <a:lnTo>
                  <a:pt x="2773429" y="1918704"/>
                </a:lnTo>
                <a:lnTo>
                  <a:pt x="2913759" y="1885711"/>
                </a:lnTo>
                <a:lnTo>
                  <a:pt x="3047869" y="1847555"/>
                </a:lnTo>
                <a:lnTo>
                  <a:pt x="3175247" y="1804495"/>
                </a:lnTo>
                <a:lnTo>
                  <a:pt x="3295382" y="1756787"/>
                </a:lnTo>
                <a:lnTo>
                  <a:pt x="3407759" y="1704689"/>
                </a:lnTo>
                <a:lnTo>
                  <a:pt x="3511866" y="1648459"/>
                </a:lnTo>
                <a:lnTo>
                  <a:pt x="3607192" y="1588355"/>
                </a:lnTo>
                <a:lnTo>
                  <a:pt x="3693222" y="1524635"/>
                </a:lnTo>
                <a:lnTo>
                  <a:pt x="3769445" y="1457555"/>
                </a:lnTo>
                <a:lnTo>
                  <a:pt x="3835348" y="1387375"/>
                </a:lnTo>
                <a:lnTo>
                  <a:pt x="3890418" y="1314352"/>
                </a:lnTo>
                <a:lnTo>
                  <a:pt x="3934143" y="1238743"/>
                </a:lnTo>
                <a:lnTo>
                  <a:pt x="3966009" y="1160807"/>
                </a:lnTo>
                <a:lnTo>
                  <a:pt x="3985505" y="1080800"/>
                </a:lnTo>
                <a:lnTo>
                  <a:pt x="3992117" y="998981"/>
                </a:lnTo>
                <a:lnTo>
                  <a:pt x="3985505" y="917054"/>
                </a:lnTo>
                <a:lnTo>
                  <a:pt x="3966009" y="836950"/>
                </a:lnTo>
                <a:lnTo>
                  <a:pt x="3934143" y="758926"/>
                </a:lnTo>
                <a:lnTo>
                  <a:pt x="3890418" y="683239"/>
                </a:lnTo>
                <a:lnTo>
                  <a:pt x="3835348" y="610147"/>
                </a:lnTo>
                <a:lnTo>
                  <a:pt x="3769445" y="539907"/>
                </a:lnTo>
                <a:lnTo>
                  <a:pt x="3693222" y="472776"/>
                </a:lnTo>
                <a:lnTo>
                  <a:pt x="3607192" y="409011"/>
                </a:lnTo>
                <a:lnTo>
                  <a:pt x="3511866" y="348869"/>
                </a:lnTo>
                <a:lnTo>
                  <a:pt x="3407759" y="292607"/>
                </a:lnTo>
                <a:lnTo>
                  <a:pt x="3295382" y="240484"/>
                </a:lnTo>
                <a:lnTo>
                  <a:pt x="3175247" y="192755"/>
                </a:lnTo>
                <a:lnTo>
                  <a:pt x="3047869" y="149678"/>
                </a:lnTo>
                <a:lnTo>
                  <a:pt x="2913759" y="111511"/>
                </a:lnTo>
                <a:lnTo>
                  <a:pt x="2773429" y="78509"/>
                </a:lnTo>
                <a:lnTo>
                  <a:pt x="2627394" y="50932"/>
                </a:lnTo>
                <a:lnTo>
                  <a:pt x="2476164" y="29035"/>
                </a:lnTo>
                <a:lnTo>
                  <a:pt x="2320254" y="13075"/>
                </a:lnTo>
                <a:lnTo>
                  <a:pt x="2160175" y="3311"/>
                </a:lnTo>
                <a:lnTo>
                  <a:pt x="1996439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4505" y="3799316"/>
            <a:ext cx="4559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BOF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15541" y="4071365"/>
            <a:ext cx="114300" cy="734060"/>
          </a:xfrm>
          <a:custGeom>
            <a:avLst/>
            <a:gdLst/>
            <a:ahLst/>
            <a:cxnLst/>
            <a:rect l="l" t="t" r="r" b="b"/>
            <a:pathLst>
              <a:path w="114300" h="73406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406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4060">
                <a:moveTo>
                  <a:pt x="76200" y="13335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133350"/>
                </a:lnTo>
                <a:lnTo>
                  <a:pt x="76200" y="133350"/>
                </a:lnTo>
                <a:close/>
              </a:path>
              <a:path w="114300" h="734060">
                <a:moveTo>
                  <a:pt x="76200" y="209550"/>
                </a:moveTo>
                <a:lnTo>
                  <a:pt x="76200" y="171450"/>
                </a:lnTo>
                <a:lnTo>
                  <a:pt x="38100" y="171450"/>
                </a:lnTo>
                <a:lnTo>
                  <a:pt x="38100" y="209550"/>
                </a:lnTo>
                <a:lnTo>
                  <a:pt x="76200" y="209550"/>
                </a:lnTo>
                <a:close/>
              </a:path>
              <a:path w="114300" h="734060">
                <a:moveTo>
                  <a:pt x="76200" y="285750"/>
                </a:moveTo>
                <a:lnTo>
                  <a:pt x="76200" y="247650"/>
                </a:lnTo>
                <a:lnTo>
                  <a:pt x="38100" y="247650"/>
                </a:lnTo>
                <a:lnTo>
                  <a:pt x="38100" y="285750"/>
                </a:lnTo>
                <a:lnTo>
                  <a:pt x="76200" y="285750"/>
                </a:lnTo>
                <a:close/>
              </a:path>
              <a:path w="114300" h="734060">
                <a:moveTo>
                  <a:pt x="76200" y="361950"/>
                </a:moveTo>
                <a:lnTo>
                  <a:pt x="76200" y="323850"/>
                </a:lnTo>
                <a:lnTo>
                  <a:pt x="38100" y="323850"/>
                </a:lnTo>
                <a:lnTo>
                  <a:pt x="38100" y="361950"/>
                </a:lnTo>
                <a:lnTo>
                  <a:pt x="76200" y="361950"/>
                </a:lnTo>
                <a:close/>
              </a:path>
              <a:path w="114300" h="734060">
                <a:moveTo>
                  <a:pt x="76200" y="438150"/>
                </a:moveTo>
                <a:lnTo>
                  <a:pt x="76200" y="400050"/>
                </a:lnTo>
                <a:lnTo>
                  <a:pt x="38100" y="400050"/>
                </a:lnTo>
                <a:lnTo>
                  <a:pt x="38100" y="438150"/>
                </a:lnTo>
                <a:lnTo>
                  <a:pt x="76200" y="438150"/>
                </a:lnTo>
                <a:close/>
              </a:path>
              <a:path w="114300" h="734060">
                <a:moveTo>
                  <a:pt x="76200" y="514350"/>
                </a:moveTo>
                <a:lnTo>
                  <a:pt x="76200" y="476250"/>
                </a:lnTo>
                <a:lnTo>
                  <a:pt x="38100" y="476250"/>
                </a:lnTo>
                <a:lnTo>
                  <a:pt x="38100" y="514350"/>
                </a:lnTo>
                <a:lnTo>
                  <a:pt x="76200" y="514350"/>
                </a:lnTo>
                <a:close/>
              </a:path>
              <a:path w="114300" h="734060">
                <a:moveTo>
                  <a:pt x="76200" y="590550"/>
                </a:moveTo>
                <a:lnTo>
                  <a:pt x="76200" y="552450"/>
                </a:lnTo>
                <a:lnTo>
                  <a:pt x="38100" y="552450"/>
                </a:lnTo>
                <a:lnTo>
                  <a:pt x="38100" y="590550"/>
                </a:lnTo>
                <a:lnTo>
                  <a:pt x="76200" y="590550"/>
                </a:lnTo>
                <a:close/>
              </a:path>
              <a:path w="114300" h="734060">
                <a:moveTo>
                  <a:pt x="114300" y="619506"/>
                </a:moveTo>
                <a:lnTo>
                  <a:pt x="0" y="619506"/>
                </a:lnTo>
                <a:lnTo>
                  <a:pt x="38100" y="695706"/>
                </a:lnTo>
                <a:lnTo>
                  <a:pt x="38100" y="628650"/>
                </a:lnTo>
                <a:lnTo>
                  <a:pt x="76200" y="628650"/>
                </a:lnTo>
                <a:lnTo>
                  <a:pt x="76200" y="695706"/>
                </a:lnTo>
                <a:lnTo>
                  <a:pt x="114300" y="619506"/>
                </a:lnTo>
                <a:close/>
              </a:path>
              <a:path w="114300" h="734060">
                <a:moveTo>
                  <a:pt x="76200" y="638555"/>
                </a:moveTo>
                <a:lnTo>
                  <a:pt x="76200" y="628650"/>
                </a:lnTo>
                <a:lnTo>
                  <a:pt x="38100" y="628650"/>
                </a:lnTo>
                <a:lnTo>
                  <a:pt x="38100" y="638555"/>
                </a:lnTo>
                <a:lnTo>
                  <a:pt x="76200" y="638555"/>
                </a:lnTo>
                <a:close/>
              </a:path>
              <a:path w="114300" h="734060">
                <a:moveTo>
                  <a:pt x="76200" y="695706"/>
                </a:moveTo>
                <a:lnTo>
                  <a:pt x="76200" y="638555"/>
                </a:lnTo>
                <a:lnTo>
                  <a:pt x="38100" y="638555"/>
                </a:lnTo>
                <a:lnTo>
                  <a:pt x="38100" y="695706"/>
                </a:lnTo>
                <a:lnTo>
                  <a:pt x="57150" y="733806"/>
                </a:lnTo>
                <a:lnTo>
                  <a:pt x="76200" y="69570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2831" y="47570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可滚动游标及数据库的增删改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可滚动游标的定义和使用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388861"/>
            <a:ext cx="8547735" cy="5665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数据库记录的删除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一种是查找删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除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与交互式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DELET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语句相同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一种是定位删除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  <a:tabLst>
                <a:tab pos="290703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DELETE	FROM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tablename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[corr_name]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265">
              <a:lnSpc>
                <a:spcPts val="2150"/>
              </a:lnSpc>
              <a:tabLst>
                <a:tab pos="4228465" algn="l"/>
              </a:tabLst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search_conditio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	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CURRENT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OF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示例：查找删除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31265" marR="1064260" indent="-762000">
              <a:lnSpc>
                <a:spcPts val="2600"/>
              </a:lnSpc>
              <a:spcBef>
                <a:spcPts val="95"/>
              </a:spcBef>
              <a:tabLst>
                <a:tab pos="44570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elete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	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c.cit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‘Harbin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and 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exists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o.cid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c.ci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305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示例：定位删除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eclare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delcus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for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900" indent="-635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c.cit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=‘harbin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and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900" marR="1318895" indent="-635">
              <a:lnSpc>
                <a:spcPts val="2600"/>
              </a:lnSpc>
              <a:spcBef>
                <a:spcPts val="75"/>
              </a:spcBef>
              <a:tabLst>
                <a:tab pos="28822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exists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o.cid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c.ci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 for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of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marR="5567045">
              <a:lnSpc>
                <a:spcPts val="26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open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delcust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(TRUE)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13130">
              <a:lnSpc>
                <a:spcPct val="100000"/>
              </a:lnSpc>
              <a:spcBef>
                <a:spcPts val="275"/>
              </a:spcBef>
              <a:tabLst>
                <a:tab pos="2680335" algn="l"/>
                <a:tab pos="41529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delcus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:cust_i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13130">
              <a:lnSpc>
                <a:spcPct val="100000"/>
              </a:lnSpc>
              <a:spcBef>
                <a:spcPts val="445"/>
              </a:spcBef>
              <a:tabLst>
                <a:tab pos="3429000" algn="l"/>
                <a:tab pos="64135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elete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current	of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delcust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</a:t>
            </a:r>
            <a:r>
              <a:rPr sz="2000" spc="-5" dirty="0" err="1">
                <a:solidFill>
                  <a:srgbClr val="FFFFFF"/>
                </a:solidFill>
                <a:cs typeface="华文中宋"/>
              </a:rPr>
              <a:t>的增删改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118" y="949787"/>
            <a:ext cx="23672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数据的删除与更新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388861"/>
            <a:ext cx="8700770" cy="589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38215" algn="ctr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数据库记录的更新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一种是查找更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新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与交互式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语句相同</a:t>
            </a:r>
            <a:r>
              <a:rPr sz="2000" b="1" spc="-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一种是定位更新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  <a:tabLst>
                <a:tab pos="294449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UPDATE	tablename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[corr_name]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2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columnname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expr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expr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…]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31265">
              <a:lnSpc>
                <a:spcPts val="2145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search_condition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CURRENT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OF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cursor_nam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示例：查找更新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485265" marR="2743200" indent="-1016000">
              <a:lnSpc>
                <a:spcPts val="2600"/>
              </a:lnSpc>
              <a:spcBef>
                <a:spcPts val="105"/>
              </a:spcBef>
              <a:tabLst>
                <a:tab pos="2437765" algn="l"/>
                <a:tab pos="33902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update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	s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‘035102’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s.sclas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‘034101’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77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示例：定位更新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eclare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167765" indent="635">
              <a:lnSpc>
                <a:spcPct val="100000"/>
              </a:lnSpc>
              <a:tabLst>
                <a:tab pos="39363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	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s.sclas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=‘034101’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marR="5097780" indent="697865">
              <a:lnSpc>
                <a:spcPts val="2600"/>
              </a:lnSpc>
              <a:spcBef>
                <a:spcPts val="80"/>
              </a:spcBef>
              <a:tabLst>
                <a:tab pos="28194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of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open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(TRUE)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13130">
              <a:lnSpc>
                <a:spcPct val="100000"/>
              </a:lnSpc>
              <a:spcBef>
                <a:spcPts val="445"/>
              </a:spcBef>
              <a:tabLst>
                <a:tab pos="268033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:vSno,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:vSname,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:vSclas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marR="506095" indent="443230">
              <a:lnSpc>
                <a:spcPct val="120300"/>
              </a:lnSpc>
              <a:tabLst>
                <a:tab pos="2882900" algn="l"/>
                <a:tab pos="797052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update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‘035102’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current	of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可滚动游标及数据库的增删改</a:t>
            </a:r>
            <a:endParaRPr dirty="0"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118" y="949787"/>
            <a:ext cx="23672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数据的删除与更新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7798" y="1633376"/>
            <a:ext cx="334073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数据库记录的插入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ts val="2395"/>
              </a:lnSpc>
              <a:spcBef>
                <a:spcPts val="1739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只有一种类型的插入语句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ts val="2155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INSERT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columnname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…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)]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801" y="2486025"/>
            <a:ext cx="31121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tablename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(columnname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[,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168" y="3382212"/>
            <a:ext cx="6744334" cy="317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192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VALUES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(expr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expr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…]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|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subqurey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8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示例：插入语句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94765" marR="817880" indent="-825500">
              <a:lnSpc>
                <a:spcPts val="2600"/>
              </a:lnSpc>
              <a:spcBef>
                <a:spcPts val="9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nsert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sclass)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value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(‘03510128’,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张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三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‘035101’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示例：插入语句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94765" marR="5080" indent="-825500">
              <a:lnSpc>
                <a:spcPts val="2600"/>
              </a:lnSpc>
              <a:spcBef>
                <a:spcPts val="95"/>
              </a:spcBef>
              <a:tabLst>
                <a:tab pos="485203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nsert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masterstudent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sclass)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656" y="407205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可滚动游标及数据库的增删改</a:t>
            </a:r>
            <a:endParaRPr dirty="0"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656" y="978843"/>
            <a:ext cx="23672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数据的删除与更新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2653" y="1462013"/>
            <a:ext cx="8312150" cy="6061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99080" indent="13970">
              <a:lnSpc>
                <a:spcPct val="1294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示例：宿主语言与SQL结合的过程性控制 求数据库中某一列位于中值的那一行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&lt;stdio.h&gt;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580136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“prompt.h”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include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custprompt[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=“Please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enter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ID: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8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main()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begi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section;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774700" marR="3020695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cid[5],user_name[20]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user_pwd[10]; doubl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dollars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count;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eclar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dollars_curso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curso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01065" marR="5080" indent="-63500">
              <a:lnSpc>
                <a:spcPct val="100000"/>
              </a:lnSpc>
              <a:tabLst>
                <a:tab pos="4685665" algn="l"/>
              </a:tabLst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dollar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order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wher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	cid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:cid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null order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dollars;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48688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可滚动游标及数据库的增删改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(4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示例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3595" y="1811274"/>
            <a:ext cx="2895600" cy="3955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19010" y="1806701"/>
            <a:ext cx="2905125" cy="3964940"/>
          </a:xfrm>
          <a:custGeom>
            <a:avLst/>
            <a:gdLst/>
            <a:ahLst/>
            <a:cxnLst/>
            <a:rect l="l" t="t" r="r" b="b"/>
            <a:pathLst>
              <a:path w="2905125" h="3964940">
                <a:moveTo>
                  <a:pt x="0" y="3964686"/>
                </a:moveTo>
                <a:lnTo>
                  <a:pt x="0" y="0"/>
                </a:lnTo>
                <a:lnTo>
                  <a:pt x="2904744" y="0"/>
                </a:lnTo>
                <a:lnTo>
                  <a:pt x="2904744" y="3964686"/>
                </a:lnTo>
                <a:lnTo>
                  <a:pt x="0" y="3964686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9981" y="1511990"/>
            <a:ext cx="8514715" cy="574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99790">
              <a:lnSpc>
                <a:spcPct val="1151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report_error;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strcpy(user_name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“poneilsql”); strcpy(user_pwd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“xxxx”);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2551430">
              <a:lnSpc>
                <a:spcPts val="2490"/>
              </a:lnSpc>
              <a:spcBef>
                <a:spcPts val="130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onnec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:user_nam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identifie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b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:user_pwd;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prompt(custprompt,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,4)&gt;=0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6065" marR="5080" indent="-1270">
              <a:lnSpc>
                <a:spcPts val="2480"/>
              </a:lnSpc>
              <a:spcBef>
                <a:spcPts val="5"/>
              </a:spcBef>
              <a:tabLst>
                <a:tab pos="51047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count(dollars)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:ocount	from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:cid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if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(ocount ==0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520065" marR="2296160">
              <a:lnSpc>
                <a:spcPts val="2480"/>
              </a:lnSpc>
              <a:spcBef>
                <a:spcPts val="1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printf(“No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record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reviewed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value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%s\n”,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cid); continue;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 marR="4812030">
              <a:lnSpc>
                <a:spcPts val="2480"/>
              </a:lnSpc>
              <a:spcBef>
                <a:spcPts val="10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dollars_cursor;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(i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=0;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i&lt;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(ocount+1)/2;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i++)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 marR="2995295" indent="317500">
              <a:lnSpc>
                <a:spcPts val="249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dollars_cursor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:dollars; 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dollars_cursor;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8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ommit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work;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printf(“Median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amount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=%f\n”,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dollars);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8756" y="439292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4 </a:t>
            </a:r>
            <a:r>
              <a:rPr spc="-5" dirty="0" err="1">
                <a:cs typeface="华文中宋"/>
              </a:rPr>
              <a:t>可滚动游标及数据库的增删改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(4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示例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0148" y="4005072"/>
            <a:ext cx="2895600" cy="3201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5577" y="4000500"/>
            <a:ext cx="2905125" cy="3206750"/>
          </a:xfrm>
          <a:custGeom>
            <a:avLst/>
            <a:gdLst/>
            <a:ahLst/>
            <a:cxnLst/>
            <a:rect l="l" t="t" r="r" b="b"/>
            <a:pathLst>
              <a:path w="2905125" h="3206750">
                <a:moveTo>
                  <a:pt x="0" y="3206496"/>
                </a:moveTo>
                <a:lnTo>
                  <a:pt x="0" y="0"/>
                </a:lnTo>
                <a:lnTo>
                  <a:pt x="2904744" y="0"/>
                </a:lnTo>
                <a:lnTo>
                  <a:pt x="2904744" y="3206496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2246" y="4296917"/>
            <a:ext cx="2874010" cy="1450975"/>
          </a:xfrm>
          <a:custGeom>
            <a:avLst/>
            <a:gdLst/>
            <a:ahLst/>
            <a:cxnLst/>
            <a:rect l="l" t="t" r="r" b="b"/>
            <a:pathLst>
              <a:path w="2874009" h="1450975">
                <a:moveTo>
                  <a:pt x="0" y="0"/>
                </a:moveTo>
                <a:lnTo>
                  <a:pt x="0" y="1450848"/>
                </a:lnTo>
                <a:lnTo>
                  <a:pt x="2873502" y="1450848"/>
                </a:lnTo>
                <a:lnTo>
                  <a:pt x="2873502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51583" y="4878323"/>
            <a:ext cx="565785" cy="171450"/>
          </a:xfrm>
          <a:custGeom>
            <a:avLst/>
            <a:gdLst/>
            <a:ahLst/>
            <a:cxnLst/>
            <a:rect l="l" t="t" r="r" b="b"/>
            <a:pathLst>
              <a:path w="565784" h="171450">
                <a:moveTo>
                  <a:pt x="171450" y="57150"/>
                </a:moveTo>
                <a:lnTo>
                  <a:pt x="171450" y="0"/>
                </a:lnTo>
                <a:lnTo>
                  <a:pt x="0" y="85343"/>
                </a:lnTo>
                <a:lnTo>
                  <a:pt x="143243" y="157283"/>
                </a:lnTo>
                <a:lnTo>
                  <a:pt x="143243" y="57150"/>
                </a:lnTo>
                <a:lnTo>
                  <a:pt x="171450" y="57150"/>
                </a:lnTo>
                <a:close/>
              </a:path>
              <a:path w="565784" h="171450">
                <a:moveTo>
                  <a:pt x="422897" y="114300"/>
                </a:moveTo>
                <a:lnTo>
                  <a:pt x="422897" y="57150"/>
                </a:lnTo>
                <a:lnTo>
                  <a:pt x="143243" y="57150"/>
                </a:lnTo>
                <a:lnTo>
                  <a:pt x="143243" y="114300"/>
                </a:lnTo>
                <a:lnTo>
                  <a:pt x="422897" y="114300"/>
                </a:lnTo>
                <a:close/>
              </a:path>
              <a:path w="565784" h="171450">
                <a:moveTo>
                  <a:pt x="171450" y="171450"/>
                </a:moveTo>
                <a:lnTo>
                  <a:pt x="171450" y="114300"/>
                </a:lnTo>
                <a:lnTo>
                  <a:pt x="143243" y="114300"/>
                </a:lnTo>
                <a:lnTo>
                  <a:pt x="143243" y="157283"/>
                </a:lnTo>
                <a:lnTo>
                  <a:pt x="171450" y="171450"/>
                </a:lnTo>
                <a:close/>
              </a:path>
              <a:path w="565784" h="171450">
                <a:moveTo>
                  <a:pt x="565391" y="85343"/>
                </a:moveTo>
                <a:lnTo>
                  <a:pt x="393941" y="0"/>
                </a:lnTo>
                <a:lnTo>
                  <a:pt x="393941" y="57150"/>
                </a:lnTo>
                <a:lnTo>
                  <a:pt x="422897" y="57150"/>
                </a:lnTo>
                <a:lnTo>
                  <a:pt x="422897" y="156907"/>
                </a:lnTo>
                <a:lnTo>
                  <a:pt x="565391" y="85343"/>
                </a:lnTo>
                <a:close/>
              </a:path>
              <a:path w="565784" h="171450">
                <a:moveTo>
                  <a:pt x="422897" y="156907"/>
                </a:moveTo>
                <a:lnTo>
                  <a:pt x="422897" y="114300"/>
                </a:lnTo>
                <a:lnTo>
                  <a:pt x="393941" y="114300"/>
                </a:lnTo>
                <a:lnTo>
                  <a:pt x="393941" y="171450"/>
                </a:lnTo>
                <a:lnTo>
                  <a:pt x="422897" y="15690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8781" y="205534"/>
                </a:lnTo>
                <a:lnTo>
                  <a:pt x="2411894" y="167761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lnTo>
                  <a:pt x="2470874" y="225223"/>
                </a:lnTo>
                <a:lnTo>
                  <a:pt x="2439015" y="186359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511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029" y="6186859"/>
            <a:ext cx="1042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879" y="2590434"/>
            <a:ext cx="2133600" cy="85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</a:t>
            </a:r>
            <a:r>
              <a:rPr sz="1800" b="1" spc="-10" dirty="0" err="1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索到的结果传递回宿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</a:t>
            </a:r>
            <a:r>
              <a:rPr sz="1800" b="1" spc="-10" dirty="0" err="1" smtClean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主程序进行</a:t>
            </a:r>
            <a:r>
              <a:rPr lang="zh-CN" altLang="en-US" sz="1800" b="1" spc="-10" dirty="0" smtClean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但欲访问的表名和字段 名对编程者是已知的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</a:t>
            </a:r>
            <a:r>
              <a:rPr sz="1800" b="1" spc="3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欲访</a:t>
            </a:r>
            <a:r>
              <a:rPr sz="1800" b="1" spc="4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spc="25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的表名和字段 </a:t>
            </a:r>
            <a:r>
              <a:rPr sz="1800" b="1" spc="-10" dirty="0">
                <a:solidFill>
                  <a:srgbClr val="B2B2B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103882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891" y="2294382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5433" y="2211323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11509" y="1968245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024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5306" y="2103120"/>
                </a:lnTo>
                <a:lnTo>
                  <a:pt x="1342644" y="2097024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4648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3520" y="2073402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3520" y="2073402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862" y="2024634"/>
                </a:lnTo>
                <a:lnTo>
                  <a:pt x="1524762" y="2029968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5876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6346"/>
                </a:lnTo>
                <a:lnTo>
                  <a:pt x="1681734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8820"/>
                </a:lnTo>
                <a:lnTo>
                  <a:pt x="1751076" y="1994916"/>
                </a:lnTo>
                <a:lnTo>
                  <a:pt x="1756410" y="2032254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948" y="2014728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948" y="2014728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9290" y="1965198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106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106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7672"/>
                </a:lnTo>
                <a:lnTo>
                  <a:pt x="2058162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7504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6376" y="1956054"/>
                </a:moveTo>
                <a:lnTo>
                  <a:pt x="2240280" y="1918716"/>
                </a:lnTo>
                <a:lnTo>
                  <a:pt x="2202180" y="1924050"/>
                </a:lnTo>
                <a:lnTo>
                  <a:pt x="2208276" y="1962150"/>
                </a:lnTo>
                <a:lnTo>
                  <a:pt x="2246376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5718" y="1906524"/>
                </a:lnTo>
                <a:lnTo>
                  <a:pt x="2277618" y="1912620"/>
                </a:lnTo>
                <a:lnTo>
                  <a:pt x="2283714" y="1949958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2902"/>
                </a:lnTo>
                <a:lnTo>
                  <a:pt x="2428494" y="1888998"/>
                </a:lnTo>
                <a:lnTo>
                  <a:pt x="2434590" y="1926336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8810"/>
                </a:moveTo>
                <a:lnTo>
                  <a:pt x="2541270" y="1871472"/>
                </a:lnTo>
                <a:lnTo>
                  <a:pt x="2503932" y="1877568"/>
                </a:lnTo>
                <a:lnTo>
                  <a:pt x="2509266" y="1914906"/>
                </a:lnTo>
                <a:lnTo>
                  <a:pt x="2547366" y="1908810"/>
                </a:lnTo>
                <a:close/>
              </a:path>
              <a:path w="4988559" h="2103120">
                <a:moveTo>
                  <a:pt x="2622804" y="1897380"/>
                </a:moveTo>
                <a:lnTo>
                  <a:pt x="2616708" y="1859280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804" y="1897380"/>
                </a:lnTo>
                <a:close/>
              </a:path>
              <a:path w="4988559" h="2103120">
                <a:moveTo>
                  <a:pt x="2697480" y="1885188"/>
                </a:moveTo>
                <a:lnTo>
                  <a:pt x="2692146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188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1754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1018" y="1867662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80360" y="1818132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9232" y="1838706"/>
                </a:moveTo>
                <a:lnTo>
                  <a:pt x="2993136" y="1800606"/>
                </a:lnTo>
                <a:lnTo>
                  <a:pt x="2955036" y="1806702"/>
                </a:lnTo>
                <a:lnTo>
                  <a:pt x="2961132" y="1844040"/>
                </a:lnTo>
                <a:lnTo>
                  <a:pt x="2999232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8574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6984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2892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7446" y="1808988"/>
                </a:lnTo>
                <a:lnTo>
                  <a:pt x="3224784" y="1802892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788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5660" y="1779270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5660" y="1779270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5002" y="1730502"/>
                </a:lnTo>
                <a:lnTo>
                  <a:pt x="3406902" y="1735836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1744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214"/>
                </a:lnTo>
                <a:lnTo>
                  <a:pt x="3563874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4688"/>
                </a:lnTo>
                <a:lnTo>
                  <a:pt x="3633216" y="1700784"/>
                </a:lnTo>
                <a:lnTo>
                  <a:pt x="3638550" y="1738122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2088" y="1720596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2088" y="1720596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1429" y="1671066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6974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6974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3540"/>
                </a:lnTo>
                <a:lnTo>
                  <a:pt x="3940302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9644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8516" y="1661922"/>
                </a:moveTo>
                <a:lnTo>
                  <a:pt x="4122420" y="1624584"/>
                </a:lnTo>
                <a:lnTo>
                  <a:pt x="4084320" y="1629918"/>
                </a:lnTo>
                <a:lnTo>
                  <a:pt x="4090416" y="1668018"/>
                </a:lnTo>
                <a:lnTo>
                  <a:pt x="4128516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858" y="1612392"/>
                </a:lnTo>
                <a:lnTo>
                  <a:pt x="4159758" y="1618488"/>
                </a:lnTo>
                <a:lnTo>
                  <a:pt x="4165854" y="1655826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8770"/>
                </a:lnTo>
                <a:lnTo>
                  <a:pt x="4310634" y="1594866"/>
                </a:lnTo>
                <a:lnTo>
                  <a:pt x="4316730" y="1632204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4678"/>
                </a:moveTo>
                <a:lnTo>
                  <a:pt x="4423410" y="1577340"/>
                </a:lnTo>
                <a:lnTo>
                  <a:pt x="4386072" y="1583436"/>
                </a:lnTo>
                <a:lnTo>
                  <a:pt x="4391406" y="1620774"/>
                </a:lnTo>
                <a:lnTo>
                  <a:pt x="4429506" y="1614678"/>
                </a:lnTo>
                <a:close/>
              </a:path>
              <a:path w="4988559" h="2103120">
                <a:moveTo>
                  <a:pt x="4504944" y="1603248"/>
                </a:moveTo>
                <a:lnTo>
                  <a:pt x="4498848" y="1565148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944" y="1603248"/>
                </a:lnTo>
                <a:close/>
              </a:path>
              <a:path w="4988559" h="2103120">
                <a:moveTo>
                  <a:pt x="4579620" y="1591056"/>
                </a:moveTo>
                <a:lnTo>
                  <a:pt x="4574286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056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7622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3158" y="1573530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2500" y="1524000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1372" y="1544574"/>
                </a:moveTo>
                <a:lnTo>
                  <a:pt x="4875276" y="1506474"/>
                </a:lnTo>
                <a:lnTo>
                  <a:pt x="4837176" y="1512570"/>
                </a:lnTo>
                <a:lnTo>
                  <a:pt x="4843272" y="1549908"/>
                </a:lnTo>
                <a:lnTo>
                  <a:pt x="4881372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50714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393" y="4294632"/>
            <a:ext cx="1728470" cy="1917700"/>
          </a:xfrm>
          <a:custGeom>
            <a:avLst/>
            <a:gdLst/>
            <a:ahLst/>
            <a:cxnLst/>
            <a:rect l="l" t="t" r="r" b="b"/>
            <a:pathLst>
              <a:path w="1728470" h="1917700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7700">
                <a:moveTo>
                  <a:pt x="1655064" y="59435"/>
                </a:moveTo>
                <a:lnTo>
                  <a:pt x="1643634" y="23621"/>
                </a:lnTo>
                <a:lnTo>
                  <a:pt x="1607820" y="35051"/>
                </a:lnTo>
                <a:lnTo>
                  <a:pt x="1619250" y="71627"/>
                </a:lnTo>
                <a:lnTo>
                  <a:pt x="1655064" y="59435"/>
                </a:lnTo>
                <a:close/>
              </a:path>
              <a:path w="1728470" h="1917700">
                <a:moveTo>
                  <a:pt x="1582674" y="83057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3057"/>
                </a:lnTo>
                <a:close/>
              </a:path>
              <a:path w="1728470" h="1917700">
                <a:moveTo>
                  <a:pt x="1510284" y="105917"/>
                </a:moveTo>
                <a:lnTo>
                  <a:pt x="1498854" y="70103"/>
                </a:lnTo>
                <a:lnTo>
                  <a:pt x="1462278" y="81533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7700">
                <a:moveTo>
                  <a:pt x="1437894" y="129539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9539"/>
                </a:lnTo>
                <a:close/>
              </a:path>
              <a:path w="1728470" h="1917700">
                <a:moveTo>
                  <a:pt x="1364742" y="152399"/>
                </a:moveTo>
                <a:lnTo>
                  <a:pt x="1353312" y="115823"/>
                </a:lnTo>
                <a:lnTo>
                  <a:pt x="1317498" y="128015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7700">
                <a:moveTo>
                  <a:pt x="1292352" y="176021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7451"/>
                </a:lnTo>
                <a:lnTo>
                  <a:pt x="1292352" y="176021"/>
                </a:lnTo>
                <a:close/>
              </a:path>
              <a:path w="1728470" h="1917700">
                <a:moveTo>
                  <a:pt x="1219962" y="198881"/>
                </a:moveTo>
                <a:lnTo>
                  <a:pt x="1208532" y="162305"/>
                </a:lnTo>
                <a:lnTo>
                  <a:pt x="1171956" y="174497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7700">
                <a:moveTo>
                  <a:pt x="1147572" y="221742"/>
                </a:moveTo>
                <a:lnTo>
                  <a:pt x="1135380" y="185927"/>
                </a:lnTo>
                <a:lnTo>
                  <a:pt x="1099566" y="197358"/>
                </a:lnTo>
                <a:lnTo>
                  <a:pt x="1110996" y="233933"/>
                </a:lnTo>
                <a:lnTo>
                  <a:pt x="1147572" y="221742"/>
                </a:lnTo>
                <a:close/>
              </a:path>
              <a:path w="1728470" h="1917700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7700">
                <a:moveTo>
                  <a:pt x="1002030" y="268223"/>
                </a:moveTo>
                <a:lnTo>
                  <a:pt x="990600" y="232409"/>
                </a:lnTo>
                <a:lnTo>
                  <a:pt x="954024" y="243840"/>
                </a:lnTo>
                <a:lnTo>
                  <a:pt x="966216" y="280416"/>
                </a:lnTo>
                <a:lnTo>
                  <a:pt x="1002030" y="268223"/>
                </a:lnTo>
                <a:close/>
              </a:path>
              <a:path w="1728470" h="1917700">
                <a:moveTo>
                  <a:pt x="929640" y="291846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846"/>
                </a:lnTo>
                <a:close/>
              </a:path>
              <a:path w="1728470" h="1917700">
                <a:moveTo>
                  <a:pt x="857250" y="314705"/>
                </a:moveTo>
                <a:lnTo>
                  <a:pt x="845058" y="278891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7700">
                <a:moveTo>
                  <a:pt x="784098" y="338328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8328"/>
                </a:lnTo>
                <a:close/>
              </a:path>
              <a:path w="1728470" h="1917700">
                <a:moveTo>
                  <a:pt x="711708" y="361188"/>
                </a:moveTo>
                <a:lnTo>
                  <a:pt x="700278" y="325373"/>
                </a:lnTo>
                <a:lnTo>
                  <a:pt x="663702" y="336804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7700">
                <a:moveTo>
                  <a:pt x="639318" y="384810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6240"/>
                </a:lnTo>
                <a:lnTo>
                  <a:pt x="639318" y="384810"/>
                </a:lnTo>
                <a:close/>
              </a:path>
              <a:path w="1728470" h="1917700">
                <a:moveTo>
                  <a:pt x="566928" y="407670"/>
                </a:moveTo>
                <a:lnTo>
                  <a:pt x="554736" y="371094"/>
                </a:lnTo>
                <a:lnTo>
                  <a:pt x="518922" y="383286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7700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2722"/>
                </a:lnTo>
                <a:lnTo>
                  <a:pt x="493776" y="430530"/>
                </a:lnTo>
                <a:close/>
              </a:path>
              <a:path w="1728470" h="1917700">
                <a:moveTo>
                  <a:pt x="421386" y="454152"/>
                </a:moveTo>
                <a:lnTo>
                  <a:pt x="409956" y="417576"/>
                </a:lnTo>
                <a:lnTo>
                  <a:pt x="373380" y="429768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7700">
                <a:moveTo>
                  <a:pt x="348996" y="477012"/>
                </a:moveTo>
                <a:lnTo>
                  <a:pt x="337566" y="441198"/>
                </a:lnTo>
                <a:lnTo>
                  <a:pt x="300990" y="452628"/>
                </a:lnTo>
                <a:lnTo>
                  <a:pt x="312420" y="489204"/>
                </a:lnTo>
                <a:lnTo>
                  <a:pt x="348996" y="477012"/>
                </a:lnTo>
                <a:close/>
              </a:path>
              <a:path w="1728470" h="1917700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7700">
                <a:moveTo>
                  <a:pt x="203454" y="523494"/>
                </a:moveTo>
                <a:lnTo>
                  <a:pt x="192024" y="487680"/>
                </a:lnTo>
                <a:lnTo>
                  <a:pt x="156210" y="499110"/>
                </a:lnTo>
                <a:lnTo>
                  <a:pt x="167640" y="535686"/>
                </a:lnTo>
                <a:lnTo>
                  <a:pt x="203454" y="523494"/>
                </a:lnTo>
                <a:close/>
              </a:path>
              <a:path w="1728470" h="1917700">
                <a:moveTo>
                  <a:pt x="131064" y="547116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7116"/>
                </a:lnTo>
                <a:close/>
              </a:path>
              <a:path w="1728470" h="1917700">
                <a:moveTo>
                  <a:pt x="58674" y="569976"/>
                </a:moveTo>
                <a:lnTo>
                  <a:pt x="47243" y="534162"/>
                </a:lnTo>
                <a:lnTo>
                  <a:pt x="12954" y="544830"/>
                </a:lnTo>
                <a:lnTo>
                  <a:pt x="5334" y="547116"/>
                </a:lnTo>
                <a:lnTo>
                  <a:pt x="0" y="554736"/>
                </a:lnTo>
                <a:lnTo>
                  <a:pt x="0" y="565404"/>
                </a:lnTo>
                <a:lnTo>
                  <a:pt x="36310" y="565404"/>
                </a:lnTo>
                <a:lnTo>
                  <a:pt x="38100" y="563118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7700">
                <a:moveTo>
                  <a:pt x="38100" y="576376"/>
                </a:moveTo>
                <a:lnTo>
                  <a:pt x="38100" y="565404"/>
                </a:lnTo>
                <a:lnTo>
                  <a:pt x="36310" y="565404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7700">
                <a:moveTo>
                  <a:pt x="38100" y="565404"/>
                </a:moveTo>
                <a:lnTo>
                  <a:pt x="38100" y="563118"/>
                </a:lnTo>
                <a:lnTo>
                  <a:pt x="36310" y="565404"/>
                </a:lnTo>
                <a:lnTo>
                  <a:pt x="38100" y="565404"/>
                </a:lnTo>
                <a:close/>
              </a:path>
              <a:path w="1728470" h="1917700">
                <a:moveTo>
                  <a:pt x="38100" y="641604"/>
                </a:moveTo>
                <a:lnTo>
                  <a:pt x="38100" y="603504"/>
                </a:lnTo>
                <a:lnTo>
                  <a:pt x="0" y="603504"/>
                </a:lnTo>
                <a:lnTo>
                  <a:pt x="0" y="641604"/>
                </a:lnTo>
                <a:lnTo>
                  <a:pt x="38100" y="641604"/>
                </a:lnTo>
                <a:close/>
              </a:path>
              <a:path w="1728470" h="1917700">
                <a:moveTo>
                  <a:pt x="38100" y="717804"/>
                </a:moveTo>
                <a:lnTo>
                  <a:pt x="38100" y="679704"/>
                </a:lnTo>
                <a:lnTo>
                  <a:pt x="0" y="679704"/>
                </a:lnTo>
                <a:lnTo>
                  <a:pt x="0" y="717804"/>
                </a:lnTo>
                <a:lnTo>
                  <a:pt x="38100" y="717804"/>
                </a:lnTo>
                <a:close/>
              </a:path>
              <a:path w="1728470" h="1917700">
                <a:moveTo>
                  <a:pt x="38100" y="794004"/>
                </a:moveTo>
                <a:lnTo>
                  <a:pt x="38100" y="755904"/>
                </a:lnTo>
                <a:lnTo>
                  <a:pt x="0" y="755904"/>
                </a:lnTo>
                <a:lnTo>
                  <a:pt x="0" y="794004"/>
                </a:lnTo>
                <a:lnTo>
                  <a:pt x="38100" y="794004"/>
                </a:lnTo>
                <a:close/>
              </a:path>
              <a:path w="1728470" h="1917700">
                <a:moveTo>
                  <a:pt x="38100" y="870204"/>
                </a:moveTo>
                <a:lnTo>
                  <a:pt x="38100" y="832104"/>
                </a:lnTo>
                <a:lnTo>
                  <a:pt x="0" y="832104"/>
                </a:lnTo>
                <a:lnTo>
                  <a:pt x="0" y="870204"/>
                </a:lnTo>
                <a:lnTo>
                  <a:pt x="38100" y="870204"/>
                </a:lnTo>
                <a:close/>
              </a:path>
              <a:path w="1728470" h="1917700">
                <a:moveTo>
                  <a:pt x="38100" y="946404"/>
                </a:moveTo>
                <a:lnTo>
                  <a:pt x="38100" y="908304"/>
                </a:lnTo>
                <a:lnTo>
                  <a:pt x="0" y="908304"/>
                </a:lnTo>
                <a:lnTo>
                  <a:pt x="0" y="946404"/>
                </a:lnTo>
                <a:lnTo>
                  <a:pt x="38100" y="946404"/>
                </a:lnTo>
                <a:close/>
              </a:path>
              <a:path w="1728470" h="1917700">
                <a:moveTo>
                  <a:pt x="38100" y="1022604"/>
                </a:moveTo>
                <a:lnTo>
                  <a:pt x="38100" y="984504"/>
                </a:lnTo>
                <a:lnTo>
                  <a:pt x="0" y="984504"/>
                </a:lnTo>
                <a:lnTo>
                  <a:pt x="0" y="1022604"/>
                </a:lnTo>
                <a:lnTo>
                  <a:pt x="38100" y="1022604"/>
                </a:lnTo>
                <a:close/>
              </a:path>
              <a:path w="1728470" h="1917700">
                <a:moveTo>
                  <a:pt x="38100" y="1098804"/>
                </a:moveTo>
                <a:lnTo>
                  <a:pt x="38100" y="1060704"/>
                </a:lnTo>
                <a:lnTo>
                  <a:pt x="0" y="1060704"/>
                </a:lnTo>
                <a:lnTo>
                  <a:pt x="0" y="1098804"/>
                </a:lnTo>
                <a:lnTo>
                  <a:pt x="38100" y="1098804"/>
                </a:lnTo>
                <a:close/>
              </a:path>
              <a:path w="1728470" h="1917700">
                <a:moveTo>
                  <a:pt x="38100" y="1175004"/>
                </a:moveTo>
                <a:lnTo>
                  <a:pt x="38100" y="1136904"/>
                </a:lnTo>
                <a:lnTo>
                  <a:pt x="0" y="1136904"/>
                </a:lnTo>
                <a:lnTo>
                  <a:pt x="0" y="1175004"/>
                </a:lnTo>
                <a:lnTo>
                  <a:pt x="38100" y="1175004"/>
                </a:lnTo>
                <a:close/>
              </a:path>
              <a:path w="1728470" h="1917700">
                <a:moveTo>
                  <a:pt x="38100" y="1251204"/>
                </a:moveTo>
                <a:lnTo>
                  <a:pt x="38100" y="1213104"/>
                </a:lnTo>
                <a:lnTo>
                  <a:pt x="0" y="1213104"/>
                </a:lnTo>
                <a:lnTo>
                  <a:pt x="0" y="1251204"/>
                </a:lnTo>
                <a:lnTo>
                  <a:pt x="38100" y="1251204"/>
                </a:lnTo>
                <a:close/>
              </a:path>
              <a:path w="1728470" h="1917700">
                <a:moveTo>
                  <a:pt x="38100" y="1327404"/>
                </a:moveTo>
                <a:lnTo>
                  <a:pt x="38100" y="1289304"/>
                </a:lnTo>
                <a:lnTo>
                  <a:pt x="0" y="1289304"/>
                </a:lnTo>
                <a:lnTo>
                  <a:pt x="0" y="1327404"/>
                </a:lnTo>
                <a:lnTo>
                  <a:pt x="38100" y="1327404"/>
                </a:lnTo>
                <a:close/>
              </a:path>
              <a:path w="1728470" h="1917700">
                <a:moveTo>
                  <a:pt x="38100" y="1403604"/>
                </a:moveTo>
                <a:lnTo>
                  <a:pt x="38100" y="1365504"/>
                </a:lnTo>
                <a:lnTo>
                  <a:pt x="0" y="1365504"/>
                </a:lnTo>
                <a:lnTo>
                  <a:pt x="0" y="1403604"/>
                </a:lnTo>
                <a:lnTo>
                  <a:pt x="38100" y="1403604"/>
                </a:lnTo>
                <a:close/>
              </a:path>
              <a:path w="1728470" h="1917700">
                <a:moveTo>
                  <a:pt x="38100" y="1479804"/>
                </a:moveTo>
                <a:lnTo>
                  <a:pt x="38100" y="1441704"/>
                </a:lnTo>
                <a:lnTo>
                  <a:pt x="0" y="1441704"/>
                </a:lnTo>
                <a:lnTo>
                  <a:pt x="0" y="1479804"/>
                </a:lnTo>
                <a:lnTo>
                  <a:pt x="38100" y="1479804"/>
                </a:lnTo>
                <a:close/>
              </a:path>
              <a:path w="1728470" h="1917700">
                <a:moveTo>
                  <a:pt x="38100" y="1556004"/>
                </a:moveTo>
                <a:lnTo>
                  <a:pt x="38100" y="1517904"/>
                </a:lnTo>
                <a:lnTo>
                  <a:pt x="0" y="1517904"/>
                </a:lnTo>
                <a:lnTo>
                  <a:pt x="0" y="1556004"/>
                </a:lnTo>
                <a:lnTo>
                  <a:pt x="38100" y="1556004"/>
                </a:lnTo>
                <a:close/>
              </a:path>
              <a:path w="1728470" h="1917700">
                <a:moveTo>
                  <a:pt x="38100" y="1632204"/>
                </a:moveTo>
                <a:lnTo>
                  <a:pt x="38100" y="1594104"/>
                </a:lnTo>
                <a:lnTo>
                  <a:pt x="0" y="1594104"/>
                </a:lnTo>
                <a:lnTo>
                  <a:pt x="0" y="1632204"/>
                </a:lnTo>
                <a:lnTo>
                  <a:pt x="38100" y="1632204"/>
                </a:lnTo>
                <a:close/>
              </a:path>
              <a:path w="1728470" h="1917700">
                <a:moveTo>
                  <a:pt x="38100" y="1708403"/>
                </a:moveTo>
                <a:lnTo>
                  <a:pt x="38100" y="1670303"/>
                </a:lnTo>
                <a:lnTo>
                  <a:pt x="0" y="1670303"/>
                </a:lnTo>
                <a:lnTo>
                  <a:pt x="0" y="1708403"/>
                </a:lnTo>
                <a:lnTo>
                  <a:pt x="38100" y="1708403"/>
                </a:lnTo>
                <a:close/>
              </a:path>
              <a:path w="1728470" h="1917700">
                <a:moveTo>
                  <a:pt x="38100" y="1784603"/>
                </a:moveTo>
                <a:lnTo>
                  <a:pt x="38100" y="1746503"/>
                </a:lnTo>
                <a:lnTo>
                  <a:pt x="0" y="1746503"/>
                </a:lnTo>
                <a:lnTo>
                  <a:pt x="0" y="1784603"/>
                </a:lnTo>
                <a:lnTo>
                  <a:pt x="38100" y="1784603"/>
                </a:lnTo>
                <a:close/>
              </a:path>
              <a:path w="1728470" h="1917700">
                <a:moveTo>
                  <a:pt x="38100" y="1860042"/>
                </a:moveTo>
                <a:lnTo>
                  <a:pt x="38100" y="1822703"/>
                </a:lnTo>
                <a:lnTo>
                  <a:pt x="0" y="1822703"/>
                </a:lnTo>
                <a:lnTo>
                  <a:pt x="81" y="1861848"/>
                </a:lnTo>
                <a:lnTo>
                  <a:pt x="6125" y="1874142"/>
                </a:lnTo>
                <a:lnTo>
                  <a:pt x="19050" y="1879092"/>
                </a:lnTo>
                <a:lnTo>
                  <a:pt x="19050" y="1840992"/>
                </a:lnTo>
                <a:lnTo>
                  <a:pt x="19812" y="1840992"/>
                </a:lnTo>
                <a:lnTo>
                  <a:pt x="19812" y="1841754"/>
                </a:lnTo>
                <a:lnTo>
                  <a:pt x="38100" y="1860042"/>
                </a:lnTo>
                <a:close/>
              </a:path>
              <a:path w="1728470" h="1917700">
                <a:moveTo>
                  <a:pt x="19812" y="1841754"/>
                </a:moveTo>
                <a:lnTo>
                  <a:pt x="19812" y="1840992"/>
                </a:lnTo>
                <a:lnTo>
                  <a:pt x="19050" y="1840992"/>
                </a:lnTo>
                <a:lnTo>
                  <a:pt x="19812" y="1841754"/>
                </a:lnTo>
                <a:close/>
              </a:path>
              <a:path w="1728470" h="1917700">
                <a:moveTo>
                  <a:pt x="19812" y="1879092"/>
                </a:moveTo>
                <a:lnTo>
                  <a:pt x="19812" y="1841754"/>
                </a:lnTo>
                <a:lnTo>
                  <a:pt x="19050" y="1840992"/>
                </a:lnTo>
                <a:lnTo>
                  <a:pt x="19050" y="1879092"/>
                </a:lnTo>
                <a:lnTo>
                  <a:pt x="19812" y="1879092"/>
                </a:lnTo>
                <a:close/>
              </a:path>
              <a:path w="1728470" h="1917700">
                <a:moveTo>
                  <a:pt x="96012" y="1879092"/>
                </a:moveTo>
                <a:lnTo>
                  <a:pt x="96012" y="1840992"/>
                </a:lnTo>
                <a:lnTo>
                  <a:pt x="57912" y="1840992"/>
                </a:lnTo>
                <a:lnTo>
                  <a:pt x="57912" y="1879092"/>
                </a:lnTo>
                <a:lnTo>
                  <a:pt x="96012" y="1879092"/>
                </a:lnTo>
                <a:close/>
              </a:path>
              <a:path w="1728470" h="1917700">
                <a:moveTo>
                  <a:pt x="172212" y="1879092"/>
                </a:moveTo>
                <a:lnTo>
                  <a:pt x="172212" y="1840992"/>
                </a:lnTo>
                <a:lnTo>
                  <a:pt x="134112" y="1840992"/>
                </a:lnTo>
                <a:lnTo>
                  <a:pt x="134112" y="1879092"/>
                </a:lnTo>
                <a:lnTo>
                  <a:pt x="172212" y="1879092"/>
                </a:lnTo>
                <a:close/>
              </a:path>
              <a:path w="1728470" h="1917700">
                <a:moveTo>
                  <a:pt x="248412" y="1879092"/>
                </a:moveTo>
                <a:lnTo>
                  <a:pt x="248412" y="1840992"/>
                </a:lnTo>
                <a:lnTo>
                  <a:pt x="210312" y="1840992"/>
                </a:lnTo>
                <a:lnTo>
                  <a:pt x="210312" y="1879092"/>
                </a:lnTo>
                <a:lnTo>
                  <a:pt x="248412" y="1879092"/>
                </a:lnTo>
                <a:close/>
              </a:path>
              <a:path w="1728470" h="1917700">
                <a:moveTo>
                  <a:pt x="324612" y="1879092"/>
                </a:moveTo>
                <a:lnTo>
                  <a:pt x="324612" y="1840992"/>
                </a:lnTo>
                <a:lnTo>
                  <a:pt x="286512" y="1840992"/>
                </a:lnTo>
                <a:lnTo>
                  <a:pt x="286512" y="1879092"/>
                </a:lnTo>
                <a:lnTo>
                  <a:pt x="324612" y="1879092"/>
                </a:lnTo>
                <a:close/>
              </a:path>
              <a:path w="1728470" h="1917700">
                <a:moveTo>
                  <a:pt x="400812" y="1879092"/>
                </a:moveTo>
                <a:lnTo>
                  <a:pt x="400812" y="1840992"/>
                </a:lnTo>
                <a:lnTo>
                  <a:pt x="362712" y="1840992"/>
                </a:lnTo>
                <a:lnTo>
                  <a:pt x="362712" y="1879092"/>
                </a:lnTo>
                <a:lnTo>
                  <a:pt x="400812" y="1879092"/>
                </a:lnTo>
                <a:close/>
              </a:path>
              <a:path w="1728470" h="1917700">
                <a:moveTo>
                  <a:pt x="477012" y="1879092"/>
                </a:moveTo>
                <a:lnTo>
                  <a:pt x="477012" y="1840992"/>
                </a:lnTo>
                <a:lnTo>
                  <a:pt x="438912" y="1840992"/>
                </a:lnTo>
                <a:lnTo>
                  <a:pt x="438912" y="1879092"/>
                </a:lnTo>
                <a:lnTo>
                  <a:pt x="477012" y="1879092"/>
                </a:lnTo>
                <a:close/>
              </a:path>
              <a:path w="1728470" h="1917700">
                <a:moveTo>
                  <a:pt x="595122" y="1860042"/>
                </a:moveTo>
                <a:lnTo>
                  <a:pt x="480822" y="1802892"/>
                </a:lnTo>
                <a:lnTo>
                  <a:pt x="480822" y="1917192"/>
                </a:lnTo>
                <a:lnTo>
                  <a:pt x="595122" y="186004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65917" y="4404359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20574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20574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770"/>
                </a:lnTo>
                <a:lnTo>
                  <a:pt x="304037" y="96774"/>
                </a:lnTo>
                <a:lnTo>
                  <a:pt x="336041" y="117348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1544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4122"/>
                </a:moveTo>
                <a:lnTo>
                  <a:pt x="243077" y="193548"/>
                </a:lnTo>
                <a:lnTo>
                  <a:pt x="222503" y="226314"/>
                </a:lnTo>
                <a:lnTo>
                  <a:pt x="255269" y="246126"/>
                </a:lnTo>
                <a:lnTo>
                  <a:pt x="275081" y="214122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8318"/>
                </a:lnTo>
                <a:lnTo>
                  <a:pt x="182117" y="290322"/>
                </a:lnTo>
                <a:lnTo>
                  <a:pt x="214883" y="310896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3088"/>
                </a:lnTo>
                <a:lnTo>
                  <a:pt x="141731" y="355092"/>
                </a:lnTo>
                <a:lnTo>
                  <a:pt x="173735" y="375666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7670"/>
                </a:moveTo>
                <a:lnTo>
                  <a:pt x="121919" y="387096"/>
                </a:lnTo>
                <a:lnTo>
                  <a:pt x="101345" y="419862"/>
                </a:lnTo>
                <a:lnTo>
                  <a:pt x="133349" y="439674"/>
                </a:lnTo>
                <a:lnTo>
                  <a:pt x="153923" y="407670"/>
                </a:lnTo>
                <a:close/>
              </a:path>
              <a:path w="397510" h="1678939">
                <a:moveTo>
                  <a:pt x="113537" y="472440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4444"/>
                </a:lnTo>
                <a:lnTo>
                  <a:pt x="113537" y="472440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53369" y="4236720"/>
            <a:ext cx="4465320" cy="2028189"/>
          </a:xfrm>
          <a:custGeom>
            <a:avLst/>
            <a:gdLst/>
            <a:ahLst/>
            <a:cxnLst/>
            <a:rect l="l" t="t" r="r" b="b"/>
            <a:pathLst>
              <a:path w="4465320" h="2028189">
                <a:moveTo>
                  <a:pt x="1988819" y="38100"/>
                </a:moveTo>
                <a:lnTo>
                  <a:pt x="1988819" y="761"/>
                </a:lnTo>
                <a:lnTo>
                  <a:pt x="1950719" y="0"/>
                </a:lnTo>
                <a:lnTo>
                  <a:pt x="1950719" y="38100"/>
                </a:lnTo>
                <a:lnTo>
                  <a:pt x="1988819" y="38100"/>
                </a:lnTo>
                <a:close/>
              </a:path>
              <a:path w="4465320" h="2028189">
                <a:moveTo>
                  <a:pt x="2065019" y="38861"/>
                </a:moveTo>
                <a:lnTo>
                  <a:pt x="2065019" y="761"/>
                </a:lnTo>
                <a:lnTo>
                  <a:pt x="2026919" y="761"/>
                </a:lnTo>
                <a:lnTo>
                  <a:pt x="2026919" y="38861"/>
                </a:lnTo>
                <a:lnTo>
                  <a:pt x="2065019" y="38861"/>
                </a:lnTo>
                <a:close/>
              </a:path>
              <a:path w="4465320" h="2028189">
                <a:moveTo>
                  <a:pt x="2141219" y="39623"/>
                </a:moveTo>
                <a:lnTo>
                  <a:pt x="2141219" y="1523"/>
                </a:lnTo>
                <a:lnTo>
                  <a:pt x="2103119" y="1523"/>
                </a:lnTo>
                <a:lnTo>
                  <a:pt x="2103119" y="39623"/>
                </a:lnTo>
                <a:lnTo>
                  <a:pt x="2141219" y="39623"/>
                </a:lnTo>
                <a:close/>
              </a:path>
              <a:path w="4465320" h="2028189">
                <a:moveTo>
                  <a:pt x="2217419" y="40385"/>
                </a:moveTo>
                <a:lnTo>
                  <a:pt x="2217419" y="2285"/>
                </a:lnTo>
                <a:lnTo>
                  <a:pt x="2179319" y="2285"/>
                </a:lnTo>
                <a:lnTo>
                  <a:pt x="2179319" y="40385"/>
                </a:lnTo>
                <a:lnTo>
                  <a:pt x="2217419" y="40385"/>
                </a:lnTo>
                <a:close/>
              </a:path>
              <a:path w="4465320" h="2028189">
                <a:moveTo>
                  <a:pt x="2293619" y="41147"/>
                </a:moveTo>
                <a:lnTo>
                  <a:pt x="2293619" y="3047"/>
                </a:lnTo>
                <a:lnTo>
                  <a:pt x="2255519" y="3047"/>
                </a:lnTo>
                <a:lnTo>
                  <a:pt x="2255519" y="41147"/>
                </a:lnTo>
                <a:lnTo>
                  <a:pt x="2293619" y="41147"/>
                </a:lnTo>
                <a:close/>
              </a:path>
              <a:path w="4465320" h="2028189">
                <a:moveTo>
                  <a:pt x="2369819" y="41909"/>
                </a:moveTo>
                <a:lnTo>
                  <a:pt x="2369819" y="3809"/>
                </a:lnTo>
                <a:lnTo>
                  <a:pt x="2331719" y="3809"/>
                </a:lnTo>
                <a:lnTo>
                  <a:pt x="2331719" y="41909"/>
                </a:lnTo>
                <a:lnTo>
                  <a:pt x="2369819" y="41909"/>
                </a:lnTo>
                <a:close/>
              </a:path>
              <a:path w="4465320" h="2028189">
                <a:moveTo>
                  <a:pt x="2446019" y="42671"/>
                </a:moveTo>
                <a:lnTo>
                  <a:pt x="2446019" y="4571"/>
                </a:lnTo>
                <a:lnTo>
                  <a:pt x="2407919" y="3809"/>
                </a:lnTo>
                <a:lnTo>
                  <a:pt x="2407919" y="41909"/>
                </a:lnTo>
                <a:lnTo>
                  <a:pt x="2446019" y="42671"/>
                </a:lnTo>
                <a:close/>
              </a:path>
              <a:path w="4465320" h="2028189">
                <a:moveTo>
                  <a:pt x="2522219" y="43433"/>
                </a:moveTo>
                <a:lnTo>
                  <a:pt x="2522219" y="5333"/>
                </a:lnTo>
                <a:lnTo>
                  <a:pt x="2484119" y="4571"/>
                </a:lnTo>
                <a:lnTo>
                  <a:pt x="2484119" y="42671"/>
                </a:lnTo>
                <a:lnTo>
                  <a:pt x="2522219" y="43433"/>
                </a:lnTo>
                <a:close/>
              </a:path>
              <a:path w="4465320" h="2028189">
                <a:moveTo>
                  <a:pt x="2598419" y="44195"/>
                </a:moveTo>
                <a:lnTo>
                  <a:pt x="2598419" y="6095"/>
                </a:lnTo>
                <a:lnTo>
                  <a:pt x="2560319" y="5333"/>
                </a:lnTo>
                <a:lnTo>
                  <a:pt x="2560319" y="43433"/>
                </a:lnTo>
                <a:lnTo>
                  <a:pt x="2598419" y="44195"/>
                </a:lnTo>
                <a:close/>
              </a:path>
              <a:path w="4465320" h="2028189">
                <a:moveTo>
                  <a:pt x="2674619" y="44957"/>
                </a:moveTo>
                <a:lnTo>
                  <a:pt x="2674619" y="6857"/>
                </a:lnTo>
                <a:lnTo>
                  <a:pt x="2636519" y="6095"/>
                </a:lnTo>
                <a:lnTo>
                  <a:pt x="2636519" y="44195"/>
                </a:lnTo>
                <a:lnTo>
                  <a:pt x="2674619" y="44957"/>
                </a:lnTo>
                <a:close/>
              </a:path>
              <a:path w="4465320" h="2028189">
                <a:moveTo>
                  <a:pt x="2750819" y="44957"/>
                </a:moveTo>
                <a:lnTo>
                  <a:pt x="2750819" y="6857"/>
                </a:lnTo>
                <a:lnTo>
                  <a:pt x="2712719" y="6857"/>
                </a:lnTo>
                <a:lnTo>
                  <a:pt x="2712719" y="44957"/>
                </a:lnTo>
                <a:lnTo>
                  <a:pt x="2750819" y="44957"/>
                </a:lnTo>
                <a:close/>
              </a:path>
              <a:path w="4465320" h="2028189">
                <a:moveTo>
                  <a:pt x="2827019" y="45719"/>
                </a:moveTo>
                <a:lnTo>
                  <a:pt x="2827019" y="7619"/>
                </a:lnTo>
                <a:lnTo>
                  <a:pt x="2788919" y="7619"/>
                </a:lnTo>
                <a:lnTo>
                  <a:pt x="2788919" y="45719"/>
                </a:lnTo>
                <a:lnTo>
                  <a:pt x="2827019" y="45719"/>
                </a:lnTo>
                <a:close/>
              </a:path>
              <a:path w="4465320" h="2028189">
                <a:moveTo>
                  <a:pt x="2903219" y="46481"/>
                </a:moveTo>
                <a:lnTo>
                  <a:pt x="2903219" y="8381"/>
                </a:lnTo>
                <a:lnTo>
                  <a:pt x="2865119" y="8381"/>
                </a:lnTo>
                <a:lnTo>
                  <a:pt x="2865119" y="46481"/>
                </a:lnTo>
                <a:lnTo>
                  <a:pt x="2903219" y="46481"/>
                </a:lnTo>
                <a:close/>
              </a:path>
              <a:path w="4465320" h="2028189">
                <a:moveTo>
                  <a:pt x="2979419" y="47243"/>
                </a:moveTo>
                <a:lnTo>
                  <a:pt x="2979419" y="9143"/>
                </a:lnTo>
                <a:lnTo>
                  <a:pt x="2941319" y="9143"/>
                </a:lnTo>
                <a:lnTo>
                  <a:pt x="2941319" y="47243"/>
                </a:lnTo>
                <a:lnTo>
                  <a:pt x="2979419" y="47243"/>
                </a:lnTo>
                <a:close/>
              </a:path>
              <a:path w="4465320" h="2028189">
                <a:moveTo>
                  <a:pt x="3055619" y="48005"/>
                </a:moveTo>
                <a:lnTo>
                  <a:pt x="3055619" y="9905"/>
                </a:lnTo>
                <a:lnTo>
                  <a:pt x="3017519" y="9905"/>
                </a:lnTo>
                <a:lnTo>
                  <a:pt x="3017519" y="48005"/>
                </a:lnTo>
                <a:lnTo>
                  <a:pt x="3055619" y="48005"/>
                </a:lnTo>
                <a:close/>
              </a:path>
              <a:path w="4465320" h="2028189">
                <a:moveTo>
                  <a:pt x="3131819" y="48767"/>
                </a:moveTo>
                <a:lnTo>
                  <a:pt x="3131819" y="10667"/>
                </a:lnTo>
                <a:lnTo>
                  <a:pt x="3093719" y="9905"/>
                </a:lnTo>
                <a:lnTo>
                  <a:pt x="3093719" y="48005"/>
                </a:lnTo>
                <a:lnTo>
                  <a:pt x="3131819" y="48767"/>
                </a:lnTo>
                <a:close/>
              </a:path>
              <a:path w="4465320" h="2028189">
                <a:moveTo>
                  <a:pt x="3208019" y="49529"/>
                </a:moveTo>
                <a:lnTo>
                  <a:pt x="3208019" y="11429"/>
                </a:lnTo>
                <a:lnTo>
                  <a:pt x="3169919" y="10667"/>
                </a:lnTo>
                <a:lnTo>
                  <a:pt x="3169919" y="48767"/>
                </a:lnTo>
                <a:lnTo>
                  <a:pt x="3208019" y="49529"/>
                </a:lnTo>
                <a:close/>
              </a:path>
              <a:path w="4465320" h="2028189">
                <a:moveTo>
                  <a:pt x="3284219" y="50291"/>
                </a:moveTo>
                <a:lnTo>
                  <a:pt x="3284219" y="12191"/>
                </a:lnTo>
                <a:lnTo>
                  <a:pt x="3246119" y="11429"/>
                </a:lnTo>
                <a:lnTo>
                  <a:pt x="3246119" y="49529"/>
                </a:lnTo>
                <a:lnTo>
                  <a:pt x="3284219" y="50291"/>
                </a:lnTo>
                <a:close/>
              </a:path>
              <a:path w="4465320" h="2028189">
                <a:moveTo>
                  <a:pt x="3360419" y="51053"/>
                </a:moveTo>
                <a:lnTo>
                  <a:pt x="3360419" y="12953"/>
                </a:lnTo>
                <a:lnTo>
                  <a:pt x="3322319" y="12191"/>
                </a:lnTo>
                <a:lnTo>
                  <a:pt x="3322319" y="50291"/>
                </a:lnTo>
                <a:lnTo>
                  <a:pt x="3360419" y="51053"/>
                </a:lnTo>
                <a:close/>
              </a:path>
              <a:path w="4465320" h="2028189">
                <a:moveTo>
                  <a:pt x="3436619" y="51815"/>
                </a:moveTo>
                <a:lnTo>
                  <a:pt x="3436619" y="13715"/>
                </a:lnTo>
                <a:lnTo>
                  <a:pt x="3398519" y="12953"/>
                </a:lnTo>
                <a:lnTo>
                  <a:pt x="3398519" y="51053"/>
                </a:lnTo>
                <a:lnTo>
                  <a:pt x="3436619" y="51815"/>
                </a:lnTo>
                <a:close/>
              </a:path>
              <a:path w="4465320" h="2028189">
                <a:moveTo>
                  <a:pt x="3512819" y="51815"/>
                </a:moveTo>
                <a:lnTo>
                  <a:pt x="3512819" y="13715"/>
                </a:lnTo>
                <a:lnTo>
                  <a:pt x="3474719" y="13715"/>
                </a:lnTo>
                <a:lnTo>
                  <a:pt x="3474719" y="51815"/>
                </a:lnTo>
                <a:lnTo>
                  <a:pt x="3512819" y="51815"/>
                </a:lnTo>
                <a:close/>
              </a:path>
              <a:path w="4465320" h="2028189">
                <a:moveTo>
                  <a:pt x="3589019" y="52577"/>
                </a:moveTo>
                <a:lnTo>
                  <a:pt x="3589019" y="14477"/>
                </a:lnTo>
                <a:lnTo>
                  <a:pt x="3550919" y="14477"/>
                </a:lnTo>
                <a:lnTo>
                  <a:pt x="3550919" y="52577"/>
                </a:lnTo>
                <a:lnTo>
                  <a:pt x="3589019" y="52577"/>
                </a:lnTo>
                <a:close/>
              </a:path>
              <a:path w="4465320" h="2028189">
                <a:moveTo>
                  <a:pt x="3665219" y="53339"/>
                </a:moveTo>
                <a:lnTo>
                  <a:pt x="3665219" y="15239"/>
                </a:lnTo>
                <a:lnTo>
                  <a:pt x="3627119" y="15239"/>
                </a:lnTo>
                <a:lnTo>
                  <a:pt x="3627119" y="53339"/>
                </a:lnTo>
                <a:lnTo>
                  <a:pt x="3665219" y="53339"/>
                </a:lnTo>
                <a:close/>
              </a:path>
              <a:path w="4465320" h="2028189">
                <a:moveTo>
                  <a:pt x="3741419" y="54101"/>
                </a:moveTo>
                <a:lnTo>
                  <a:pt x="3741419" y="16001"/>
                </a:lnTo>
                <a:lnTo>
                  <a:pt x="3703319" y="16001"/>
                </a:lnTo>
                <a:lnTo>
                  <a:pt x="3703319" y="54101"/>
                </a:lnTo>
                <a:lnTo>
                  <a:pt x="3741419" y="54101"/>
                </a:lnTo>
                <a:close/>
              </a:path>
              <a:path w="4465320" h="2028189">
                <a:moveTo>
                  <a:pt x="3817619" y="54863"/>
                </a:moveTo>
                <a:lnTo>
                  <a:pt x="3817619" y="16763"/>
                </a:lnTo>
                <a:lnTo>
                  <a:pt x="3779519" y="16763"/>
                </a:lnTo>
                <a:lnTo>
                  <a:pt x="3779519" y="54863"/>
                </a:lnTo>
                <a:lnTo>
                  <a:pt x="3817619" y="54863"/>
                </a:lnTo>
                <a:close/>
              </a:path>
              <a:path w="4465320" h="2028189">
                <a:moveTo>
                  <a:pt x="3893819" y="55625"/>
                </a:moveTo>
                <a:lnTo>
                  <a:pt x="3893819" y="17525"/>
                </a:lnTo>
                <a:lnTo>
                  <a:pt x="3855719" y="16763"/>
                </a:lnTo>
                <a:lnTo>
                  <a:pt x="3855719" y="54863"/>
                </a:lnTo>
                <a:lnTo>
                  <a:pt x="3893819" y="55625"/>
                </a:lnTo>
                <a:close/>
              </a:path>
              <a:path w="4465320" h="2028189">
                <a:moveTo>
                  <a:pt x="3970019" y="56387"/>
                </a:moveTo>
                <a:lnTo>
                  <a:pt x="3970019" y="18287"/>
                </a:lnTo>
                <a:lnTo>
                  <a:pt x="3931919" y="17525"/>
                </a:lnTo>
                <a:lnTo>
                  <a:pt x="3931919" y="55625"/>
                </a:lnTo>
                <a:lnTo>
                  <a:pt x="3970019" y="56387"/>
                </a:lnTo>
                <a:close/>
              </a:path>
              <a:path w="4465320" h="2028189">
                <a:moveTo>
                  <a:pt x="4046219" y="57149"/>
                </a:moveTo>
                <a:lnTo>
                  <a:pt x="4046219" y="19049"/>
                </a:lnTo>
                <a:lnTo>
                  <a:pt x="4008119" y="18287"/>
                </a:lnTo>
                <a:lnTo>
                  <a:pt x="4008119" y="56387"/>
                </a:lnTo>
                <a:lnTo>
                  <a:pt x="4046219" y="57149"/>
                </a:lnTo>
                <a:close/>
              </a:path>
              <a:path w="4465320" h="2028189">
                <a:moveTo>
                  <a:pt x="4122419" y="57911"/>
                </a:moveTo>
                <a:lnTo>
                  <a:pt x="4122419" y="19811"/>
                </a:lnTo>
                <a:lnTo>
                  <a:pt x="4084319" y="19049"/>
                </a:lnTo>
                <a:lnTo>
                  <a:pt x="4084319" y="57149"/>
                </a:lnTo>
                <a:lnTo>
                  <a:pt x="4122419" y="57911"/>
                </a:lnTo>
                <a:close/>
              </a:path>
              <a:path w="4465320" h="2028189">
                <a:moveTo>
                  <a:pt x="4198620" y="57911"/>
                </a:moveTo>
                <a:lnTo>
                  <a:pt x="4198620" y="19811"/>
                </a:lnTo>
                <a:lnTo>
                  <a:pt x="4160519" y="19811"/>
                </a:lnTo>
                <a:lnTo>
                  <a:pt x="4160519" y="57911"/>
                </a:lnTo>
                <a:lnTo>
                  <a:pt x="4198620" y="57911"/>
                </a:lnTo>
                <a:close/>
              </a:path>
              <a:path w="4465320" h="2028189">
                <a:moveTo>
                  <a:pt x="4274820" y="58673"/>
                </a:moveTo>
                <a:lnTo>
                  <a:pt x="4274820" y="20573"/>
                </a:lnTo>
                <a:lnTo>
                  <a:pt x="4236720" y="20573"/>
                </a:lnTo>
                <a:lnTo>
                  <a:pt x="4236720" y="58673"/>
                </a:lnTo>
                <a:lnTo>
                  <a:pt x="4274820" y="58673"/>
                </a:lnTo>
                <a:close/>
              </a:path>
              <a:path w="4465320" h="2028189">
                <a:moveTo>
                  <a:pt x="4351020" y="59435"/>
                </a:moveTo>
                <a:lnTo>
                  <a:pt x="4351020" y="21335"/>
                </a:lnTo>
                <a:lnTo>
                  <a:pt x="4312920" y="21335"/>
                </a:lnTo>
                <a:lnTo>
                  <a:pt x="4312920" y="59435"/>
                </a:lnTo>
                <a:lnTo>
                  <a:pt x="4351020" y="59435"/>
                </a:lnTo>
                <a:close/>
              </a:path>
              <a:path w="4465320" h="2028189">
                <a:moveTo>
                  <a:pt x="4427220" y="60197"/>
                </a:moveTo>
                <a:lnTo>
                  <a:pt x="4427220" y="22097"/>
                </a:lnTo>
                <a:lnTo>
                  <a:pt x="4389120" y="22097"/>
                </a:lnTo>
                <a:lnTo>
                  <a:pt x="4389120" y="60197"/>
                </a:lnTo>
                <a:lnTo>
                  <a:pt x="4427220" y="60197"/>
                </a:lnTo>
                <a:close/>
              </a:path>
              <a:path w="4465320" h="2028189">
                <a:moveTo>
                  <a:pt x="4451604" y="112775"/>
                </a:moveTo>
                <a:lnTo>
                  <a:pt x="4451604" y="74675"/>
                </a:lnTo>
                <a:lnTo>
                  <a:pt x="4413504" y="74675"/>
                </a:lnTo>
                <a:lnTo>
                  <a:pt x="4413504" y="112775"/>
                </a:lnTo>
                <a:lnTo>
                  <a:pt x="4451604" y="112775"/>
                </a:lnTo>
                <a:close/>
              </a:path>
              <a:path w="4465320" h="2028189">
                <a:moveTo>
                  <a:pt x="4453128" y="188213"/>
                </a:moveTo>
                <a:lnTo>
                  <a:pt x="4452365" y="150875"/>
                </a:lnTo>
                <a:lnTo>
                  <a:pt x="4414265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5320" h="2028189">
                <a:moveTo>
                  <a:pt x="4453889" y="264413"/>
                </a:moveTo>
                <a:lnTo>
                  <a:pt x="4453128" y="226313"/>
                </a:lnTo>
                <a:lnTo>
                  <a:pt x="4415028" y="227075"/>
                </a:lnTo>
                <a:lnTo>
                  <a:pt x="4415789" y="265175"/>
                </a:lnTo>
                <a:lnTo>
                  <a:pt x="4453889" y="264413"/>
                </a:lnTo>
                <a:close/>
              </a:path>
              <a:path w="4465320" h="2028189">
                <a:moveTo>
                  <a:pt x="4454652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6552" y="341375"/>
                </a:lnTo>
                <a:lnTo>
                  <a:pt x="4454652" y="340613"/>
                </a:lnTo>
                <a:close/>
              </a:path>
              <a:path w="4465320" h="2028189">
                <a:moveTo>
                  <a:pt x="4456176" y="416813"/>
                </a:moveTo>
                <a:lnTo>
                  <a:pt x="4455413" y="378713"/>
                </a:lnTo>
                <a:lnTo>
                  <a:pt x="4417313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5320" h="2028189">
                <a:moveTo>
                  <a:pt x="4456937" y="493013"/>
                </a:moveTo>
                <a:lnTo>
                  <a:pt x="4456176" y="454913"/>
                </a:lnTo>
                <a:lnTo>
                  <a:pt x="4418076" y="455675"/>
                </a:lnTo>
                <a:lnTo>
                  <a:pt x="4418837" y="493775"/>
                </a:lnTo>
                <a:lnTo>
                  <a:pt x="4456937" y="493013"/>
                </a:lnTo>
                <a:close/>
              </a:path>
              <a:path w="4465320" h="2028189">
                <a:moveTo>
                  <a:pt x="4457700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19600" y="569975"/>
                </a:lnTo>
                <a:lnTo>
                  <a:pt x="4457700" y="569213"/>
                </a:lnTo>
                <a:close/>
              </a:path>
              <a:path w="4465320" h="2028189">
                <a:moveTo>
                  <a:pt x="4458461" y="645413"/>
                </a:moveTo>
                <a:lnTo>
                  <a:pt x="4458461" y="607313"/>
                </a:lnTo>
                <a:lnTo>
                  <a:pt x="4420361" y="608075"/>
                </a:lnTo>
                <a:lnTo>
                  <a:pt x="4420361" y="646175"/>
                </a:lnTo>
                <a:lnTo>
                  <a:pt x="4458461" y="645413"/>
                </a:lnTo>
                <a:close/>
              </a:path>
              <a:path w="4465320" h="2028189">
                <a:moveTo>
                  <a:pt x="4459985" y="721613"/>
                </a:moveTo>
                <a:lnTo>
                  <a:pt x="4459224" y="683513"/>
                </a:lnTo>
                <a:lnTo>
                  <a:pt x="4421124" y="684275"/>
                </a:lnTo>
                <a:lnTo>
                  <a:pt x="4421885" y="722375"/>
                </a:lnTo>
                <a:lnTo>
                  <a:pt x="4459985" y="721613"/>
                </a:lnTo>
                <a:close/>
              </a:path>
              <a:path w="4465320" h="2028189">
                <a:moveTo>
                  <a:pt x="4460747" y="797813"/>
                </a:moveTo>
                <a:lnTo>
                  <a:pt x="4459985" y="759713"/>
                </a:lnTo>
                <a:lnTo>
                  <a:pt x="4421885" y="760475"/>
                </a:lnTo>
                <a:lnTo>
                  <a:pt x="4422647" y="798575"/>
                </a:lnTo>
                <a:lnTo>
                  <a:pt x="4460747" y="797813"/>
                </a:lnTo>
                <a:close/>
              </a:path>
              <a:path w="4465320" h="2028189">
                <a:moveTo>
                  <a:pt x="4461509" y="874013"/>
                </a:moveTo>
                <a:lnTo>
                  <a:pt x="4461509" y="835913"/>
                </a:lnTo>
                <a:lnTo>
                  <a:pt x="4423409" y="836675"/>
                </a:lnTo>
                <a:lnTo>
                  <a:pt x="4423409" y="874775"/>
                </a:lnTo>
                <a:lnTo>
                  <a:pt x="4461509" y="874013"/>
                </a:lnTo>
                <a:close/>
              </a:path>
              <a:path w="4465320" h="2028189">
                <a:moveTo>
                  <a:pt x="4463033" y="950213"/>
                </a:moveTo>
                <a:lnTo>
                  <a:pt x="4462271" y="912113"/>
                </a:lnTo>
                <a:lnTo>
                  <a:pt x="4424171" y="912875"/>
                </a:lnTo>
                <a:lnTo>
                  <a:pt x="4424933" y="950975"/>
                </a:lnTo>
                <a:lnTo>
                  <a:pt x="4463033" y="950213"/>
                </a:lnTo>
                <a:close/>
              </a:path>
              <a:path w="4465320" h="2028189">
                <a:moveTo>
                  <a:pt x="4463795" y="1026413"/>
                </a:moveTo>
                <a:lnTo>
                  <a:pt x="4463033" y="988313"/>
                </a:lnTo>
                <a:lnTo>
                  <a:pt x="4424933" y="989075"/>
                </a:lnTo>
                <a:lnTo>
                  <a:pt x="4425695" y="1027175"/>
                </a:lnTo>
                <a:lnTo>
                  <a:pt x="4463795" y="1026413"/>
                </a:lnTo>
                <a:close/>
              </a:path>
              <a:path w="4465320" h="2028189">
                <a:moveTo>
                  <a:pt x="4464558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6458" y="1103375"/>
                </a:lnTo>
                <a:lnTo>
                  <a:pt x="4464558" y="1102613"/>
                </a:lnTo>
                <a:close/>
              </a:path>
              <a:path w="4465320" h="2028189">
                <a:moveTo>
                  <a:pt x="4446270" y="1130045"/>
                </a:moveTo>
                <a:lnTo>
                  <a:pt x="4415789" y="1130808"/>
                </a:lnTo>
                <a:lnTo>
                  <a:pt x="4416552" y="1168908"/>
                </a:lnTo>
                <a:lnTo>
                  <a:pt x="4427220" y="1168634"/>
                </a:lnTo>
                <a:lnTo>
                  <a:pt x="4427220" y="1141475"/>
                </a:lnTo>
                <a:lnTo>
                  <a:pt x="4435437" y="1141311"/>
                </a:lnTo>
                <a:lnTo>
                  <a:pt x="4446270" y="1130045"/>
                </a:lnTo>
                <a:close/>
              </a:path>
              <a:path w="4465320" h="2028189">
                <a:moveTo>
                  <a:pt x="4435437" y="1141311"/>
                </a:moveTo>
                <a:lnTo>
                  <a:pt x="4427220" y="1141475"/>
                </a:lnTo>
                <a:lnTo>
                  <a:pt x="4427220" y="1149858"/>
                </a:lnTo>
                <a:lnTo>
                  <a:pt x="4435437" y="1141311"/>
                </a:lnTo>
                <a:close/>
              </a:path>
              <a:path w="4465320" h="2028189">
                <a:moveTo>
                  <a:pt x="4465320" y="1154430"/>
                </a:moveTo>
                <a:lnTo>
                  <a:pt x="4465320" y="1140713"/>
                </a:lnTo>
                <a:lnTo>
                  <a:pt x="4435437" y="1141311"/>
                </a:lnTo>
                <a:lnTo>
                  <a:pt x="4427220" y="1149858"/>
                </a:lnTo>
                <a:lnTo>
                  <a:pt x="4427220" y="1168634"/>
                </a:lnTo>
                <a:lnTo>
                  <a:pt x="4446270" y="1168145"/>
                </a:lnTo>
                <a:lnTo>
                  <a:pt x="4451604" y="1168145"/>
                </a:lnTo>
                <a:lnTo>
                  <a:pt x="4456176" y="1166621"/>
                </a:lnTo>
                <a:lnTo>
                  <a:pt x="4459985" y="1162811"/>
                </a:lnTo>
                <a:lnTo>
                  <a:pt x="4463033" y="1159002"/>
                </a:lnTo>
                <a:lnTo>
                  <a:pt x="4465320" y="1154430"/>
                </a:lnTo>
                <a:close/>
              </a:path>
              <a:path w="4465320" h="2028189">
                <a:moveTo>
                  <a:pt x="4378452" y="1168908"/>
                </a:moveTo>
                <a:lnTo>
                  <a:pt x="4377689" y="1130808"/>
                </a:lnTo>
                <a:lnTo>
                  <a:pt x="4339589" y="1131569"/>
                </a:lnTo>
                <a:lnTo>
                  <a:pt x="4340352" y="1169669"/>
                </a:lnTo>
                <a:lnTo>
                  <a:pt x="4378452" y="1168908"/>
                </a:lnTo>
                <a:close/>
              </a:path>
              <a:path w="4465320" h="2028189">
                <a:moveTo>
                  <a:pt x="4302252" y="1170431"/>
                </a:moveTo>
                <a:lnTo>
                  <a:pt x="4301489" y="1132331"/>
                </a:lnTo>
                <a:lnTo>
                  <a:pt x="4263389" y="1132331"/>
                </a:lnTo>
                <a:lnTo>
                  <a:pt x="4264152" y="1170431"/>
                </a:lnTo>
                <a:lnTo>
                  <a:pt x="4302252" y="1170431"/>
                </a:lnTo>
                <a:close/>
              </a:path>
              <a:path w="4465320" h="2028189">
                <a:moveTo>
                  <a:pt x="4226052" y="1171193"/>
                </a:moveTo>
                <a:lnTo>
                  <a:pt x="4225289" y="1133093"/>
                </a:lnTo>
                <a:lnTo>
                  <a:pt x="4187189" y="1133093"/>
                </a:lnTo>
                <a:lnTo>
                  <a:pt x="4187952" y="1171193"/>
                </a:lnTo>
                <a:lnTo>
                  <a:pt x="4226052" y="1171193"/>
                </a:lnTo>
                <a:close/>
              </a:path>
              <a:path w="4465320" h="2028189">
                <a:moveTo>
                  <a:pt x="4149852" y="1171955"/>
                </a:moveTo>
                <a:lnTo>
                  <a:pt x="4149089" y="1133855"/>
                </a:lnTo>
                <a:lnTo>
                  <a:pt x="4110989" y="1134617"/>
                </a:lnTo>
                <a:lnTo>
                  <a:pt x="4111752" y="1172717"/>
                </a:lnTo>
                <a:lnTo>
                  <a:pt x="4149852" y="1171955"/>
                </a:lnTo>
                <a:close/>
              </a:path>
              <a:path w="4465320" h="2028189">
                <a:moveTo>
                  <a:pt x="4073652" y="1172717"/>
                </a:moveTo>
                <a:lnTo>
                  <a:pt x="4072889" y="1134617"/>
                </a:lnTo>
                <a:lnTo>
                  <a:pt x="4034789" y="1135380"/>
                </a:lnTo>
                <a:lnTo>
                  <a:pt x="4035552" y="1173480"/>
                </a:lnTo>
                <a:lnTo>
                  <a:pt x="4073652" y="1172717"/>
                </a:lnTo>
                <a:close/>
              </a:path>
              <a:path w="4465320" h="2028189">
                <a:moveTo>
                  <a:pt x="3997452" y="1173480"/>
                </a:moveTo>
                <a:lnTo>
                  <a:pt x="3996689" y="1135380"/>
                </a:lnTo>
                <a:lnTo>
                  <a:pt x="3958589" y="1136141"/>
                </a:lnTo>
                <a:lnTo>
                  <a:pt x="3959352" y="1174241"/>
                </a:lnTo>
                <a:lnTo>
                  <a:pt x="3997452" y="1173480"/>
                </a:lnTo>
                <a:close/>
              </a:path>
              <a:path w="4465320" h="2028189">
                <a:moveTo>
                  <a:pt x="3921252" y="1174241"/>
                </a:moveTo>
                <a:lnTo>
                  <a:pt x="3920489" y="1136141"/>
                </a:lnTo>
                <a:lnTo>
                  <a:pt x="3882389" y="1136903"/>
                </a:lnTo>
                <a:lnTo>
                  <a:pt x="3883152" y="1175003"/>
                </a:lnTo>
                <a:lnTo>
                  <a:pt x="3921252" y="1174241"/>
                </a:lnTo>
                <a:close/>
              </a:path>
              <a:path w="4465320" h="2028189">
                <a:moveTo>
                  <a:pt x="3845052" y="1175765"/>
                </a:moveTo>
                <a:lnTo>
                  <a:pt x="3844289" y="1137665"/>
                </a:lnTo>
                <a:lnTo>
                  <a:pt x="3806189" y="1137665"/>
                </a:lnTo>
                <a:lnTo>
                  <a:pt x="3806952" y="1175765"/>
                </a:lnTo>
                <a:lnTo>
                  <a:pt x="3845052" y="1175765"/>
                </a:lnTo>
                <a:close/>
              </a:path>
              <a:path w="4465320" h="2028189">
                <a:moveTo>
                  <a:pt x="3768852" y="1176527"/>
                </a:moveTo>
                <a:lnTo>
                  <a:pt x="3768089" y="1138427"/>
                </a:lnTo>
                <a:lnTo>
                  <a:pt x="3729989" y="1138427"/>
                </a:lnTo>
                <a:lnTo>
                  <a:pt x="3730752" y="1176527"/>
                </a:lnTo>
                <a:lnTo>
                  <a:pt x="3768852" y="1176527"/>
                </a:lnTo>
                <a:close/>
              </a:path>
              <a:path w="4465320" h="2028189">
                <a:moveTo>
                  <a:pt x="3692652" y="1177289"/>
                </a:moveTo>
                <a:lnTo>
                  <a:pt x="3691889" y="1139189"/>
                </a:lnTo>
                <a:lnTo>
                  <a:pt x="3653789" y="1139952"/>
                </a:lnTo>
                <a:lnTo>
                  <a:pt x="3654552" y="1178052"/>
                </a:lnTo>
                <a:lnTo>
                  <a:pt x="3692652" y="1177289"/>
                </a:lnTo>
                <a:close/>
              </a:path>
              <a:path w="4465320" h="2028189">
                <a:moveTo>
                  <a:pt x="3616452" y="1178052"/>
                </a:moveTo>
                <a:lnTo>
                  <a:pt x="3615689" y="1139952"/>
                </a:lnTo>
                <a:lnTo>
                  <a:pt x="3577589" y="1140713"/>
                </a:lnTo>
                <a:lnTo>
                  <a:pt x="3578352" y="1178813"/>
                </a:lnTo>
                <a:lnTo>
                  <a:pt x="3616452" y="1178052"/>
                </a:lnTo>
                <a:close/>
              </a:path>
              <a:path w="4465320" h="2028189">
                <a:moveTo>
                  <a:pt x="3540252" y="1178813"/>
                </a:moveTo>
                <a:lnTo>
                  <a:pt x="3539489" y="1140713"/>
                </a:lnTo>
                <a:lnTo>
                  <a:pt x="3501389" y="1141475"/>
                </a:lnTo>
                <a:lnTo>
                  <a:pt x="3502152" y="1179575"/>
                </a:lnTo>
                <a:lnTo>
                  <a:pt x="3540252" y="1178813"/>
                </a:lnTo>
                <a:close/>
              </a:path>
              <a:path w="4465320" h="2028189">
                <a:moveTo>
                  <a:pt x="3464052" y="1179575"/>
                </a:moveTo>
                <a:lnTo>
                  <a:pt x="3463289" y="1141475"/>
                </a:lnTo>
                <a:lnTo>
                  <a:pt x="3425189" y="1142237"/>
                </a:lnTo>
                <a:lnTo>
                  <a:pt x="3425952" y="1180337"/>
                </a:lnTo>
                <a:lnTo>
                  <a:pt x="3464052" y="1179575"/>
                </a:lnTo>
                <a:close/>
              </a:path>
              <a:path w="4465320" h="2028189">
                <a:moveTo>
                  <a:pt x="3387852" y="1181100"/>
                </a:moveTo>
                <a:lnTo>
                  <a:pt x="3387089" y="1143000"/>
                </a:lnTo>
                <a:lnTo>
                  <a:pt x="3348989" y="1143000"/>
                </a:lnTo>
                <a:lnTo>
                  <a:pt x="3349752" y="1181100"/>
                </a:lnTo>
                <a:lnTo>
                  <a:pt x="3387852" y="1181100"/>
                </a:lnTo>
                <a:close/>
              </a:path>
              <a:path w="4465320" h="2028189">
                <a:moveTo>
                  <a:pt x="3311652" y="1181862"/>
                </a:moveTo>
                <a:lnTo>
                  <a:pt x="3310889" y="1143762"/>
                </a:lnTo>
                <a:lnTo>
                  <a:pt x="3272789" y="1143762"/>
                </a:lnTo>
                <a:lnTo>
                  <a:pt x="3273552" y="1181862"/>
                </a:lnTo>
                <a:lnTo>
                  <a:pt x="3311652" y="1181862"/>
                </a:lnTo>
                <a:close/>
              </a:path>
              <a:path w="4465320" h="2028189">
                <a:moveTo>
                  <a:pt x="3235451" y="1182624"/>
                </a:moveTo>
                <a:lnTo>
                  <a:pt x="3234689" y="1144524"/>
                </a:lnTo>
                <a:lnTo>
                  <a:pt x="3196589" y="1145286"/>
                </a:lnTo>
                <a:lnTo>
                  <a:pt x="3197351" y="1183386"/>
                </a:lnTo>
                <a:lnTo>
                  <a:pt x="3235451" y="1182624"/>
                </a:lnTo>
                <a:close/>
              </a:path>
              <a:path w="4465320" h="2028189">
                <a:moveTo>
                  <a:pt x="3159251" y="1183386"/>
                </a:moveTo>
                <a:lnTo>
                  <a:pt x="3158489" y="1145286"/>
                </a:lnTo>
                <a:lnTo>
                  <a:pt x="3120389" y="1146048"/>
                </a:lnTo>
                <a:lnTo>
                  <a:pt x="3121151" y="1184148"/>
                </a:lnTo>
                <a:lnTo>
                  <a:pt x="3159251" y="1183386"/>
                </a:lnTo>
                <a:close/>
              </a:path>
              <a:path w="4465320" h="2028189">
                <a:moveTo>
                  <a:pt x="3083051" y="1184148"/>
                </a:moveTo>
                <a:lnTo>
                  <a:pt x="3082289" y="1146048"/>
                </a:lnTo>
                <a:lnTo>
                  <a:pt x="3044189" y="1146810"/>
                </a:lnTo>
                <a:lnTo>
                  <a:pt x="3044951" y="1184910"/>
                </a:lnTo>
                <a:lnTo>
                  <a:pt x="3083051" y="1184148"/>
                </a:lnTo>
                <a:close/>
              </a:path>
              <a:path w="4465320" h="2028189">
                <a:moveTo>
                  <a:pt x="3006851" y="1185672"/>
                </a:moveTo>
                <a:lnTo>
                  <a:pt x="3006089" y="1147572"/>
                </a:lnTo>
                <a:lnTo>
                  <a:pt x="2967989" y="1147572"/>
                </a:lnTo>
                <a:lnTo>
                  <a:pt x="2968751" y="1185672"/>
                </a:lnTo>
                <a:lnTo>
                  <a:pt x="3006851" y="1185672"/>
                </a:lnTo>
                <a:close/>
              </a:path>
              <a:path w="4465320" h="2028189">
                <a:moveTo>
                  <a:pt x="2930651" y="1186434"/>
                </a:moveTo>
                <a:lnTo>
                  <a:pt x="2929889" y="1148334"/>
                </a:lnTo>
                <a:lnTo>
                  <a:pt x="2891789" y="1148334"/>
                </a:lnTo>
                <a:lnTo>
                  <a:pt x="2892551" y="1186434"/>
                </a:lnTo>
                <a:lnTo>
                  <a:pt x="2930651" y="1186434"/>
                </a:lnTo>
                <a:close/>
              </a:path>
              <a:path w="4465320" h="2028189">
                <a:moveTo>
                  <a:pt x="2854451" y="1187196"/>
                </a:moveTo>
                <a:lnTo>
                  <a:pt x="2853689" y="1149096"/>
                </a:lnTo>
                <a:lnTo>
                  <a:pt x="2815589" y="1149096"/>
                </a:lnTo>
                <a:lnTo>
                  <a:pt x="2816351" y="1187196"/>
                </a:lnTo>
                <a:lnTo>
                  <a:pt x="2854451" y="1187196"/>
                </a:lnTo>
                <a:close/>
              </a:path>
              <a:path w="4465320" h="2028189">
                <a:moveTo>
                  <a:pt x="2778251" y="1187958"/>
                </a:moveTo>
                <a:lnTo>
                  <a:pt x="2777489" y="1149858"/>
                </a:lnTo>
                <a:lnTo>
                  <a:pt x="2739390" y="1150620"/>
                </a:lnTo>
                <a:lnTo>
                  <a:pt x="2740151" y="1188720"/>
                </a:lnTo>
                <a:lnTo>
                  <a:pt x="2778251" y="1187958"/>
                </a:lnTo>
                <a:close/>
              </a:path>
              <a:path w="4465320" h="2028189">
                <a:moveTo>
                  <a:pt x="2702051" y="1188720"/>
                </a:moveTo>
                <a:lnTo>
                  <a:pt x="2701290" y="1150620"/>
                </a:lnTo>
                <a:lnTo>
                  <a:pt x="2663190" y="1151382"/>
                </a:lnTo>
                <a:lnTo>
                  <a:pt x="2663951" y="1189482"/>
                </a:lnTo>
                <a:lnTo>
                  <a:pt x="2702051" y="1188720"/>
                </a:lnTo>
                <a:close/>
              </a:path>
              <a:path w="4465320" h="2028189">
                <a:moveTo>
                  <a:pt x="2625851" y="1189482"/>
                </a:moveTo>
                <a:lnTo>
                  <a:pt x="2625090" y="1151382"/>
                </a:lnTo>
                <a:lnTo>
                  <a:pt x="2587751" y="1152144"/>
                </a:lnTo>
                <a:lnTo>
                  <a:pt x="2587751" y="1190244"/>
                </a:lnTo>
                <a:lnTo>
                  <a:pt x="2625851" y="1189482"/>
                </a:lnTo>
                <a:close/>
              </a:path>
              <a:path w="4465320" h="2028189">
                <a:moveTo>
                  <a:pt x="2549651" y="1191006"/>
                </a:moveTo>
                <a:lnTo>
                  <a:pt x="2549651" y="1152906"/>
                </a:lnTo>
                <a:lnTo>
                  <a:pt x="2511551" y="1152906"/>
                </a:lnTo>
                <a:lnTo>
                  <a:pt x="2511551" y="1191006"/>
                </a:lnTo>
                <a:lnTo>
                  <a:pt x="2549651" y="1191006"/>
                </a:lnTo>
                <a:close/>
              </a:path>
              <a:path w="4465320" h="2028189">
                <a:moveTo>
                  <a:pt x="2473451" y="1191768"/>
                </a:moveTo>
                <a:lnTo>
                  <a:pt x="2473451" y="1153668"/>
                </a:lnTo>
                <a:lnTo>
                  <a:pt x="2435351" y="1153668"/>
                </a:lnTo>
                <a:lnTo>
                  <a:pt x="2435351" y="1191768"/>
                </a:lnTo>
                <a:lnTo>
                  <a:pt x="2473451" y="1191768"/>
                </a:lnTo>
                <a:close/>
              </a:path>
              <a:path w="4465320" h="2028189">
                <a:moveTo>
                  <a:pt x="2397251" y="1192530"/>
                </a:moveTo>
                <a:lnTo>
                  <a:pt x="2397251" y="1154430"/>
                </a:lnTo>
                <a:lnTo>
                  <a:pt x="2359151" y="1154430"/>
                </a:lnTo>
                <a:lnTo>
                  <a:pt x="2359151" y="1192530"/>
                </a:lnTo>
                <a:lnTo>
                  <a:pt x="2397251" y="1192530"/>
                </a:lnTo>
                <a:close/>
              </a:path>
              <a:path w="4465320" h="2028189">
                <a:moveTo>
                  <a:pt x="2321051" y="1193292"/>
                </a:moveTo>
                <a:lnTo>
                  <a:pt x="2321051" y="1155192"/>
                </a:lnTo>
                <a:lnTo>
                  <a:pt x="2282951" y="1155954"/>
                </a:lnTo>
                <a:lnTo>
                  <a:pt x="2282951" y="1194054"/>
                </a:lnTo>
                <a:lnTo>
                  <a:pt x="2321051" y="1193292"/>
                </a:lnTo>
                <a:close/>
              </a:path>
              <a:path w="4465320" h="2028189">
                <a:moveTo>
                  <a:pt x="2244851" y="1194054"/>
                </a:moveTo>
                <a:lnTo>
                  <a:pt x="2244851" y="1155954"/>
                </a:lnTo>
                <a:lnTo>
                  <a:pt x="2206751" y="1156716"/>
                </a:lnTo>
                <a:lnTo>
                  <a:pt x="2206751" y="1194816"/>
                </a:lnTo>
                <a:lnTo>
                  <a:pt x="2244851" y="1194054"/>
                </a:lnTo>
                <a:close/>
              </a:path>
              <a:path w="4465320" h="2028189">
                <a:moveTo>
                  <a:pt x="2168651" y="1194816"/>
                </a:moveTo>
                <a:lnTo>
                  <a:pt x="2168651" y="1156716"/>
                </a:lnTo>
                <a:lnTo>
                  <a:pt x="2130551" y="1157478"/>
                </a:lnTo>
                <a:lnTo>
                  <a:pt x="2130551" y="1195578"/>
                </a:lnTo>
                <a:lnTo>
                  <a:pt x="2168651" y="1194816"/>
                </a:lnTo>
                <a:close/>
              </a:path>
              <a:path w="4465320" h="2028189">
                <a:moveTo>
                  <a:pt x="2092451" y="1196340"/>
                </a:moveTo>
                <a:lnTo>
                  <a:pt x="2092451" y="1158240"/>
                </a:lnTo>
                <a:lnTo>
                  <a:pt x="2054351" y="1158240"/>
                </a:lnTo>
                <a:lnTo>
                  <a:pt x="2054351" y="1196340"/>
                </a:lnTo>
                <a:lnTo>
                  <a:pt x="2092451" y="1196340"/>
                </a:lnTo>
                <a:close/>
              </a:path>
              <a:path w="4465320" h="2028189">
                <a:moveTo>
                  <a:pt x="2016251" y="1197102"/>
                </a:moveTo>
                <a:lnTo>
                  <a:pt x="2016251" y="1159002"/>
                </a:lnTo>
                <a:lnTo>
                  <a:pt x="2004821" y="1159002"/>
                </a:lnTo>
                <a:lnTo>
                  <a:pt x="2000249" y="1160526"/>
                </a:lnTo>
                <a:lnTo>
                  <a:pt x="1972817" y="1171956"/>
                </a:lnTo>
                <a:lnTo>
                  <a:pt x="1988057" y="1207008"/>
                </a:lnTo>
                <a:lnTo>
                  <a:pt x="2007869" y="1198753"/>
                </a:lnTo>
                <a:lnTo>
                  <a:pt x="2007869" y="1197102"/>
                </a:lnTo>
                <a:lnTo>
                  <a:pt x="2015489" y="1195578"/>
                </a:lnTo>
                <a:lnTo>
                  <a:pt x="2015489" y="1197102"/>
                </a:lnTo>
                <a:lnTo>
                  <a:pt x="2016251" y="1197102"/>
                </a:lnTo>
                <a:close/>
              </a:path>
              <a:path w="4465320" h="2028189">
                <a:moveTo>
                  <a:pt x="2015489" y="1195578"/>
                </a:moveTo>
                <a:lnTo>
                  <a:pt x="2007869" y="1197102"/>
                </a:lnTo>
                <a:lnTo>
                  <a:pt x="2011832" y="1197102"/>
                </a:lnTo>
                <a:lnTo>
                  <a:pt x="2015489" y="1195578"/>
                </a:lnTo>
                <a:close/>
              </a:path>
              <a:path w="4465320" h="2028189">
                <a:moveTo>
                  <a:pt x="2011832" y="1197102"/>
                </a:moveTo>
                <a:lnTo>
                  <a:pt x="2007869" y="1197102"/>
                </a:lnTo>
                <a:lnTo>
                  <a:pt x="2007869" y="1198753"/>
                </a:lnTo>
                <a:lnTo>
                  <a:pt x="2011832" y="1197102"/>
                </a:lnTo>
                <a:close/>
              </a:path>
              <a:path w="4465320" h="2028189">
                <a:moveTo>
                  <a:pt x="2015489" y="1197102"/>
                </a:moveTo>
                <a:lnTo>
                  <a:pt x="2015489" y="1195578"/>
                </a:lnTo>
                <a:lnTo>
                  <a:pt x="2011832" y="1197102"/>
                </a:lnTo>
                <a:lnTo>
                  <a:pt x="2015489" y="1197102"/>
                </a:lnTo>
                <a:close/>
              </a:path>
              <a:path w="4465320" h="2028189">
                <a:moveTo>
                  <a:pt x="1952243" y="1221486"/>
                </a:moveTo>
                <a:lnTo>
                  <a:pt x="1937765" y="1186434"/>
                </a:lnTo>
                <a:lnTo>
                  <a:pt x="1902713" y="1201674"/>
                </a:lnTo>
                <a:lnTo>
                  <a:pt x="1917191" y="1236726"/>
                </a:lnTo>
                <a:lnTo>
                  <a:pt x="1952243" y="1221486"/>
                </a:lnTo>
                <a:close/>
              </a:path>
              <a:path w="4465320" h="2028189">
                <a:moveTo>
                  <a:pt x="1882139" y="1251204"/>
                </a:moveTo>
                <a:lnTo>
                  <a:pt x="1867661" y="1216152"/>
                </a:lnTo>
                <a:lnTo>
                  <a:pt x="1832609" y="1230630"/>
                </a:lnTo>
                <a:lnTo>
                  <a:pt x="1847087" y="1265682"/>
                </a:lnTo>
                <a:lnTo>
                  <a:pt x="1882139" y="1251204"/>
                </a:lnTo>
                <a:close/>
              </a:path>
              <a:path w="4465320" h="2028189">
                <a:moveTo>
                  <a:pt x="1812035" y="1280922"/>
                </a:moveTo>
                <a:lnTo>
                  <a:pt x="1797557" y="1245870"/>
                </a:lnTo>
                <a:lnTo>
                  <a:pt x="1762505" y="1260348"/>
                </a:lnTo>
                <a:lnTo>
                  <a:pt x="1776983" y="1295400"/>
                </a:lnTo>
                <a:lnTo>
                  <a:pt x="1812035" y="1280922"/>
                </a:lnTo>
                <a:close/>
              </a:path>
              <a:path w="4465320" h="2028189">
                <a:moveTo>
                  <a:pt x="1741931" y="1309878"/>
                </a:moveTo>
                <a:lnTo>
                  <a:pt x="1726691" y="1274826"/>
                </a:lnTo>
                <a:lnTo>
                  <a:pt x="1691639" y="1290066"/>
                </a:lnTo>
                <a:lnTo>
                  <a:pt x="1706879" y="1325118"/>
                </a:lnTo>
                <a:lnTo>
                  <a:pt x="1741931" y="1309878"/>
                </a:lnTo>
                <a:close/>
              </a:path>
              <a:path w="4465320" h="2028189">
                <a:moveTo>
                  <a:pt x="1671827" y="1339596"/>
                </a:moveTo>
                <a:lnTo>
                  <a:pt x="1656587" y="1304544"/>
                </a:lnTo>
                <a:lnTo>
                  <a:pt x="1621535" y="1319022"/>
                </a:lnTo>
                <a:lnTo>
                  <a:pt x="1636013" y="1354074"/>
                </a:lnTo>
                <a:lnTo>
                  <a:pt x="1671827" y="1339596"/>
                </a:lnTo>
                <a:close/>
              </a:path>
              <a:path w="4465320" h="2028189">
                <a:moveTo>
                  <a:pt x="1600961" y="1369314"/>
                </a:moveTo>
                <a:lnTo>
                  <a:pt x="1586483" y="1333500"/>
                </a:lnTo>
                <a:lnTo>
                  <a:pt x="1551431" y="1348740"/>
                </a:lnTo>
                <a:lnTo>
                  <a:pt x="1565909" y="1383792"/>
                </a:lnTo>
                <a:lnTo>
                  <a:pt x="1600961" y="1369314"/>
                </a:lnTo>
                <a:close/>
              </a:path>
              <a:path w="4465320" h="2028189">
                <a:moveTo>
                  <a:pt x="1530857" y="1398270"/>
                </a:moveTo>
                <a:lnTo>
                  <a:pt x="1516379" y="1363218"/>
                </a:lnTo>
                <a:lnTo>
                  <a:pt x="1481327" y="1377696"/>
                </a:lnTo>
                <a:lnTo>
                  <a:pt x="1495805" y="1413510"/>
                </a:lnTo>
                <a:lnTo>
                  <a:pt x="1530857" y="1398270"/>
                </a:lnTo>
                <a:close/>
              </a:path>
              <a:path w="4465320" h="2028189">
                <a:moveTo>
                  <a:pt x="1460753" y="1427988"/>
                </a:moveTo>
                <a:lnTo>
                  <a:pt x="1445513" y="1392936"/>
                </a:lnTo>
                <a:lnTo>
                  <a:pt x="1410461" y="1407414"/>
                </a:lnTo>
                <a:lnTo>
                  <a:pt x="1425701" y="1442466"/>
                </a:lnTo>
                <a:lnTo>
                  <a:pt x="1460753" y="1427988"/>
                </a:lnTo>
                <a:close/>
              </a:path>
              <a:path w="4465320" h="2028189">
                <a:moveTo>
                  <a:pt x="1390649" y="1457706"/>
                </a:moveTo>
                <a:lnTo>
                  <a:pt x="1375409" y="1421892"/>
                </a:lnTo>
                <a:lnTo>
                  <a:pt x="1340357" y="1437132"/>
                </a:lnTo>
                <a:lnTo>
                  <a:pt x="1354835" y="1472184"/>
                </a:lnTo>
                <a:lnTo>
                  <a:pt x="1390649" y="1457706"/>
                </a:lnTo>
                <a:close/>
              </a:path>
              <a:path w="4465320" h="2028189">
                <a:moveTo>
                  <a:pt x="1319783" y="1486662"/>
                </a:moveTo>
                <a:lnTo>
                  <a:pt x="1305305" y="1451610"/>
                </a:lnTo>
                <a:lnTo>
                  <a:pt x="1270253" y="1466088"/>
                </a:lnTo>
                <a:lnTo>
                  <a:pt x="1284731" y="1501140"/>
                </a:lnTo>
                <a:lnTo>
                  <a:pt x="1319783" y="1486662"/>
                </a:lnTo>
                <a:close/>
              </a:path>
              <a:path w="4465320" h="2028189">
                <a:moveTo>
                  <a:pt x="1249679" y="1516380"/>
                </a:moveTo>
                <a:lnTo>
                  <a:pt x="1235201" y="1481328"/>
                </a:lnTo>
                <a:lnTo>
                  <a:pt x="1200149" y="1495806"/>
                </a:lnTo>
                <a:lnTo>
                  <a:pt x="1214627" y="1530858"/>
                </a:lnTo>
                <a:lnTo>
                  <a:pt x="1249679" y="1516380"/>
                </a:lnTo>
                <a:close/>
              </a:path>
              <a:path w="4465320" h="2028189">
                <a:moveTo>
                  <a:pt x="1179575" y="1545336"/>
                </a:moveTo>
                <a:lnTo>
                  <a:pt x="1165097" y="1510284"/>
                </a:lnTo>
                <a:lnTo>
                  <a:pt x="1129283" y="1525524"/>
                </a:lnTo>
                <a:lnTo>
                  <a:pt x="1144523" y="1560576"/>
                </a:lnTo>
                <a:lnTo>
                  <a:pt x="1179575" y="1545336"/>
                </a:lnTo>
                <a:close/>
              </a:path>
              <a:path w="4465320" h="2028189">
                <a:moveTo>
                  <a:pt x="1109471" y="1575054"/>
                </a:moveTo>
                <a:lnTo>
                  <a:pt x="1094231" y="1540002"/>
                </a:lnTo>
                <a:lnTo>
                  <a:pt x="1059179" y="1554480"/>
                </a:lnTo>
                <a:lnTo>
                  <a:pt x="1074419" y="1589532"/>
                </a:lnTo>
                <a:lnTo>
                  <a:pt x="1109471" y="1575054"/>
                </a:lnTo>
                <a:close/>
              </a:path>
              <a:path w="4465320" h="2028189">
                <a:moveTo>
                  <a:pt x="1038605" y="1604772"/>
                </a:moveTo>
                <a:lnTo>
                  <a:pt x="1024127" y="1569720"/>
                </a:lnTo>
                <a:lnTo>
                  <a:pt x="989075" y="1584198"/>
                </a:lnTo>
                <a:lnTo>
                  <a:pt x="1003553" y="1619250"/>
                </a:lnTo>
                <a:lnTo>
                  <a:pt x="1038605" y="1604772"/>
                </a:lnTo>
                <a:close/>
              </a:path>
              <a:path w="4465320" h="2028189">
                <a:moveTo>
                  <a:pt x="968501" y="1633727"/>
                </a:moveTo>
                <a:lnTo>
                  <a:pt x="954023" y="1598676"/>
                </a:lnTo>
                <a:lnTo>
                  <a:pt x="918971" y="1613916"/>
                </a:lnTo>
                <a:lnTo>
                  <a:pt x="933449" y="1648968"/>
                </a:lnTo>
                <a:lnTo>
                  <a:pt x="968501" y="1633727"/>
                </a:lnTo>
                <a:close/>
              </a:path>
              <a:path w="4465320" h="2028189">
                <a:moveTo>
                  <a:pt x="898397" y="1663445"/>
                </a:moveTo>
                <a:lnTo>
                  <a:pt x="883919" y="1628394"/>
                </a:lnTo>
                <a:lnTo>
                  <a:pt x="848867" y="1642872"/>
                </a:lnTo>
                <a:lnTo>
                  <a:pt x="863345" y="1677924"/>
                </a:lnTo>
                <a:lnTo>
                  <a:pt x="898397" y="1663445"/>
                </a:lnTo>
                <a:close/>
              </a:path>
              <a:path w="4465320" h="2028189">
                <a:moveTo>
                  <a:pt x="828293" y="1693164"/>
                </a:moveTo>
                <a:lnTo>
                  <a:pt x="813053" y="1658112"/>
                </a:lnTo>
                <a:lnTo>
                  <a:pt x="778001" y="1672589"/>
                </a:lnTo>
                <a:lnTo>
                  <a:pt x="793241" y="1707642"/>
                </a:lnTo>
                <a:lnTo>
                  <a:pt x="828293" y="1693164"/>
                </a:lnTo>
                <a:close/>
              </a:path>
              <a:path w="4465320" h="2028189">
                <a:moveTo>
                  <a:pt x="757427" y="1722120"/>
                </a:moveTo>
                <a:lnTo>
                  <a:pt x="742949" y="1687068"/>
                </a:lnTo>
                <a:lnTo>
                  <a:pt x="707897" y="1702308"/>
                </a:lnTo>
                <a:lnTo>
                  <a:pt x="722375" y="1737360"/>
                </a:lnTo>
                <a:lnTo>
                  <a:pt x="757427" y="1722120"/>
                </a:lnTo>
                <a:close/>
              </a:path>
              <a:path w="4465320" h="2028189">
                <a:moveTo>
                  <a:pt x="687323" y="1751838"/>
                </a:moveTo>
                <a:lnTo>
                  <a:pt x="672845" y="1716786"/>
                </a:lnTo>
                <a:lnTo>
                  <a:pt x="637793" y="1731264"/>
                </a:lnTo>
                <a:lnTo>
                  <a:pt x="652271" y="1766316"/>
                </a:lnTo>
                <a:lnTo>
                  <a:pt x="687323" y="1751838"/>
                </a:lnTo>
                <a:close/>
              </a:path>
              <a:path w="4465320" h="2028189">
                <a:moveTo>
                  <a:pt x="617219" y="1781556"/>
                </a:moveTo>
                <a:lnTo>
                  <a:pt x="602741" y="1745742"/>
                </a:lnTo>
                <a:lnTo>
                  <a:pt x="567689" y="1760982"/>
                </a:lnTo>
                <a:lnTo>
                  <a:pt x="582167" y="1796033"/>
                </a:lnTo>
                <a:lnTo>
                  <a:pt x="617219" y="1781556"/>
                </a:lnTo>
                <a:close/>
              </a:path>
              <a:path w="4465320" h="2028189">
                <a:moveTo>
                  <a:pt x="547115" y="1810512"/>
                </a:moveTo>
                <a:lnTo>
                  <a:pt x="531875" y="1775460"/>
                </a:lnTo>
                <a:lnTo>
                  <a:pt x="496823" y="1789938"/>
                </a:lnTo>
                <a:lnTo>
                  <a:pt x="512063" y="1825752"/>
                </a:lnTo>
                <a:lnTo>
                  <a:pt x="547115" y="1810512"/>
                </a:lnTo>
                <a:close/>
              </a:path>
              <a:path w="4465320" h="2028189">
                <a:moveTo>
                  <a:pt x="477011" y="1840230"/>
                </a:moveTo>
                <a:lnTo>
                  <a:pt x="461771" y="1805177"/>
                </a:lnTo>
                <a:lnTo>
                  <a:pt x="426719" y="1819656"/>
                </a:lnTo>
                <a:lnTo>
                  <a:pt x="441197" y="1854708"/>
                </a:lnTo>
                <a:lnTo>
                  <a:pt x="477011" y="1840230"/>
                </a:lnTo>
                <a:close/>
              </a:path>
              <a:path w="4465320" h="2028189">
                <a:moveTo>
                  <a:pt x="406145" y="1869948"/>
                </a:moveTo>
                <a:lnTo>
                  <a:pt x="391667" y="1834133"/>
                </a:lnTo>
                <a:lnTo>
                  <a:pt x="356615" y="1849374"/>
                </a:lnTo>
                <a:lnTo>
                  <a:pt x="371093" y="1884426"/>
                </a:lnTo>
                <a:lnTo>
                  <a:pt x="406145" y="1869948"/>
                </a:lnTo>
                <a:close/>
              </a:path>
              <a:path w="4465320" h="2028189">
                <a:moveTo>
                  <a:pt x="336041" y="1898904"/>
                </a:moveTo>
                <a:lnTo>
                  <a:pt x="321563" y="1863852"/>
                </a:lnTo>
                <a:lnTo>
                  <a:pt x="286511" y="1878330"/>
                </a:lnTo>
                <a:lnTo>
                  <a:pt x="300989" y="1913382"/>
                </a:lnTo>
                <a:lnTo>
                  <a:pt x="336041" y="1898904"/>
                </a:lnTo>
                <a:close/>
              </a:path>
              <a:path w="4465320" h="2028189">
                <a:moveTo>
                  <a:pt x="265937" y="1928622"/>
                </a:moveTo>
                <a:lnTo>
                  <a:pt x="251459" y="1893570"/>
                </a:lnTo>
                <a:lnTo>
                  <a:pt x="215645" y="1908048"/>
                </a:lnTo>
                <a:lnTo>
                  <a:pt x="230885" y="1943100"/>
                </a:lnTo>
                <a:lnTo>
                  <a:pt x="265937" y="1928622"/>
                </a:lnTo>
                <a:close/>
              </a:path>
              <a:path w="4465320" h="2028189">
                <a:moveTo>
                  <a:pt x="195833" y="1957577"/>
                </a:moveTo>
                <a:lnTo>
                  <a:pt x="180593" y="1922526"/>
                </a:lnTo>
                <a:lnTo>
                  <a:pt x="145541" y="1937766"/>
                </a:lnTo>
                <a:lnTo>
                  <a:pt x="160781" y="1972818"/>
                </a:lnTo>
                <a:lnTo>
                  <a:pt x="195833" y="1957577"/>
                </a:lnTo>
                <a:close/>
              </a:path>
              <a:path w="4465320" h="2028189">
                <a:moveTo>
                  <a:pt x="97812" y="1957631"/>
                </a:moveTo>
                <a:lnTo>
                  <a:pt x="83057" y="1922526"/>
                </a:lnTo>
                <a:lnTo>
                  <a:pt x="0" y="2019300"/>
                </a:lnTo>
                <a:lnTo>
                  <a:pt x="80009" y="2024570"/>
                </a:lnTo>
                <a:lnTo>
                  <a:pt x="80009" y="1965198"/>
                </a:lnTo>
                <a:lnTo>
                  <a:pt x="97812" y="1957631"/>
                </a:lnTo>
                <a:close/>
              </a:path>
              <a:path w="4465320" h="2028189">
                <a:moveTo>
                  <a:pt x="112554" y="1992707"/>
                </a:moveTo>
                <a:lnTo>
                  <a:pt x="97812" y="1957631"/>
                </a:lnTo>
                <a:lnTo>
                  <a:pt x="80009" y="1965198"/>
                </a:lnTo>
                <a:lnTo>
                  <a:pt x="95249" y="2000250"/>
                </a:lnTo>
                <a:lnTo>
                  <a:pt x="112554" y="1992707"/>
                </a:lnTo>
                <a:close/>
              </a:path>
              <a:path w="4465320" h="2028189">
                <a:moveTo>
                  <a:pt x="127253" y="2027682"/>
                </a:moveTo>
                <a:lnTo>
                  <a:pt x="112554" y="1992707"/>
                </a:lnTo>
                <a:lnTo>
                  <a:pt x="95249" y="2000250"/>
                </a:lnTo>
                <a:lnTo>
                  <a:pt x="80009" y="1965198"/>
                </a:lnTo>
                <a:lnTo>
                  <a:pt x="80009" y="2024570"/>
                </a:lnTo>
                <a:lnTo>
                  <a:pt x="127253" y="2027682"/>
                </a:lnTo>
                <a:close/>
              </a:path>
              <a:path w="4465320" h="2028189">
                <a:moveTo>
                  <a:pt x="124967" y="1987295"/>
                </a:moveTo>
                <a:lnTo>
                  <a:pt x="110489" y="1952244"/>
                </a:lnTo>
                <a:lnTo>
                  <a:pt x="97812" y="1957631"/>
                </a:lnTo>
                <a:lnTo>
                  <a:pt x="112554" y="1992707"/>
                </a:lnTo>
                <a:lnTo>
                  <a:pt x="124967" y="198729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80217" y="4024121"/>
            <a:ext cx="5347970" cy="2683510"/>
          </a:xfrm>
          <a:custGeom>
            <a:avLst/>
            <a:gdLst/>
            <a:ahLst/>
            <a:cxnLst/>
            <a:rect l="l" t="t" r="r" b="b"/>
            <a:pathLst>
              <a:path w="5347970" h="2683509">
                <a:moveTo>
                  <a:pt x="1944624" y="91439"/>
                </a:moveTo>
                <a:lnTo>
                  <a:pt x="1943862" y="53339"/>
                </a:lnTo>
                <a:lnTo>
                  <a:pt x="1905762" y="54101"/>
                </a:lnTo>
                <a:lnTo>
                  <a:pt x="1906524" y="92201"/>
                </a:lnTo>
                <a:lnTo>
                  <a:pt x="1944624" y="91439"/>
                </a:lnTo>
                <a:close/>
              </a:path>
              <a:path w="5347970" h="2683509">
                <a:moveTo>
                  <a:pt x="2020824" y="89915"/>
                </a:moveTo>
                <a:lnTo>
                  <a:pt x="2020062" y="51815"/>
                </a:lnTo>
                <a:lnTo>
                  <a:pt x="1981962" y="52577"/>
                </a:lnTo>
                <a:lnTo>
                  <a:pt x="1982724" y="90677"/>
                </a:lnTo>
                <a:lnTo>
                  <a:pt x="2020824" y="89915"/>
                </a:lnTo>
                <a:close/>
              </a:path>
              <a:path w="5347970" h="2683509">
                <a:moveTo>
                  <a:pt x="2097024" y="89153"/>
                </a:moveTo>
                <a:lnTo>
                  <a:pt x="2096262" y="51053"/>
                </a:lnTo>
                <a:lnTo>
                  <a:pt x="2058162" y="51815"/>
                </a:lnTo>
                <a:lnTo>
                  <a:pt x="2058924" y="89915"/>
                </a:lnTo>
                <a:lnTo>
                  <a:pt x="2097024" y="89153"/>
                </a:lnTo>
                <a:close/>
              </a:path>
              <a:path w="5347970" h="2683509">
                <a:moveTo>
                  <a:pt x="2173224" y="87629"/>
                </a:moveTo>
                <a:lnTo>
                  <a:pt x="2172462" y="49529"/>
                </a:lnTo>
                <a:lnTo>
                  <a:pt x="2134362" y="50291"/>
                </a:lnTo>
                <a:lnTo>
                  <a:pt x="2135124" y="88391"/>
                </a:lnTo>
                <a:lnTo>
                  <a:pt x="2173224" y="87629"/>
                </a:lnTo>
                <a:close/>
              </a:path>
              <a:path w="5347970" h="2683509">
                <a:moveTo>
                  <a:pt x="2249424" y="86867"/>
                </a:moveTo>
                <a:lnTo>
                  <a:pt x="2248662" y="48767"/>
                </a:lnTo>
                <a:lnTo>
                  <a:pt x="2210562" y="48767"/>
                </a:lnTo>
                <a:lnTo>
                  <a:pt x="2211324" y="86867"/>
                </a:lnTo>
                <a:lnTo>
                  <a:pt x="2249424" y="86867"/>
                </a:lnTo>
                <a:close/>
              </a:path>
              <a:path w="5347970" h="2683509">
                <a:moveTo>
                  <a:pt x="2325624" y="85343"/>
                </a:moveTo>
                <a:lnTo>
                  <a:pt x="2324862" y="47243"/>
                </a:lnTo>
                <a:lnTo>
                  <a:pt x="2286762" y="48005"/>
                </a:lnTo>
                <a:lnTo>
                  <a:pt x="2287524" y="86105"/>
                </a:lnTo>
                <a:lnTo>
                  <a:pt x="2325624" y="85343"/>
                </a:lnTo>
                <a:close/>
              </a:path>
              <a:path w="5347970" h="2683509">
                <a:moveTo>
                  <a:pt x="2401824" y="83819"/>
                </a:moveTo>
                <a:lnTo>
                  <a:pt x="2401062" y="45719"/>
                </a:lnTo>
                <a:lnTo>
                  <a:pt x="2362962" y="46481"/>
                </a:lnTo>
                <a:lnTo>
                  <a:pt x="2363724" y="84581"/>
                </a:lnTo>
                <a:lnTo>
                  <a:pt x="2401824" y="83819"/>
                </a:lnTo>
                <a:close/>
              </a:path>
              <a:path w="5347970" h="2683509">
                <a:moveTo>
                  <a:pt x="2478024" y="83057"/>
                </a:moveTo>
                <a:lnTo>
                  <a:pt x="2477262" y="44957"/>
                </a:lnTo>
                <a:lnTo>
                  <a:pt x="2439162" y="45719"/>
                </a:lnTo>
                <a:lnTo>
                  <a:pt x="2439924" y="83819"/>
                </a:lnTo>
                <a:lnTo>
                  <a:pt x="2478024" y="83057"/>
                </a:lnTo>
                <a:close/>
              </a:path>
              <a:path w="5347970" h="2683509">
                <a:moveTo>
                  <a:pt x="2554224" y="81533"/>
                </a:moveTo>
                <a:lnTo>
                  <a:pt x="2553462" y="43433"/>
                </a:lnTo>
                <a:lnTo>
                  <a:pt x="2515362" y="44195"/>
                </a:lnTo>
                <a:lnTo>
                  <a:pt x="2516124" y="82295"/>
                </a:lnTo>
                <a:lnTo>
                  <a:pt x="2554224" y="81533"/>
                </a:lnTo>
                <a:close/>
              </a:path>
              <a:path w="5347970" h="2683509">
                <a:moveTo>
                  <a:pt x="2630424" y="80771"/>
                </a:moveTo>
                <a:lnTo>
                  <a:pt x="2629662" y="42671"/>
                </a:lnTo>
                <a:lnTo>
                  <a:pt x="2591562" y="43433"/>
                </a:lnTo>
                <a:lnTo>
                  <a:pt x="2592324" y="80771"/>
                </a:lnTo>
                <a:lnTo>
                  <a:pt x="2630424" y="80771"/>
                </a:lnTo>
                <a:close/>
              </a:path>
              <a:path w="5347970" h="2683509">
                <a:moveTo>
                  <a:pt x="2706624" y="79247"/>
                </a:moveTo>
                <a:lnTo>
                  <a:pt x="2705862" y="41147"/>
                </a:lnTo>
                <a:lnTo>
                  <a:pt x="2667762" y="41909"/>
                </a:lnTo>
                <a:lnTo>
                  <a:pt x="2668524" y="80009"/>
                </a:lnTo>
                <a:lnTo>
                  <a:pt x="2706624" y="79247"/>
                </a:lnTo>
                <a:close/>
              </a:path>
              <a:path w="5347970" h="2683509">
                <a:moveTo>
                  <a:pt x="2782824" y="78485"/>
                </a:moveTo>
                <a:lnTo>
                  <a:pt x="2782062" y="40385"/>
                </a:lnTo>
                <a:lnTo>
                  <a:pt x="2743962" y="40385"/>
                </a:lnTo>
                <a:lnTo>
                  <a:pt x="2744724" y="78485"/>
                </a:lnTo>
                <a:lnTo>
                  <a:pt x="2782824" y="78485"/>
                </a:lnTo>
                <a:close/>
              </a:path>
              <a:path w="5347970" h="2683509">
                <a:moveTo>
                  <a:pt x="2859024" y="76961"/>
                </a:moveTo>
                <a:lnTo>
                  <a:pt x="2858262" y="38861"/>
                </a:lnTo>
                <a:lnTo>
                  <a:pt x="2820162" y="39623"/>
                </a:lnTo>
                <a:lnTo>
                  <a:pt x="2820924" y="77723"/>
                </a:lnTo>
                <a:lnTo>
                  <a:pt x="2859024" y="76961"/>
                </a:lnTo>
                <a:close/>
              </a:path>
              <a:path w="5347970" h="2683509">
                <a:moveTo>
                  <a:pt x="2935224" y="75437"/>
                </a:moveTo>
                <a:lnTo>
                  <a:pt x="2934462" y="37337"/>
                </a:lnTo>
                <a:lnTo>
                  <a:pt x="2896362" y="38099"/>
                </a:lnTo>
                <a:lnTo>
                  <a:pt x="2897124" y="76199"/>
                </a:lnTo>
                <a:lnTo>
                  <a:pt x="2935224" y="75437"/>
                </a:lnTo>
                <a:close/>
              </a:path>
              <a:path w="5347970" h="2683509">
                <a:moveTo>
                  <a:pt x="3011424" y="74675"/>
                </a:moveTo>
                <a:lnTo>
                  <a:pt x="3010662" y="36575"/>
                </a:lnTo>
                <a:lnTo>
                  <a:pt x="2972562" y="37337"/>
                </a:lnTo>
                <a:lnTo>
                  <a:pt x="2973324" y="75437"/>
                </a:lnTo>
                <a:lnTo>
                  <a:pt x="3011424" y="74675"/>
                </a:lnTo>
                <a:close/>
              </a:path>
              <a:path w="5347970" h="2683509">
                <a:moveTo>
                  <a:pt x="3087624" y="73151"/>
                </a:moveTo>
                <a:lnTo>
                  <a:pt x="3086862" y="35051"/>
                </a:lnTo>
                <a:lnTo>
                  <a:pt x="3048762" y="35813"/>
                </a:lnTo>
                <a:lnTo>
                  <a:pt x="3049524" y="73913"/>
                </a:lnTo>
                <a:lnTo>
                  <a:pt x="3087624" y="73151"/>
                </a:lnTo>
                <a:close/>
              </a:path>
              <a:path w="5347970" h="2683509">
                <a:moveTo>
                  <a:pt x="3163824" y="72389"/>
                </a:moveTo>
                <a:lnTo>
                  <a:pt x="3163062" y="34289"/>
                </a:lnTo>
                <a:lnTo>
                  <a:pt x="3124962" y="34289"/>
                </a:lnTo>
                <a:lnTo>
                  <a:pt x="3125724" y="72389"/>
                </a:lnTo>
                <a:lnTo>
                  <a:pt x="3163824" y="72389"/>
                </a:lnTo>
                <a:close/>
              </a:path>
              <a:path w="5347970" h="2683509">
                <a:moveTo>
                  <a:pt x="3240024" y="70865"/>
                </a:moveTo>
                <a:lnTo>
                  <a:pt x="3239262" y="32765"/>
                </a:lnTo>
                <a:lnTo>
                  <a:pt x="3201162" y="33527"/>
                </a:lnTo>
                <a:lnTo>
                  <a:pt x="3201924" y="71627"/>
                </a:lnTo>
                <a:lnTo>
                  <a:pt x="3240024" y="70865"/>
                </a:lnTo>
                <a:close/>
              </a:path>
              <a:path w="5347970" h="2683509">
                <a:moveTo>
                  <a:pt x="3316224" y="69341"/>
                </a:moveTo>
                <a:lnTo>
                  <a:pt x="3315462" y="31241"/>
                </a:lnTo>
                <a:lnTo>
                  <a:pt x="3277362" y="32003"/>
                </a:lnTo>
                <a:lnTo>
                  <a:pt x="3278124" y="70103"/>
                </a:lnTo>
                <a:lnTo>
                  <a:pt x="3316224" y="69341"/>
                </a:lnTo>
                <a:close/>
              </a:path>
              <a:path w="5347970" h="2683509">
                <a:moveTo>
                  <a:pt x="3392424" y="68579"/>
                </a:moveTo>
                <a:lnTo>
                  <a:pt x="3391662" y="30479"/>
                </a:lnTo>
                <a:lnTo>
                  <a:pt x="3353562" y="31241"/>
                </a:lnTo>
                <a:lnTo>
                  <a:pt x="3354324" y="69341"/>
                </a:lnTo>
                <a:lnTo>
                  <a:pt x="3392424" y="68579"/>
                </a:lnTo>
                <a:close/>
              </a:path>
              <a:path w="5347970" h="2683509">
                <a:moveTo>
                  <a:pt x="3468624" y="67055"/>
                </a:moveTo>
                <a:lnTo>
                  <a:pt x="3467862" y="28955"/>
                </a:lnTo>
                <a:lnTo>
                  <a:pt x="3429762" y="29717"/>
                </a:lnTo>
                <a:lnTo>
                  <a:pt x="3430524" y="67817"/>
                </a:lnTo>
                <a:lnTo>
                  <a:pt x="3468624" y="67055"/>
                </a:lnTo>
                <a:close/>
              </a:path>
              <a:path w="5347970" h="2683509">
                <a:moveTo>
                  <a:pt x="3544824" y="66293"/>
                </a:moveTo>
                <a:lnTo>
                  <a:pt x="3544062" y="28193"/>
                </a:lnTo>
                <a:lnTo>
                  <a:pt x="3505962" y="28955"/>
                </a:lnTo>
                <a:lnTo>
                  <a:pt x="3506724" y="67055"/>
                </a:lnTo>
                <a:lnTo>
                  <a:pt x="3544824" y="66293"/>
                </a:lnTo>
                <a:close/>
              </a:path>
              <a:path w="5347970" h="2683509">
                <a:moveTo>
                  <a:pt x="3621024" y="64769"/>
                </a:moveTo>
                <a:lnTo>
                  <a:pt x="3620262" y="26669"/>
                </a:lnTo>
                <a:lnTo>
                  <a:pt x="3582162" y="27431"/>
                </a:lnTo>
                <a:lnTo>
                  <a:pt x="3582924" y="65531"/>
                </a:lnTo>
                <a:lnTo>
                  <a:pt x="3621024" y="64769"/>
                </a:lnTo>
                <a:close/>
              </a:path>
              <a:path w="5347970" h="2683509">
                <a:moveTo>
                  <a:pt x="3697224" y="64007"/>
                </a:moveTo>
                <a:lnTo>
                  <a:pt x="3696462" y="25907"/>
                </a:lnTo>
                <a:lnTo>
                  <a:pt x="3658362" y="25907"/>
                </a:lnTo>
                <a:lnTo>
                  <a:pt x="3659124" y="64007"/>
                </a:lnTo>
                <a:lnTo>
                  <a:pt x="3697224" y="64007"/>
                </a:lnTo>
                <a:close/>
              </a:path>
              <a:path w="5347970" h="2683509">
                <a:moveTo>
                  <a:pt x="3773424" y="62483"/>
                </a:moveTo>
                <a:lnTo>
                  <a:pt x="3772662" y="24383"/>
                </a:lnTo>
                <a:lnTo>
                  <a:pt x="3734562" y="25145"/>
                </a:lnTo>
                <a:lnTo>
                  <a:pt x="3735324" y="63245"/>
                </a:lnTo>
                <a:lnTo>
                  <a:pt x="3773424" y="62483"/>
                </a:lnTo>
                <a:close/>
              </a:path>
              <a:path w="5347970" h="2683509">
                <a:moveTo>
                  <a:pt x="3849624" y="60959"/>
                </a:moveTo>
                <a:lnTo>
                  <a:pt x="3848862" y="22859"/>
                </a:lnTo>
                <a:lnTo>
                  <a:pt x="3810762" y="23621"/>
                </a:lnTo>
                <a:lnTo>
                  <a:pt x="3811524" y="61721"/>
                </a:lnTo>
                <a:lnTo>
                  <a:pt x="3849624" y="60959"/>
                </a:lnTo>
                <a:close/>
              </a:path>
              <a:path w="5347970" h="2683509">
                <a:moveTo>
                  <a:pt x="3925824" y="60197"/>
                </a:moveTo>
                <a:lnTo>
                  <a:pt x="3925062" y="22097"/>
                </a:lnTo>
                <a:lnTo>
                  <a:pt x="3886962" y="22859"/>
                </a:lnTo>
                <a:lnTo>
                  <a:pt x="3887724" y="60959"/>
                </a:lnTo>
                <a:lnTo>
                  <a:pt x="3925824" y="60197"/>
                </a:lnTo>
                <a:close/>
              </a:path>
              <a:path w="5347970" h="2683509">
                <a:moveTo>
                  <a:pt x="4002024" y="58673"/>
                </a:moveTo>
                <a:lnTo>
                  <a:pt x="4001262" y="20573"/>
                </a:lnTo>
                <a:lnTo>
                  <a:pt x="3963162" y="21335"/>
                </a:lnTo>
                <a:lnTo>
                  <a:pt x="3963924" y="59435"/>
                </a:lnTo>
                <a:lnTo>
                  <a:pt x="4002024" y="58673"/>
                </a:lnTo>
                <a:close/>
              </a:path>
              <a:path w="5347970" h="2683509">
                <a:moveTo>
                  <a:pt x="4078224" y="57911"/>
                </a:moveTo>
                <a:lnTo>
                  <a:pt x="4077462" y="19811"/>
                </a:lnTo>
                <a:lnTo>
                  <a:pt x="4039362" y="19811"/>
                </a:lnTo>
                <a:lnTo>
                  <a:pt x="4040124" y="57911"/>
                </a:lnTo>
                <a:lnTo>
                  <a:pt x="4078224" y="57911"/>
                </a:lnTo>
                <a:close/>
              </a:path>
              <a:path w="5347970" h="2683509">
                <a:moveTo>
                  <a:pt x="4154424" y="56387"/>
                </a:moveTo>
                <a:lnTo>
                  <a:pt x="4153662" y="18287"/>
                </a:lnTo>
                <a:lnTo>
                  <a:pt x="4115562" y="19049"/>
                </a:lnTo>
                <a:lnTo>
                  <a:pt x="4116324" y="57149"/>
                </a:lnTo>
                <a:lnTo>
                  <a:pt x="4154424" y="56387"/>
                </a:lnTo>
                <a:close/>
              </a:path>
              <a:path w="5347970" h="2683509">
                <a:moveTo>
                  <a:pt x="4230624" y="55625"/>
                </a:moveTo>
                <a:lnTo>
                  <a:pt x="4229862" y="17525"/>
                </a:lnTo>
                <a:lnTo>
                  <a:pt x="4191762" y="17525"/>
                </a:lnTo>
                <a:lnTo>
                  <a:pt x="4192524" y="55625"/>
                </a:lnTo>
                <a:lnTo>
                  <a:pt x="4230624" y="55625"/>
                </a:lnTo>
                <a:close/>
              </a:path>
              <a:path w="5347970" h="2683509">
                <a:moveTo>
                  <a:pt x="4306824" y="54101"/>
                </a:moveTo>
                <a:lnTo>
                  <a:pt x="4306062" y="16001"/>
                </a:lnTo>
                <a:lnTo>
                  <a:pt x="4267962" y="16763"/>
                </a:lnTo>
                <a:lnTo>
                  <a:pt x="4268724" y="54863"/>
                </a:lnTo>
                <a:lnTo>
                  <a:pt x="4306824" y="54101"/>
                </a:lnTo>
                <a:close/>
              </a:path>
              <a:path w="5347970" h="2683509">
                <a:moveTo>
                  <a:pt x="4383024" y="52577"/>
                </a:moveTo>
                <a:lnTo>
                  <a:pt x="4382262" y="14477"/>
                </a:lnTo>
                <a:lnTo>
                  <a:pt x="4344162" y="15239"/>
                </a:lnTo>
                <a:lnTo>
                  <a:pt x="4344924" y="53339"/>
                </a:lnTo>
                <a:lnTo>
                  <a:pt x="4383024" y="52577"/>
                </a:lnTo>
                <a:close/>
              </a:path>
              <a:path w="5347970" h="2683509">
                <a:moveTo>
                  <a:pt x="4459224" y="51815"/>
                </a:moveTo>
                <a:lnTo>
                  <a:pt x="4458462" y="13715"/>
                </a:lnTo>
                <a:lnTo>
                  <a:pt x="4420362" y="14477"/>
                </a:lnTo>
                <a:lnTo>
                  <a:pt x="4421124" y="52577"/>
                </a:lnTo>
                <a:lnTo>
                  <a:pt x="4459224" y="51815"/>
                </a:lnTo>
                <a:close/>
              </a:path>
              <a:path w="5347970" h="2683509">
                <a:moveTo>
                  <a:pt x="4535424" y="50291"/>
                </a:moveTo>
                <a:lnTo>
                  <a:pt x="4534662" y="12191"/>
                </a:lnTo>
                <a:lnTo>
                  <a:pt x="4496562" y="12953"/>
                </a:lnTo>
                <a:lnTo>
                  <a:pt x="4497324" y="51053"/>
                </a:lnTo>
                <a:lnTo>
                  <a:pt x="4535424" y="50291"/>
                </a:lnTo>
                <a:close/>
              </a:path>
              <a:path w="5347970" h="2683509">
                <a:moveTo>
                  <a:pt x="4611624" y="49529"/>
                </a:moveTo>
                <a:lnTo>
                  <a:pt x="4610862" y="11429"/>
                </a:lnTo>
                <a:lnTo>
                  <a:pt x="4572762" y="11429"/>
                </a:lnTo>
                <a:lnTo>
                  <a:pt x="4573524" y="49529"/>
                </a:lnTo>
                <a:lnTo>
                  <a:pt x="4611624" y="49529"/>
                </a:lnTo>
                <a:close/>
              </a:path>
              <a:path w="5347970" h="2683509">
                <a:moveTo>
                  <a:pt x="4687824" y="48005"/>
                </a:moveTo>
                <a:lnTo>
                  <a:pt x="4687062" y="9905"/>
                </a:lnTo>
                <a:lnTo>
                  <a:pt x="4648962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7970" h="2683509">
                <a:moveTo>
                  <a:pt x="4764024" y="46481"/>
                </a:moveTo>
                <a:lnTo>
                  <a:pt x="4763262" y="8381"/>
                </a:lnTo>
                <a:lnTo>
                  <a:pt x="4725162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7970" h="2683509">
                <a:moveTo>
                  <a:pt x="4840224" y="45719"/>
                </a:moveTo>
                <a:lnTo>
                  <a:pt x="4839462" y="7619"/>
                </a:lnTo>
                <a:lnTo>
                  <a:pt x="4801362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7970" h="2683509">
                <a:moveTo>
                  <a:pt x="4916424" y="44195"/>
                </a:moveTo>
                <a:lnTo>
                  <a:pt x="4915662" y="6095"/>
                </a:lnTo>
                <a:lnTo>
                  <a:pt x="4877562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7970" h="2683509">
                <a:moveTo>
                  <a:pt x="4992624" y="43433"/>
                </a:moveTo>
                <a:lnTo>
                  <a:pt x="4991862" y="5333"/>
                </a:lnTo>
                <a:lnTo>
                  <a:pt x="4953762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7970" h="2683509">
                <a:moveTo>
                  <a:pt x="5068824" y="41909"/>
                </a:moveTo>
                <a:lnTo>
                  <a:pt x="5068062" y="3809"/>
                </a:lnTo>
                <a:lnTo>
                  <a:pt x="5029962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7970" h="2683509">
                <a:moveTo>
                  <a:pt x="5145024" y="41147"/>
                </a:moveTo>
                <a:lnTo>
                  <a:pt x="5144262" y="3047"/>
                </a:lnTo>
                <a:lnTo>
                  <a:pt x="5106162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7970" h="2683509">
                <a:moveTo>
                  <a:pt x="5221224" y="39623"/>
                </a:moveTo>
                <a:lnTo>
                  <a:pt x="5220462" y="1523"/>
                </a:lnTo>
                <a:lnTo>
                  <a:pt x="5182362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7970" h="2683509">
                <a:moveTo>
                  <a:pt x="5297424" y="38099"/>
                </a:moveTo>
                <a:lnTo>
                  <a:pt x="5296662" y="0"/>
                </a:lnTo>
                <a:lnTo>
                  <a:pt x="5258562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7970" h="2683509">
                <a:moveTo>
                  <a:pt x="5341620" y="69341"/>
                </a:moveTo>
                <a:lnTo>
                  <a:pt x="5341620" y="31241"/>
                </a:lnTo>
                <a:lnTo>
                  <a:pt x="5303520" y="31241"/>
                </a:lnTo>
                <a:lnTo>
                  <a:pt x="5303520" y="69341"/>
                </a:lnTo>
                <a:lnTo>
                  <a:pt x="5341620" y="69341"/>
                </a:lnTo>
                <a:close/>
              </a:path>
              <a:path w="5347970" h="2683509">
                <a:moveTo>
                  <a:pt x="5342382" y="145541"/>
                </a:moveTo>
                <a:lnTo>
                  <a:pt x="5341620" y="107441"/>
                </a:lnTo>
                <a:lnTo>
                  <a:pt x="5303520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7970" h="2683509">
                <a:moveTo>
                  <a:pt x="5342382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4282" y="221741"/>
                </a:lnTo>
                <a:lnTo>
                  <a:pt x="5342382" y="221741"/>
                </a:lnTo>
                <a:close/>
              </a:path>
              <a:path w="5347970" h="2683509">
                <a:moveTo>
                  <a:pt x="5342382" y="297941"/>
                </a:moveTo>
                <a:lnTo>
                  <a:pt x="5342382" y="259841"/>
                </a:lnTo>
                <a:lnTo>
                  <a:pt x="5304282" y="259841"/>
                </a:lnTo>
                <a:lnTo>
                  <a:pt x="5304282" y="297941"/>
                </a:lnTo>
                <a:lnTo>
                  <a:pt x="5342382" y="297941"/>
                </a:lnTo>
                <a:close/>
              </a:path>
              <a:path w="5347970" h="2683509">
                <a:moveTo>
                  <a:pt x="5342382" y="374141"/>
                </a:moveTo>
                <a:lnTo>
                  <a:pt x="5342382" y="336041"/>
                </a:lnTo>
                <a:lnTo>
                  <a:pt x="5304282" y="336041"/>
                </a:lnTo>
                <a:lnTo>
                  <a:pt x="5304282" y="374141"/>
                </a:lnTo>
                <a:lnTo>
                  <a:pt x="5342382" y="374141"/>
                </a:lnTo>
                <a:close/>
              </a:path>
              <a:path w="5347970" h="2683509">
                <a:moveTo>
                  <a:pt x="5342382" y="450341"/>
                </a:moveTo>
                <a:lnTo>
                  <a:pt x="5342382" y="412241"/>
                </a:lnTo>
                <a:lnTo>
                  <a:pt x="5304282" y="412241"/>
                </a:lnTo>
                <a:lnTo>
                  <a:pt x="5304282" y="450341"/>
                </a:lnTo>
                <a:lnTo>
                  <a:pt x="5342382" y="450341"/>
                </a:lnTo>
                <a:close/>
              </a:path>
              <a:path w="5347970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7970" h="2683509">
                <a:moveTo>
                  <a:pt x="5343144" y="602741"/>
                </a:moveTo>
                <a:lnTo>
                  <a:pt x="5343144" y="564641"/>
                </a:lnTo>
                <a:lnTo>
                  <a:pt x="5305044" y="564641"/>
                </a:lnTo>
                <a:lnTo>
                  <a:pt x="5305044" y="602741"/>
                </a:lnTo>
                <a:lnTo>
                  <a:pt x="5343144" y="602741"/>
                </a:lnTo>
                <a:close/>
              </a:path>
              <a:path w="5347970" h="2683509">
                <a:moveTo>
                  <a:pt x="5343144" y="678941"/>
                </a:moveTo>
                <a:lnTo>
                  <a:pt x="5343144" y="640841"/>
                </a:lnTo>
                <a:lnTo>
                  <a:pt x="5305044" y="640841"/>
                </a:lnTo>
                <a:lnTo>
                  <a:pt x="5305044" y="678941"/>
                </a:lnTo>
                <a:lnTo>
                  <a:pt x="5343144" y="678941"/>
                </a:lnTo>
                <a:close/>
              </a:path>
              <a:path w="5347970" h="2683509">
                <a:moveTo>
                  <a:pt x="5343144" y="755141"/>
                </a:moveTo>
                <a:lnTo>
                  <a:pt x="5343144" y="717041"/>
                </a:lnTo>
                <a:lnTo>
                  <a:pt x="5305044" y="717041"/>
                </a:lnTo>
                <a:lnTo>
                  <a:pt x="5305044" y="755141"/>
                </a:lnTo>
                <a:lnTo>
                  <a:pt x="5343144" y="755141"/>
                </a:lnTo>
                <a:close/>
              </a:path>
              <a:path w="5347970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7970" h="2683509">
                <a:moveTo>
                  <a:pt x="5343906" y="907541"/>
                </a:moveTo>
                <a:lnTo>
                  <a:pt x="5343906" y="869441"/>
                </a:lnTo>
                <a:lnTo>
                  <a:pt x="5305806" y="869441"/>
                </a:lnTo>
                <a:lnTo>
                  <a:pt x="5305806" y="907541"/>
                </a:lnTo>
                <a:lnTo>
                  <a:pt x="5343906" y="907541"/>
                </a:lnTo>
                <a:close/>
              </a:path>
              <a:path w="5347970" h="2683509">
                <a:moveTo>
                  <a:pt x="5343906" y="983741"/>
                </a:moveTo>
                <a:lnTo>
                  <a:pt x="5343906" y="945641"/>
                </a:lnTo>
                <a:lnTo>
                  <a:pt x="5305806" y="945641"/>
                </a:lnTo>
                <a:lnTo>
                  <a:pt x="5305806" y="983741"/>
                </a:lnTo>
                <a:lnTo>
                  <a:pt x="5343906" y="983741"/>
                </a:lnTo>
                <a:close/>
              </a:path>
              <a:path w="5347970" h="2683509">
                <a:moveTo>
                  <a:pt x="5343906" y="1059941"/>
                </a:moveTo>
                <a:lnTo>
                  <a:pt x="5343906" y="1021841"/>
                </a:lnTo>
                <a:lnTo>
                  <a:pt x="5305806" y="1021841"/>
                </a:lnTo>
                <a:lnTo>
                  <a:pt x="5305806" y="1059941"/>
                </a:lnTo>
                <a:lnTo>
                  <a:pt x="5343906" y="1059941"/>
                </a:lnTo>
                <a:close/>
              </a:path>
              <a:path w="5347970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7970" h="2683509">
                <a:moveTo>
                  <a:pt x="5344668" y="1212341"/>
                </a:moveTo>
                <a:lnTo>
                  <a:pt x="5344668" y="1174241"/>
                </a:lnTo>
                <a:lnTo>
                  <a:pt x="5306568" y="1174241"/>
                </a:lnTo>
                <a:lnTo>
                  <a:pt x="5306568" y="1212341"/>
                </a:lnTo>
                <a:lnTo>
                  <a:pt x="5344668" y="1212341"/>
                </a:lnTo>
                <a:close/>
              </a:path>
              <a:path w="5347970" h="2683509">
                <a:moveTo>
                  <a:pt x="5344668" y="1288541"/>
                </a:moveTo>
                <a:lnTo>
                  <a:pt x="5344668" y="1250441"/>
                </a:lnTo>
                <a:lnTo>
                  <a:pt x="5306568" y="1250441"/>
                </a:lnTo>
                <a:lnTo>
                  <a:pt x="5306568" y="1288541"/>
                </a:lnTo>
                <a:lnTo>
                  <a:pt x="5344668" y="1288541"/>
                </a:lnTo>
                <a:close/>
              </a:path>
              <a:path w="5347970" h="2683509">
                <a:moveTo>
                  <a:pt x="5344668" y="1364741"/>
                </a:moveTo>
                <a:lnTo>
                  <a:pt x="5344668" y="1326641"/>
                </a:lnTo>
                <a:lnTo>
                  <a:pt x="5306568" y="1326641"/>
                </a:lnTo>
                <a:lnTo>
                  <a:pt x="5306568" y="1364741"/>
                </a:lnTo>
                <a:lnTo>
                  <a:pt x="5344668" y="1364741"/>
                </a:lnTo>
                <a:close/>
              </a:path>
              <a:path w="5347970" h="2683509">
                <a:moveTo>
                  <a:pt x="5345430" y="1440941"/>
                </a:moveTo>
                <a:lnTo>
                  <a:pt x="5344668" y="1402841"/>
                </a:lnTo>
                <a:lnTo>
                  <a:pt x="5306568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7970" h="2683509">
                <a:moveTo>
                  <a:pt x="5345430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7330" y="1517141"/>
                </a:lnTo>
                <a:lnTo>
                  <a:pt x="5345430" y="1517141"/>
                </a:lnTo>
                <a:close/>
              </a:path>
              <a:path w="5347970" h="2683509">
                <a:moveTo>
                  <a:pt x="5345430" y="1593341"/>
                </a:moveTo>
                <a:lnTo>
                  <a:pt x="5345430" y="1555241"/>
                </a:lnTo>
                <a:lnTo>
                  <a:pt x="5307330" y="1555241"/>
                </a:lnTo>
                <a:lnTo>
                  <a:pt x="5307330" y="1593341"/>
                </a:lnTo>
                <a:lnTo>
                  <a:pt x="5345430" y="1593341"/>
                </a:lnTo>
                <a:close/>
              </a:path>
              <a:path w="5347970" h="2683509">
                <a:moveTo>
                  <a:pt x="5345430" y="1669541"/>
                </a:moveTo>
                <a:lnTo>
                  <a:pt x="5345430" y="1631441"/>
                </a:lnTo>
                <a:lnTo>
                  <a:pt x="5307330" y="1631441"/>
                </a:lnTo>
                <a:lnTo>
                  <a:pt x="5307330" y="1669541"/>
                </a:lnTo>
                <a:lnTo>
                  <a:pt x="5345430" y="1669541"/>
                </a:lnTo>
                <a:close/>
              </a:path>
              <a:path w="5347970" h="2683509">
                <a:moveTo>
                  <a:pt x="5346192" y="1745741"/>
                </a:moveTo>
                <a:lnTo>
                  <a:pt x="5345430" y="1707641"/>
                </a:lnTo>
                <a:lnTo>
                  <a:pt x="5307330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7970" h="2683509">
                <a:moveTo>
                  <a:pt x="5346192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092" y="1821941"/>
                </a:lnTo>
                <a:lnTo>
                  <a:pt x="5346192" y="1821941"/>
                </a:lnTo>
                <a:close/>
              </a:path>
              <a:path w="5347970" h="2683509">
                <a:moveTo>
                  <a:pt x="5346192" y="1898141"/>
                </a:moveTo>
                <a:lnTo>
                  <a:pt x="5346192" y="1860041"/>
                </a:lnTo>
                <a:lnTo>
                  <a:pt x="5308092" y="1860041"/>
                </a:lnTo>
                <a:lnTo>
                  <a:pt x="5308092" y="1898141"/>
                </a:lnTo>
                <a:lnTo>
                  <a:pt x="5346192" y="1898141"/>
                </a:lnTo>
                <a:close/>
              </a:path>
              <a:path w="5347970" h="2683509">
                <a:moveTo>
                  <a:pt x="5346192" y="1974341"/>
                </a:moveTo>
                <a:lnTo>
                  <a:pt x="5346192" y="1936241"/>
                </a:lnTo>
                <a:lnTo>
                  <a:pt x="5308092" y="1936241"/>
                </a:lnTo>
                <a:lnTo>
                  <a:pt x="5308092" y="1974341"/>
                </a:lnTo>
                <a:lnTo>
                  <a:pt x="5346192" y="1974341"/>
                </a:lnTo>
                <a:close/>
              </a:path>
              <a:path w="5347970" h="2683509">
                <a:moveTo>
                  <a:pt x="5346954" y="2050541"/>
                </a:moveTo>
                <a:lnTo>
                  <a:pt x="5346192" y="2012441"/>
                </a:lnTo>
                <a:lnTo>
                  <a:pt x="5308092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7970" h="2683509">
                <a:moveTo>
                  <a:pt x="5346954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8854" y="2126741"/>
                </a:lnTo>
                <a:lnTo>
                  <a:pt x="5346954" y="2126741"/>
                </a:lnTo>
                <a:close/>
              </a:path>
              <a:path w="5347970" h="2683509">
                <a:moveTo>
                  <a:pt x="5346954" y="2202941"/>
                </a:moveTo>
                <a:lnTo>
                  <a:pt x="5346954" y="2164841"/>
                </a:lnTo>
                <a:lnTo>
                  <a:pt x="5308854" y="2164841"/>
                </a:lnTo>
                <a:lnTo>
                  <a:pt x="5308854" y="2202941"/>
                </a:lnTo>
                <a:lnTo>
                  <a:pt x="5346954" y="2202941"/>
                </a:lnTo>
                <a:close/>
              </a:path>
              <a:path w="5347970" h="2683509">
                <a:moveTo>
                  <a:pt x="5346954" y="2279141"/>
                </a:moveTo>
                <a:lnTo>
                  <a:pt x="5346954" y="2241041"/>
                </a:lnTo>
                <a:lnTo>
                  <a:pt x="5308854" y="2241041"/>
                </a:lnTo>
                <a:lnTo>
                  <a:pt x="5308854" y="2279141"/>
                </a:lnTo>
                <a:lnTo>
                  <a:pt x="5346954" y="2279141"/>
                </a:lnTo>
                <a:close/>
              </a:path>
              <a:path w="5347970" h="2683509">
                <a:moveTo>
                  <a:pt x="5346954" y="2355341"/>
                </a:moveTo>
                <a:lnTo>
                  <a:pt x="5346954" y="2317241"/>
                </a:lnTo>
                <a:lnTo>
                  <a:pt x="5308854" y="2317241"/>
                </a:lnTo>
                <a:lnTo>
                  <a:pt x="5308854" y="2355341"/>
                </a:lnTo>
                <a:lnTo>
                  <a:pt x="5346954" y="2355341"/>
                </a:lnTo>
                <a:close/>
              </a:path>
              <a:path w="5347970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7970" h="2683509">
                <a:moveTo>
                  <a:pt x="5347716" y="2507741"/>
                </a:moveTo>
                <a:lnTo>
                  <a:pt x="5347716" y="2469641"/>
                </a:lnTo>
                <a:lnTo>
                  <a:pt x="5309616" y="2469641"/>
                </a:lnTo>
                <a:lnTo>
                  <a:pt x="5309616" y="2507741"/>
                </a:lnTo>
                <a:lnTo>
                  <a:pt x="5347716" y="2507741"/>
                </a:lnTo>
                <a:close/>
              </a:path>
              <a:path w="5347970" h="2683509">
                <a:moveTo>
                  <a:pt x="5347716" y="2583941"/>
                </a:moveTo>
                <a:lnTo>
                  <a:pt x="5347716" y="2545841"/>
                </a:lnTo>
                <a:lnTo>
                  <a:pt x="5309616" y="2545841"/>
                </a:lnTo>
                <a:lnTo>
                  <a:pt x="5309616" y="2583941"/>
                </a:lnTo>
                <a:lnTo>
                  <a:pt x="5347716" y="2583941"/>
                </a:lnTo>
                <a:close/>
              </a:path>
              <a:path w="5347970" h="2683509">
                <a:moveTo>
                  <a:pt x="5347716" y="2660141"/>
                </a:moveTo>
                <a:lnTo>
                  <a:pt x="5347716" y="2622041"/>
                </a:lnTo>
                <a:lnTo>
                  <a:pt x="5309616" y="2622041"/>
                </a:lnTo>
                <a:lnTo>
                  <a:pt x="5309616" y="2660141"/>
                </a:lnTo>
                <a:lnTo>
                  <a:pt x="5347716" y="2660141"/>
                </a:lnTo>
                <a:close/>
              </a:path>
              <a:path w="5347970" h="2683509">
                <a:moveTo>
                  <a:pt x="5294376" y="2683001"/>
                </a:moveTo>
                <a:lnTo>
                  <a:pt x="5294376" y="2644901"/>
                </a:lnTo>
                <a:lnTo>
                  <a:pt x="5256276" y="2644901"/>
                </a:lnTo>
                <a:lnTo>
                  <a:pt x="5256276" y="2683001"/>
                </a:lnTo>
                <a:lnTo>
                  <a:pt x="5294376" y="2683001"/>
                </a:lnTo>
                <a:close/>
              </a:path>
              <a:path w="5347970" h="2683509">
                <a:moveTo>
                  <a:pt x="5218176" y="2683001"/>
                </a:moveTo>
                <a:lnTo>
                  <a:pt x="5218176" y="2644901"/>
                </a:lnTo>
                <a:lnTo>
                  <a:pt x="5180076" y="2644901"/>
                </a:lnTo>
                <a:lnTo>
                  <a:pt x="5180076" y="2683001"/>
                </a:lnTo>
                <a:lnTo>
                  <a:pt x="5218176" y="2683001"/>
                </a:lnTo>
                <a:close/>
              </a:path>
              <a:path w="5347970" h="2683509">
                <a:moveTo>
                  <a:pt x="5141976" y="2683001"/>
                </a:moveTo>
                <a:lnTo>
                  <a:pt x="5141976" y="2644901"/>
                </a:lnTo>
                <a:lnTo>
                  <a:pt x="5103876" y="2644901"/>
                </a:lnTo>
                <a:lnTo>
                  <a:pt x="5103876" y="2683001"/>
                </a:lnTo>
                <a:lnTo>
                  <a:pt x="5141976" y="2683001"/>
                </a:lnTo>
                <a:close/>
              </a:path>
              <a:path w="5347970" h="2683509">
                <a:moveTo>
                  <a:pt x="5065776" y="2683001"/>
                </a:moveTo>
                <a:lnTo>
                  <a:pt x="5065776" y="2644901"/>
                </a:lnTo>
                <a:lnTo>
                  <a:pt x="5027676" y="2644901"/>
                </a:lnTo>
                <a:lnTo>
                  <a:pt x="5027676" y="2683001"/>
                </a:lnTo>
                <a:lnTo>
                  <a:pt x="5065776" y="2683001"/>
                </a:lnTo>
                <a:close/>
              </a:path>
              <a:path w="5347970" h="2683509">
                <a:moveTo>
                  <a:pt x="4989576" y="2683001"/>
                </a:moveTo>
                <a:lnTo>
                  <a:pt x="4989576" y="2644901"/>
                </a:lnTo>
                <a:lnTo>
                  <a:pt x="4951476" y="2644901"/>
                </a:lnTo>
                <a:lnTo>
                  <a:pt x="4951476" y="2683001"/>
                </a:lnTo>
                <a:lnTo>
                  <a:pt x="4989576" y="2683001"/>
                </a:lnTo>
                <a:close/>
              </a:path>
              <a:path w="5347970" h="2683509">
                <a:moveTo>
                  <a:pt x="4913376" y="2683001"/>
                </a:moveTo>
                <a:lnTo>
                  <a:pt x="4913376" y="2644901"/>
                </a:lnTo>
                <a:lnTo>
                  <a:pt x="4875276" y="2644901"/>
                </a:lnTo>
                <a:lnTo>
                  <a:pt x="4875276" y="2683001"/>
                </a:lnTo>
                <a:lnTo>
                  <a:pt x="4913376" y="2683001"/>
                </a:lnTo>
                <a:close/>
              </a:path>
              <a:path w="5347970" h="2683509">
                <a:moveTo>
                  <a:pt x="4837176" y="2683002"/>
                </a:moveTo>
                <a:lnTo>
                  <a:pt x="4837176" y="2644902"/>
                </a:lnTo>
                <a:lnTo>
                  <a:pt x="4799076" y="2644902"/>
                </a:lnTo>
                <a:lnTo>
                  <a:pt x="4799076" y="2683002"/>
                </a:lnTo>
                <a:lnTo>
                  <a:pt x="4837176" y="2683002"/>
                </a:lnTo>
                <a:close/>
              </a:path>
              <a:path w="5347970" h="2683509">
                <a:moveTo>
                  <a:pt x="4760976" y="2683002"/>
                </a:moveTo>
                <a:lnTo>
                  <a:pt x="4760976" y="2644902"/>
                </a:lnTo>
                <a:lnTo>
                  <a:pt x="4722876" y="2644902"/>
                </a:lnTo>
                <a:lnTo>
                  <a:pt x="4722876" y="2683002"/>
                </a:lnTo>
                <a:lnTo>
                  <a:pt x="4760976" y="2683002"/>
                </a:lnTo>
                <a:close/>
              </a:path>
              <a:path w="5347970" h="2683509">
                <a:moveTo>
                  <a:pt x="4684776" y="2683002"/>
                </a:moveTo>
                <a:lnTo>
                  <a:pt x="4684776" y="2644902"/>
                </a:lnTo>
                <a:lnTo>
                  <a:pt x="4646676" y="2644902"/>
                </a:lnTo>
                <a:lnTo>
                  <a:pt x="4646676" y="2683002"/>
                </a:lnTo>
                <a:lnTo>
                  <a:pt x="4684776" y="2683002"/>
                </a:lnTo>
                <a:close/>
              </a:path>
              <a:path w="5347970" h="2683509">
                <a:moveTo>
                  <a:pt x="4608576" y="2683002"/>
                </a:moveTo>
                <a:lnTo>
                  <a:pt x="4608576" y="2644902"/>
                </a:lnTo>
                <a:lnTo>
                  <a:pt x="4570476" y="2644902"/>
                </a:lnTo>
                <a:lnTo>
                  <a:pt x="4570476" y="2683002"/>
                </a:lnTo>
                <a:lnTo>
                  <a:pt x="4608576" y="2683002"/>
                </a:lnTo>
                <a:close/>
              </a:path>
              <a:path w="5347970" h="2683509">
                <a:moveTo>
                  <a:pt x="4532376" y="2683002"/>
                </a:moveTo>
                <a:lnTo>
                  <a:pt x="4532376" y="2644902"/>
                </a:lnTo>
                <a:lnTo>
                  <a:pt x="4494276" y="2644902"/>
                </a:lnTo>
                <a:lnTo>
                  <a:pt x="4494276" y="2683002"/>
                </a:lnTo>
                <a:lnTo>
                  <a:pt x="4532376" y="2683002"/>
                </a:lnTo>
                <a:close/>
              </a:path>
              <a:path w="5347970" h="2683509">
                <a:moveTo>
                  <a:pt x="4456176" y="2683002"/>
                </a:moveTo>
                <a:lnTo>
                  <a:pt x="4456176" y="2644902"/>
                </a:lnTo>
                <a:lnTo>
                  <a:pt x="4418076" y="2644902"/>
                </a:lnTo>
                <a:lnTo>
                  <a:pt x="4418076" y="2683002"/>
                </a:lnTo>
                <a:lnTo>
                  <a:pt x="4456176" y="2683002"/>
                </a:lnTo>
                <a:close/>
              </a:path>
              <a:path w="5347970" h="2683509">
                <a:moveTo>
                  <a:pt x="4379976" y="2683002"/>
                </a:moveTo>
                <a:lnTo>
                  <a:pt x="4379976" y="2644902"/>
                </a:lnTo>
                <a:lnTo>
                  <a:pt x="4341876" y="2644902"/>
                </a:lnTo>
                <a:lnTo>
                  <a:pt x="4341876" y="2683002"/>
                </a:lnTo>
                <a:lnTo>
                  <a:pt x="4379976" y="2683002"/>
                </a:lnTo>
                <a:close/>
              </a:path>
              <a:path w="5347970" h="2683509">
                <a:moveTo>
                  <a:pt x="4303776" y="2683002"/>
                </a:moveTo>
                <a:lnTo>
                  <a:pt x="4303776" y="2644902"/>
                </a:lnTo>
                <a:lnTo>
                  <a:pt x="4265676" y="2644902"/>
                </a:lnTo>
                <a:lnTo>
                  <a:pt x="4265676" y="2683002"/>
                </a:lnTo>
                <a:lnTo>
                  <a:pt x="4303776" y="2683002"/>
                </a:lnTo>
                <a:close/>
              </a:path>
              <a:path w="5347970" h="2683509">
                <a:moveTo>
                  <a:pt x="4227576" y="2683002"/>
                </a:moveTo>
                <a:lnTo>
                  <a:pt x="4227576" y="2644902"/>
                </a:lnTo>
                <a:lnTo>
                  <a:pt x="4189476" y="2644902"/>
                </a:lnTo>
                <a:lnTo>
                  <a:pt x="4189476" y="2683002"/>
                </a:lnTo>
                <a:lnTo>
                  <a:pt x="4227576" y="2683002"/>
                </a:lnTo>
                <a:close/>
              </a:path>
              <a:path w="5347970" h="2683509">
                <a:moveTo>
                  <a:pt x="4151376" y="2683002"/>
                </a:moveTo>
                <a:lnTo>
                  <a:pt x="4151376" y="2644902"/>
                </a:lnTo>
                <a:lnTo>
                  <a:pt x="4113276" y="2644902"/>
                </a:lnTo>
                <a:lnTo>
                  <a:pt x="4113276" y="2683002"/>
                </a:lnTo>
                <a:lnTo>
                  <a:pt x="4151376" y="2683002"/>
                </a:lnTo>
                <a:close/>
              </a:path>
              <a:path w="5347970" h="2683509">
                <a:moveTo>
                  <a:pt x="4075176" y="2683002"/>
                </a:moveTo>
                <a:lnTo>
                  <a:pt x="4075176" y="2644902"/>
                </a:lnTo>
                <a:lnTo>
                  <a:pt x="4037076" y="2644902"/>
                </a:lnTo>
                <a:lnTo>
                  <a:pt x="4037076" y="2683002"/>
                </a:lnTo>
                <a:lnTo>
                  <a:pt x="4075176" y="2683002"/>
                </a:lnTo>
                <a:close/>
              </a:path>
              <a:path w="5347970" h="2683509">
                <a:moveTo>
                  <a:pt x="3998976" y="2683002"/>
                </a:moveTo>
                <a:lnTo>
                  <a:pt x="3998976" y="2644902"/>
                </a:lnTo>
                <a:lnTo>
                  <a:pt x="3960876" y="2644902"/>
                </a:lnTo>
                <a:lnTo>
                  <a:pt x="3960876" y="2683002"/>
                </a:lnTo>
                <a:lnTo>
                  <a:pt x="3998976" y="2683002"/>
                </a:lnTo>
                <a:close/>
              </a:path>
              <a:path w="5347970" h="2683509">
                <a:moveTo>
                  <a:pt x="3922776" y="2683002"/>
                </a:moveTo>
                <a:lnTo>
                  <a:pt x="3922776" y="2644902"/>
                </a:lnTo>
                <a:lnTo>
                  <a:pt x="3884676" y="2644902"/>
                </a:lnTo>
                <a:lnTo>
                  <a:pt x="3884676" y="2683002"/>
                </a:lnTo>
                <a:lnTo>
                  <a:pt x="3922776" y="2683002"/>
                </a:lnTo>
                <a:close/>
              </a:path>
              <a:path w="5347970" h="2683509">
                <a:moveTo>
                  <a:pt x="3846576" y="2683002"/>
                </a:moveTo>
                <a:lnTo>
                  <a:pt x="3846576" y="2644902"/>
                </a:lnTo>
                <a:lnTo>
                  <a:pt x="3808476" y="2644902"/>
                </a:lnTo>
                <a:lnTo>
                  <a:pt x="3808476" y="2683002"/>
                </a:lnTo>
                <a:lnTo>
                  <a:pt x="3846576" y="2683002"/>
                </a:lnTo>
                <a:close/>
              </a:path>
              <a:path w="5347970" h="2683509">
                <a:moveTo>
                  <a:pt x="3770376" y="2683002"/>
                </a:moveTo>
                <a:lnTo>
                  <a:pt x="3770376" y="2644902"/>
                </a:lnTo>
                <a:lnTo>
                  <a:pt x="3732276" y="2644902"/>
                </a:lnTo>
                <a:lnTo>
                  <a:pt x="3732276" y="2683002"/>
                </a:lnTo>
                <a:lnTo>
                  <a:pt x="3770376" y="2683002"/>
                </a:lnTo>
                <a:close/>
              </a:path>
              <a:path w="5347970" h="2683509">
                <a:moveTo>
                  <a:pt x="3694176" y="2683002"/>
                </a:moveTo>
                <a:lnTo>
                  <a:pt x="3694176" y="2644902"/>
                </a:lnTo>
                <a:lnTo>
                  <a:pt x="3656076" y="2644902"/>
                </a:lnTo>
                <a:lnTo>
                  <a:pt x="3656076" y="2683002"/>
                </a:lnTo>
                <a:lnTo>
                  <a:pt x="3694176" y="2683002"/>
                </a:lnTo>
                <a:close/>
              </a:path>
              <a:path w="5347970" h="2683509">
                <a:moveTo>
                  <a:pt x="3617976" y="2683002"/>
                </a:moveTo>
                <a:lnTo>
                  <a:pt x="3617976" y="2644902"/>
                </a:lnTo>
                <a:lnTo>
                  <a:pt x="3579876" y="2644902"/>
                </a:lnTo>
                <a:lnTo>
                  <a:pt x="3579876" y="2683002"/>
                </a:lnTo>
                <a:lnTo>
                  <a:pt x="3617976" y="2683002"/>
                </a:lnTo>
                <a:close/>
              </a:path>
              <a:path w="5347970" h="2683509">
                <a:moveTo>
                  <a:pt x="3541776" y="2683002"/>
                </a:moveTo>
                <a:lnTo>
                  <a:pt x="3541776" y="2644902"/>
                </a:lnTo>
                <a:lnTo>
                  <a:pt x="3503676" y="2644902"/>
                </a:lnTo>
                <a:lnTo>
                  <a:pt x="3503676" y="2683002"/>
                </a:lnTo>
                <a:lnTo>
                  <a:pt x="3541776" y="2683002"/>
                </a:lnTo>
                <a:close/>
              </a:path>
              <a:path w="5347970" h="2683509">
                <a:moveTo>
                  <a:pt x="3465576" y="2683002"/>
                </a:moveTo>
                <a:lnTo>
                  <a:pt x="3465576" y="2644902"/>
                </a:lnTo>
                <a:lnTo>
                  <a:pt x="3427476" y="2644902"/>
                </a:lnTo>
                <a:lnTo>
                  <a:pt x="3427476" y="2683002"/>
                </a:lnTo>
                <a:lnTo>
                  <a:pt x="3465576" y="2683002"/>
                </a:lnTo>
                <a:close/>
              </a:path>
              <a:path w="5347970" h="2683509">
                <a:moveTo>
                  <a:pt x="3389376" y="2683002"/>
                </a:moveTo>
                <a:lnTo>
                  <a:pt x="3389376" y="2644902"/>
                </a:lnTo>
                <a:lnTo>
                  <a:pt x="3351276" y="2644902"/>
                </a:lnTo>
                <a:lnTo>
                  <a:pt x="3351276" y="2683002"/>
                </a:lnTo>
                <a:lnTo>
                  <a:pt x="3389376" y="2683002"/>
                </a:lnTo>
                <a:close/>
              </a:path>
              <a:path w="5347970" h="2683509">
                <a:moveTo>
                  <a:pt x="3313176" y="2683002"/>
                </a:moveTo>
                <a:lnTo>
                  <a:pt x="3313176" y="2644902"/>
                </a:lnTo>
                <a:lnTo>
                  <a:pt x="3275076" y="2644902"/>
                </a:lnTo>
                <a:lnTo>
                  <a:pt x="3275076" y="2683002"/>
                </a:lnTo>
                <a:lnTo>
                  <a:pt x="3313176" y="2683002"/>
                </a:lnTo>
                <a:close/>
              </a:path>
              <a:path w="5347970" h="2683509">
                <a:moveTo>
                  <a:pt x="3236976" y="2683002"/>
                </a:moveTo>
                <a:lnTo>
                  <a:pt x="3236976" y="2644902"/>
                </a:lnTo>
                <a:lnTo>
                  <a:pt x="3198876" y="2644902"/>
                </a:lnTo>
                <a:lnTo>
                  <a:pt x="3198876" y="2683002"/>
                </a:lnTo>
                <a:lnTo>
                  <a:pt x="3236976" y="2683002"/>
                </a:lnTo>
                <a:close/>
              </a:path>
              <a:path w="5347970" h="2683509">
                <a:moveTo>
                  <a:pt x="3160776" y="2683002"/>
                </a:moveTo>
                <a:lnTo>
                  <a:pt x="3160776" y="2644902"/>
                </a:lnTo>
                <a:lnTo>
                  <a:pt x="3122676" y="2644902"/>
                </a:lnTo>
                <a:lnTo>
                  <a:pt x="3122676" y="2683002"/>
                </a:lnTo>
                <a:lnTo>
                  <a:pt x="3160776" y="2683002"/>
                </a:lnTo>
                <a:close/>
              </a:path>
              <a:path w="5347970" h="2683509">
                <a:moveTo>
                  <a:pt x="3084576" y="2683002"/>
                </a:moveTo>
                <a:lnTo>
                  <a:pt x="3084576" y="2644902"/>
                </a:lnTo>
                <a:lnTo>
                  <a:pt x="3046476" y="2644902"/>
                </a:lnTo>
                <a:lnTo>
                  <a:pt x="3046476" y="2683002"/>
                </a:lnTo>
                <a:lnTo>
                  <a:pt x="3084576" y="2683002"/>
                </a:lnTo>
                <a:close/>
              </a:path>
              <a:path w="5347970" h="2683509">
                <a:moveTo>
                  <a:pt x="3008376" y="2683002"/>
                </a:moveTo>
                <a:lnTo>
                  <a:pt x="3008376" y="2644902"/>
                </a:lnTo>
                <a:lnTo>
                  <a:pt x="2970276" y="2644902"/>
                </a:lnTo>
                <a:lnTo>
                  <a:pt x="2970276" y="2683002"/>
                </a:lnTo>
                <a:lnTo>
                  <a:pt x="3008376" y="2683002"/>
                </a:lnTo>
                <a:close/>
              </a:path>
              <a:path w="5347970" h="2683509">
                <a:moveTo>
                  <a:pt x="2932176" y="2683002"/>
                </a:moveTo>
                <a:lnTo>
                  <a:pt x="2932176" y="2644902"/>
                </a:lnTo>
                <a:lnTo>
                  <a:pt x="2894076" y="2644902"/>
                </a:lnTo>
                <a:lnTo>
                  <a:pt x="2894076" y="2683002"/>
                </a:lnTo>
                <a:lnTo>
                  <a:pt x="2932176" y="2683002"/>
                </a:lnTo>
                <a:close/>
              </a:path>
              <a:path w="5347970" h="2683509">
                <a:moveTo>
                  <a:pt x="2855976" y="2683002"/>
                </a:moveTo>
                <a:lnTo>
                  <a:pt x="2855976" y="2644902"/>
                </a:lnTo>
                <a:lnTo>
                  <a:pt x="2817876" y="2644902"/>
                </a:lnTo>
                <a:lnTo>
                  <a:pt x="2817876" y="2683002"/>
                </a:lnTo>
                <a:lnTo>
                  <a:pt x="2855976" y="2683002"/>
                </a:lnTo>
                <a:close/>
              </a:path>
              <a:path w="5347970" h="2683509">
                <a:moveTo>
                  <a:pt x="2779776" y="2683002"/>
                </a:moveTo>
                <a:lnTo>
                  <a:pt x="2779776" y="2644902"/>
                </a:lnTo>
                <a:lnTo>
                  <a:pt x="2741676" y="2644902"/>
                </a:lnTo>
                <a:lnTo>
                  <a:pt x="2741676" y="2683002"/>
                </a:lnTo>
                <a:lnTo>
                  <a:pt x="2779776" y="2683002"/>
                </a:lnTo>
                <a:close/>
              </a:path>
              <a:path w="5347970" h="2683509">
                <a:moveTo>
                  <a:pt x="2703576" y="2683002"/>
                </a:moveTo>
                <a:lnTo>
                  <a:pt x="2703576" y="2644902"/>
                </a:lnTo>
                <a:lnTo>
                  <a:pt x="2665476" y="2644902"/>
                </a:lnTo>
                <a:lnTo>
                  <a:pt x="2665476" y="2683002"/>
                </a:lnTo>
                <a:lnTo>
                  <a:pt x="2703576" y="2683002"/>
                </a:lnTo>
                <a:close/>
              </a:path>
              <a:path w="5347970" h="2683509">
                <a:moveTo>
                  <a:pt x="2627376" y="2683002"/>
                </a:moveTo>
                <a:lnTo>
                  <a:pt x="2627376" y="2644902"/>
                </a:lnTo>
                <a:lnTo>
                  <a:pt x="2589276" y="2644902"/>
                </a:lnTo>
                <a:lnTo>
                  <a:pt x="2589276" y="2683002"/>
                </a:lnTo>
                <a:lnTo>
                  <a:pt x="2627376" y="2683002"/>
                </a:lnTo>
                <a:close/>
              </a:path>
              <a:path w="5347970" h="2683509">
                <a:moveTo>
                  <a:pt x="2551176" y="2683002"/>
                </a:moveTo>
                <a:lnTo>
                  <a:pt x="2551176" y="2644902"/>
                </a:lnTo>
                <a:lnTo>
                  <a:pt x="2513076" y="2644902"/>
                </a:lnTo>
                <a:lnTo>
                  <a:pt x="2513076" y="2683002"/>
                </a:lnTo>
                <a:lnTo>
                  <a:pt x="2551176" y="2683002"/>
                </a:lnTo>
                <a:close/>
              </a:path>
              <a:path w="5347970" h="2683509">
                <a:moveTo>
                  <a:pt x="2474976" y="2683002"/>
                </a:moveTo>
                <a:lnTo>
                  <a:pt x="2474976" y="2644902"/>
                </a:lnTo>
                <a:lnTo>
                  <a:pt x="2436876" y="2644902"/>
                </a:lnTo>
                <a:lnTo>
                  <a:pt x="2436876" y="2683002"/>
                </a:lnTo>
                <a:lnTo>
                  <a:pt x="2474976" y="2683002"/>
                </a:lnTo>
                <a:close/>
              </a:path>
              <a:path w="5347970" h="2683509">
                <a:moveTo>
                  <a:pt x="2398776" y="2683002"/>
                </a:moveTo>
                <a:lnTo>
                  <a:pt x="2398776" y="2644902"/>
                </a:lnTo>
                <a:lnTo>
                  <a:pt x="2360676" y="2644902"/>
                </a:lnTo>
                <a:lnTo>
                  <a:pt x="2360676" y="2683002"/>
                </a:lnTo>
                <a:lnTo>
                  <a:pt x="2398776" y="2683002"/>
                </a:lnTo>
                <a:close/>
              </a:path>
              <a:path w="5347970" h="2683509">
                <a:moveTo>
                  <a:pt x="2322576" y="2683002"/>
                </a:moveTo>
                <a:lnTo>
                  <a:pt x="2322576" y="2644902"/>
                </a:lnTo>
                <a:lnTo>
                  <a:pt x="2284476" y="2644902"/>
                </a:lnTo>
                <a:lnTo>
                  <a:pt x="2284476" y="2683002"/>
                </a:lnTo>
                <a:lnTo>
                  <a:pt x="2322576" y="2683002"/>
                </a:lnTo>
                <a:close/>
              </a:path>
              <a:path w="5347970" h="2683509">
                <a:moveTo>
                  <a:pt x="2246376" y="2683002"/>
                </a:moveTo>
                <a:lnTo>
                  <a:pt x="2246376" y="2644902"/>
                </a:lnTo>
                <a:lnTo>
                  <a:pt x="2208276" y="2644902"/>
                </a:lnTo>
                <a:lnTo>
                  <a:pt x="2208276" y="2683002"/>
                </a:lnTo>
                <a:lnTo>
                  <a:pt x="2246376" y="2683002"/>
                </a:lnTo>
                <a:close/>
              </a:path>
              <a:path w="5347970" h="2683509">
                <a:moveTo>
                  <a:pt x="2170176" y="2683002"/>
                </a:moveTo>
                <a:lnTo>
                  <a:pt x="2170176" y="2644902"/>
                </a:lnTo>
                <a:lnTo>
                  <a:pt x="2132076" y="2644902"/>
                </a:lnTo>
                <a:lnTo>
                  <a:pt x="2132076" y="2683002"/>
                </a:lnTo>
                <a:lnTo>
                  <a:pt x="2170176" y="2683002"/>
                </a:lnTo>
                <a:close/>
              </a:path>
              <a:path w="5347970" h="2683509">
                <a:moveTo>
                  <a:pt x="2093976" y="2683002"/>
                </a:moveTo>
                <a:lnTo>
                  <a:pt x="2093976" y="2644902"/>
                </a:lnTo>
                <a:lnTo>
                  <a:pt x="2088642" y="2644902"/>
                </a:lnTo>
                <a:lnTo>
                  <a:pt x="2058924" y="2640329"/>
                </a:lnTo>
                <a:lnTo>
                  <a:pt x="2053590" y="2678429"/>
                </a:lnTo>
                <a:lnTo>
                  <a:pt x="2088642" y="2683002"/>
                </a:lnTo>
                <a:lnTo>
                  <a:pt x="2093976" y="2683002"/>
                </a:lnTo>
                <a:close/>
              </a:path>
              <a:path w="5347970" h="2683509">
                <a:moveTo>
                  <a:pt x="2020824" y="2634996"/>
                </a:moveTo>
                <a:lnTo>
                  <a:pt x="1983486" y="2629662"/>
                </a:lnTo>
                <a:lnTo>
                  <a:pt x="1978152" y="2667762"/>
                </a:lnTo>
                <a:lnTo>
                  <a:pt x="2016252" y="2673096"/>
                </a:lnTo>
                <a:lnTo>
                  <a:pt x="2020824" y="2634996"/>
                </a:lnTo>
                <a:close/>
              </a:path>
              <a:path w="5347970" h="2683509">
                <a:moveTo>
                  <a:pt x="1945386" y="2625090"/>
                </a:moveTo>
                <a:lnTo>
                  <a:pt x="1908048" y="2619756"/>
                </a:lnTo>
                <a:lnTo>
                  <a:pt x="1902714" y="2657094"/>
                </a:lnTo>
                <a:lnTo>
                  <a:pt x="1940814" y="2662428"/>
                </a:lnTo>
                <a:lnTo>
                  <a:pt x="1945386" y="2625090"/>
                </a:lnTo>
                <a:close/>
              </a:path>
              <a:path w="5347970" h="2683509">
                <a:moveTo>
                  <a:pt x="1869948" y="2614422"/>
                </a:moveTo>
                <a:lnTo>
                  <a:pt x="1832610" y="2609088"/>
                </a:lnTo>
                <a:lnTo>
                  <a:pt x="1827276" y="2647188"/>
                </a:lnTo>
                <a:lnTo>
                  <a:pt x="1865376" y="2652522"/>
                </a:lnTo>
                <a:lnTo>
                  <a:pt x="1869948" y="2614422"/>
                </a:lnTo>
                <a:close/>
              </a:path>
              <a:path w="5347970" h="2683509">
                <a:moveTo>
                  <a:pt x="1794510" y="2603754"/>
                </a:moveTo>
                <a:lnTo>
                  <a:pt x="1757172" y="2599182"/>
                </a:lnTo>
                <a:lnTo>
                  <a:pt x="1751838" y="2636520"/>
                </a:lnTo>
                <a:lnTo>
                  <a:pt x="1789176" y="2641854"/>
                </a:lnTo>
                <a:lnTo>
                  <a:pt x="1794510" y="2603754"/>
                </a:lnTo>
                <a:close/>
              </a:path>
              <a:path w="5347970" h="2683509">
                <a:moveTo>
                  <a:pt x="1719072" y="2593847"/>
                </a:moveTo>
                <a:lnTo>
                  <a:pt x="1681734" y="2588514"/>
                </a:lnTo>
                <a:lnTo>
                  <a:pt x="1676400" y="2625852"/>
                </a:lnTo>
                <a:lnTo>
                  <a:pt x="1713738" y="2631185"/>
                </a:lnTo>
                <a:lnTo>
                  <a:pt x="1719072" y="2593847"/>
                </a:lnTo>
                <a:close/>
              </a:path>
              <a:path w="5347970" h="2683509">
                <a:moveTo>
                  <a:pt x="1643634" y="2583179"/>
                </a:moveTo>
                <a:lnTo>
                  <a:pt x="1606296" y="2577846"/>
                </a:lnTo>
                <a:lnTo>
                  <a:pt x="1600962" y="2615946"/>
                </a:lnTo>
                <a:lnTo>
                  <a:pt x="1638300" y="2621279"/>
                </a:lnTo>
                <a:lnTo>
                  <a:pt x="1643634" y="2583179"/>
                </a:lnTo>
                <a:close/>
              </a:path>
              <a:path w="5347970" h="2683509">
                <a:moveTo>
                  <a:pt x="1568196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2862" y="2610612"/>
                </a:lnTo>
                <a:lnTo>
                  <a:pt x="1568196" y="2572512"/>
                </a:lnTo>
                <a:close/>
              </a:path>
              <a:path w="5347970" h="2683509">
                <a:moveTo>
                  <a:pt x="1492758" y="2562606"/>
                </a:moveTo>
                <a:lnTo>
                  <a:pt x="1454658" y="2557272"/>
                </a:lnTo>
                <a:lnTo>
                  <a:pt x="1450086" y="2595372"/>
                </a:lnTo>
                <a:lnTo>
                  <a:pt x="1487424" y="2599944"/>
                </a:lnTo>
                <a:lnTo>
                  <a:pt x="1492758" y="2562606"/>
                </a:lnTo>
                <a:close/>
              </a:path>
              <a:path w="5347970" h="2683509">
                <a:moveTo>
                  <a:pt x="1417320" y="2551938"/>
                </a:moveTo>
                <a:lnTo>
                  <a:pt x="1379220" y="2546604"/>
                </a:lnTo>
                <a:lnTo>
                  <a:pt x="1374648" y="2584704"/>
                </a:lnTo>
                <a:lnTo>
                  <a:pt x="1411986" y="2590038"/>
                </a:lnTo>
                <a:lnTo>
                  <a:pt x="1417320" y="2551938"/>
                </a:lnTo>
                <a:close/>
              </a:path>
              <a:path w="5347970" h="2683509">
                <a:moveTo>
                  <a:pt x="1341882" y="2542032"/>
                </a:moveTo>
                <a:lnTo>
                  <a:pt x="1303782" y="2536697"/>
                </a:lnTo>
                <a:lnTo>
                  <a:pt x="1299210" y="2574035"/>
                </a:lnTo>
                <a:lnTo>
                  <a:pt x="1336548" y="2579370"/>
                </a:lnTo>
                <a:lnTo>
                  <a:pt x="1341882" y="2542032"/>
                </a:lnTo>
                <a:close/>
              </a:path>
              <a:path w="5347970" h="2683509">
                <a:moveTo>
                  <a:pt x="1266444" y="2531364"/>
                </a:moveTo>
                <a:lnTo>
                  <a:pt x="1228344" y="2526029"/>
                </a:lnTo>
                <a:lnTo>
                  <a:pt x="1223010" y="2564129"/>
                </a:lnTo>
                <a:lnTo>
                  <a:pt x="1261110" y="2569464"/>
                </a:lnTo>
                <a:lnTo>
                  <a:pt x="1266444" y="2531364"/>
                </a:lnTo>
                <a:close/>
              </a:path>
              <a:path w="5347970" h="2683509">
                <a:moveTo>
                  <a:pt x="1191006" y="2520696"/>
                </a:moveTo>
                <a:lnTo>
                  <a:pt x="1152906" y="2516124"/>
                </a:lnTo>
                <a:lnTo>
                  <a:pt x="1147572" y="2553462"/>
                </a:lnTo>
                <a:lnTo>
                  <a:pt x="1185672" y="2558796"/>
                </a:lnTo>
                <a:lnTo>
                  <a:pt x="1191006" y="2520696"/>
                </a:lnTo>
                <a:close/>
              </a:path>
              <a:path w="5347970" h="2683509">
                <a:moveTo>
                  <a:pt x="1115568" y="2510790"/>
                </a:moveTo>
                <a:lnTo>
                  <a:pt x="1077468" y="2505456"/>
                </a:lnTo>
                <a:lnTo>
                  <a:pt x="1072134" y="2542794"/>
                </a:lnTo>
                <a:lnTo>
                  <a:pt x="1110234" y="2548128"/>
                </a:lnTo>
                <a:lnTo>
                  <a:pt x="1115568" y="2510790"/>
                </a:lnTo>
                <a:close/>
              </a:path>
              <a:path w="5347970" h="2683509">
                <a:moveTo>
                  <a:pt x="1040130" y="2500122"/>
                </a:moveTo>
                <a:lnTo>
                  <a:pt x="1002030" y="2494788"/>
                </a:lnTo>
                <a:lnTo>
                  <a:pt x="996696" y="2532888"/>
                </a:lnTo>
                <a:lnTo>
                  <a:pt x="1034796" y="2538222"/>
                </a:lnTo>
                <a:lnTo>
                  <a:pt x="1040130" y="2500122"/>
                </a:lnTo>
                <a:close/>
              </a:path>
              <a:path w="5347970" h="2683509">
                <a:moveTo>
                  <a:pt x="964692" y="2489454"/>
                </a:moveTo>
                <a:lnTo>
                  <a:pt x="926592" y="2484882"/>
                </a:lnTo>
                <a:lnTo>
                  <a:pt x="921258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7970" h="2683509">
                <a:moveTo>
                  <a:pt x="888492" y="2479547"/>
                </a:moveTo>
                <a:lnTo>
                  <a:pt x="851154" y="2474214"/>
                </a:lnTo>
                <a:lnTo>
                  <a:pt x="845820" y="2512314"/>
                </a:lnTo>
                <a:lnTo>
                  <a:pt x="883920" y="2516885"/>
                </a:lnTo>
                <a:lnTo>
                  <a:pt x="888492" y="2479547"/>
                </a:lnTo>
                <a:close/>
              </a:path>
              <a:path w="5347970" h="2683509">
                <a:moveTo>
                  <a:pt x="813054" y="2468879"/>
                </a:moveTo>
                <a:lnTo>
                  <a:pt x="775716" y="2463546"/>
                </a:lnTo>
                <a:lnTo>
                  <a:pt x="770382" y="2501646"/>
                </a:lnTo>
                <a:lnTo>
                  <a:pt x="808482" y="2506979"/>
                </a:lnTo>
                <a:lnTo>
                  <a:pt x="813054" y="2468879"/>
                </a:lnTo>
                <a:close/>
              </a:path>
              <a:path w="5347970" h="2683509">
                <a:moveTo>
                  <a:pt x="737616" y="2458974"/>
                </a:moveTo>
                <a:lnTo>
                  <a:pt x="700278" y="2453640"/>
                </a:lnTo>
                <a:lnTo>
                  <a:pt x="694944" y="2490978"/>
                </a:lnTo>
                <a:lnTo>
                  <a:pt x="733044" y="2496312"/>
                </a:lnTo>
                <a:lnTo>
                  <a:pt x="737616" y="2458974"/>
                </a:lnTo>
                <a:close/>
              </a:path>
              <a:path w="5347970" h="2683509">
                <a:moveTo>
                  <a:pt x="662178" y="2448306"/>
                </a:moveTo>
                <a:lnTo>
                  <a:pt x="624840" y="2442972"/>
                </a:lnTo>
                <a:lnTo>
                  <a:pt x="619506" y="2481072"/>
                </a:lnTo>
                <a:lnTo>
                  <a:pt x="656844" y="2486406"/>
                </a:lnTo>
                <a:lnTo>
                  <a:pt x="662178" y="2448306"/>
                </a:lnTo>
                <a:close/>
              </a:path>
              <a:path w="5347970" h="2683509">
                <a:moveTo>
                  <a:pt x="586740" y="2437638"/>
                </a:moveTo>
                <a:lnTo>
                  <a:pt x="549402" y="2433066"/>
                </a:lnTo>
                <a:lnTo>
                  <a:pt x="544068" y="2470404"/>
                </a:lnTo>
                <a:lnTo>
                  <a:pt x="581406" y="2475738"/>
                </a:lnTo>
                <a:lnTo>
                  <a:pt x="586740" y="2437638"/>
                </a:lnTo>
                <a:close/>
              </a:path>
              <a:path w="5347970" h="2683509">
                <a:moveTo>
                  <a:pt x="511302" y="2427732"/>
                </a:moveTo>
                <a:lnTo>
                  <a:pt x="473964" y="2422397"/>
                </a:lnTo>
                <a:lnTo>
                  <a:pt x="468630" y="2459735"/>
                </a:lnTo>
                <a:lnTo>
                  <a:pt x="505968" y="2465070"/>
                </a:lnTo>
                <a:lnTo>
                  <a:pt x="511302" y="2427732"/>
                </a:lnTo>
                <a:close/>
              </a:path>
              <a:path w="5347970" h="2683509">
                <a:moveTo>
                  <a:pt x="435864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0530" y="2455164"/>
                </a:lnTo>
                <a:lnTo>
                  <a:pt x="435864" y="2417064"/>
                </a:lnTo>
                <a:close/>
              </a:path>
              <a:path w="5347970" h="2683509">
                <a:moveTo>
                  <a:pt x="360426" y="2406396"/>
                </a:moveTo>
                <a:lnTo>
                  <a:pt x="322326" y="2401824"/>
                </a:lnTo>
                <a:lnTo>
                  <a:pt x="317754" y="2439162"/>
                </a:lnTo>
                <a:lnTo>
                  <a:pt x="355092" y="2444496"/>
                </a:lnTo>
                <a:lnTo>
                  <a:pt x="360426" y="2406396"/>
                </a:lnTo>
                <a:close/>
              </a:path>
              <a:path w="5347970" h="2683509">
                <a:moveTo>
                  <a:pt x="284988" y="2396490"/>
                </a:moveTo>
                <a:lnTo>
                  <a:pt x="246887" y="2391156"/>
                </a:lnTo>
                <a:lnTo>
                  <a:pt x="242316" y="2429256"/>
                </a:lnTo>
                <a:lnTo>
                  <a:pt x="279654" y="2433828"/>
                </a:lnTo>
                <a:lnTo>
                  <a:pt x="284988" y="2396490"/>
                </a:lnTo>
                <a:close/>
              </a:path>
              <a:path w="5347970" h="2683509">
                <a:moveTo>
                  <a:pt x="209550" y="2385822"/>
                </a:moveTo>
                <a:lnTo>
                  <a:pt x="171450" y="2380488"/>
                </a:lnTo>
                <a:lnTo>
                  <a:pt x="166878" y="2418588"/>
                </a:lnTo>
                <a:lnTo>
                  <a:pt x="204216" y="2423922"/>
                </a:lnTo>
                <a:lnTo>
                  <a:pt x="209550" y="2385822"/>
                </a:lnTo>
                <a:close/>
              </a:path>
              <a:path w="5347970" h="2683509">
                <a:moveTo>
                  <a:pt x="121157" y="2335529"/>
                </a:moveTo>
                <a:lnTo>
                  <a:pt x="0" y="2376678"/>
                </a:lnTo>
                <a:lnTo>
                  <a:pt x="91439" y="2438963"/>
                </a:lnTo>
                <a:lnTo>
                  <a:pt x="91439" y="2407920"/>
                </a:lnTo>
                <a:lnTo>
                  <a:pt x="96774" y="2370582"/>
                </a:lnTo>
                <a:lnTo>
                  <a:pt x="115798" y="2373299"/>
                </a:lnTo>
                <a:lnTo>
                  <a:pt x="121157" y="2335529"/>
                </a:lnTo>
                <a:close/>
              </a:path>
              <a:path w="5347970" h="2683509">
                <a:moveTo>
                  <a:pt x="115798" y="2373299"/>
                </a:moveTo>
                <a:lnTo>
                  <a:pt x="96774" y="2370582"/>
                </a:lnTo>
                <a:lnTo>
                  <a:pt x="91439" y="2407920"/>
                </a:lnTo>
                <a:lnTo>
                  <a:pt x="110500" y="2410642"/>
                </a:lnTo>
                <a:lnTo>
                  <a:pt x="115798" y="2373299"/>
                </a:lnTo>
                <a:close/>
              </a:path>
              <a:path w="5347970" h="2683509">
                <a:moveTo>
                  <a:pt x="110500" y="2410642"/>
                </a:moveTo>
                <a:lnTo>
                  <a:pt x="91439" y="2407920"/>
                </a:lnTo>
                <a:lnTo>
                  <a:pt x="91439" y="2438963"/>
                </a:lnTo>
                <a:lnTo>
                  <a:pt x="105156" y="2448306"/>
                </a:lnTo>
                <a:lnTo>
                  <a:pt x="110500" y="2410642"/>
                </a:lnTo>
                <a:close/>
              </a:path>
              <a:path w="5347970" h="2683509">
                <a:moveTo>
                  <a:pt x="134112" y="2375916"/>
                </a:moveTo>
                <a:lnTo>
                  <a:pt x="115798" y="2373299"/>
                </a:lnTo>
                <a:lnTo>
                  <a:pt x="110500" y="2410642"/>
                </a:lnTo>
                <a:lnTo>
                  <a:pt x="128778" y="2413254"/>
                </a:lnTo>
                <a:lnTo>
                  <a:pt x="134112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2861" y="1334330"/>
            <a:ext cx="80587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高级语言(语句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嵌入式SQL语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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8118" y="922522"/>
            <a:ext cx="18599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拟解决的问题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11515" y="2795016"/>
            <a:ext cx="6528054" cy="3849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453" y="1434581"/>
            <a:ext cx="7475220" cy="1826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从使用者角度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专业人员可熟练写出SQL语句，但大部分的普通用户…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973955">
              <a:lnSpc>
                <a:spcPct val="100000"/>
              </a:lnSpc>
            </a:pPr>
            <a:endParaRPr lang="en-US" sz="19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973955">
              <a:lnSpc>
                <a:spcPct val="100000"/>
              </a:lnSpc>
            </a:pPr>
            <a:r>
              <a:rPr sz="24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数据库应用程序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2486" y="4211801"/>
            <a:ext cx="430887" cy="144907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普通用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户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9D7B61-C351-47BD-BB72-637E8B8E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 </a:t>
            </a:r>
            <a:r>
              <a:rPr lang="zh-CN" altLang="en-US" b="1" dirty="0"/>
              <a:t>嵌入式</a:t>
            </a:r>
            <a:r>
              <a:rPr lang="en-US" altLang="zh-CN" b="1" dirty="0"/>
              <a:t>SQL</a:t>
            </a:r>
            <a:r>
              <a:rPr lang="zh-CN" altLang="en-US" b="1" dirty="0"/>
              <a:t>语言概述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900" y="4286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基本机制</a:t>
            </a:r>
            <a:endParaRPr sz="2000" dirty="0"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50900" y="1635919"/>
            <a:ext cx="8626475" cy="4378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2800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状态捕获及其</a:t>
            </a:r>
            <a:r>
              <a:rPr lang="zh-CN" altLang="en-US" sz="28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处理</a:t>
            </a:r>
            <a:endParaRPr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7470" marR="160655">
              <a:lnSpc>
                <a:spcPct val="134700"/>
              </a:lnSpc>
              <a:spcBef>
                <a:spcPts val="585"/>
              </a:spcBef>
            </a:pPr>
            <a:r>
              <a:rPr sz="2000" b="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0" spc="9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0" spc="-5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状态，是嵌入式SQL语句的执行状态，尤其指一些出错状态；有时程序需</a:t>
            </a:r>
            <a:r>
              <a:rPr sz="2000" b="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0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要知道这些状态并对这些状态进行</a:t>
            </a:r>
            <a:r>
              <a:rPr lang="zh-CN" altLang="en-US" sz="2000" b="0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77470">
              <a:lnSpc>
                <a:spcPct val="100000"/>
              </a:lnSpc>
              <a:spcBef>
                <a:spcPts val="840"/>
              </a:spcBef>
            </a:pPr>
            <a:r>
              <a:rPr sz="2000" b="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0" spc="9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</a:t>
            </a:r>
            <a:r>
              <a:rPr sz="2000" b="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0" spc="-5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SQL程序中，</a:t>
            </a:r>
            <a:r>
              <a:rPr sz="2000" b="0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状态捕获及</a:t>
            </a:r>
            <a:r>
              <a:rPr lang="zh-CN" altLang="en-US" sz="2000" b="0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2000" b="0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有三部分构成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534670">
              <a:lnSpc>
                <a:spcPct val="100000"/>
              </a:lnSpc>
              <a:spcBef>
                <a:spcPts val="755"/>
              </a:spcBef>
            </a:pPr>
            <a:r>
              <a:rPr sz="1800" b="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设置SQL通信区: </a:t>
            </a:r>
            <a:r>
              <a:rPr sz="1800" b="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一般在嵌入式SQL程序的开始处便设置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170305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include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sqlca;</a:t>
            </a:r>
          </a:p>
          <a:p>
            <a:pPr marL="534670" marR="5080">
              <a:lnSpc>
                <a:spcPts val="2930"/>
              </a:lnSpc>
              <a:spcBef>
                <a:spcPts val="215"/>
              </a:spcBef>
            </a:pPr>
            <a:r>
              <a:rPr sz="1800" b="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设置状态捕获语句:</a:t>
            </a:r>
            <a:r>
              <a:rPr sz="1800" b="0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在嵌入式SQL程序的任何位置都可设置；可多次设置；但有 </a:t>
            </a:r>
            <a:r>
              <a:rPr sz="1800" b="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作用域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156335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whenever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report_error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</a:p>
          <a:p>
            <a:pPr marL="534670">
              <a:lnSpc>
                <a:spcPct val="100000"/>
              </a:lnSpc>
              <a:spcBef>
                <a:spcPts val="730"/>
              </a:spcBef>
            </a:pPr>
            <a:r>
              <a:rPr sz="1800" b="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0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</a:t>
            </a:r>
            <a:r>
              <a:rPr lang="zh-CN" altLang="en-US" sz="1800" b="0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1800" b="0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</a:t>
            </a:r>
            <a:r>
              <a:rPr sz="1800" b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 </a:t>
            </a:r>
            <a:r>
              <a:rPr sz="1800" b="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某一段程序以应对SQL操作的某种状态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181100">
              <a:lnSpc>
                <a:spcPct val="100000"/>
              </a:lnSpc>
              <a:spcBef>
                <a:spcPts val="795"/>
              </a:spcBef>
              <a:tabLst>
                <a:tab pos="2705735" algn="l"/>
              </a:tabLst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report_error:	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rollback;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521128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基本机制</a:t>
            </a:r>
            <a:endParaRPr sz="2000" dirty="0"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619445" y="1635919"/>
            <a:ext cx="8626475" cy="149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SQL通信区: SQLCA</a:t>
            </a:r>
          </a:p>
          <a:p>
            <a:pPr marL="433705" marR="5080">
              <a:lnSpc>
                <a:spcPct val="145300"/>
              </a:lnSpc>
              <a:spcBef>
                <a:spcPts val="105"/>
              </a:spcBef>
            </a:pPr>
            <a:r>
              <a:rPr sz="1800" b="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0" spc="4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是一个已被声明过的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具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语言的结构形式的内存信息区，其中的成员变 </a:t>
            </a:r>
            <a:r>
              <a:rPr sz="1800" spc="-1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量用来记</a:t>
            </a:r>
            <a:r>
              <a:rPr sz="1800" spc="-5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录</a:t>
            </a:r>
            <a:r>
              <a:rPr sz="1800" spc="-5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spc="-1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语句执行的状态，</a:t>
            </a:r>
            <a:r>
              <a:rPr sz="1800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便于宿主程序读取与</a:t>
            </a:r>
            <a:r>
              <a:rPr lang="zh-CN" altLang="en-US" sz="1800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33705">
              <a:lnSpc>
                <a:spcPct val="100000"/>
              </a:lnSpc>
              <a:spcBef>
                <a:spcPts val="975"/>
              </a:spcBef>
            </a:pPr>
            <a:r>
              <a:rPr sz="1800" b="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0" spc="4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是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DBMS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执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行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与宿主程序之间交流的桥梁之一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7065" y="3241548"/>
            <a:ext cx="3905250" cy="3686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2172" y="3458717"/>
            <a:ext cx="2283460" cy="1426210"/>
          </a:xfrm>
          <a:custGeom>
            <a:avLst/>
            <a:gdLst/>
            <a:ahLst/>
            <a:cxnLst/>
            <a:rect l="l" t="t" r="r" b="b"/>
            <a:pathLst>
              <a:path w="2283459" h="1426210">
                <a:moveTo>
                  <a:pt x="2282952" y="713232"/>
                </a:moveTo>
                <a:lnTo>
                  <a:pt x="2279171" y="654729"/>
                </a:lnTo>
                <a:lnTo>
                  <a:pt x="2268025" y="597530"/>
                </a:lnTo>
                <a:lnTo>
                  <a:pt x="2249807" y="541818"/>
                </a:lnTo>
                <a:lnTo>
                  <a:pt x="2224808" y="487777"/>
                </a:lnTo>
                <a:lnTo>
                  <a:pt x="2193321" y="435590"/>
                </a:lnTo>
                <a:lnTo>
                  <a:pt x="2155640" y="385440"/>
                </a:lnTo>
                <a:lnTo>
                  <a:pt x="2112055" y="337511"/>
                </a:lnTo>
                <a:lnTo>
                  <a:pt x="2062862" y="291986"/>
                </a:lnTo>
                <a:lnTo>
                  <a:pt x="2008350" y="249049"/>
                </a:lnTo>
                <a:lnTo>
                  <a:pt x="1948814" y="208883"/>
                </a:lnTo>
                <a:lnTo>
                  <a:pt x="1884547" y="171672"/>
                </a:lnTo>
                <a:lnTo>
                  <a:pt x="1815839" y="137598"/>
                </a:lnTo>
                <a:lnTo>
                  <a:pt x="1742985" y="106847"/>
                </a:lnTo>
                <a:lnTo>
                  <a:pt x="1666277" y="79600"/>
                </a:lnTo>
                <a:lnTo>
                  <a:pt x="1586007" y="56042"/>
                </a:lnTo>
                <a:lnTo>
                  <a:pt x="1502468" y="36356"/>
                </a:lnTo>
                <a:lnTo>
                  <a:pt x="1415953" y="20725"/>
                </a:lnTo>
                <a:lnTo>
                  <a:pt x="1326754" y="9333"/>
                </a:lnTo>
                <a:lnTo>
                  <a:pt x="1235164" y="2364"/>
                </a:lnTo>
                <a:lnTo>
                  <a:pt x="1141476" y="0"/>
                </a:lnTo>
                <a:lnTo>
                  <a:pt x="1047890" y="2364"/>
                </a:lnTo>
                <a:lnTo>
                  <a:pt x="956382" y="9333"/>
                </a:lnTo>
                <a:lnTo>
                  <a:pt x="867246" y="20725"/>
                </a:lnTo>
                <a:lnTo>
                  <a:pt x="780775" y="36356"/>
                </a:lnTo>
                <a:lnTo>
                  <a:pt x="697265" y="56042"/>
                </a:lnTo>
                <a:lnTo>
                  <a:pt x="617010" y="79600"/>
                </a:lnTo>
                <a:lnTo>
                  <a:pt x="540304" y="106847"/>
                </a:lnTo>
                <a:lnTo>
                  <a:pt x="467441" y="137598"/>
                </a:lnTo>
                <a:lnTo>
                  <a:pt x="398716" y="171672"/>
                </a:lnTo>
                <a:lnTo>
                  <a:pt x="334422" y="208883"/>
                </a:lnTo>
                <a:lnTo>
                  <a:pt x="274855" y="249049"/>
                </a:lnTo>
                <a:lnTo>
                  <a:pt x="220309" y="291986"/>
                </a:lnTo>
                <a:lnTo>
                  <a:pt x="171078" y="337511"/>
                </a:lnTo>
                <a:lnTo>
                  <a:pt x="127455" y="385440"/>
                </a:lnTo>
                <a:lnTo>
                  <a:pt x="89737" y="435590"/>
                </a:lnTo>
                <a:lnTo>
                  <a:pt x="58216" y="487777"/>
                </a:lnTo>
                <a:lnTo>
                  <a:pt x="33188" y="541818"/>
                </a:lnTo>
                <a:lnTo>
                  <a:pt x="14946" y="597530"/>
                </a:lnTo>
                <a:lnTo>
                  <a:pt x="3785" y="654729"/>
                </a:lnTo>
                <a:lnTo>
                  <a:pt x="0" y="713232"/>
                </a:lnTo>
                <a:lnTo>
                  <a:pt x="3785" y="771625"/>
                </a:lnTo>
                <a:lnTo>
                  <a:pt x="14946" y="828726"/>
                </a:lnTo>
                <a:lnTo>
                  <a:pt x="33188" y="884351"/>
                </a:lnTo>
                <a:lnTo>
                  <a:pt x="58216" y="938314"/>
                </a:lnTo>
                <a:lnTo>
                  <a:pt x="89737" y="990433"/>
                </a:lnTo>
                <a:lnTo>
                  <a:pt x="127455" y="1040523"/>
                </a:lnTo>
                <a:lnTo>
                  <a:pt x="171078" y="1088400"/>
                </a:lnTo>
                <a:lnTo>
                  <a:pt x="202692" y="1117605"/>
                </a:lnTo>
                <a:lnTo>
                  <a:pt x="202692" y="713232"/>
                </a:lnTo>
                <a:lnTo>
                  <a:pt x="205800" y="665136"/>
                </a:lnTo>
                <a:lnTo>
                  <a:pt x="214967" y="618107"/>
                </a:lnTo>
                <a:lnTo>
                  <a:pt x="229949" y="572295"/>
                </a:lnTo>
                <a:lnTo>
                  <a:pt x="250509" y="527852"/>
                </a:lnTo>
                <a:lnTo>
                  <a:pt x="276403" y="484929"/>
                </a:lnTo>
                <a:lnTo>
                  <a:pt x="307393" y="443678"/>
                </a:lnTo>
                <a:lnTo>
                  <a:pt x="343236" y="404250"/>
                </a:lnTo>
                <a:lnTo>
                  <a:pt x="383694" y="366796"/>
                </a:lnTo>
                <a:lnTo>
                  <a:pt x="428525" y="331468"/>
                </a:lnTo>
                <a:lnTo>
                  <a:pt x="477488" y="298418"/>
                </a:lnTo>
                <a:lnTo>
                  <a:pt x="530343" y="267796"/>
                </a:lnTo>
                <a:lnTo>
                  <a:pt x="586849" y="239755"/>
                </a:lnTo>
                <a:lnTo>
                  <a:pt x="646766" y="214446"/>
                </a:lnTo>
                <a:lnTo>
                  <a:pt x="709854" y="192020"/>
                </a:lnTo>
                <a:lnTo>
                  <a:pt x="775870" y="172628"/>
                </a:lnTo>
                <a:lnTo>
                  <a:pt x="844576" y="156423"/>
                </a:lnTo>
                <a:lnTo>
                  <a:pt x="915730" y="143555"/>
                </a:lnTo>
                <a:lnTo>
                  <a:pt x="989092" y="134176"/>
                </a:lnTo>
                <a:lnTo>
                  <a:pt x="1064420" y="128438"/>
                </a:lnTo>
                <a:lnTo>
                  <a:pt x="1141476" y="126492"/>
                </a:lnTo>
                <a:lnTo>
                  <a:pt x="1218536" y="128438"/>
                </a:lnTo>
                <a:lnTo>
                  <a:pt x="1293881" y="134176"/>
                </a:lnTo>
                <a:lnTo>
                  <a:pt x="1367267" y="143555"/>
                </a:lnTo>
                <a:lnTo>
                  <a:pt x="1438454" y="156423"/>
                </a:lnTo>
                <a:lnTo>
                  <a:pt x="1507200" y="172628"/>
                </a:lnTo>
                <a:lnTo>
                  <a:pt x="1573262" y="192020"/>
                </a:lnTo>
                <a:lnTo>
                  <a:pt x="1636399" y="214446"/>
                </a:lnTo>
                <a:lnTo>
                  <a:pt x="1696370" y="239755"/>
                </a:lnTo>
                <a:lnTo>
                  <a:pt x="1752932" y="267796"/>
                </a:lnTo>
                <a:lnTo>
                  <a:pt x="1805844" y="298418"/>
                </a:lnTo>
                <a:lnTo>
                  <a:pt x="1854864" y="331468"/>
                </a:lnTo>
                <a:lnTo>
                  <a:pt x="1899751" y="366796"/>
                </a:lnTo>
                <a:lnTo>
                  <a:pt x="1940262" y="404250"/>
                </a:lnTo>
                <a:lnTo>
                  <a:pt x="1976156" y="443678"/>
                </a:lnTo>
                <a:lnTo>
                  <a:pt x="2007191" y="484929"/>
                </a:lnTo>
                <a:lnTo>
                  <a:pt x="2033125" y="527852"/>
                </a:lnTo>
                <a:lnTo>
                  <a:pt x="2053717" y="572295"/>
                </a:lnTo>
                <a:lnTo>
                  <a:pt x="2068725" y="618107"/>
                </a:lnTo>
                <a:lnTo>
                  <a:pt x="2077907" y="665136"/>
                </a:lnTo>
                <a:lnTo>
                  <a:pt x="2081022" y="713232"/>
                </a:lnTo>
                <a:lnTo>
                  <a:pt x="2081022" y="1117091"/>
                </a:lnTo>
                <a:lnTo>
                  <a:pt x="2112055" y="1088400"/>
                </a:lnTo>
                <a:lnTo>
                  <a:pt x="2155640" y="1040523"/>
                </a:lnTo>
                <a:lnTo>
                  <a:pt x="2193321" y="990433"/>
                </a:lnTo>
                <a:lnTo>
                  <a:pt x="2224808" y="938314"/>
                </a:lnTo>
                <a:lnTo>
                  <a:pt x="2249807" y="884351"/>
                </a:lnTo>
                <a:lnTo>
                  <a:pt x="2268025" y="828726"/>
                </a:lnTo>
                <a:lnTo>
                  <a:pt x="2279171" y="771625"/>
                </a:lnTo>
                <a:lnTo>
                  <a:pt x="2282952" y="713232"/>
                </a:lnTo>
                <a:close/>
              </a:path>
              <a:path w="2283459" h="1426210">
                <a:moveTo>
                  <a:pt x="2081022" y="1117091"/>
                </a:moveTo>
                <a:lnTo>
                  <a:pt x="2081022" y="713232"/>
                </a:lnTo>
                <a:lnTo>
                  <a:pt x="2077907" y="761321"/>
                </a:lnTo>
                <a:lnTo>
                  <a:pt x="2068725" y="808334"/>
                </a:lnTo>
                <a:lnTo>
                  <a:pt x="2053717" y="854121"/>
                </a:lnTo>
                <a:lnTo>
                  <a:pt x="2033125" y="898532"/>
                </a:lnTo>
                <a:lnTo>
                  <a:pt x="2007191" y="941415"/>
                </a:lnTo>
                <a:lnTo>
                  <a:pt x="1976156" y="982621"/>
                </a:lnTo>
                <a:lnTo>
                  <a:pt x="1940262" y="1021999"/>
                </a:lnTo>
                <a:lnTo>
                  <a:pt x="1899751" y="1059399"/>
                </a:lnTo>
                <a:lnTo>
                  <a:pt x="1854864" y="1094671"/>
                </a:lnTo>
                <a:lnTo>
                  <a:pt x="1805844" y="1127664"/>
                </a:lnTo>
                <a:lnTo>
                  <a:pt x="1752932" y="1158229"/>
                </a:lnTo>
                <a:lnTo>
                  <a:pt x="1696370" y="1186214"/>
                </a:lnTo>
                <a:lnTo>
                  <a:pt x="1636399" y="1211470"/>
                </a:lnTo>
                <a:lnTo>
                  <a:pt x="1573262" y="1233846"/>
                </a:lnTo>
                <a:lnTo>
                  <a:pt x="1507200" y="1253192"/>
                </a:lnTo>
                <a:lnTo>
                  <a:pt x="1438454" y="1269357"/>
                </a:lnTo>
                <a:lnTo>
                  <a:pt x="1367267" y="1282192"/>
                </a:lnTo>
                <a:lnTo>
                  <a:pt x="1293881" y="1291546"/>
                </a:lnTo>
                <a:lnTo>
                  <a:pt x="1218536" y="1297269"/>
                </a:lnTo>
                <a:lnTo>
                  <a:pt x="1141476" y="1299210"/>
                </a:lnTo>
                <a:lnTo>
                  <a:pt x="1064420" y="1297269"/>
                </a:lnTo>
                <a:lnTo>
                  <a:pt x="989092" y="1291546"/>
                </a:lnTo>
                <a:lnTo>
                  <a:pt x="915730" y="1282192"/>
                </a:lnTo>
                <a:lnTo>
                  <a:pt x="844576" y="1269357"/>
                </a:lnTo>
                <a:lnTo>
                  <a:pt x="775870" y="1253192"/>
                </a:lnTo>
                <a:lnTo>
                  <a:pt x="709854" y="1233846"/>
                </a:lnTo>
                <a:lnTo>
                  <a:pt x="646766" y="1211470"/>
                </a:lnTo>
                <a:lnTo>
                  <a:pt x="586849" y="1186214"/>
                </a:lnTo>
                <a:lnTo>
                  <a:pt x="530343" y="1158229"/>
                </a:lnTo>
                <a:lnTo>
                  <a:pt x="477488" y="1127664"/>
                </a:lnTo>
                <a:lnTo>
                  <a:pt x="428525" y="1094671"/>
                </a:lnTo>
                <a:lnTo>
                  <a:pt x="383694" y="1059399"/>
                </a:lnTo>
                <a:lnTo>
                  <a:pt x="343236" y="1021999"/>
                </a:lnTo>
                <a:lnTo>
                  <a:pt x="307393" y="982621"/>
                </a:lnTo>
                <a:lnTo>
                  <a:pt x="276403" y="941415"/>
                </a:lnTo>
                <a:lnTo>
                  <a:pt x="250509" y="898532"/>
                </a:lnTo>
                <a:lnTo>
                  <a:pt x="229949" y="854121"/>
                </a:lnTo>
                <a:lnTo>
                  <a:pt x="214967" y="808334"/>
                </a:lnTo>
                <a:lnTo>
                  <a:pt x="205800" y="761321"/>
                </a:lnTo>
                <a:lnTo>
                  <a:pt x="202692" y="713232"/>
                </a:lnTo>
                <a:lnTo>
                  <a:pt x="202692" y="1117605"/>
                </a:lnTo>
                <a:lnTo>
                  <a:pt x="274855" y="1176779"/>
                </a:lnTo>
                <a:lnTo>
                  <a:pt x="334422" y="1216914"/>
                </a:lnTo>
                <a:lnTo>
                  <a:pt x="398716" y="1254099"/>
                </a:lnTo>
                <a:lnTo>
                  <a:pt x="467441" y="1288151"/>
                </a:lnTo>
                <a:lnTo>
                  <a:pt x="540304" y="1318887"/>
                </a:lnTo>
                <a:lnTo>
                  <a:pt x="617010" y="1346121"/>
                </a:lnTo>
                <a:lnTo>
                  <a:pt x="697265" y="1369671"/>
                </a:lnTo>
                <a:lnTo>
                  <a:pt x="780775" y="1389351"/>
                </a:lnTo>
                <a:lnTo>
                  <a:pt x="867246" y="1404978"/>
                </a:lnTo>
                <a:lnTo>
                  <a:pt x="956382" y="1416369"/>
                </a:lnTo>
                <a:lnTo>
                  <a:pt x="1047890" y="1423338"/>
                </a:lnTo>
                <a:lnTo>
                  <a:pt x="1141476" y="1425702"/>
                </a:lnTo>
                <a:lnTo>
                  <a:pt x="1235164" y="1423338"/>
                </a:lnTo>
                <a:lnTo>
                  <a:pt x="1326754" y="1416369"/>
                </a:lnTo>
                <a:lnTo>
                  <a:pt x="1415953" y="1404978"/>
                </a:lnTo>
                <a:lnTo>
                  <a:pt x="1502468" y="1389351"/>
                </a:lnTo>
                <a:lnTo>
                  <a:pt x="1586007" y="1369671"/>
                </a:lnTo>
                <a:lnTo>
                  <a:pt x="1666277" y="1346121"/>
                </a:lnTo>
                <a:lnTo>
                  <a:pt x="1742985" y="1318887"/>
                </a:lnTo>
                <a:lnTo>
                  <a:pt x="1815839" y="1288151"/>
                </a:lnTo>
                <a:lnTo>
                  <a:pt x="1884547" y="1254099"/>
                </a:lnTo>
                <a:lnTo>
                  <a:pt x="1948814" y="1216914"/>
                </a:lnTo>
                <a:lnTo>
                  <a:pt x="2008350" y="1176779"/>
                </a:lnTo>
                <a:lnTo>
                  <a:pt x="2062862" y="1133880"/>
                </a:lnTo>
                <a:lnTo>
                  <a:pt x="2081022" y="111709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1148" y="3574541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5">
                <a:moveTo>
                  <a:pt x="1905000" y="597407"/>
                </a:moveTo>
                <a:lnTo>
                  <a:pt x="1901845" y="548410"/>
                </a:lnTo>
                <a:lnTo>
                  <a:pt x="1892546" y="500503"/>
                </a:lnTo>
                <a:lnTo>
                  <a:pt x="1877345" y="453841"/>
                </a:lnTo>
                <a:lnTo>
                  <a:pt x="1856488" y="408578"/>
                </a:lnTo>
                <a:lnTo>
                  <a:pt x="1830216" y="364867"/>
                </a:lnTo>
                <a:lnTo>
                  <a:pt x="1798776" y="322861"/>
                </a:lnTo>
                <a:lnTo>
                  <a:pt x="1762410" y="282716"/>
                </a:lnTo>
                <a:lnTo>
                  <a:pt x="1721364" y="244583"/>
                </a:lnTo>
                <a:lnTo>
                  <a:pt x="1675880" y="208618"/>
                </a:lnTo>
                <a:lnTo>
                  <a:pt x="1626203" y="174974"/>
                </a:lnTo>
                <a:lnTo>
                  <a:pt x="1572577" y="143804"/>
                </a:lnTo>
                <a:lnTo>
                  <a:pt x="1515246" y="115263"/>
                </a:lnTo>
                <a:lnTo>
                  <a:pt x="1454454" y="89503"/>
                </a:lnTo>
                <a:lnTo>
                  <a:pt x="1390445" y="66680"/>
                </a:lnTo>
                <a:lnTo>
                  <a:pt x="1323463" y="46946"/>
                </a:lnTo>
                <a:lnTo>
                  <a:pt x="1253752" y="30455"/>
                </a:lnTo>
                <a:lnTo>
                  <a:pt x="1181556" y="17361"/>
                </a:lnTo>
                <a:lnTo>
                  <a:pt x="1107119" y="7818"/>
                </a:lnTo>
                <a:lnTo>
                  <a:pt x="1030686" y="1980"/>
                </a:lnTo>
                <a:lnTo>
                  <a:pt x="952500" y="0"/>
                </a:lnTo>
                <a:lnTo>
                  <a:pt x="874416" y="1980"/>
                </a:lnTo>
                <a:lnTo>
                  <a:pt x="798065" y="7818"/>
                </a:lnTo>
                <a:lnTo>
                  <a:pt x="723691" y="17361"/>
                </a:lnTo>
                <a:lnTo>
                  <a:pt x="651540" y="30455"/>
                </a:lnTo>
                <a:lnTo>
                  <a:pt x="581858" y="46946"/>
                </a:lnTo>
                <a:lnTo>
                  <a:pt x="514891" y="66680"/>
                </a:lnTo>
                <a:lnTo>
                  <a:pt x="450883" y="89503"/>
                </a:lnTo>
                <a:lnTo>
                  <a:pt x="390083" y="115263"/>
                </a:lnTo>
                <a:lnTo>
                  <a:pt x="332733" y="143804"/>
                </a:lnTo>
                <a:lnTo>
                  <a:pt x="279082" y="174974"/>
                </a:lnTo>
                <a:lnTo>
                  <a:pt x="229374" y="208618"/>
                </a:lnTo>
                <a:lnTo>
                  <a:pt x="183855" y="244583"/>
                </a:lnTo>
                <a:lnTo>
                  <a:pt x="142771" y="282716"/>
                </a:lnTo>
                <a:lnTo>
                  <a:pt x="106367" y="322861"/>
                </a:lnTo>
                <a:lnTo>
                  <a:pt x="74890" y="364867"/>
                </a:lnTo>
                <a:lnTo>
                  <a:pt x="48585" y="408578"/>
                </a:lnTo>
                <a:lnTo>
                  <a:pt x="27697" y="453841"/>
                </a:lnTo>
                <a:lnTo>
                  <a:pt x="12473" y="500503"/>
                </a:lnTo>
                <a:lnTo>
                  <a:pt x="3159" y="548410"/>
                </a:lnTo>
                <a:lnTo>
                  <a:pt x="0" y="597408"/>
                </a:lnTo>
                <a:lnTo>
                  <a:pt x="3159" y="646296"/>
                </a:lnTo>
                <a:lnTo>
                  <a:pt x="12473" y="694105"/>
                </a:lnTo>
                <a:lnTo>
                  <a:pt x="27697" y="740680"/>
                </a:lnTo>
                <a:lnTo>
                  <a:pt x="48585" y="785865"/>
                </a:lnTo>
                <a:lnTo>
                  <a:pt x="74890" y="829508"/>
                </a:lnTo>
                <a:lnTo>
                  <a:pt x="106367" y="871453"/>
                </a:lnTo>
                <a:lnTo>
                  <a:pt x="142771" y="911547"/>
                </a:lnTo>
                <a:lnTo>
                  <a:pt x="183855" y="949634"/>
                </a:lnTo>
                <a:lnTo>
                  <a:pt x="229374" y="985562"/>
                </a:lnTo>
                <a:lnTo>
                  <a:pt x="279082" y="1019175"/>
                </a:lnTo>
                <a:lnTo>
                  <a:pt x="332733" y="1050318"/>
                </a:lnTo>
                <a:lnTo>
                  <a:pt x="390083" y="1078839"/>
                </a:lnTo>
                <a:lnTo>
                  <a:pt x="450883" y="1104582"/>
                </a:lnTo>
                <a:lnTo>
                  <a:pt x="514891" y="1127394"/>
                </a:lnTo>
                <a:lnTo>
                  <a:pt x="581858" y="1147119"/>
                </a:lnTo>
                <a:lnTo>
                  <a:pt x="651540" y="1163604"/>
                </a:lnTo>
                <a:lnTo>
                  <a:pt x="723691" y="1176694"/>
                </a:lnTo>
                <a:lnTo>
                  <a:pt x="798065" y="1186235"/>
                </a:lnTo>
                <a:lnTo>
                  <a:pt x="874416" y="1192073"/>
                </a:lnTo>
                <a:lnTo>
                  <a:pt x="952500" y="1194054"/>
                </a:lnTo>
                <a:lnTo>
                  <a:pt x="1030686" y="1192073"/>
                </a:lnTo>
                <a:lnTo>
                  <a:pt x="1107119" y="1186235"/>
                </a:lnTo>
                <a:lnTo>
                  <a:pt x="1181556" y="1176694"/>
                </a:lnTo>
                <a:lnTo>
                  <a:pt x="1253752" y="1163604"/>
                </a:lnTo>
                <a:lnTo>
                  <a:pt x="1323463" y="1147119"/>
                </a:lnTo>
                <a:lnTo>
                  <a:pt x="1390445" y="1127394"/>
                </a:lnTo>
                <a:lnTo>
                  <a:pt x="1454454" y="1104582"/>
                </a:lnTo>
                <a:lnTo>
                  <a:pt x="1515246" y="1078839"/>
                </a:lnTo>
                <a:lnTo>
                  <a:pt x="1572577" y="1050318"/>
                </a:lnTo>
                <a:lnTo>
                  <a:pt x="1626203" y="1019175"/>
                </a:lnTo>
                <a:lnTo>
                  <a:pt x="1675880" y="985562"/>
                </a:lnTo>
                <a:lnTo>
                  <a:pt x="1721364" y="949634"/>
                </a:lnTo>
                <a:lnTo>
                  <a:pt x="1762410" y="911547"/>
                </a:lnTo>
                <a:lnTo>
                  <a:pt x="1798776" y="871453"/>
                </a:lnTo>
                <a:lnTo>
                  <a:pt x="1830216" y="829508"/>
                </a:lnTo>
                <a:lnTo>
                  <a:pt x="1856488" y="785865"/>
                </a:lnTo>
                <a:lnTo>
                  <a:pt x="1877345" y="740680"/>
                </a:lnTo>
                <a:lnTo>
                  <a:pt x="1892546" y="694105"/>
                </a:lnTo>
                <a:lnTo>
                  <a:pt x="1901845" y="646296"/>
                </a:lnTo>
                <a:lnTo>
                  <a:pt x="1905000" y="59740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1148" y="3574541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5">
                <a:moveTo>
                  <a:pt x="952500" y="0"/>
                </a:moveTo>
                <a:lnTo>
                  <a:pt x="874416" y="1980"/>
                </a:lnTo>
                <a:lnTo>
                  <a:pt x="798065" y="7818"/>
                </a:lnTo>
                <a:lnTo>
                  <a:pt x="723691" y="17361"/>
                </a:lnTo>
                <a:lnTo>
                  <a:pt x="651540" y="30455"/>
                </a:lnTo>
                <a:lnTo>
                  <a:pt x="581858" y="46946"/>
                </a:lnTo>
                <a:lnTo>
                  <a:pt x="514891" y="66680"/>
                </a:lnTo>
                <a:lnTo>
                  <a:pt x="450883" y="89503"/>
                </a:lnTo>
                <a:lnTo>
                  <a:pt x="390083" y="115263"/>
                </a:lnTo>
                <a:lnTo>
                  <a:pt x="332733" y="143804"/>
                </a:lnTo>
                <a:lnTo>
                  <a:pt x="279082" y="174974"/>
                </a:lnTo>
                <a:lnTo>
                  <a:pt x="229374" y="208618"/>
                </a:lnTo>
                <a:lnTo>
                  <a:pt x="183855" y="244583"/>
                </a:lnTo>
                <a:lnTo>
                  <a:pt x="142771" y="282716"/>
                </a:lnTo>
                <a:lnTo>
                  <a:pt x="106367" y="322861"/>
                </a:lnTo>
                <a:lnTo>
                  <a:pt x="74890" y="364867"/>
                </a:lnTo>
                <a:lnTo>
                  <a:pt x="48585" y="408578"/>
                </a:lnTo>
                <a:lnTo>
                  <a:pt x="27697" y="453841"/>
                </a:lnTo>
                <a:lnTo>
                  <a:pt x="12473" y="500503"/>
                </a:lnTo>
                <a:lnTo>
                  <a:pt x="3159" y="548410"/>
                </a:lnTo>
                <a:lnTo>
                  <a:pt x="0" y="597408"/>
                </a:lnTo>
                <a:lnTo>
                  <a:pt x="3159" y="646296"/>
                </a:lnTo>
                <a:lnTo>
                  <a:pt x="12473" y="694105"/>
                </a:lnTo>
                <a:lnTo>
                  <a:pt x="27697" y="740680"/>
                </a:lnTo>
                <a:lnTo>
                  <a:pt x="48585" y="785865"/>
                </a:lnTo>
                <a:lnTo>
                  <a:pt x="74890" y="829508"/>
                </a:lnTo>
                <a:lnTo>
                  <a:pt x="106367" y="871453"/>
                </a:lnTo>
                <a:lnTo>
                  <a:pt x="142771" y="911547"/>
                </a:lnTo>
                <a:lnTo>
                  <a:pt x="183855" y="949634"/>
                </a:lnTo>
                <a:lnTo>
                  <a:pt x="229374" y="985562"/>
                </a:lnTo>
                <a:lnTo>
                  <a:pt x="279082" y="1019175"/>
                </a:lnTo>
                <a:lnTo>
                  <a:pt x="332733" y="1050318"/>
                </a:lnTo>
                <a:lnTo>
                  <a:pt x="390083" y="1078839"/>
                </a:lnTo>
                <a:lnTo>
                  <a:pt x="450883" y="1104582"/>
                </a:lnTo>
                <a:lnTo>
                  <a:pt x="514891" y="1127394"/>
                </a:lnTo>
                <a:lnTo>
                  <a:pt x="581858" y="1147119"/>
                </a:lnTo>
                <a:lnTo>
                  <a:pt x="651540" y="1163604"/>
                </a:lnTo>
                <a:lnTo>
                  <a:pt x="723691" y="1176694"/>
                </a:lnTo>
                <a:lnTo>
                  <a:pt x="798065" y="1186235"/>
                </a:lnTo>
                <a:lnTo>
                  <a:pt x="874416" y="1192073"/>
                </a:lnTo>
                <a:lnTo>
                  <a:pt x="952500" y="1194054"/>
                </a:lnTo>
                <a:lnTo>
                  <a:pt x="1030686" y="1192073"/>
                </a:lnTo>
                <a:lnTo>
                  <a:pt x="1107119" y="1186235"/>
                </a:lnTo>
                <a:lnTo>
                  <a:pt x="1181556" y="1176694"/>
                </a:lnTo>
                <a:lnTo>
                  <a:pt x="1253752" y="1163604"/>
                </a:lnTo>
                <a:lnTo>
                  <a:pt x="1323463" y="1147119"/>
                </a:lnTo>
                <a:lnTo>
                  <a:pt x="1390445" y="1127394"/>
                </a:lnTo>
                <a:lnTo>
                  <a:pt x="1454454" y="1104582"/>
                </a:lnTo>
                <a:lnTo>
                  <a:pt x="1515246" y="1078839"/>
                </a:lnTo>
                <a:lnTo>
                  <a:pt x="1572577" y="1050318"/>
                </a:lnTo>
                <a:lnTo>
                  <a:pt x="1626203" y="1019175"/>
                </a:lnTo>
                <a:lnTo>
                  <a:pt x="1675880" y="985562"/>
                </a:lnTo>
                <a:lnTo>
                  <a:pt x="1721364" y="949634"/>
                </a:lnTo>
                <a:lnTo>
                  <a:pt x="1762410" y="911547"/>
                </a:lnTo>
                <a:lnTo>
                  <a:pt x="1798776" y="871453"/>
                </a:lnTo>
                <a:lnTo>
                  <a:pt x="1830216" y="829508"/>
                </a:lnTo>
                <a:lnTo>
                  <a:pt x="1856488" y="785865"/>
                </a:lnTo>
                <a:lnTo>
                  <a:pt x="1877345" y="740680"/>
                </a:lnTo>
                <a:lnTo>
                  <a:pt x="1892546" y="694105"/>
                </a:lnTo>
                <a:lnTo>
                  <a:pt x="1901845" y="646296"/>
                </a:lnTo>
                <a:lnTo>
                  <a:pt x="1905000" y="597407"/>
                </a:lnTo>
                <a:lnTo>
                  <a:pt x="1901845" y="548410"/>
                </a:lnTo>
                <a:lnTo>
                  <a:pt x="1892546" y="500503"/>
                </a:lnTo>
                <a:lnTo>
                  <a:pt x="1877345" y="453841"/>
                </a:lnTo>
                <a:lnTo>
                  <a:pt x="1856488" y="408578"/>
                </a:lnTo>
                <a:lnTo>
                  <a:pt x="1830216" y="364867"/>
                </a:lnTo>
                <a:lnTo>
                  <a:pt x="1798776" y="322861"/>
                </a:lnTo>
                <a:lnTo>
                  <a:pt x="1762410" y="282716"/>
                </a:lnTo>
                <a:lnTo>
                  <a:pt x="1721364" y="244583"/>
                </a:lnTo>
                <a:lnTo>
                  <a:pt x="1675880" y="208618"/>
                </a:lnTo>
                <a:lnTo>
                  <a:pt x="1626203" y="174974"/>
                </a:lnTo>
                <a:lnTo>
                  <a:pt x="1572577" y="143804"/>
                </a:lnTo>
                <a:lnTo>
                  <a:pt x="1515246" y="115263"/>
                </a:lnTo>
                <a:lnTo>
                  <a:pt x="1454454" y="89503"/>
                </a:lnTo>
                <a:lnTo>
                  <a:pt x="1390445" y="66680"/>
                </a:lnTo>
                <a:lnTo>
                  <a:pt x="1323463" y="46946"/>
                </a:lnTo>
                <a:lnTo>
                  <a:pt x="1253752" y="30455"/>
                </a:lnTo>
                <a:lnTo>
                  <a:pt x="1181556" y="17361"/>
                </a:lnTo>
                <a:lnTo>
                  <a:pt x="1107119" y="7818"/>
                </a:lnTo>
                <a:lnTo>
                  <a:pt x="1030686" y="1980"/>
                </a:lnTo>
                <a:lnTo>
                  <a:pt x="9525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8965" y="3793525"/>
            <a:ext cx="15487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可查阅相关手 册解读相关数 据项的含义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6806" y="1647825"/>
            <a:ext cx="8439785" cy="4560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状态捕获语句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R="2387600" algn="ctr">
              <a:lnSpc>
                <a:spcPct val="100000"/>
              </a:lnSpc>
              <a:spcBef>
                <a:spcPts val="71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conditio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action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5080" algn="just">
              <a:lnSpc>
                <a:spcPts val="3130"/>
              </a:lnSpc>
              <a:spcBef>
                <a:spcPts val="21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语句的作用是设置一个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条件陷阱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该条语句会对其后面的所有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由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语句所引起的对数据库系统的调用自动检查它是否满足条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件</a:t>
            </a:r>
            <a:r>
              <a:rPr sz="2000" b="1" spc="-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由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conditio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指出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).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ts val="2070"/>
              </a:lnSpc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检测是否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有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语句出错。其具体意义依赖于特定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DBMS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FOUND: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执行某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语句后，没有相应的结果记录出现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SQLWARNING: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不是错误，但应引起注意的条件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如果满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足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condition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则要采取一些动作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由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action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指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出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CONTINUE: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忽略条件或错误，继续执行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标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号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转移到标号所指示的语句，</a:t>
            </a:r>
            <a:r>
              <a:rPr sz="18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去进行相应的</a:t>
            </a:r>
            <a:r>
              <a:rPr lang="zh-CN" altLang="en-US" sz="1800" b="1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STOP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终止程序运行、撤消当前的工作、断开数据库的连接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函数或</a:t>
            </a:r>
            <a:r>
              <a:rPr sz="1800" b="1" spc="-40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CALL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函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数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调用宿主程序的函数进行</a:t>
            </a:r>
            <a:r>
              <a:rPr lang="zh-CN" altLang="en-US" sz="1800" b="1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r>
              <a:rPr sz="1800" b="1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函数返回后从引发该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condition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语句之后的语句继续进行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5048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基本机制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464843"/>
            <a:ext cx="8569325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状态捕获语句Whenever的作用范围是其后的所有Exec SQL语句，一直到程 序中出现另一条相同条件的Whenever语句为止，后面的将覆盖前面的。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2702" y="2456108"/>
            <a:ext cx="6500997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main()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63220">
              <a:spcBef>
                <a:spcPts val="5"/>
              </a:spcBef>
              <a:tabLst>
                <a:tab pos="1067435" algn="l"/>
                <a:tab pos="1573530" algn="l"/>
                <a:tab pos="2884170" algn="l"/>
              </a:tabLst>
            </a:pP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 err="1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</a:t>
            </a:r>
            <a:r>
              <a:rPr lang="en-US"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2000" b="1" spc="-1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lang="en-US" altLang="zh-CN"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top;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63220">
              <a:lnSpc>
                <a:spcPct val="100000"/>
              </a:lnSpc>
              <a:spcBef>
                <a:spcPts val="5"/>
              </a:spcBef>
              <a:tabLst>
                <a:tab pos="1067435" algn="l"/>
                <a:tab pos="1573530" algn="l"/>
                <a:tab pos="2884170" algn="l"/>
              </a:tabLst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 marR="2704465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goto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s1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</a:t>
            </a:r>
            <a:endParaRPr lang="en-US" b="1" dirty="0">
              <a:solidFill>
                <a:srgbClr val="3333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lang="en-US" altLang="zh-CN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lang="en-US" altLang="zh-CN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lang="en-US" altLang="zh-CN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 </a:t>
            </a:r>
            <a:r>
              <a:rPr lang="en-US" altLang="zh-CN" b="1" spc="-10" dirty="0" err="1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lang="en-US" altLang="zh-CN" b="1" spc="-5" dirty="0" err="1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lang="en-US" altLang="zh-CN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 </a:t>
            </a:r>
            <a:r>
              <a:rPr lang="en-US" altLang="zh-CN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</a:t>
            </a:r>
            <a:r>
              <a:rPr lang="en-US" altLang="zh-CN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lang="en-US" altLang="zh-CN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lang="en-US" altLang="zh-CN" b="1" spc="-10" dirty="0" err="1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</a:t>
            </a:r>
            <a:r>
              <a:rPr lang="en-US" altLang="zh-CN" b="1" spc="-5" dirty="0" err="1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lang="en-US" altLang="zh-CN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lang="en-US" altLang="zh-CN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continue;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lang="en-US" altLang="zh-CN"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s1</a:t>
            </a:r>
            <a:r>
              <a:rPr lang="en-US" altLang="zh-CN"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lang="en-US" altLang="zh-CN"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lang="en-US" altLang="zh-CN"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lang="en-US" altLang="zh-CN"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update</a:t>
            </a:r>
            <a:r>
              <a:rPr lang="en-US" altLang="zh-CN"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agents</a:t>
            </a:r>
            <a:r>
              <a:rPr lang="en-US" altLang="zh-CN"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set</a:t>
            </a:r>
            <a:r>
              <a:rPr lang="en-US" altLang="zh-CN"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percent</a:t>
            </a:r>
            <a:r>
              <a:rPr lang="en-US" altLang="zh-CN"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lang="en-US" altLang="zh-CN"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percent</a:t>
            </a:r>
            <a:r>
              <a:rPr lang="en-US" altLang="zh-CN" sz="16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+</a:t>
            </a:r>
            <a:r>
              <a:rPr lang="en-US" altLang="zh-CN"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lang="en-US" altLang="zh-CN"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</a:t>
            </a:r>
            <a:r>
              <a:rPr lang="en-US" altLang="zh-CN"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lang="en-US" altLang="zh-CN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lang="en-US" altLang="zh-CN"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</a:t>
            </a:r>
            <a:endParaRPr lang="en-US" altLang="zh-CN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lang="en-US" altLang="zh-CN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lang="en-US" altLang="zh-CN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29565">
              <a:lnSpc>
                <a:spcPct val="100000"/>
              </a:lnSpc>
            </a:pP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503" y="5398777"/>
            <a:ext cx="8439150" cy="1430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"/>
              </a:spcBef>
            </a:pPr>
            <a:endParaRPr sz="23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S1标号指示的语句受第二个Whenever语句约束。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注意：作用域是语句在程序中的位置，而不是控制流程(因是预编译程序处 理条件陷阱)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2436" y="5048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基本机制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31" y="1430009"/>
            <a:ext cx="6768465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状态捕获语句Whenever的使用容易引发无限循环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main()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andle_error;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068830" marR="5080" indent="-11423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create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customers(cid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char(4)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null, cname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varchar(13),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 marR="4815840" indent="5073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handle_error: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26465" marR="306260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rop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isconnect;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26465" marR="22034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fprintf(stderr,”coul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creat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customer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table\n”);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-1;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0031" y="5099448"/>
            <a:ext cx="114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2831" y="473763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基本机制</a:t>
            </a:r>
            <a:endParaRPr sz="2000" dirty="0"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6511" y="4865370"/>
            <a:ext cx="1916430" cy="1602105"/>
          </a:xfrm>
          <a:custGeom>
            <a:avLst/>
            <a:gdLst/>
            <a:ahLst/>
            <a:cxnLst/>
            <a:rect l="l" t="t" r="r" b="b"/>
            <a:pathLst>
              <a:path w="1916429" h="1602104">
                <a:moveTo>
                  <a:pt x="1916430" y="800861"/>
                </a:moveTo>
                <a:lnTo>
                  <a:pt x="1913253" y="735225"/>
                </a:lnTo>
                <a:lnTo>
                  <a:pt x="1903889" y="671041"/>
                </a:lnTo>
                <a:lnTo>
                  <a:pt x="1888583" y="608517"/>
                </a:lnTo>
                <a:lnTo>
                  <a:pt x="1867582" y="547859"/>
                </a:lnTo>
                <a:lnTo>
                  <a:pt x="1841134" y="489275"/>
                </a:lnTo>
                <a:lnTo>
                  <a:pt x="1809486" y="432971"/>
                </a:lnTo>
                <a:lnTo>
                  <a:pt x="1772884" y="379154"/>
                </a:lnTo>
                <a:lnTo>
                  <a:pt x="1731574" y="328031"/>
                </a:lnTo>
                <a:lnTo>
                  <a:pt x="1685805" y="279810"/>
                </a:lnTo>
                <a:lnTo>
                  <a:pt x="1635823" y="234695"/>
                </a:lnTo>
                <a:lnTo>
                  <a:pt x="1581875" y="192896"/>
                </a:lnTo>
                <a:lnTo>
                  <a:pt x="1524207" y="154618"/>
                </a:lnTo>
                <a:lnTo>
                  <a:pt x="1463067" y="120069"/>
                </a:lnTo>
                <a:lnTo>
                  <a:pt x="1398701" y="89455"/>
                </a:lnTo>
                <a:lnTo>
                  <a:pt x="1331356" y="62984"/>
                </a:lnTo>
                <a:lnTo>
                  <a:pt x="1261280" y="40861"/>
                </a:lnTo>
                <a:lnTo>
                  <a:pt x="1188719" y="23294"/>
                </a:lnTo>
                <a:lnTo>
                  <a:pt x="1113920" y="10491"/>
                </a:lnTo>
                <a:lnTo>
                  <a:pt x="1037130" y="2657"/>
                </a:lnTo>
                <a:lnTo>
                  <a:pt x="958596" y="0"/>
                </a:lnTo>
                <a:lnTo>
                  <a:pt x="879952" y="2657"/>
                </a:lnTo>
                <a:lnTo>
                  <a:pt x="803064" y="10491"/>
                </a:lnTo>
                <a:lnTo>
                  <a:pt x="728178" y="23294"/>
                </a:lnTo>
                <a:lnTo>
                  <a:pt x="655539" y="40861"/>
                </a:lnTo>
                <a:lnTo>
                  <a:pt x="585394" y="62984"/>
                </a:lnTo>
                <a:lnTo>
                  <a:pt x="517990" y="89455"/>
                </a:lnTo>
                <a:lnTo>
                  <a:pt x="453572" y="120069"/>
                </a:lnTo>
                <a:lnTo>
                  <a:pt x="392387" y="154618"/>
                </a:lnTo>
                <a:lnTo>
                  <a:pt x="334681" y="192896"/>
                </a:lnTo>
                <a:lnTo>
                  <a:pt x="280701" y="234696"/>
                </a:lnTo>
                <a:lnTo>
                  <a:pt x="230693" y="279810"/>
                </a:lnTo>
                <a:lnTo>
                  <a:pt x="184903" y="328031"/>
                </a:lnTo>
                <a:lnTo>
                  <a:pt x="143578" y="379154"/>
                </a:lnTo>
                <a:lnTo>
                  <a:pt x="106964" y="432971"/>
                </a:lnTo>
                <a:lnTo>
                  <a:pt x="75307" y="489275"/>
                </a:lnTo>
                <a:lnTo>
                  <a:pt x="48853" y="547859"/>
                </a:lnTo>
                <a:lnTo>
                  <a:pt x="27849" y="608517"/>
                </a:lnTo>
                <a:lnTo>
                  <a:pt x="12541" y="671041"/>
                </a:lnTo>
                <a:lnTo>
                  <a:pt x="3176" y="735225"/>
                </a:lnTo>
                <a:lnTo>
                  <a:pt x="0" y="800862"/>
                </a:lnTo>
                <a:lnTo>
                  <a:pt x="3176" y="866601"/>
                </a:lnTo>
                <a:lnTo>
                  <a:pt x="12541" y="930867"/>
                </a:lnTo>
                <a:lnTo>
                  <a:pt x="27849" y="993454"/>
                </a:lnTo>
                <a:lnTo>
                  <a:pt x="48853" y="1054156"/>
                </a:lnTo>
                <a:lnTo>
                  <a:pt x="75307" y="1112770"/>
                </a:lnTo>
                <a:lnTo>
                  <a:pt x="106964" y="1169088"/>
                </a:lnTo>
                <a:lnTo>
                  <a:pt x="143578" y="1222907"/>
                </a:lnTo>
                <a:lnTo>
                  <a:pt x="169926" y="1255495"/>
                </a:lnTo>
                <a:lnTo>
                  <a:pt x="169926" y="800862"/>
                </a:lnTo>
                <a:lnTo>
                  <a:pt x="172538" y="746774"/>
                </a:lnTo>
                <a:lnTo>
                  <a:pt x="180240" y="693897"/>
                </a:lnTo>
                <a:lnTo>
                  <a:pt x="192830" y="642397"/>
                </a:lnTo>
                <a:lnTo>
                  <a:pt x="210104" y="592445"/>
                </a:lnTo>
                <a:lnTo>
                  <a:pt x="231862" y="544210"/>
                </a:lnTo>
                <a:lnTo>
                  <a:pt x="257900" y="497861"/>
                </a:lnTo>
                <a:lnTo>
                  <a:pt x="288016" y="453567"/>
                </a:lnTo>
                <a:lnTo>
                  <a:pt x="322009" y="411498"/>
                </a:lnTo>
                <a:lnTo>
                  <a:pt x="359674" y="371822"/>
                </a:lnTo>
                <a:lnTo>
                  <a:pt x="400811" y="334708"/>
                </a:lnTo>
                <a:lnTo>
                  <a:pt x="445218" y="300326"/>
                </a:lnTo>
                <a:lnTo>
                  <a:pt x="492690" y="268845"/>
                </a:lnTo>
                <a:lnTo>
                  <a:pt x="543028" y="240435"/>
                </a:lnTo>
                <a:lnTo>
                  <a:pt x="596027" y="215263"/>
                </a:lnTo>
                <a:lnTo>
                  <a:pt x="651486" y="193500"/>
                </a:lnTo>
                <a:lnTo>
                  <a:pt x="709202" y="175314"/>
                </a:lnTo>
                <a:lnTo>
                  <a:pt x="768974" y="160876"/>
                </a:lnTo>
                <a:lnTo>
                  <a:pt x="830598" y="150353"/>
                </a:lnTo>
                <a:lnTo>
                  <a:pt x="893873" y="143915"/>
                </a:lnTo>
                <a:lnTo>
                  <a:pt x="958596" y="141731"/>
                </a:lnTo>
                <a:lnTo>
                  <a:pt x="1023210" y="143915"/>
                </a:lnTo>
                <a:lnTo>
                  <a:pt x="1086387" y="150353"/>
                </a:lnTo>
                <a:lnTo>
                  <a:pt x="1147923" y="160876"/>
                </a:lnTo>
                <a:lnTo>
                  <a:pt x="1207617" y="175314"/>
                </a:lnTo>
                <a:lnTo>
                  <a:pt x="1265265" y="193500"/>
                </a:lnTo>
                <a:lnTo>
                  <a:pt x="1320664" y="215263"/>
                </a:lnTo>
                <a:lnTo>
                  <a:pt x="1373611" y="240435"/>
                </a:lnTo>
                <a:lnTo>
                  <a:pt x="1423903" y="268845"/>
                </a:lnTo>
                <a:lnTo>
                  <a:pt x="1471338" y="300326"/>
                </a:lnTo>
                <a:lnTo>
                  <a:pt x="1515713" y="334708"/>
                </a:lnTo>
                <a:lnTo>
                  <a:pt x="1556824" y="371822"/>
                </a:lnTo>
                <a:lnTo>
                  <a:pt x="1594469" y="411498"/>
                </a:lnTo>
                <a:lnTo>
                  <a:pt x="1628445" y="453567"/>
                </a:lnTo>
                <a:lnTo>
                  <a:pt x="1658550" y="497861"/>
                </a:lnTo>
                <a:lnTo>
                  <a:pt x="1684579" y="544210"/>
                </a:lnTo>
                <a:lnTo>
                  <a:pt x="1706331" y="592445"/>
                </a:lnTo>
                <a:lnTo>
                  <a:pt x="1723602" y="642397"/>
                </a:lnTo>
                <a:lnTo>
                  <a:pt x="1736190" y="693897"/>
                </a:lnTo>
                <a:lnTo>
                  <a:pt x="1743891" y="746774"/>
                </a:lnTo>
                <a:lnTo>
                  <a:pt x="1746504" y="800861"/>
                </a:lnTo>
                <a:lnTo>
                  <a:pt x="1746504" y="1255548"/>
                </a:lnTo>
                <a:lnTo>
                  <a:pt x="1772884" y="1222907"/>
                </a:lnTo>
                <a:lnTo>
                  <a:pt x="1809486" y="1169088"/>
                </a:lnTo>
                <a:lnTo>
                  <a:pt x="1841134" y="1112770"/>
                </a:lnTo>
                <a:lnTo>
                  <a:pt x="1867582" y="1054156"/>
                </a:lnTo>
                <a:lnTo>
                  <a:pt x="1888583" y="993454"/>
                </a:lnTo>
                <a:lnTo>
                  <a:pt x="1903889" y="930867"/>
                </a:lnTo>
                <a:lnTo>
                  <a:pt x="1913253" y="866601"/>
                </a:lnTo>
                <a:lnTo>
                  <a:pt x="1916430" y="800861"/>
                </a:lnTo>
                <a:close/>
              </a:path>
              <a:path w="1916429" h="1602104">
                <a:moveTo>
                  <a:pt x="1746504" y="1255548"/>
                </a:moveTo>
                <a:lnTo>
                  <a:pt x="1746504" y="800861"/>
                </a:lnTo>
                <a:lnTo>
                  <a:pt x="1743891" y="854949"/>
                </a:lnTo>
                <a:lnTo>
                  <a:pt x="1736190" y="907826"/>
                </a:lnTo>
                <a:lnTo>
                  <a:pt x="1723602" y="959326"/>
                </a:lnTo>
                <a:lnTo>
                  <a:pt x="1706331" y="1009278"/>
                </a:lnTo>
                <a:lnTo>
                  <a:pt x="1684579" y="1057513"/>
                </a:lnTo>
                <a:lnTo>
                  <a:pt x="1658550" y="1103862"/>
                </a:lnTo>
                <a:lnTo>
                  <a:pt x="1628445" y="1148156"/>
                </a:lnTo>
                <a:lnTo>
                  <a:pt x="1594469" y="1190225"/>
                </a:lnTo>
                <a:lnTo>
                  <a:pt x="1556824" y="1229901"/>
                </a:lnTo>
                <a:lnTo>
                  <a:pt x="1515713" y="1267015"/>
                </a:lnTo>
                <a:lnTo>
                  <a:pt x="1471338" y="1301397"/>
                </a:lnTo>
                <a:lnTo>
                  <a:pt x="1423903" y="1332878"/>
                </a:lnTo>
                <a:lnTo>
                  <a:pt x="1373611" y="1361288"/>
                </a:lnTo>
                <a:lnTo>
                  <a:pt x="1320664" y="1386460"/>
                </a:lnTo>
                <a:lnTo>
                  <a:pt x="1265265" y="1408223"/>
                </a:lnTo>
                <a:lnTo>
                  <a:pt x="1207617" y="1426409"/>
                </a:lnTo>
                <a:lnTo>
                  <a:pt x="1147923" y="1440847"/>
                </a:lnTo>
                <a:lnTo>
                  <a:pt x="1086387" y="1451370"/>
                </a:lnTo>
                <a:lnTo>
                  <a:pt x="1023210" y="1457808"/>
                </a:lnTo>
                <a:lnTo>
                  <a:pt x="958596" y="1459992"/>
                </a:lnTo>
                <a:lnTo>
                  <a:pt x="893873" y="1457808"/>
                </a:lnTo>
                <a:lnTo>
                  <a:pt x="830598" y="1451370"/>
                </a:lnTo>
                <a:lnTo>
                  <a:pt x="768974" y="1440847"/>
                </a:lnTo>
                <a:lnTo>
                  <a:pt x="709202" y="1426409"/>
                </a:lnTo>
                <a:lnTo>
                  <a:pt x="651486" y="1408223"/>
                </a:lnTo>
                <a:lnTo>
                  <a:pt x="596027" y="1386460"/>
                </a:lnTo>
                <a:lnTo>
                  <a:pt x="543028" y="1361288"/>
                </a:lnTo>
                <a:lnTo>
                  <a:pt x="492690" y="1332878"/>
                </a:lnTo>
                <a:lnTo>
                  <a:pt x="445218" y="1301397"/>
                </a:lnTo>
                <a:lnTo>
                  <a:pt x="400812" y="1267015"/>
                </a:lnTo>
                <a:lnTo>
                  <a:pt x="359674" y="1229901"/>
                </a:lnTo>
                <a:lnTo>
                  <a:pt x="322009" y="1190225"/>
                </a:lnTo>
                <a:lnTo>
                  <a:pt x="288016" y="1148156"/>
                </a:lnTo>
                <a:lnTo>
                  <a:pt x="257900" y="1103862"/>
                </a:lnTo>
                <a:lnTo>
                  <a:pt x="231862" y="1057513"/>
                </a:lnTo>
                <a:lnTo>
                  <a:pt x="210104" y="1009278"/>
                </a:lnTo>
                <a:lnTo>
                  <a:pt x="192830" y="959326"/>
                </a:lnTo>
                <a:lnTo>
                  <a:pt x="180240" y="907826"/>
                </a:lnTo>
                <a:lnTo>
                  <a:pt x="172538" y="854949"/>
                </a:lnTo>
                <a:lnTo>
                  <a:pt x="169926" y="800862"/>
                </a:lnTo>
                <a:lnTo>
                  <a:pt x="169926" y="1255495"/>
                </a:lnTo>
                <a:lnTo>
                  <a:pt x="230693" y="1322225"/>
                </a:lnTo>
                <a:lnTo>
                  <a:pt x="280701" y="1367313"/>
                </a:lnTo>
                <a:lnTo>
                  <a:pt x="334681" y="1409081"/>
                </a:lnTo>
                <a:lnTo>
                  <a:pt x="392387" y="1447324"/>
                </a:lnTo>
                <a:lnTo>
                  <a:pt x="453572" y="1481836"/>
                </a:lnTo>
                <a:lnTo>
                  <a:pt x="517990" y="1512412"/>
                </a:lnTo>
                <a:lnTo>
                  <a:pt x="585394" y="1538847"/>
                </a:lnTo>
                <a:lnTo>
                  <a:pt x="655539" y="1560935"/>
                </a:lnTo>
                <a:lnTo>
                  <a:pt x="728178" y="1578472"/>
                </a:lnTo>
                <a:lnTo>
                  <a:pt x="803064" y="1591253"/>
                </a:lnTo>
                <a:lnTo>
                  <a:pt x="879952" y="1599072"/>
                </a:lnTo>
                <a:lnTo>
                  <a:pt x="958596" y="1601724"/>
                </a:lnTo>
                <a:lnTo>
                  <a:pt x="1037130" y="1599072"/>
                </a:lnTo>
                <a:lnTo>
                  <a:pt x="1113920" y="1591253"/>
                </a:lnTo>
                <a:lnTo>
                  <a:pt x="1188719" y="1578472"/>
                </a:lnTo>
                <a:lnTo>
                  <a:pt x="1261280" y="1560935"/>
                </a:lnTo>
                <a:lnTo>
                  <a:pt x="1331356" y="1538847"/>
                </a:lnTo>
                <a:lnTo>
                  <a:pt x="1398701" y="1512412"/>
                </a:lnTo>
                <a:lnTo>
                  <a:pt x="1463067" y="1481836"/>
                </a:lnTo>
                <a:lnTo>
                  <a:pt x="1524207" y="1447324"/>
                </a:lnTo>
                <a:lnTo>
                  <a:pt x="1581875" y="1409081"/>
                </a:lnTo>
                <a:lnTo>
                  <a:pt x="1635823" y="1367313"/>
                </a:lnTo>
                <a:lnTo>
                  <a:pt x="1685805" y="1322225"/>
                </a:lnTo>
                <a:lnTo>
                  <a:pt x="1731574" y="1274021"/>
                </a:lnTo>
                <a:lnTo>
                  <a:pt x="1746504" y="125554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5769" y="4997196"/>
            <a:ext cx="1598295" cy="1338580"/>
          </a:xfrm>
          <a:custGeom>
            <a:avLst/>
            <a:gdLst/>
            <a:ahLst/>
            <a:cxnLst/>
            <a:rect l="l" t="t" r="r" b="b"/>
            <a:pathLst>
              <a:path w="1598295" h="1338579">
                <a:moveTo>
                  <a:pt x="1597914" y="669035"/>
                </a:moveTo>
                <a:lnTo>
                  <a:pt x="1595267" y="614154"/>
                </a:lnTo>
                <a:lnTo>
                  <a:pt x="1587466" y="560497"/>
                </a:lnTo>
                <a:lnTo>
                  <a:pt x="1574714" y="508235"/>
                </a:lnTo>
                <a:lnTo>
                  <a:pt x="1557217" y="457541"/>
                </a:lnTo>
                <a:lnTo>
                  <a:pt x="1535179" y="408586"/>
                </a:lnTo>
                <a:lnTo>
                  <a:pt x="1508808" y="361543"/>
                </a:lnTo>
                <a:lnTo>
                  <a:pt x="1478306" y="316584"/>
                </a:lnTo>
                <a:lnTo>
                  <a:pt x="1443880" y="273881"/>
                </a:lnTo>
                <a:lnTo>
                  <a:pt x="1405734" y="233605"/>
                </a:lnTo>
                <a:lnTo>
                  <a:pt x="1364075" y="195929"/>
                </a:lnTo>
                <a:lnTo>
                  <a:pt x="1319106" y="161024"/>
                </a:lnTo>
                <a:lnTo>
                  <a:pt x="1271034" y="129064"/>
                </a:lnTo>
                <a:lnTo>
                  <a:pt x="1220063" y="100219"/>
                </a:lnTo>
                <a:lnTo>
                  <a:pt x="1166398" y="74663"/>
                </a:lnTo>
                <a:lnTo>
                  <a:pt x="1110245" y="52566"/>
                </a:lnTo>
                <a:lnTo>
                  <a:pt x="1051809" y="34101"/>
                </a:lnTo>
                <a:lnTo>
                  <a:pt x="991295" y="19439"/>
                </a:lnTo>
                <a:lnTo>
                  <a:pt x="928909" y="8754"/>
                </a:lnTo>
                <a:lnTo>
                  <a:pt x="864854" y="2217"/>
                </a:lnTo>
                <a:lnTo>
                  <a:pt x="799338" y="0"/>
                </a:lnTo>
                <a:lnTo>
                  <a:pt x="733712" y="2217"/>
                </a:lnTo>
                <a:lnTo>
                  <a:pt x="669560" y="8754"/>
                </a:lnTo>
                <a:lnTo>
                  <a:pt x="607085" y="19439"/>
                </a:lnTo>
                <a:lnTo>
                  <a:pt x="546494" y="34101"/>
                </a:lnTo>
                <a:lnTo>
                  <a:pt x="487989" y="52566"/>
                </a:lnTo>
                <a:lnTo>
                  <a:pt x="431776" y="74663"/>
                </a:lnTo>
                <a:lnTo>
                  <a:pt x="378060" y="100219"/>
                </a:lnTo>
                <a:lnTo>
                  <a:pt x="327044" y="129064"/>
                </a:lnTo>
                <a:lnTo>
                  <a:pt x="278934" y="161024"/>
                </a:lnTo>
                <a:lnTo>
                  <a:pt x="233934" y="195929"/>
                </a:lnTo>
                <a:lnTo>
                  <a:pt x="192248" y="233605"/>
                </a:lnTo>
                <a:lnTo>
                  <a:pt x="154082" y="273881"/>
                </a:lnTo>
                <a:lnTo>
                  <a:pt x="119640" y="316584"/>
                </a:lnTo>
                <a:lnTo>
                  <a:pt x="89126" y="361543"/>
                </a:lnTo>
                <a:lnTo>
                  <a:pt x="62745" y="408586"/>
                </a:lnTo>
                <a:lnTo>
                  <a:pt x="40702" y="457541"/>
                </a:lnTo>
                <a:lnTo>
                  <a:pt x="23202" y="508235"/>
                </a:lnTo>
                <a:lnTo>
                  <a:pt x="10448" y="560497"/>
                </a:lnTo>
                <a:lnTo>
                  <a:pt x="2646" y="614154"/>
                </a:lnTo>
                <a:lnTo>
                  <a:pt x="0" y="669036"/>
                </a:lnTo>
                <a:lnTo>
                  <a:pt x="2646" y="723917"/>
                </a:lnTo>
                <a:lnTo>
                  <a:pt x="10448" y="777574"/>
                </a:lnTo>
                <a:lnTo>
                  <a:pt x="23202" y="829836"/>
                </a:lnTo>
                <a:lnTo>
                  <a:pt x="40702" y="880530"/>
                </a:lnTo>
                <a:lnTo>
                  <a:pt x="62745" y="929485"/>
                </a:lnTo>
                <a:lnTo>
                  <a:pt x="89126" y="976528"/>
                </a:lnTo>
                <a:lnTo>
                  <a:pt x="119640" y="1021487"/>
                </a:lnTo>
                <a:lnTo>
                  <a:pt x="154082" y="1064190"/>
                </a:lnTo>
                <a:lnTo>
                  <a:pt x="192248" y="1104466"/>
                </a:lnTo>
                <a:lnTo>
                  <a:pt x="233934" y="1142142"/>
                </a:lnTo>
                <a:lnTo>
                  <a:pt x="278934" y="1177047"/>
                </a:lnTo>
                <a:lnTo>
                  <a:pt x="327044" y="1209007"/>
                </a:lnTo>
                <a:lnTo>
                  <a:pt x="378060" y="1237852"/>
                </a:lnTo>
                <a:lnTo>
                  <a:pt x="431776" y="1263408"/>
                </a:lnTo>
                <a:lnTo>
                  <a:pt x="487989" y="1285505"/>
                </a:lnTo>
                <a:lnTo>
                  <a:pt x="546494" y="1303970"/>
                </a:lnTo>
                <a:lnTo>
                  <a:pt x="607085" y="1318632"/>
                </a:lnTo>
                <a:lnTo>
                  <a:pt x="669560" y="1329317"/>
                </a:lnTo>
                <a:lnTo>
                  <a:pt x="733712" y="1335854"/>
                </a:lnTo>
                <a:lnTo>
                  <a:pt x="799338" y="1338072"/>
                </a:lnTo>
                <a:lnTo>
                  <a:pt x="864854" y="1335854"/>
                </a:lnTo>
                <a:lnTo>
                  <a:pt x="928909" y="1329317"/>
                </a:lnTo>
                <a:lnTo>
                  <a:pt x="991295" y="1318632"/>
                </a:lnTo>
                <a:lnTo>
                  <a:pt x="1051809" y="1303970"/>
                </a:lnTo>
                <a:lnTo>
                  <a:pt x="1110245" y="1285505"/>
                </a:lnTo>
                <a:lnTo>
                  <a:pt x="1166398" y="1263408"/>
                </a:lnTo>
                <a:lnTo>
                  <a:pt x="1220063" y="1237852"/>
                </a:lnTo>
                <a:lnTo>
                  <a:pt x="1271034" y="1209007"/>
                </a:lnTo>
                <a:lnTo>
                  <a:pt x="1319106" y="1177047"/>
                </a:lnTo>
                <a:lnTo>
                  <a:pt x="1364075" y="1142142"/>
                </a:lnTo>
                <a:lnTo>
                  <a:pt x="1405734" y="1104466"/>
                </a:lnTo>
                <a:lnTo>
                  <a:pt x="1443880" y="1064190"/>
                </a:lnTo>
                <a:lnTo>
                  <a:pt x="1478306" y="1021487"/>
                </a:lnTo>
                <a:lnTo>
                  <a:pt x="1508808" y="976528"/>
                </a:lnTo>
                <a:lnTo>
                  <a:pt x="1535179" y="929485"/>
                </a:lnTo>
                <a:lnTo>
                  <a:pt x="1557217" y="880530"/>
                </a:lnTo>
                <a:lnTo>
                  <a:pt x="1574714" y="829836"/>
                </a:lnTo>
                <a:lnTo>
                  <a:pt x="1587466" y="777574"/>
                </a:lnTo>
                <a:lnTo>
                  <a:pt x="1595267" y="723917"/>
                </a:lnTo>
                <a:lnTo>
                  <a:pt x="1597914" y="66903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05769" y="4997196"/>
            <a:ext cx="1598295" cy="1338580"/>
          </a:xfrm>
          <a:custGeom>
            <a:avLst/>
            <a:gdLst/>
            <a:ahLst/>
            <a:cxnLst/>
            <a:rect l="l" t="t" r="r" b="b"/>
            <a:pathLst>
              <a:path w="1598295" h="1338579">
                <a:moveTo>
                  <a:pt x="799338" y="0"/>
                </a:moveTo>
                <a:lnTo>
                  <a:pt x="733712" y="2217"/>
                </a:lnTo>
                <a:lnTo>
                  <a:pt x="669560" y="8754"/>
                </a:lnTo>
                <a:lnTo>
                  <a:pt x="607085" y="19439"/>
                </a:lnTo>
                <a:lnTo>
                  <a:pt x="546494" y="34101"/>
                </a:lnTo>
                <a:lnTo>
                  <a:pt x="487989" y="52566"/>
                </a:lnTo>
                <a:lnTo>
                  <a:pt x="431776" y="74663"/>
                </a:lnTo>
                <a:lnTo>
                  <a:pt x="378060" y="100219"/>
                </a:lnTo>
                <a:lnTo>
                  <a:pt x="327044" y="129064"/>
                </a:lnTo>
                <a:lnTo>
                  <a:pt x="278934" y="161024"/>
                </a:lnTo>
                <a:lnTo>
                  <a:pt x="233934" y="195929"/>
                </a:lnTo>
                <a:lnTo>
                  <a:pt x="192248" y="233605"/>
                </a:lnTo>
                <a:lnTo>
                  <a:pt x="154082" y="273881"/>
                </a:lnTo>
                <a:lnTo>
                  <a:pt x="119640" y="316584"/>
                </a:lnTo>
                <a:lnTo>
                  <a:pt x="89126" y="361543"/>
                </a:lnTo>
                <a:lnTo>
                  <a:pt x="62745" y="408586"/>
                </a:lnTo>
                <a:lnTo>
                  <a:pt x="40702" y="457541"/>
                </a:lnTo>
                <a:lnTo>
                  <a:pt x="23202" y="508235"/>
                </a:lnTo>
                <a:lnTo>
                  <a:pt x="10448" y="560497"/>
                </a:lnTo>
                <a:lnTo>
                  <a:pt x="2646" y="614154"/>
                </a:lnTo>
                <a:lnTo>
                  <a:pt x="0" y="669036"/>
                </a:lnTo>
                <a:lnTo>
                  <a:pt x="2646" y="723917"/>
                </a:lnTo>
                <a:lnTo>
                  <a:pt x="10448" y="777574"/>
                </a:lnTo>
                <a:lnTo>
                  <a:pt x="23202" y="829836"/>
                </a:lnTo>
                <a:lnTo>
                  <a:pt x="40702" y="880530"/>
                </a:lnTo>
                <a:lnTo>
                  <a:pt x="62745" y="929485"/>
                </a:lnTo>
                <a:lnTo>
                  <a:pt x="89126" y="976528"/>
                </a:lnTo>
                <a:lnTo>
                  <a:pt x="119640" y="1021487"/>
                </a:lnTo>
                <a:lnTo>
                  <a:pt x="154082" y="1064190"/>
                </a:lnTo>
                <a:lnTo>
                  <a:pt x="192248" y="1104466"/>
                </a:lnTo>
                <a:lnTo>
                  <a:pt x="233934" y="1142142"/>
                </a:lnTo>
                <a:lnTo>
                  <a:pt x="278934" y="1177047"/>
                </a:lnTo>
                <a:lnTo>
                  <a:pt x="327044" y="1209007"/>
                </a:lnTo>
                <a:lnTo>
                  <a:pt x="378060" y="1237852"/>
                </a:lnTo>
                <a:lnTo>
                  <a:pt x="431776" y="1263408"/>
                </a:lnTo>
                <a:lnTo>
                  <a:pt x="487989" y="1285505"/>
                </a:lnTo>
                <a:lnTo>
                  <a:pt x="546494" y="1303970"/>
                </a:lnTo>
                <a:lnTo>
                  <a:pt x="607085" y="1318632"/>
                </a:lnTo>
                <a:lnTo>
                  <a:pt x="669560" y="1329317"/>
                </a:lnTo>
                <a:lnTo>
                  <a:pt x="733712" y="1335854"/>
                </a:lnTo>
                <a:lnTo>
                  <a:pt x="799338" y="1338072"/>
                </a:lnTo>
                <a:lnTo>
                  <a:pt x="864854" y="1335854"/>
                </a:lnTo>
                <a:lnTo>
                  <a:pt x="928909" y="1329317"/>
                </a:lnTo>
                <a:lnTo>
                  <a:pt x="991295" y="1318632"/>
                </a:lnTo>
                <a:lnTo>
                  <a:pt x="1051809" y="1303970"/>
                </a:lnTo>
                <a:lnTo>
                  <a:pt x="1110245" y="1285505"/>
                </a:lnTo>
                <a:lnTo>
                  <a:pt x="1166398" y="1263408"/>
                </a:lnTo>
                <a:lnTo>
                  <a:pt x="1220063" y="1237852"/>
                </a:lnTo>
                <a:lnTo>
                  <a:pt x="1271034" y="1209007"/>
                </a:lnTo>
                <a:lnTo>
                  <a:pt x="1319106" y="1177047"/>
                </a:lnTo>
                <a:lnTo>
                  <a:pt x="1364075" y="1142142"/>
                </a:lnTo>
                <a:lnTo>
                  <a:pt x="1405734" y="1104466"/>
                </a:lnTo>
                <a:lnTo>
                  <a:pt x="1443880" y="1064190"/>
                </a:lnTo>
                <a:lnTo>
                  <a:pt x="1478306" y="1021487"/>
                </a:lnTo>
                <a:lnTo>
                  <a:pt x="1508808" y="976528"/>
                </a:lnTo>
                <a:lnTo>
                  <a:pt x="1535179" y="929485"/>
                </a:lnTo>
                <a:lnTo>
                  <a:pt x="1557217" y="880530"/>
                </a:lnTo>
                <a:lnTo>
                  <a:pt x="1574714" y="829836"/>
                </a:lnTo>
                <a:lnTo>
                  <a:pt x="1587466" y="777574"/>
                </a:lnTo>
                <a:lnTo>
                  <a:pt x="1595267" y="723917"/>
                </a:lnTo>
                <a:lnTo>
                  <a:pt x="1597914" y="669035"/>
                </a:lnTo>
                <a:lnTo>
                  <a:pt x="1595267" y="614154"/>
                </a:lnTo>
                <a:lnTo>
                  <a:pt x="1587466" y="560497"/>
                </a:lnTo>
                <a:lnTo>
                  <a:pt x="1574714" y="508235"/>
                </a:lnTo>
                <a:lnTo>
                  <a:pt x="1557217" y="457541"/>
                </a:lnTo>
                <a:lnTo>
                  <a:pt x="1535179" y="408586"/>
                </a:lnTo>
                <a:lnTo>
                  <a:pt x="1508808" y="361543"/>
                </a:lnTo>
                <a:lnTo>
                  <a:pt x="1478306" y="316584"/>
                </a:lnTo>
                <a:lnTo>
                  <a:pt x="1443880" y="273881"/>
                </a:lnTo>
                <a:lnTo>
                  <a:pt x="1405734" y="233605"/>
                </a:lnTo>
                <a:lnTo>
                  <a:pt x="1364075" y="195929"/>
                </a:lnTo>
                <a:lnTo>
                  <a:pt x="1319106" y="161024"/>
                </a:lnTo>
                <a:lnTo>
                  <a:pt x="1271034" y="129064"/>
                </a:lnTo>
                <a:lnTo>
                  <a:pt x="1220063" y="100219"/>
                </a:lnTo>
                <a:lnTo>
                  <a:pt x="1166398" y="74663"/>
                </a:lnTo>
                <a:lnTo>
                  <a:pt x="1110245" y="52566"/>
                </a:lnTo>
                <a:lnTo>
                  <a:pt x="1051809" y="34101"/>
                </a:lnTo>
                <a:lnTo>
                  <a:pt x="991295" y="19439"/>
                </a:lnTo>
                <a:lnTo>
                  <a:pt x="928909" y="8754"/>
                </a:lnTo>
                <a:lnTo>
                  <a:pt x="864854" y="2217"/>
                </a:lnTo>
                <a:lnTo>
                  <a:pt x="79933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6903" y="5232181"/>
            <a:ext cx="12954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可能出现无 限循环，看 出来了吗？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7309" y="1430009"/>
            <a:ext cx="6768465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状态捕获语句Whenever的使用容易引发无限循环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main()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andle_error;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068830" marR="5080" indent="-11423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create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customers(cid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char(4)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null, cname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varchar(13),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marR="4815840" indent="5073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handle_error: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1709" y="4211732"/>
            <a:ext cx="5638165" cy="1941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3375" algn="l"/>
                <a:tab pos="4193540" algn="l"/>
              </a:tabLst>
            </a:pP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heneve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	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	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continue;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/*控制是否无限循环：无，则可能；有，则不会</a:t>
            </a:r>
            <a:endParaRPr sz="12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12700" marR="2847975">
              <a:lnSpc>
                <a:spcPts val="2170"/>
              </a:lnSpc>
              <a:spcBef>
                <a:spcPts val="2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rop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isconnect;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fprintf(stderr,”coul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creat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customer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table\n”);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-1;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4509" y="5846992"/>
            <a:ext cx="114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309" y="522637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基本机制</a:t>
            </a:r>
            <a:endParaRPr sz="2000" dirty="0"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3777" y="4168140"/>
            <a:ext cx="1871980" cy="1210310"/>
          </a:xfrm>
          <a:custGeom>
            <a:avLst/>
            <a:gdLst/>
            <a:ahLst/>
            <a:cxnLst/>
            <a:rect l="l" t="t" r="r" b="b"/>
            <a:pathLst>
              <a:path w="1871979" h="1210310">
                <a:moveTo>
                  <a:pt x="1871472" y="605027"/>
                </a:moveTo>
                <a:lnTo>
                  <a:pt x="1868368" y="555459"/>
                </a:lnTo>
                <a:lnTo>
                  <a:pt x="1859220" y="506984"/>
                </a:lnTo>
                <a:lnTo>
                  <a:pt x="1844268" y="459760"/>
                </a:lnTo>
                <a:lnTo>
                  <a:pt x="1823752" y="413942"/>
                </a:lnTo>
                <a:lnTo>
                  <a:pt x="1797915" y="369689"/>
                </a:lnTo>
                <a:lnTo>
                  <a:pt x="1766997" y="327155"/>
                </a:lnTo>
                <a:lnTo>
                  <a:pt x="1731239" y="286498"/>
                </a:lnTo>
                <a:lnTo>
                  <a:pt x="1690884" y="247875"/>
                </a:lnTo>
                <a:lnTo>
                  <a:pt x="1646171" y="211442"/>
                </a:lnTo>
                <a:lnTo>
                  <a:pt x="1597342" y="177355"/>
                </a:lnTo>
                <a:lnTo>
                  <a:pt x="1544638" y="145771"/>
                </a:lnTo>
                <a:lnTo>
                  <a:pt x="1488301" y="116848"/>
                </a:lnTo>
                <a:lnTo>
                  <a:pt x="1428572" y="90740"/>
                </a:lnTo>
                <a:lnTo>
                  <a:pt x="1365691" y="67606"/>
                </a:lnTo>
                <a:lnTo>
                  <a:pt x="1299900" y="47601"/>
                </a:lnTo>
                <a:lnTo>
                  <a:pt x="1231440" y="30882"/>
                </a:lnTo>
                <a:lnTo>
                  <a:pt x="1160553" y="17606"/>
                </a:lnTo>
                <a:lnTo>
                  <a:pt x="1087479" y="7929"/>
                </a:lnTo>
                <a:lnTo>
                  <a:pt x="1012459" y="2008"/>
                </a:lnTo>
                <a:lnTo>
                  <a:pt x="935736" y="0"/>
                </a:lnTo>
                <a:lnTo>
                  <a:pt x="859012" y="2008"/>
                </a:lnTo>
                <a:lnTo>
                  <a:pt x="783992" y="7929"/>
                </a:lnTo>
                <a:lnTo>
                  <a:pt x="710918" y="17606"/>
                </a:lnTo>
                <a:lnTo>
                  <a:pt x="640031" y="30882"/>
                </a:lnTo>
                <a:lnTo>
                  <a:pt x="571571" y="47601"/>
                </a:lnTo>
                <a:lnTo>
                  <a:pt x="505780" y="67606"/>
                </a:lnTo>
                <a:lnTo>
                  <a:pt x="442899" y="90740"/>
                </a:lnTo>
                <a:lnTo>
                  <a:pt x="383170" y="116848"/>
                </a:lnTo>
                <a:lnTo>
                  <a:pt x="326833" y="145771"/>
                </a:lnTo>
                <a:lnTo>
                  <a:pt x="274129" y="177355"/>
                </a:lnTo>
                <a:lnTo>
                  <a:pt x="225300" y="211442"/>
                </a:lnTo>
                <a:lnTo>
                  <a:pt x="180587" y="247875"/>
                </a:lnTo>
                <a:lnTo>
                  <a:pt x="140232" y="286498"/>
                </a:lnTo>
                <a:lnTo>
                  <a:pt x="104474" y="327155"/>
                </a:lnTo>
                <a:lnTo>
                  <a:pt x="73556" y="369689"/>
                </a:lnTo>
                <a:lnTo>
                  <a:pt x="47719" y="413942"/>
                </a:lnTo>
                <a:lnTo>
                  <a:pt x="27203" y="459760"/>
                </a:lnTo>
                <a:lnTo>
                  <a:pt x="12251" y="506984"/>
                </a:lnTo>
                <a:lnTo>
                  <a:pt x="3103" y="555459"/>
                </a:lnTo>
                <a:lnTo>
                  <a:pt x="0" y="605027"/>
                </a:lnTo>
                <a:lnTo>
                  <a:pt x="3103" y="654699"/>
                </a:lnTo>
                <a:lnTo>
                  <a:pt x="12251" y="703256"/>
                </a:lnTo>
                <a:lnTo>
                  <a:pt x="27203" y="750543"/>
                </a:lnTo>
                <a:lnTo>
                  <a:pt x="47719" y="796405"/>
                </a:lnTo>
                <a:lnTo>
                  <a:pt x="73556" y="840688"/>
                </a:lnTo>
                <a:lnTo>
                  <a:pt x="104474" y="883236"/>
                </a:lnTo>
                <a:lnTo>
                  <a:pt x="140232" y="923895"/>
                </a:lnTo>
                <a:lnTo>
                  <a:pt x="166116" y="948662"/>
                </a:lnTo>
                <a:lnTo>
                  <a:pt x="166116" y="605027"/>
                </a:lnTo>
                <a:lnTo>
                  <a:pt x="168666" y="564284"/>
                </a:lnTo>
                <a:lnTo>
                  <a:pt x="176185" y="524435"/>
                </a:lnTo>
                <a:lnTo>
                  <a:pt x="188474" y="485611"/>
                </a:lnTo>
                <a:lnTo>
                  <a:pt x="205337" y="447940"/>
                </a:lnTo>
                <a:lnTo>
                  <a:pt x="226575" y="411551"/>
                </a:lnTo>
                <a:lnTo>
                  <a:pt x="251991" y="376574"/>
                </a:lnTo>
                <a:lnTo>
                  <a:pt x="281387" y="343137"/>
                </a:lnTo>
                <a:lnTo>
                  <a:pt x="314565" y="311371"/>
                </a:lnTo>
                <a:lnTo>
                  <a:pt x="351328" y="281404"/>
                </a:lnTo>
                <a:lnTo>
                  <a:pt x="391477" y="253364"/>
                </a:lnTo>
                <a:lnTo>
                  <a:pt x="434815" y="227383"/>
                </a:lnTo>
                <a:lnTo>
                  <a:pt x="481145" y="203588"/>
                </a:lnTo>
                <a:lnTo>
                  <a:pt x="530267" y="182108"/>
                </a:lnTo>
                <a:lnTo>
                  <a:pt x="581986" y="163074"/>
                </a:lnTo>
                <a:lnTo>
                  <a:pt x="636103" y="146613"/>
                </a:lnTo>
                <a:lnTo>
                  <a:pt x="692420" y="132856"/>
                </a:lnTo>
                <a:lnTo>
                  <a:pt x="750739" y="121931"/>
                </a:lnTo>
                <a:lnTo>
                  <a:pt x="810864" y="113967"/>
                </a:lnTo>
                <a:lnTo>
                  <a:pt x="872595" y="109094"/>
                </a:lnTo>
                <a:lnTo>
                  <a:pt x="935736" y="107441"/>
                </a:lnTo>
                <a:lnTo>
                  <a:pt x="998882" y="109094"/>
                </a:lnTo>
                <a:lnTo>
                  <a:pt x="1060629" y="113967"/>
                </a:lnTo>
                <a:lnTo>
                  <a:pt x="1120778" y="121931"/>
                </a:lnTo>
                <a:lnTo>
                  <a:pt x="1179130" y="132856"/>
                </a:lnTo>
                <a:lnTo>
                  <a:pt x="1235487" y="146613"/>
                </a:lnTo>
                <a:lnTo>
                  <a:pt x="1289649" y="163074"/>
                </a:lnTo>
                <a:lnTo>
                  <a:pt x="1341418" y="182108"/>
                </a:lnTo>
                <a:lnTo>
                  <a:pt x="1390595" y="203588"/>
                </a:lnTo>
                <a:lnTo>
                  <a:pt x="1436980" y="227383"/>
                </a:lnTo>
                <a:lnTo>
                  <a:pt x="1480375" y="253364"/>
                </a:lnTo>
                <a:lnTo>
                  <a:pt x="1520581" y="281404"/>
                </a:lnTo>
                <a:lnTo>
                  <a:pt x="1557399" y="311371"/>
                </a:lnTo>
                <a:lnTo>
                  <a:pt x="1590631" y="343137"/>
                </a:lnTo>
                <a:lnTo>
                  <a:pt x="1620077" y="376574"/>
                </a:lnTo>
                <a:lnTo>
                  <a:pt x="1645539" y="411551"/>
                </a:lnTo>
                <a:lnTo>
                  <a:pt x="1666817" y="447940"/>
                </a:lnTo>
                <a:lnTo>
                  <a:pt x="1683712" y="485611"/>
                </a:lnTo>
                <a:lnTo>
                  <a:pt x="1696027" y="524435"/>
                </a:lnTo>
                <a:lnTo>
                  <a:pt x="1703562" y="564284"/>
                </a:lnTo>
                <a:lnTo>
                  <a:pt x="1706118" y="605027"/>
                </a:lnTo>
                <a:lnTo>
                  <a:pt x="1706118" y="947933"/>
                </a:lnTo>
                <a:lnTo>
                  <a:pt x="1731239" y="923895"/>
                </a:lnTo>
                <a:lnTo>
                  <a:pt x="1766997" y="883236"/>
                </a:lnTo>
                <a:lnTo>
                  <a:pt x="1797915" y="840688"/>
                </a:lnTo>
                <a:lnTo>
                  <a:pt x="1823752" y="796405"/>
                </a:lnTo>
                <a:lnTo>
                  <a:pt x="1844268" y="750543"/>
                </a:lnTo>
                <a:lnTo>
                  <a:pt x="1859220" y="703256"/>
                </a:lnTo>
                <a:lnTo>
                  <a:pt x="1868368" y="654699"/>
                </a:lnTo>
                <a:lnTo>
                  <a:pt x="1871472" y="605027"/>
                </a:lnTo>
                <a:close/>
              </a:path>
              <a:path w="1871979" h="1210310">
                <a:moveTo>
                  <a:pt x="1706118" y="947933"/>
                </a:moveTo>
                <a:lnTo>
                  <a:pt x="1706118" y="605027"/>
                </a:lnTo>
                <a:lnTo>
                  <a:pt x="1703562" y="645874"/>
                </a:lnTo>
                <a:lnTo>
                  <a:pt x="1696027" y="685805"/>
                </a:lnTo>
                <a:lnTo>
                  <a:pt x="1683712" y="724692"/>
                </a:lnTo>
                <a:lnTo>
                  <a:pt x="1666817" y="762408"/>
                </a:lnTo>
                <a:lnTo>
                  <a:pt x="1645539" y="798826"/>
                </a:lnTo>
                <a:lnTo>
                  <a:pt x="1620077" y="833817"/>
                </a:lnTo>
                <a:lnTo>
                  <a:pt x="1590631" y="867256"/>
                </a:lnTo>
                <a:lnTo>
                  <a:pt x="1557399" y="899013"/>
                </a:lnTo>
                <a:lnTo>
                  <a:pt x="1520581" y="928963"/>
                </a:lnTo>
                <a:lnTo>
                  <a:pt x="1480375" y="956976"/>
                </a:lnTo>
                <a:lnTo>
                  <a:pt x="1436980" y="982927"/>
                </a:lnTo>
                <a:lnTo>
                  <a:pt x="1390595" y="1006687"/>
                </a:lnTo>
                <a:lnTo>
                  <a:pt x="1341418" y="1028129"/>
                </a:lnTo>
                <a:lnTo>
                  <a:pt x="1289649" y="1047125"/>
                </a:lnTo>
                <a:lnTo>
                  <a:pt x="1235487" y="1063549"/>
                </a:lnTo>
                <a:lnTo>
                  <a:pt x="1179130" y="1077272"/>
                </a:lnTo>
                <a:lnTo>
                  <a:pt x="1120778" y="1088168"/>
                </a:lnTo>
                <a:lnTo>
                  <a:pt x="1060629" y="1096108"/>
                </a:lnTo>
                <a:lnTo>
                  <a:pt x="998882" y="1100966"/>
                </a:lnTo>
                <a:lnTo>
                  <a:pt x="935736" y="1102613"/>
                </a:lnTo>
                <a:lnTo>
                  <a:pt x="872595" y="1100966"/>
                </a:lnTo>
                <a:lnTo>
                  <a:pt x="810864" y="1096108"/>
                </a:lnTo>
                <a:lnTo>
                  <a:pt x="750739" y="1088168"/>
                </a:lnTo>
                <a:lnTo>
                  <a:pt x="692420" y="1077272"/>
                </a:lnTo>
                <a:lnTo>
                  <a:pt x="636103" y="1063549"/>
                </a:lnTo>
                <a:lnTo>
                  <a:pt x="581986" y="1047125"/>
                </a:lnTo>
                <a:lnTo>
                  <a:pt x="530267" y="1028129"/>
                </a:lnTo>
                <a:lnTo>
                  <a:pt x="481145" y="1006687"/>
                </a:lnTo>
                <a:lnTo>
                  <a:pt x="434815" y="982927"/>
                </a:lnTo>
                <a:lnTo>
                  <a:pt x="391477" y="956976"/>
                </a:lnTo>
                <a:lnTo>
                  <a:pt x="351328" y="928963"/>
                </a:lnTo>
                <a:lnTo>
                  <a:pt x="314565" y="899013"/>
                </a:lnTo>
                <a:lnTo>
                  <a:pt x="281387" y="867256"/>
                </a:lnTo>
                <a:lnTo>
                  <a:pt x="251991" y="833817"/>
                </a:lnTo>
                <a:lnTo>
                  <a:pt x="226575" y="798826"/>
                </a:lnTo>
                <a:lnTo>
                  <a:pt x="205337" y="762408"/>
                </a:lnTo>
                <a:lnTo>
                  <a:pt x="188474" y="724692"/>
                </a:lnTo>
                <a:lnTo>
                  <a:pt x="176185" y="685805"/>
                </a:lnTo>
                <a:lnTo>
                  <a:pt x="168666" y="645874"/>
                </a:lnTo>
                <a:lnTo>
                  <a:pt x="166116" y="605027"/>
                </a:lnTo>
                <a:lnTo>
                  <a:pt x="166116" y="948662"/>
                </a:lnTo>
                <a:lnTo>
                  <a:pt x="225300" y="998924"/>
                </a:lnTo>
                <a:lnTo>
                  <a:pt x="274129" y="1032986"/>
                </a:lnTo>
                <a:lnTo>
                  <a:pt x="326833" y="1064538"/>
                </a:lnTo>
                <a:lnTo>
                  <a:pt x="383170" y="1093427"/>
                </a:lnTo>
                <a:lnTo>
                  <a:pt x="442899" y="1119497"/>
                </a:lnTo>
                <a:lnTo>
                  <a:pt x="505780" y="1142593"/>
                </a:lnTo>
                <a:lnTo>
                  <a:pt x="571571" y="1162561"/>
                </a:lnTo>
                <a:lnTo>
                  <a:pt x="640031" y="1179246"/>
                </a:lnTo>
                <a:lnTo>
                  <a:pt x="710918" y="1192493"/>
                </a:lnTo>
                <a:lnTo>
                  <a:pt x="783992" y="1202147"/>
                </a:lnTo>
                <a:lnTo>
                  <a:pt x="859012" y="1208052"/>
                </a:lnTo>
                <a:lnTo>
                  <a:pt x="935736" y="1210055"/>
                </a:lnTo>
                <a:lnTo>
                  <a:pt x="1012459" y="1208052"/>
                </a:lnTo>
                <a:lnTo>
                  <a:pt x="1087479" y="1202147"/>
                </a:lnTo>
                <a:lnTo>
                  <a:pt x="1160553" y="1192493"/>
                </a:lnTo>
                <a:lnTo>
                  <a:pt x="1231440" y="1179246"/>
                </a:lnTo>
                <a:lnTo>
                  <a:pt x="1299900" y="1162561"/>
                </a:lnTo>
                <a:lnTo>
                  <a:pt x="1365691" y="1142593"/>
                </a:lnTo>
                <a:lnTo>
                  <a:pt x="1428572" y="1119497"/>
                </a:lnTo>
                <a:lnTo>
                  <a:pt x="1488301" y="1093427"/>
                </a:lnTo>
                <a:lnTo>
                  <a:pt x="1544638" y="1064538"/>
                </a:lnTo>
                <a:lnTo>
                  <a:pt x="1597342" y="1032986"/>
                </a:lnTo>
                <a:lnTo>
                  <a:pt x="1646171" y="998924"/>
                </a:lnTo>
                <a:lnTo>
                  <a:pt x="1690884" y="962509"/>
                </a:lnTo>
                <a:lnTo>
                  <a:pt x="1706118" y="94793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69225" y="4267200"/>
            <a:ext cx="1560830" cy="1012825"/>
          </a:xfrm>
          <a:custGeom>
            <a:avLst/>
            <a:gdLst/>
            <a:ahLst/>
            <a:cxnLst/>
            <a:rect l="l" t="t" r="r" b="b"/>
            <a:pathLst>
              <a:path w="1560829" h="1012825">
                <a:moveTo>
                  <a:pt x="1560576" y="505967"/>
                </a:moveTo>
                <a:lnTo>
                  <a:pt x="1557991" y="464441"/>
                </a:lnTo>
                <a:lnTo>
                  <a:pt x="1550372" y="423844"/>
                </a:lnTo>
                <a:lnTo>
                  <a:pt x="1537918" y="384307"/>
                </a:lnTo>
                <a:lnTo>
                  <a:pt x="1520830" y="345960"/>
                </a:lnTo>
                <a:lnTo>
                  <a:pt x="1499306" y="308931"/>
                </a:lnTo>
                <a:lnTo>
                  <a:pt x="1473547" y="273351"/>
                </a:lnTo>
                <a:lnTo>
                  <a:pt x="1443754" y="239350"/>
                </a:lnTo>
                <a:lnTo>
                  <a:pt x="1410126" y="207056"/>
                </a:lnTo>
                <a:lnTo>
                  <a:pt x="1372863" y="176601"/>
                </a:lnTo>
                <a:lnTo>
                  <a:pt x="1332166" y="148113"/>
                </a:lnTo>
                <a:lnTo>
                  <a:pt x="1288234" y="121723"/>
                </a:lnTo>
                <a:lnTo>
                  <a:pt x="1241267" y="97560"/>
                </a:lnTo>
                <a:lnTo>
                  <a:pt x="1191466" y="75754"/>
                </a:lnTo>
                <a:lnTo>
                  <a:pt x="1139029" y="56434"/>
                </a:lnTo>
                <a:lnTo>
                  <a:pt x="1084159" y="39731"/>
                </a:lnTo>
                <a:lnTo>
                  <a:pt x="1027054" y="25773"/>
                </a:lnTo>
                <a:lnTo>
                  <a:pt x="967914" y="14692"/>
                </a:lnTo>
                <a:lnTo>
                  <a:pt x="906940" y="6616"/>
                </a:lnTo>
                <a:lnTo>
                  <a:pt x="844331" y="1675"/>
                </a:lnTo>
                <a:lnTo>
                  <a:pt x="780288" y="0"/>
                </a:lnTo>
                <a:lnTo>
                  <a:pt x="716347" y="1675"/>
                </a:lnTo>
                <a:lnTo>
                  <a:pt x="653821" y="6616"/>
                </a:lnTo>
                <a:lnTo>
                  <a:pt x="592909" y="14692"/>
                </a:lnTo>
                <a:lnTo>
                  <a:pt x="533814" y="25773"/>
                </a:lnTo>
                <a:lnTo>
                  <a:pt x="476738" y="39731"/>
                </a:lnTo>
                <a:lnTo>
                  <a:pt x="421882" y="56434"/>
                </a:lnTo>
                <a:lnTo>
                  <a:pt x="369447" y="75754"/>
                </a:lnTo>
                <a:lnTo>
                  <a:pt x="319637" y="97560"/>
                </a:lnTo>
                <a:lnTo>
                  <a:pt x="272652" y="121723"/>
                </a:lnTo>
                <a:lnTo>
                  <a:pt x="228695" y="148113"/>
                </a:lnTo>
                <a:lnTo>
                  <a:pt x="187966" y="176601"/>
                </a:lnTo>
                <a:lnTo>
                  <a:pt x="150668" y="207056"/>
                </a:lnTo>
                <a:lnTo>
                  <a:pt x="117003" y="239350"/>
                </a:lnTo>
                <a:lnTo>
                  <a:pt x="87172" y="273351"/>
                </a:lnTo>
                <a:lnTo>
                  <a:pt x="61376" y="308931"/>
                </a:lnTo>
                <a:lnTo>
                  <a:pt x="39819" y="345960"/>
                </a:lnTo>
                <a:lnTo>
                  <a:pt x="22700" y="384307"/>
                </a:lnTo>
                <a:lnTo>
                  <a:pt x="10223" y="423844"/>
                </a:lnTo>
                <a:lnTo>
                  <a:pt x="2589" y="464441"/>
                </a:lnTo>
                <a:lnTo>
                  <a:pt x="0" y="505968"/>
                </a:lnTo>
                <a:lnTo>
                  <a:pt x="2589" y="547499"/>
                </a:lnTo>
                <a:lnTo>
                  <a:pt x="10223" y="588112"/>
                </a:lnTo>
                <a:lnTo>
                  <a:pt x="22700" y="627674"/>
                </a:lnTo>
                <a:lnTo>
                  <a:pt x="39819" y="666055"/>
                </a:lnTo>
                <a:lnTo>
                  <a:pt x="61376" y="703123"/>
                </a:lnTo>
                <a:lnTo>
                  <a:pt x="87172" y="738749"/>
                </a:lnTo>
                <a:lnTo>
                  <a:pt x="117003" y="772800"/>
                </a:lnTo>
                <a:lnTo>
                  <a:pt x="150668" y="805147"/>
                </a:lnTo>
                <a:lnTo>
                  <a:pt x="187966" y="835658"/>
                </a:lnTo>
                <a:lnTo>
                  <a:pt x="228695" y="864203"/>
                </a:lnTo>
                <a:lnTo>
                  <a:pt x="272652" y="890650"/>
                </a:lnTo>
                <a:lnTo>
                  <a:pt x="319637" y="914869"/>
                </a:lnTo>
                <a:lnTo>
                  <a:pt x="369447" y="936729"/>
                </a:lnTo>
                <a:lnTo>
                  <a:pt x="421882" y="956098"/>
                </a:lnTo>
                <a:lnTo>
                  <a:pt x="476738" y="972847"/>
                </a:lnTo>
                <a:lnTo>
                  <a:pt x="533814" y="986844"/>
                </a:lnTo>
                <a:lnTo>
                  <a:pt x="592909" y="997959"/>
                </a:lnTo>
                <a:lnTo>
                  <a:pt x="653821" y="1006060"/>
                </a:lnTo>
                <a:lnTo>
                  <a:pt x="716347" y="1011016"/>
                </a:lnTo>
                <a:lnTo>
                  <a:pt x="780288" y="1012697"/>
                </a:lnTo>
                <a:lnTo>
                  <a:pt x="844331" y="1011016"/>
                </a:lnTo>
                <a:lnTo>
                  <a:pt x="906940" y="1006060"/>
                </a:lnTo>
                <a:lnTo>
                  <a:pt x="967914" y="997959"/>
                </a:lnTo>
                <a:lnTo>
                  <a:pt x="1027054" y="986844"/>
                </a:lnTo>
                <a:lnTo>
                  <a:pt x="1084159" y="972847"/>
                </a:lnTo>
                <a:lnTo>
                  <a:pt x="1139029" y="956098"/>
                </a:lnTo>
                <a:lnTo>
                  <a:pt x="1191466" y="936729"/>
                </a:lnTo>
                <a:lnTo>
                  <a:pt x="1241267" y="914869"/>
                </a:lnTo>
                <a:lnTo>
                  <a:pt x="1288234" y="890650"/>
                </a:lnTo>
                <a:lnTo>
                  <a:pt x="1332166" y="864203"/>
                </a:lnTo>
                <a:lnTo>
                  <a:pt x="1372863" y="835658"/>
                </a:lnTo>
                <a:lnTo>
                  <a:pt x="1410126" y="805147"/>
                </a:lnTo>
                <a:lnTo>
                  <a:pt x="1443754" y="772800"/>
                </a:lnTo>
                <a:lnTo>
                  <a:pt x="1473547" y="738749"/>
                </a:lnTo>
                <a:lnTo>
                  <a:pt x="1499306" y="703123"/>
                </a:lnTo>
                <a:lnTo>
                  <a:pt x="1520830" y="666055"/>
                </a:lnTo>
                <a:lnTo>
                  <a:pt x="1537918" y="627674"/>
                </a:lnTo>
                <a:lnTo>
                  <a:pt x="1550372" y="588112"/>
                </a:lnTo>
                <a:lnTo>
                  <a:pt x="1557991" y="547499"/>
                </a:lnTo>
                <a:lnTo>
                  <a:pt x="1560576" y="50596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69225" y="4267200"/>
            <a:ext cx="1560830" cy="1012825"/>
          </a:xfrm>
          <a:custGeom>
            <a:avLst/>
            <a:gdLst/>
            <a:ahLst/>
            <a:cxnLst/>
            <a:rect l="l" t="t" r="r" b="b"/>
            <a:pathLst>
              <a:path w="1560829" h="1012825">
                <a:moveTo>
                  <a:pt x="780288" y="0"/>
                </a:moveTo>
                <a:lnTo>
                  <a:pt x="716347" y="1675"/>
                </a:lnTo>
                <a:lnTo>
                  <a:pt x="653821" y="6616"/>
                </a:lnTo>
                <a:lnTo>
                  <a:pt x="592909" y="14692"/>
                </a:lnTo>
                <a:lnTo>
                  <a:pt x="533814" y="25773"/>
                </a:lnTo>
                <a:lnTo>
                  <a:pt x="476738" y="39731"/>
                </a:lnTo>
                <a:lnTo>
                  <a:pt x="421882" y="56434"/>
                </a:lnTo>
                <a:lnTo>
                  <a:pt x="369447" y="75754"/>
                </a:lnTo>
                <a:lnTo>
                  <a:pt x="319637" y="97560"/>
                </a:lnTo>
                <a:lnTo>
                  <a:pt x="272652" y="121723"/>
                </a:lnTo>
                <a:lnTo>
                  <a:pt x="228695" y="148113"/>
                </a:lnTo>
                <a:lnTo>
                  <a:pt x="187966" y="176601"/>
                </a:lnTo>
                <a:lnTo>
                  <a:pt x="150668" y="207056"/>
                </a:lnTo>
                <a:lnTo>
                  <a:pt x="117003" y="239350"/>
                </a:lnTo>
                <a:lnTo>
                  <a:pt x="87172" y="273351"/>
                </a:lnTo>
                <a:lnTo>
                  <a:pt x="61376" y="308931"/>
                </a:lnTo>
                <a:lnTo>
                  <a:pt x="39819" y="345960"/>
                </a:lnTo>
                <a:lnTo>
                  <a:pt x="22700" y="384307"/>
                </a:lnTo>
                <a:lnTo>
                  <a:pt x="10223" y="423844"/>
                </a:lnTo>
                <a:lnTo>
                  <a:pt x="2589" y="464441"/>
                </a:lnTo>
                <a:lnTo>
                  <a:pt x="0" y="505968"/>
                </a:lnTo>
                <a:lnTo>
                  <a:pt x="2589" y="547499"/>
                </a:lnTo>
                <a:lnTo>
                  <a:pt x="10223" y="588112"/>
                </a:lnTo>
                <a:lnTo>
                  <a:pt x="22700" y="627674"/>
                </a:lnTo>
                <a:lnTo>
                  <a:pt x="39819" y="666055"/>
                </a:lnTo>
                <a:lnTo>
                  <a:pt x="61376" y="703123"/>
                </a:lnTo>
                <a:lnTo>
                  <a:pt x="87172" y="738749"/>
                </a:lnTo>
                <a:lnTo>
                  <a:pt x="117003" y="772800"/>
                </a:lnTo>
                <a:lnTo>
                  <a:pt x="150668" y="805147"/>
                </a:lnTo>
                <a:lnTo>
                  <a:pt x="187966" y="835658"/>
                </a:lnTo>
                <a:lnTo>
                  <a:pt x="228695" y="864203"/>
                </a:lnTo>
                <a:lnTo>
                  <a:pt x="272652" y="890650"/>
                </a:lnTo>
                <a:lnTo>
                  <a:pt x="319637" y="914869"/>
                </a:lnTo>
                <a:lnTo>
                  <a:pt x="369447" y="936729"/>
                </a:lnTo>
                <a:lnTo>
                  <a:pt x="421882" y="956098"/>
                </a:lnTo>
                <a:lnTo>
                  <a:pt x="476738" y="972847"/>
                </a:lnTo>
                <a:lnTo>
                  <a:pt x="533814" y="986844"/>
                </a:lnTo>
                <a:lnTo>
                  <a:pt x="592909" y="997959"/>
                </a:lnTo>
                <a:lnTo>
                  <a:pt x="653821" y="1006060"/>
                </a:lnTo>
                <a:lnTo>
                  <a:pt x="716347" y="1011016"/>
                </a:lnTo>
                <a:lnTo>
                  <a:pt x="780288" y="1012697"/>
                </a:lnTo>
                <a:lnTo>
                  <a:pt x="844331" y="1011016"/>
                </a:lnTo>
                <a:lnTo>
                  <a:pt x="906940" y="1006060"/>
                </a:lnTo>
                <a:lnTo>
                  <a:pt x="967914" y="997959"/>
                </a:lnTo>
                <a:lnTo>
                  <a:pt x="1027054" y="986844"/>
                </a:lnTo>
                <a:lnTo>
                  <a:pt x="1084159" y="972847"/>
                </a:lnTo>
                <a:lnTo>
                  <a:pt x="1139029" y="956098"/>
                </a:lnTo>
                <a:lnTo>
                  <a:pt x="1191466" y="936729"/>
                </a:lnTo>
                <a:lnTo>
                  <a:pt x="1241267" y="914869"/>
                </a:lnTo>
                <a:lnTo>
                  <a:pt x="1288234" y="890650"/>
                </a:lnTo>
                <a:lnTo>
                  <a:pt x="1332166" y="864203"/>
                </a:lnTo>
                <a:lnTo>
                  <a:pt x="1372863" y="835658"/>
                </a:lnTo>
                <a:lnTo>
                  <a:pt x="1410126" y="805147"/>
                </a:lnTo>
                <a:lnTo>
                  <a:pt x="1443754" y="772800"/>
                </a:lnTo>
                <a:lnTo>
                  <a:pt x="1473547" y="738749"/>
                </a:lnTo>
                <a:lnTo>
                  <a:pt x="1499306" y="703123"/>
                </a:lnTo>
                <a:lnTo>
                  <a:pt x="1520830" y="666055"/>
                </a:lnTo>
                <a:lnTo>
                  <a:pt x="1537918" y="627674"/>
                </a:lnTo>
                <a:lnTo>
                  <a:pt x="1550372" y="588112"/>
                </a:lnTo>
                <a:lnTo>
                  <a:pt x="1557991" y="547499"/>
                </a:lnTo>
                <a:lnTo>
                  <a:pt x="1560576" y="505967"/>
                </a:lnTo>
                <a:lnTo>
                  <a:pt x="1557991" y="464441"/>
                </a:lnTo>
                <a:lnTo>
                  <a:pt x="1550372" y="423844"/>
                </a:lnTo>
                <a:lnTo>
                  <a:pt x="1537918" y="384307"/>
                </a:lnTo>
                <a:lnTo>
                  <a:pt x="1520830" y="345960"/>
                </a:lnTo>
                <a:lnTo>
                  <a:pt x="1499306" y="308931"/>
                </a:lnTo>
                <a:lnTo>
                  <a:pt x="1473547" y="273351"/>
                </a:lnTo>
                <a:lnTo>
                  <a:pt x="1443754" y="239350"/>
                </a:lnTo>
                <a:lnTo>
                  <a:pt x="1410126" y="207056"/>
                </a:lnTo>
                <a:lnTo>
                  <a:pt x="1372863" y="176601"/>
                </a:lnTo>
                <a:lnTo>
                  <a:pt x="1332166" y="148113"/>
                </a:lnTo>
                <a:lnTo>
                  <a:pt x="1288234" y="121723"/>
                </a:lnTo>
                <a:lnTo>
                  <a:pt x="1241267" y="97560"/>
                </a:lnTo>
                <a:lnTo>
                  <a:pt x="1191466" y="75754"/>
                </a:lnTo>
                <a:lnTo>
                  <a:pt x="1139029" y="56434"/>
                </a:lnTo>
                <a:lnTo>
                  <a:pt x="1084159" y="39731"/>
                </a:lnTo>
                <a:lnTo>
                  <a:pt x="1027054" y="25773"/>
                </a:lnTo>
                <a:lnTo>
                  <a:pt x="967914" y="14692"/>
                </a:lnTo>
                <a:lnTo>
                  <a:pt x="906940" y="6616"/>
                </a:lnTo>
                <a:lnTo>
                  <a:pt x="844331" y="1675"/>
                </a:lnTo>
                <a:lnTo>
                  <a:pt x="7802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1321" y="4464085"/>
            <a:ext cx="1295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一定要加这 条语句哟！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8912" y="1447535"/>
            <a:ext cx="8613775" cy="516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典型DBMS系统记录状态信息的三种方法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状态记录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 marR="5080" algn="just">
              <a:lnSpc>
                <a:spcPct val="100000"/>
              </a:lnSpc>
              <a:spcBef>
                <a:spcPts val="20"/>
              </a:spcBef>
              <a:buFont typeface="Wingdings"/>
              <a:buChar char=""/>
              <a:tabLst>
                <a:tab pos="76835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sqlcode: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典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型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都提供一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个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变量来记录其执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行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 状态，但不同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定义的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sqlcod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值所代表的状态意义可能是不同的， 需要查阅相关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资料来获取其含义。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 algn="just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sqlcod</a:t>
            </a:r>
            <a:r>
              <a:rPr sz="16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0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ccessfu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call;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algn="just">
              <a:lnSpc>
                <a:spcPct val="100000"/>
              </a:lnSpc>
            </a:pPr>
            <a:r>
              <a:rPr sz="16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sqlcode</a:t>
            </a:r>
            <a:r>
              <a:rPr sz="16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&lt;</a:t>
            </a:r>
            <a:r>
              <a:rPr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0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error, e.g., from connect, d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tabas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exis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–16;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algn="just">
              <a:lnSpc>
                <a:spcPts val="1914"/>
              </a:lnSpc>
              <a:spcBef>
                <a:spcPts val="5"/>
              </a:spcBef>
            </a:pPr>
            <a:r>
              <a:rPr sz="16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sqlcode</a:t>
            </a:r>
            <a:r>
              <a:rPr sz="16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</a:t>
            </a:r>
            <a:r>
              <a:rPr sz="16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0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warning, e.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., no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ws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ieve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 marR="214629">
              <a:lnSpc>
                <a:spcPts val="2400"/>
              </a:lnSpc>
              <a:spcBef>
                <a:spcPts val="75"/>
              </a:spcBef>
              <a:buFont typeface="Wingdings"/>
              <a:buChar char=""/>
              <a:tabLst>
                <a:tab pos="76835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sqlca.sqlcode: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支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持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产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品一般要在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中填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写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ode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来记录上述信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息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除此而外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还有其他状态信息的记录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67715" indent="-297815" algn="just">
              <a:lnSpc>
                <a:spcPts val="2320"/>
              </a:lnSpc>
              <a:buFont typeface="Wingdings"/>
              <a:buChar char=""/>
              <a:tabLst>
                <a:tab pos="768350" algn="l"/>
              </a:tabLst>
            </a:pP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sqlstate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有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些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提供的记录状态信息的变量是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sqlstat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或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 algn="just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sqlca.sqlstate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8890">
              <a:lnSpc>
                <a:spcPct val="114300"/>
              </a:lnSpc>
              <a:spcBef>
                <a:spcPts val="17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当我们不需明确知道错误类型，而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只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需知道发生错误与否，则我们只要使用 前述的状态捕获语句即可，而无需关心状态记录变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</a:t>
            </a:r>
            <a:r>
              <a:rPr sz="2000" b="1" spc="-2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spc="-10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隐式状态</a:t>
            </a:r>
            <a:r>
              <a:rPr lang="zh-CN" altLang="en-US" sz="2000" b="1" spc="-10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r>
              <a:rPr sz="2000" b="1" spc="-5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8890">
              <a:lnSpc>
                <a:spcPct val="113999"/>
              </a:lnSpc>
              <a:spcBef>
                <a:spcPts val="275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但我们程序中如要自行</a:t>
            </a:r>
            <a:r>
              <a:rPr lang="zh-CN" altLang="en-US" sz="2000" b="1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r>
              <a:rPr sz="20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不同状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20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信息时</a:t>
            </a:r>
            <a:r>
              <a:rPr sz="2000" b="1" spc="-1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，则需要知道以上信息，但也需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知道正确的操作方法</a:t>
            </a:r>
            <a:r>
              <a:rPr sz="2000" b="1" spc="-1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spc="-10" dirty="0" err="1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显式状态</a:t>
            </a:r>
            <a:r>
              <a:rPr lang="zh-CN" altLang="en-US" sz="2000" b="1" spc="-10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r>
              <a:rPr sz="2000" b="1" spc="-5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5048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(3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状态信息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2653" y="1425655"/>
            <a:ext cx="6379210" cy="3995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 smtClean="0">
                <a:latin typeface="微软雅黑"/>
                <a:cs typeface="微软雅黑"/>
              </a:rPr>
              <a:t>程序自身进行错误信息的</a:t>
            </a:r>
            <a:r>
              <a:rPr lang="zh-CN" altLang="en-US" sz="2800" b="1" spc="-5" dirty="0" smtClean="0">
                <a:latin typeface="微软雅黑"/>
                <a:cs typeface="微软雅黑"/>
              </a:rPr>
              <a:t>处理</a:t>
            </a:r>
            <a:endParaRPr sz="2800" dirty="0">
              <a:latin typeface="微软雅黑"/>
              <a:cs typeface="微软雅黑"/>
            </a:endParaRPr>
          </a:p>
          <a:p>
            <a:pPr marL="17780">
              <a:lnSpc>
                <a:spcPct val="100000"/>
              </a:lnSpc>
              <a:spcBef>
                <a:spcPts val="15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 err="1" smtClean="0">
                <a:latin typeface="微软雅黑"/>
                <a:cs typeface="微软雅黑"/>
              </a:rPr>
              <a:t>不正确的显式状态</a:t>
            </a:r>
            <a:r>
              <a:rPr lang="zh-CN" altLang="en-US" sz="2400" b="1" dirty="0" smtClean="0">
                <a:latin typeface="微软雅黑"/>
                <a:cs typeface="微软雅黑"/>
              </a:rPr>
              <a:t>处理</a:t>
            </a:r>
            <a:r>
              <a:rPr sz="2400" b="1" dirty="0" err="1" smtClean="0">
                <a:latin typeface="微软雅黑"/>
                <a:cs typeface="微软雅黑"/>
              </a:rPr>
              <a:t>示例</a:t>
            </a:r>
            <a:endParaRPr sz="2400" dirty="0">
              <a:latin typeface="微软雅黑"/>
              <a:cs typeface="微软雅黑"/>
            </a:endParaRPr>
          </a:p>
          <a:p>
            <a:pPr marL="1045844" marR="2581275" indent="-57086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Arial"/>
                <a:cs typeface="Arial"/>
              </a:rPr>
              <a:t>exec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5" dirty="0">
                <a:latin typeface="Arial"/>
                <a:cs typeface="Arial"/>
              </a:rPr>
              <a:t> b</a:t>
            </a:r>
            <a:r>
              <a:rPr sz="1800" b="1" dirty="0">
                <a:latin typeface="Arial"/>
                <a:cs typeface="Arial"/>
              </a:rPr>
              <a:t>egin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declar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section;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cha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SQLST</a:t>
            </a:r>
            <a:r>
              <a:rPr sz="1800" b="1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TE[6];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exe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 sq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declar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section;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exec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 w</a:t>
            </a:r>
            <a:r>
              <a:rPr sz="1800" b="1" dirty="0">
                <a:latin typeface="Arial"/>
                <a:cs typeface="Arial"/>
              </a:rPr>
              <a:t>henever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sqlerror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goto 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andle_error;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</a:pPr>
            <a:r>
              <a:rPr sz="1800" b="1" spc="495" dirty="0">
                <a:latin typeface="Arial"/>
                <a:cs typeface="Arial"/>
              </a:rPr>
              <a:t>…</a:t>
            </a:r>
            <a:r>
              <a:rPr sz="1800" b="1" dirty="0">
                <a:latin typeface="Arial"/>
                <a:cs typeface="Arial"/>
              </a:rPr>
              <a:t>…</a:t>
            </a:r>
            <a:r>
              <a:rPr sz="1800" b="1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exec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create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custs</a:t>
            </a:r>
            <a:endParaRPr sz="1800" dirty="0">
              <a:latin typeface="Arial"/>
              <a:cs typeface="Arial"/>
            </a:endParaRPr>
          </a:p>
          <a:p>
            <a:pPr marL="1108710">
              <a:lnSpc>
                <a:spcPts val="2150"/>
              </a:lnSpc>
            </a:pPr>
            <a:r>
              <a:rPr sz="1800" b="1" dirty="0">
                <a:latin typeface="Arial"/>
                <a:cs typeface="Arial"/>
              </a:rPr>
              <a:t>(cid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char(4)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null,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cname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varchar(13),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…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… );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ts val="2865"/>
              </a:lnSpc>
            </a:pP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65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 (strcmp(SQLSTATE</a:t>
            </a:r>
            <a:r>
              <a:rPr sz="2400" b="1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 “82100”)==0)</a:t>
            </a:r>
            <a:endParaRPr sz="2400" dirty="0">
              <a:latin typeface="Arial"/>
              <a:cs typeface="Arial"/>
            </a:endParaRPr>
          </a:p>
          <a:p>
            <a:pPr marL="1064260">
              <a:lnSpc>
                <a:spcPts val="2875"/>
              </a:lnSpc>
            </a:pPr>
            <a:r>
              <a:rPr sz="2400" b="1" spc="-5" dirty="0" smtClean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lang="zh-CN" altLang="en-US" sz="2400" b="1" spc="-10" dirty="0" smtClean="0">
                <a:solidFill>
                  <a:srgbClr val="FF0065"/>
                </a:solidFill>
                <a:latin typeface="新宋体"/>
                <a:cs typeface="新宋体"/>
              </a:rPr>
              <a:t>处理</a:t>
            </a:r>
            <a:r>
              <a:rPr sz="2400" b="1" dirty="0" smtClean="0">
                <a:solidFill>
                  <a:srgbClr val="FF0065"/>
                </a:solidFill>
                <a:latin typeface="Arial"/>
                <a:cs typeface="Arial"/>
              </a:rPr>
              <a:t>82100</a:t>
            </a:r>
            <a:r>
              <a:rPr sz="2400" b="1" spc="-10" dirty="0">
                <a:solidFill>
                  <a:srgbClr val="FF0065"/>
                </a:solidFill>
                <a:latin typeface="新宋体"/>
                <a:cs typeface="新宋体"/>
              </a:rPr>
              <a:t>错误的程序</a:t>
            </a:r>
            <a:r>
              <a:rPr sz="2400" b="1" dirty="0">
                <a:solidFill>
                  <a:srgbClr val="FF0065"/>
                </a:solidFill>
                <a:latin typeface="Arial"/>
                <a:cs typeface="Arial"/>
              </a:rPr>
              <a:t>&gt;</a:t>
            </a:r>
            <a:endParaRPr sz="2400" dirty="0">
              <a:latin typeface="Arial"/>
              <a:cs typeface="Arial"/>
            </a:endParaRPr>
          </a:p>
          <a:p>
            <a:pPr marL="982344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… 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987" y="5417532"/>
            <a:ext cx="8121650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上述的if 语句</a:t>
            </a:r>
            <a:r>
              <a:rPr sz="2000" spc="-10" dirty="0">
                <a:solidFill>
                  <a:srgbClr val="3333CC"/>
                </a:solidFill>
                <a:latin typeface="微软雅黑"/>
                <a:cs typeface="微软雅黑"/>
              </a:rPr>
              <a:t>是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不能被执</a:t>
            </a:r>
            <a:r>
              <a:rPr sz="2000" dirty="0">
                <a:solidFill>
                  <a:srgbClr val="FF0065"/>
                </a:solidFill>
                <a:latin typeface="微软雅黑"/>
                <a:cs typeface="微软雅黑"/>
              </a:rPr>
              <a:t>行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的，因为一旦create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table发生错误,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则执行 handle_error标号后的语句.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8496" y="3993641"/>
            <a:ext cx="2148205" cy="1426210"/>
          </a:xfrm>
          <a:custGeom>
            <a:avLst/>
            <a:gdLst/>
            <a:ahLst/>
            <a:cxnLst/>
            <a:rect l="l" t="t" r="r" b="b"/>
            <a:pathLst>
              <a:path w="2148204" h="1426210">
                <a:moveTo>
                  <a:pt x="2148078" y="713232"/>
                </a:moveTo>
                <a:lnTo>
                  <a:pt x="2144517" y="654729"/>
                </a:lnTo>
                <a:lnTo>
                  <a:pt x="2134022" y="597530"/>
                </a:lnTo>
                <a:lnTo>
                  <a:pt x="2116867" y="541818"/>
                </a:lnTo>
                <a:lnTo>
                  <a:pt x="2093329" y="487777"/>
                </a:lnTo>
                <a:lnTo>
                  <a:pt x="2063686" y="435590"/>
                </a:lnTo>
                <a:lnTo>
                  <a:pt x="2028213" y="385440"/>
                </a:lnTo>
                <a:lnTo>
                  <a:pt x="1987188" y="337511"/>
                </a:lnTo>
                <a:lnTo>
                  <a:pt x="1940887" y="291986"/>
                </a:lnTo>
                <a:lnTo>
                  <a:pt x="1889586" y="249049"/>
                </a:lnTo>
                <a:lnTo>
                  <a:pt x="1833562" y="208883"/>
                </a:lnTo>
                <a:lnTo>
                  <a:pt x="1773092" y="171672"/>
                </a:lnTo>
                <a:lnTo>
                  <a:pt x="1708452" y="137598"/>
                </a:lnTo>
                <a:lnTo>
                  <a:pt x="1639920" y="106847"/>
                </a:lnTo>
                <a:lnTo>
                  <a:pt x="1567770" y="79600"/>
                </a:lnTo>
                <a:lnTo>
                  <a:pt x="1492281" y="56042"/>
                </a:lnTo>
                <a:lnTo>
                  <a:pt x="1413729" y="36356"/>
                </a:lnTo>
                <a:lnTo>
                  <a:pt x="1332390" y="20725"/>
                </a:lnTo>
                <a:lnTo>
                  <a:pt x="1248541" y="9333"/>
                </a:lnTo>
                <a:lnTo>
                  <a:pt x="1162459" y="2364"/>
                </a:lnTo>
                <a:lnTo>
                  <a:pt x="1074420" y="0"/>
                </a:lnTo>
                <a:lnTo>
                  <a:pt x="986272" y="2364"/>
                </a:lnTo>
                <a:lnTo>
                  <a:pt x="900091" y="9333"/>
                </a:lnTo>
                <a:lnTo>
                  <a:pt x="816155" y="20725"/>
                </a:lnTo>
                <a:lnTo>
                  <a:pt x="734738" y="36356"/>
                </a:lnTo>
                <a:lnTo>
                  <a:pt x="656117" y="56042"/>
                </a:lnTo>
                <a:lnTo>
                  <a:pt x="580568" y="79600"/>
                </a:lnTo>
                <a:lnTo>
                  <a:pt x="508367" y="106847"/>
                </a:lnTo>
                <a:lnTo>
                  <a:pt x="439789" y="137598"/>
                </a:lnTo>
                <a:lnTo>
                  <a:pt x="375112" y="171672"/>
                </a:lnTo>
                <a:lnTo>
                  <a:pt x="314610" y="208883"/>
                </a:lnTo>
                <a:lnTo>
                  <a:pt x="258561" y="249049"/>
                </a:lnTo>
                <a:lnTo>
                  <a:pt x="207239" y="291986"/>
                </a:lnTo>
                <a:lnTo>
                  <a:pt x="160922" y="337511"/>
                </a:lnTo>
                <a:lnTo>
                  <a:pt x="119884" y="385440"/>
                </a:lnTo>
                <a:lnTo>
                  <a:pt x="84403" y="435590"/>
                </a:lnTo>
                <a:lnTo>
                  <a:pt x="54754" y="487777"/>
                </a:lnTo>
                <a:lnTo>
                  <a:pt x="31213" y="541818"/>
                </a:lnTo>
                <a:lnTo>
                  <a:pt x="14056" y="597530"/>
                </a:lnTo>
                <a:lnTo>
                  <a:pt x="3560" y="654729"/>
                </a:lnTo>
                <a:lnTo>
                  <a:pt x="0" y="713232"/>
                </a:lnTo>
                <a:lnTo>
                  <a:pt x="3560" y="771625"/>
                </a:lnTo>
                <a:lnTo>
                  <a:pt x="14056" y="828726"/>
                </a:lnTo>
                <a:lnTo>
                  <a:pt x="31213" y="884351"/>
                </a:lnTo>
                <a:lnTo>
                  <a:pt x="54754" y="938314"/>
                </a:lnTo>
                <a:lnTo>
                  <a:pt x="84403" y="990433"/>
                </a:lnTo>
                <a:lnTo>
                  <a:pt x="119884" y="1040523"/>
                </a:lnTo>
                <a:lnTo>
                  <a:pt x="160922" y="1088400"/>
                </a:lnTo>
                <a:lnTo>
                  <a:pt x="190500" y="1117443"/>
                </a:lnTo>
                <a:lnTo>
                  <a:pt x="190500" y="713232"/>
                </a:lnTo>
                <a:lnTo>
                  <a:pt x="193428" y="665136"/>
                </a:lnTo>
                <a:lnTo>
                  <a:pt x="202061" y="618107"/>
                </a:lnTo>
                <a:lnTo>
                  <a:pt x="216173" y="572295"/>
                </a:lnTo>
                <a:lnTo>
                  <a:pt x="235537" y="527852"/>
                </a:lnTo>
                <a:lnTo>
                  <a:pt x="259925" y="484929"/>
                </a:lnTo>
                <a:lnTo>
                  <a:pt x="289111" y="443678"/>
                </a:lnTo>
                <a:lnTo>
                  <a:pt x="322867" y="404250"/>
                </a:lnTo>
                <a:lnTo>
                  <a:pt x="360968" y="366796"/>
                </a:lnTo>
                <a:lnTo>
                  <a:pt x="403186" y="331468"/>
                </a:lnTo>
                <a:lnTo>
                  <a:pt x="449294" y="298418"/>
                </a:lnTo>
                <a:lnTo>
                  <a:pt x="499065" y="267796"/>
                </a:lnTo>
                <a:lnTo>
                  <a:pt x="552273" y="239755"/>
                </a:lnTo>
                <a:lnTo>
                  <a:pt x="608690" y="214446"/>
                </a:lnTo>
                <a:lnTo>
                  <a:pt x="668090" y="192020"/>
                </a:lnTo>
                <a:lnTo>
                  <a:pt x="730246" y="172628"/>
                </a:lnTo>
                <a:lnTo>
                  <a:pt x="794930" y="156423"/>
                </a:lnTo>
                <a:lnTo>
                  <a:pt x="861917" y="143555"/>
                </a:lnTo>
                <a:lnTo>
                  <a:pt x="930978" y="134176"/>
                </a:lnTo>
                <a:lnTo>
                  <a:pt x="1001888" y="128438"/>
                </a:lnTo>
                <a:lnTo>
                  <a:pt x="1074420" y="126492"/>
                </a:lnTo>
                <a:lnTo>
                  <a:pt x="1146842" y="128438"/>
                </a:lnTo>
                <a:lnTo>
                  <a:pt x="1217654" y="134176"/>
                </a:lnTo>
                <a:lnTo>
                  <a:pt x="1286628" y="143555"/>
                </a:lnTo>
                <a:lnTo>
                  <a:pt x="1353537" y="156423"/>
                </a:lnTo>
                <a:lnTo>
                  <a:pt x="1418153" y="172628"/>
                </a:lnTo>
                <a:lnTo>
                  <a:pt x="1480249" y="192020"/>
                </a:lnTo>
                <a:lnTo>
                  <a:pt x="1539596" y="214446"/>
                </a:lnTo>
                <a:lnTo>
                  <a:pt x="1595969" y="239755"/>
                </a:lnTo>
                <a:lnTo>
                  <a:pt x="1649139" y="267796"/>
                </a:lnTo>
                <a:lnTo>
                  <a:pt x="1698878" y="298418"/>
                </a:lnTo>
                <a:lnTo>
                  <a:pt x="1744961" y="331468"/>
                </a:lnTo>
                <a:lnTo>
                  <a:pt x="1787158" y="366796"/>
                </a:lnTo>
                <a:lnTo>
                  <a:pt x="1825242" y="404250"/>
                </a:lnTo>
                <a:lnTo>
                  <a:pt x="1858987" y="443678"/>
                </a:lnTo>
                <a:lnTo>
                  <a:pt x="1888164" y="484929"/>
                </a:lnTo>
                <a:lnTo>
                  <a:pt x="1912546" y="527852"/>
                </a:lnTo>
                <a:lnTo>
                  <a:pt x="1931906" y="572295"/>
                </a:lnTo>
                <a:lnTo>
                  <a:pt x="1946016" y="618107"/>
                </a:lnTo>
                <a:lnTo>
                  <a:pt x="1954649" y="665136"/>
                </a:lnTo>
                <a:lnTo>
                  <a:pt x="1957577" y="713232"/>
                </a:lnTo>
                <a:lnTo>
                  <a:pt x="1957577" y="1117485"/>
                </a:lnTo>
                <a:lnTo>
                  <a:pt x="1987188" y="1088400"/>
                </a:lnTo>
                <a:lnTo>
                  <a:pt x="2028213" y="1040523"/>
                </a:lnTo>
                <a:lnTo>
                  <a:pt x="2063686" y="990433"/>
                </a:lnTo>
                <a:lnTo>
                  <a:pt x="2093329" y="938314"/>
                </a:lnTo>
                <a:lnTo>
                  <a:pt x="2116867" y="884351"/>
                </a:lnTo>
                <a:lnTo>
                  <a:pt x="2134022" y="828726"/>
                </a:lnTo>
                <a:lnTo>
                  <a:pt x="2144517" y="771625"/>
                </a:lnTo>
                <a:lnTo>
                  <a:pt x="2148078" y="713232"/>
                </a:lnTo>
                <a:close/>
              </a:path>
              <a:path w="2148204" h="1426210">
                <a:moveTo>
                  <a:pt x="1957577" y="1117485"/>
                </a:moveTo>
                <a:lnTo>
                  <a:pt x="1957577" y="713232"/>
                </a:lnTo>
                <a:lnTo>
                  <a:pt x="1954649" y="761321"/>
                </a:lnTo>
                <a:lnTo>
                  <a:pt x="1946016" y="808334"/>
                </a:lnTo>
                <a:lnTo>
                  <a:pt x="1931906" y="854121"/>
                </a:lnTo>
                <a:lnTo>
                  <a:pt x="1912546" y="898532"/>
                </a:lnTo>
                <a:lnTo>
                  <a:pt x="1888164" y="941415"/>
                </a:lnTo>
                <a:lnTo>
                  <a:pt x="1858987" y="982621"/>
                </a:lnTo>
                <a:lnTo>
                  <a:pt x="1825242" y="1021999"/>
                </a:lnTo>
                <a:lnTo>
                  <a:pt x="1787158" y="1059399"/>
                </a:lnTo>
                <a:lnTo>
                  <a:pt x="1744961" y="1094671"/>
                </a:lnTo>
                <a:lnTo>
                  <a:pt x="1698878" y="1127664"/>
                </a:lnTo>
                <a:lnTo>
                  <a:pt x="1649139" y="1158229"/>
                </a:lnTo>
                <a:lnTo>
                  <a:pt x="1595969" y="1186214"/>
                </a:lnTo>
                <a:lnTo>
                  <a:pt x="1539596" y="1211470"/>
                </a:lnTo>
                <a:lnTo>
                  <a:pt x="1480249" y="1233846"/>
                </a:lnTo>
                <a:lnTo>
                  <a:pt x="1418153" y="1253192"/>
                </a:lnTo>
                <a:lnTo>
                  <a:pt x="1353537" y="1269357"/>
                </a:lnTo>
                <a:lnTo>
                  <a:pt x="1286628" y="1282192"/>
                </a:lnTo>
                <a:lnTo>
                  <a:pt x="1217654" y="1291546"/>
                </a:lnTo>
                <a:lnTo>
                  <a:pt x="1146842" y="1297269"/>
                </a:lnTo>
                <a:lnTo>
                  <a:pt x="1074420" y="1299210"/>
                </a:lnTo>
                <a:lnTo>
                  <a:pt x="1001888" y="1297269"/>
                </a:lnTo>
                <a:lnTo>
                  <a:pt x="930978" y="1291546"/>
                </a:lnTo>
                <a:lnTo>
                  <a:pt x="861917" y="1282192"/>
                </a:lnTo>
                <a:lnTo>
                  <a:pt x="794930" y="1269357"/>
                </a:lnTo>
                <a:lnTo>
                  <a:pt x="730246" y="1253192"/>
                </a:lnTo>
                <a:lnTo>
                  <a:pt x="668090" y="1233846"/>
                </a:lnTo>
                <a:lnTo>
                  <a:pt x="608690" y="1211470"/>
                </a:lnTo>
                <a:lnTo>
                  <a:pt x="552273" y="1186214"/>
                </a:lnTo>
                <a:lnTo>
                  <a:pt x="499065" y="1158229"/>
                </a:lnTo>
                <a:lnTo>
                  <a:pt x="449294" y="1127664"/>
                </a:lnTo>
                <a:lnTo>
                  <a:pt x="403186" y="1094671"/>
                </a:lnTo>
                <a:lnTo>
                  <a:pt x="360968" y="1059399"/>
                </a:lnTo>
                <a:lnTo>
                  <a:pt x="322867" y="1021999"/>
                </a:lnTo>
                <a:lnTo>
                  <a:pt x="289111" y="982621"/>
                </a:lnTo>
                <a:lnTo>
                  <a:pt x="259925" y="941415"/>
                </a:lnTo>
                <a:lnTo>
                  <a:pt x="235537" y="898532"/>
                </a:lnTo>
                <a:lnTo>
                  <a:pt x="216173" y="854121"/>
                </a:lnTo>
                <a:lnTo>
                  <a:pt x="202061" y="808334"/>
                </a:lnTo>
                <a:lnTo>
                  <a:pt x="193428" y="761321"/>
                </a:lnTo>
                <a:lnTo>
                  <a:pt x="190500" y="713232"/>
                </a:lnTo>
                <a:lnTo>
                  <a:pt x="190500" y="1117443"/>
                </a:lnTo>
                <a:lnTo>
                  <a:pt x="258561" y="1176779"/>
                </a:lnTo>
                <a:lnTo>
                  <a:pt x="314610" y="1216914"/>
                </a:lnTo>
                <a:lnTo>
                  <a:pt x="375112" y="1254099"/>
                </a:lnTo>
                <a:lnTo>
                  <a:pt x="439789" y="1288151"/>
                </a:lnTo>
                <a:lnTo>
                  <a:pt x="508367" y="1318887"/>
                </a:lnTo>
                <a:lnTo>
                  <a:pt x="580568" y="1346121"/>
                </a:lnTo>
                <a:lnTo>
                  <a:pt x="656117" y="1369671"/>
                </a:lnTo>
                <a:lnTo>
                  <a:pt x="734738" y="1389351"/>
                </a:lnTo>
                <a:lnTo>
                  <a:pt x="816155" y="1404978"/>
                </a:lnTo>
                <a:lnTo>
                  <a:pt x="900091" y="1416369"/>
                </a:lnTo>
                <a:lnTo>
                  <a:pt x="986272" y="1423338"/>
                </a:lnTo>
                <a:lnTo>
                  <a:pt x="1074420" y="1425702"/>
                </a:lnTo>
                <a:lnTo>
                  <a:pt x="1162459" y="1423338"/>
                </a:lnTo>
                <a:lnTo>
                  <a:pt x="1248541" y="1416369"/>
                </a:lnTo>
                <a:lnTo>
                  <a:pt x="1332390" y="1404978"/>
                </a:lnTo>
                <a:lnTo>
                  <a:pt x="1413729" y="1389351"/>
                </a:lnTo>
                <a:lnTo>
                  <a:pt x="1492281" y="1369671"/>
                </a:lnTo>
                <a:lnTo>
                  <a:pt x="1567770" y="1346121"/>
                </a:lnTo>
                <a:lnTo>
                  <a:pt x="1639920" y="1318887"/>
                </a:lnTo>
                <a:lnTo>
                  <a:pt x="1708452" y="1288151"/>
                </a:lnTo>
                <a:lnTo>
                  <a:pt x="1773092" y="1254099"/>
                </a:lnTo>
                <a:lnTo>
                  <a:pt x="1833562" y="1216914"/>
                </a:lnTo>
                <a:lnTo>
                  <a:pt x="1889586" y="1176779"/>
                </a:lnTo>
                <a:lnTo>
                  <a:pt x="1940887" y="1133880"/>
                </a:lnTo>
                <a:lnTo>
                  <a:pt x="1957577" y="111748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6817" y="4109465"/>
            <a:ext cx="1792605" cy="1194435"/>
          </a:xfrm>
          <a:custGeom>
            <a:avLst/>
            <a:gdLst/>
            <a:ahLst/>
            <a:cxnLst/>
            <a:rect l="l" t="t" r="r" b="b"/>
            <a:pathLst>
              <a:path w="1792604" h="1194435">
                <a:moveTo>
                  <a:pt x="1792223" y="597407"/>
                </a:moveTo>
                <a:lnTo>
                  <a:pt x="1789250" y="548410"/>
                </a:lnTo>
                <a:lnTo>
                  <a:pt x="1780485" y="500503"/>
                </a:lnTo>
                <a:lnTo>
                  <a:pt x="1766159" y="453841"/>
                </a:lnTo>
                <a:lnTo>
                  <a:pt x="1746503" y="408578"/>
                </a:lnTo>
                <a:lnTo>
                  <a:pt x="1721750" y="364867"/>
                </a:lnTo>
                <a:lnTo>
                  <a:pt x="1692131" y="322861"/>
                </a:lnTo>
                <a:lnTo>
                  <a:pt x="1657877" y="282716"/>
                </a:lnTo>
                <a:lnTo>
                  <a:pt x="1619219" y="244583"/>
                </a:lnTo>
                <a:lnTo>
                  <a:pt x="1576389" y="208618"/>
                </a:lnTo>
                <a:lnTo>
                  <a:pt x="1529619" y="174974"/>
                </a:lnTo>
                <a:lnTo>
                  <a:pt x="1479140" y="143804"/>
                </a:lnTo>
                <a:lnTo>
                  <a:pt x="1425183" y="115263"/>
                </a:lnTo>
                <a:lnTo>
                  <a:pt x="1367980" y="89503"/>
                </a:lnTo>
                <a:lnTo>
                  <a:pt x="1307763" y="66680"/>
                </a:lnTo>
                <a:lnTo>
                  <a:pt x="1244762" y="46946"/>
                </a:lnTo>
                <a:lnTo>
                  <a:pt x="1179210" y="30455"/>
                </a:lnTo>
                <a:lnTo>
                  <a:pt x="1111337" y="17361"/>
                </a:lnTo>
                <a:lnTo>
                  <a:pt x="1041375" y="7818"/>
                </a:lnTo>
                <a:lnTo>
                  <a:pt x="969556" y="1980"/>
                </a:lnTo>
                <a:lnTo>
                  <a:pt x="896111" y="0"/>
                </a:lnTo>
                <a:lnTo>
                  <a:pt x="822563" y="1980"/>
                </a:lnTo>
                <a:lnTo>
                  <a:pt x="750662" y="7818"/>
                </a:lnTo>
                <a:lnTo>
                  <a:pt x="680638" y="17361"/>
                </a:lnTo>
                <a:lnTo>
                  <a:pt x="612721" y="30455"/>
                </a:lnTo>
                <a:lnTo>
                  <a:pt x="547139" y="46946"/>
                </a:lnTo>
                <a:lnTo>
                  <a:pt x="484124" y="66680"/>
                </a:lnTo>
                <a:lnTo>
                  <a:pt x="423904" y="89503"/>
                </a:lnTo>
                <a:lnTo>
                  <a:pt x="366710" y="115263"/>
                </a:lnTo>
                <a:lnTo>
                  <a:pt x="312772" y="143804"/>
                </a:lnTo>
                <a:lnTo>
                  <a:pt x="262318" y="174974"/>
                </a:lnTo>
                <a:lnTo>
                  <a:pt x="215579" y="208618"/>
                </a:lnTo>
                <a:lnTo>
                  <a:pt x="172785" y="244583"/>
                </a:lnTo>
                <a:lnTo>
                  <a:pt x="134164" y="282716"/>
                </a:lnTo>
                <a:lnTo>
                  <a:pt x="99948" y="322861"/>
                </a:lnTo>
                <a:lnTo>
                  <a:pt x="70365" y="364867"/>
                </a:lnTo>
                <a:lnTo>
                  <a:pt x="45646" y="408578"/>
                </a:lnTo>
                <a:lnTo>
                  <a:pt x="26020" y="453841"/>
                </a:lnTo>
                <a:lnTo>
                  <a:pt x="11718" y="500503"/>
                </a:lnTo>
                <a:lnTo>
                  <a:pt x="2967" y="548410"/>
                </a:lnTo>
                <a:lnTo>
                  <a:pt x="0" y="597408"/>
                </a:lnTo>
                <a:lnTo>
                  <a:pt x="2967" y="646296"/>
                </a:lnTo>
                <a:lnTo>
                  <a:pt x="11718" y="694105"/>
                </a:lnTo>
                <a:lnTo>
                  <a:pt x="26020" y="740680"/>
                </a:lnTo>
                <a:lnTo>
                  <a:pt x="45646" y="785865"/>
                </a:lnTo>
                <a:lnTo>
                  <a:pt x="70365" y="829508"/>
                </a:lnTo>
                <a:lnTo>
                  <a:pt x="99948" y="871453"/>
                </a:lnTo>
                <a:lnTo>
                  <a:pt x="134164" y="911547"/>
                </a:lnTo>
                <a:lnTo>
                  <a:pt x="172785" y="949634"/>
                </a:lnTo>
                <a:lnTo>
                  <a:pt x="215579" y="985562"/>
                </a:lnTo>
                <a:lnTo>
                  <a:pt x="262318" y="1019175"/>
                </a:lnTo>
                <a:lnTo>
                  <a:pt x="312772" y="1050318"/>
                </a:lnTo>
                <a:lnTo>
                  <a:pt x="366710" y="1078839"/>
                </a:lnTo>
                <a:lnTo>
                  <a:pt x="423904" y="1104582"/>
                </a:lnTo>
                <a:lnTo>
                  <a:pt x="484124" y="1127394"/>
                </a:lnTo>
                <a:lnTo>
                  <a:pt x="547139" y="1147119"/>
                </a:lnTo>
                <a:lnTo>
                  <a:pt x="612721" y="1163604"/>
                </a:lnTo>
                <a:lnTo>
                  <a:pt x="680638" y="1176694"/>
                </a:lnTo>
                <a:lnTo>
                  <a:pt x="750662" y="1186235"/>
                </a:lnTo>
                <a:lnTo>
                  <a:pt x="822563" y="1192073"/>
                </a:lnTo>
                <a:lnTo>
                  <a:pt x="896111" y="1194054"/>
                </a:lnTo>
                <a:lnTo>
                  <a:pt x="969556" y="1192073"/>
                </a:lnTo>
                <a:lnTo>
                  <a:pt x="1041375" y="1186235"/>
                </a:lnTo>
                <a:lnTo>
                  <a:pt x="1111337" y="1176694"/>
                </a:lnTo>
                <a:lnTo>
                  <a:pt x="1179210" y="1163604"/>
                </a:lnTo>
                <a:lnTo>
                  <a:pt x="1244762" y="1147119"/>
                </a:lnTo>
                <a:lnTo>
                  <a:pt x="1307763" y="1127394"/>
                </a:lnTo>
                <a:lnTo>
                  <a:pt x="1367980" y="1104582"/>
                </a:lnTo>
                <a:lnTo>
                  <a:pt x="1425183" y="1078839"/>
                </a:lnTo>
                <a:lnTo>
                  <a:pt x="1479140" y="1050318"/>
                </a:lnTo>
                <a:lnTo>
                  <a:pt x="1529619" y="1019175"/>
                </a:lnTo>
                <a:lnTo>
                  <a:pt x="1576389" y="985562"/>
                </a:lnTo>
                <a:lnTo>
                  <a:pt x="1619219" y="949634"/>
                </a:lnTo>
                <a:lnTo>
                  <a:pt x="1657877" y="911547"/>
                </a:lnTo>
                <a:lnTo>
                  <a:pt x="1692131" y="871453"/>
                </a:lnTo>
                <a:lnTo>
                  <a:pt x="1721750" y="829508"/>
                </a:lnTo>
                <a:lnTo>
                  <a:pt x="1746503" y="785865"/>
                </a:lnTo>
                <a:lnTo>
                  <a:pt x="1766159" y="740680"/>
                </a:lnTo>
                <a:lnTo>
                  <a:pt x="1780485" y="694105"/>
                </a:lnTo>
                <a:lnTo>
                  <a:pt x="1789250" y="646296"/>
                </a:lnTo>
                <a:lnTo>
                  <a:pt x="1792223" y="59740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6817" y="4109465"/>
            <a:ext cx="1792605" cy="1194435"/>
          </a:xfrm>
          <a:custGeom>
            <a:avLst/>
            <a:gdLst/>
            <a:ahLst/>
            <a:cxnLst/>
            <a:rect l="l" t="t" r="r" b="b"/>
            <a:pathLst>
              <a:path w="1792604" h="1194435">
                <a:moveTo>
                  <a:pt x="896111" y="0"/>
                </a:moveTo>
                <a:lnTo>
                  <a:pt x="822563" y="1980"/>
                </a:lnTo>
                <a:lnTo>
                  <a:pt x="750662" y="7818"/>
                </a:lnTo>
                <a:lnTo>
                  <a:pt x="680638" y="17361"/>
                </a:lnTo>
                <a:lnTo>
                  <a:pt x="612721" y="30455"/>
                </a:lnTo>
                <a:lnTo>
                  <a:pt x="547139" y="46946"/>
                </a:lnTo>
                <a:lnTo>
                  <a:pt x="484124" y="66680"/>
                </a:lnTo>
                <a:lnTo>
                  <a:pt x="423904" y="89503"/>
                </a:lnTo>
                <a:lnTo>
                  <a:pt x="366710" y="115263"/>
                </a:lnTo>
                <a:lnTo>
                  <a:pt x="312772" y="143804"/>
                </a:lnTo>
                <a:lnTo>
                  <a:pt x="262318" y="174974"/>
                </a:lnTo>
                <a:lnTo>
                  <a:pt x="215579" y="208618"/>
                </a:lnTo>
                <a:lnTo>
                  <a:pt x="172785" y="244583"/>
                </a:lnTo>
                <a:lnTo>
                  <a:pt x="134164" y="282716"/>
                </a:lnTo>
                <a:lnTo>
                  <a:pt x="99948" y="322861"/>
                </a:lnTo>
                <a:lnTo>
                  <a:pt x="70365" y="364867"/>
                </a:lnTo>
                <a:lnTo>
                  <a:pt x="45646" y="408578"/>
                </a:lnTo>
                <a:lnTo>
                  <a:pt x="26020" y="453841"/>
                </a:lnTo>
                <a:lnTo>
                  <a:pt x="11718" y="500503"/>
                </a:lnTo>
                <a:lnTo>
                  <a:pt x="2967" y="548410"/>
                </a:lnTo>
                <a:lnTo>
                  <a:pt x="0" y="597408"/>
                </a:lnTo>
                <a:lnTo>
                  <a:pt x="2967" y="646296"/>
                </a:lnTo>
                <a:lnTo>
                  <a:pt x="11718" y="694105"/>
                </a:lnTo>
                <a:lnTo>
                  <a:pt x="26020" y="740680"/>
                </a:lnTo>
                <a:lnTo>
                  <a:pt x="45646" y="785865"/>
                </a:lnTo>
                <a:lnTo>
                  <a:pt x="70365" y="829508"/>
                </a:lnTo>
                <a:lnTo>
                  <a:pt x="99948" y="871453"/>
                </a:lnTo>
                <a:lnTo>
                  <a:pt x="134164" y="911547"/>
                </a:lnTo>
                <a:lnTo>
                  <a:pt x="172785" y="949634"/>
                </a:lnTo>
                <a:lnTo>
                  <a:pt x="215579" y="985562"/>
                </a:lnTo>
                <a:lnTo>
                  <a:pt x="262318" y="1019175"/>
                </a:lnTo>
                <a:lnTo>
                  <a:pt x="312772" y="1050318"/>
                </a:lnTo>
                <a:lnTo>
                  <a:pt x="366710" y="1078839"/>
                </a:lnTo>
                <a:lnTo>
                  <a:pt x="423904" y="1104582"/>
                </a:lnTo>
                <a:lnTo>
                  <a:pt x="484124" y="1127394"/>
                </a:lnTo>
                <a:lnTo>
                  <a:pt x="547139" y="1147119"/>
                </a:lnTo>
                <a:lnTo>
                  <a:pt x="612721" y="1163604"/>
                </a:lnTo>
                <a:lnTo>
                  <a:pt x="680638" y="1176694"/>
                </a:lnTo>
                <a:lnTo>
                  <a:pt x="750662" y="1186235"/>
                </a:lnTo>
                <a:lnTo>
                  <a:pt x="822563" y="1192073"/>
                </a:lnTo>
                <a:lnTo>
                  <a:pt x="896111" y="1194054"/>
                </a:lnTo>
                <a:lnTo>
                  <a:pt x="969556" y="1192073"/>
                </a:lnTo>
                <a:lnTo>
                  <a:pt x="1041375" y="1186235"/>
                </a:lnTo>
                <a:lnTo>
                  <a:pt x="1111337" y="1176694"/>
                </a:lnTo>
                <a:lnTo>
                  <a:pt x="1179210" y="1163604"/>
                </a:lnTo>
                <a:lnTo>
                  <a:pt x="1244762" y="1147119"/>
                </a:lnTo>
                <a:lnTo>
                  <a:pt x="1307763" y="1127394"/>
                </a:lnTo>
                <a:lnTo>
                  <a:pt x="1367980" y="1104582"/>
                </a:lnTo>
                <a:lnTo>
                  <a:pt x="1425183" y="1078839"/>
                </a:lnTo>
                <a:lnTo>
                  <a:pt x="1479140" y="1050318"/>
                </a:lnTo>
                <a:lnTo>
                  <a:pt x="1529619" y="1019175"/>
                </a:lnTo>
                <a:lnTo>
                  <a:pt x="1576389" y="985562"/>
                </a:lnTo>
                <a:lnTo>
                  <a:pt x="1619219" y="949634"/>
                </a:lnTo>
                <a:lnTo>
                  <a:pt x="1657877" y="911547"/>
                </a:lnTo>
                <a:lnTo>
                  <a:pt x="1692131" y="871453"/>
                </a:lnTo>
                <a:lnTo>
                  <a:pt x="1721750" y="829508"/>
                </a:lnTo>
                <a:lnTo>
                  <a:pt x="1746503" y="785865"/>
                </a:lnTo>
                <a:lnTo>
                  <a:pt x="1766159" y="740680"/>
                </a:lnTo>
                <a:lnTo>
                  <a:pt x="1780485" y="694105"/>
                </a:lnTo>
                <a:lnTo>
                  <a:pt x="1789250" y="646296"/>
                </a:lnTo>
                <a:lnTo>
                  <a:pt x="1792223" y="597407"/>
                </a:lnTo>
                <a:lnTo>
                  <a:pt x="1789250" y="548410"/>
                </a:lnTo>
                <a:lnTo>
                  <a:pt x="1780485" y="500503"/>
                </a:lnTo>
                <a:lnTo>
                  <a:pt x="1766159" y="453841"/>
                </a:lnTo>
                <a:lnTo>
                  <a:pt x="1746503" y="408578"/>
                </a:lnTo>
                <a:lnTo>
                  <a:pt x="1721750" y="364867"/>
                </a:lnTo>
                <a:lnTo>
                  <a:pt x="1692131" y="322861"/>
                </a:lnTo>
                <a:lnTo>
                  <a:pt x="1657877" y="282716"/>
                </a:lnTo>
                <a:lnTo>
                  <a:pt x="1619219" y="244583"/>
                </a:lnTo>
                <a:lnTo>
                  <a:pt x="1576389" y="208618"/>
                </a:lnTo>
                <a:lnTo>
                  <a:pt x="1529619" y="174974"/>
                </a:lnTo>
                <a:lnTo>
                  <a:pt x="1479140" y="143804"/>
                </a:lnTo>
                <a:lnTo>
                  <a:pt x="1425183" y="115263"/>
                </a:lnTo>
                <a:lnTo>
                  <a:pt x="1367980" y="89503"/>
                </a:lnTo>
                <a:lnTo>
                  <a:pt x="1307763" y="66680"/>
                </a:lnTo>
                <a:lnTo>
                  <a:pt x="1244762" y="46946"/>
                </a:lnTo>
                <a:lnTo>
                  <a:pt x="1179210" y="30455"/>
                </a:lnTo>
                <a:lnTo>
                  <a:pt x="1111337" y="17361"/>
                </a:lnTo>
                <a:lnTo>
                  <a:pt x="1041375" y="7818"/>
                </a:lnTo>
                <a:lnTo>
                  <a:pt x="969556" y="1980"/>
                </a:lnTo>
                <a:lnTo>
                  <a:pt x="89611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78233" y="4328449"/>
            <a:ext cx="154876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注意语句位置 不同可能出现 问题哟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6C38B0-E7E9-4CD3-94FE-FA9D702F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latin typeface="华文中宋"/>
                <a:cs typeface="华文中宋"/>
              </a:rPr>
              <a:t>5 </a:t>
            </a:r>
            <a:r>
              <a:rPr lang="zh-CN" altLang="en-US" spc="-5" dirty="0">
                <a:latin typeface="华文中宋"/>
                <a:cs typeface="华文中宋"/>
              </a:rPr>
              <a:t>状态捕获及</a:t>
            </a:r>
            <a:r>
              <a:rPr lang="zh-CN" altLang="en-US" spc="-5" dirty="0" smtClean="0">
                <a:latin typeface="华文中宋"/>
                <a:cs typeface="华文中宋"/>
              </a:rPr>
              <a:t>错误处理机制</a:t>
            </a:r>
            <a:r>
              <a:rPr lang="zh-CN" altLang="en-US" dirty="0">
                <a:latin typeface="华文中宋"/>
                <a:cs typeface="华文中宋"/>
              </a:rPr>
              <a:t/>
            </a:r>
            <a:br>
              <a:rPr lang="zh-CN" altLang="en-US" dirty="0">
                <a:latin typeface="华文中宋"/>
                <a:cs typeface="华文中宋"/>
              </a:rPr>
            </a:b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1C08243-455F-4A26-A451-C756B55F1267}"/>
              </a:ext>
            </a:extLst>
          </p:cNvPr>
          <p:cNvSpPr txBox="1"/>
          <p:nvPr/>
        </p:nvSpPr>
        <p:spPr>
          <a:xfrm>
            <a:off x="927100" y="962025"/>
            <a:ext cx="337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spc="-10" dirty="0">
                <a:solidFill>
                  <a:prstClr val="black"/>
                </a:solidFill>
                <a:latin typeface="Arial"/>
                <a:ea typeface="Microsoft JhengHei" panose="020B0604030504040204" pitchFamily="34" charset="-120"/>
                <a:cs typeface="Arial" panose="020B0604020202020204"/>
              </a:rPr>
              <a:t>(4</a:t>
            </a:r>
            <a:r>
              <a:rPr lang="en-US" altLang="zh-CN" sz="2000" b="1" kern="0" spc="-5" dirty="0">
                <a:solidFill>
                  <a:prstClr val="black"/>
                </a:solidFill>
                <a:latin typeface="Arial"/>
                <a:ea typeface="Microsoft JhengHei" panose="020B0604030504040204" pitchFamily="34" charset="-120"/>
                <a:cs typeface="Arial" panose="020B0604020202020204"/>
              </a:rPr>
              <a:t>)</a:t>
            </a:r>
            <a:r>
              <a:rPr lang="zh-CN" altLang="en-US" sz="2000" b="1" kern="0" spc="-5" dirty="0" smtClean="0">
                <a:solidFill>
                  <a:prstClr val="black"/>
                </a:solidFill>
                <a:latin typeface="华文中宋"/>
                <a:ea typeface="Microsoft JhengHei" panose="020B0604030504040204" pitchFamily="34" charset="-120"/>
                <a:cs typeface="华文中宋"/>
              </a:rPr>
              <a:t>程序处理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8759" y="1470169"/>
            <a:ext cx="36214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400" b="1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正确的显式状态</a:t>
            </a:r>
            <a:r>
              <a:rPr lang="zh-CN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r>
              <a:rPr sz="2400" b="1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59" y="2120828"/>
            <a:ext cx="5916930" cy="3341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930" marR="2581275" indent="-570865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b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egin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SQLST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TE[6];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section;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henever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goto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andle_error;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5"/>
              </a:spcBef>
            </a:pPr>
            <a:r>
              <a:rPr sz="1800" b="1" spc="49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870"/>
              </a:lnSpc>
              <a:tabLst>
                <a:tab pos="1383030" algn="l"/>
              </a:tabLst>
            </a:pP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	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sqlerro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continue;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create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custs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46430">
              <a:lnSpc>
                <a:spcPts val="2150"/>
              </a:lnSpc>
              <a:spcBef>
                <a:spcPts val="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(cid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char(4)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null,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varchar(13),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(strcmp(SQLSTATE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“82100”)==0)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01345">
              <a:lnSpc>
                <a:spcPts val="2875"/>
              </a:lnSpc>
            </a:pPr>
            <a:r>
              <a:rPr sz="2400" b="1" spc="-5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&lt;</a:t>
            </a:r>
            <a:r>
              <a:rPr lang="zh-CN" altLang="en-US" sz="2400" b="1" spc="-10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r>
              <a:rPr sz="2400" b="1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82100</a:t>
            </a:r>
            <a:r>
              <a:rPr sz="24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错误的程序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8759" y="5488398"/>
            <a:ext cx="8493125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上述的if 语句是能被执行的，因为create table发生错误时是继续向下执行 的。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50842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5 </a:t>
            </a:r>
            <a:r>
              <a:rPr spc="-5" dirty="0" err="1" smtClean="0">
                <a:cs typeface="华文中宋"/>
              </a:rPr>
              <a:t>状态捕获及错误</a:t>
            </a:r>
            <a:r>
              <a:rPr lang="zh-CN" altLang="en-US" spc="-5" dirty="0" smtClean="0">
                <a:cs typeface="华文中宋"/>
              </a:rPr>
              <a:t>处理</a:t>
            </a:r>
            <a:r>
              <a:rPr spc="-5" dirty="0" err="1" smtClean="0">
                <a:cs typeface="华文中宋"/>
              </a:rPr>
              <a:t>机制</a:t>
            </a:r>
            <a:endParaRPr dirty="0"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(4</a:t>
            </a:r>
            <a:r>
              <a:rPr sz="2000" spc="-5" dirty="0"/>
              <a:t>)</a:t>
            </a:r>
            <a:r>
              <a:rPr sz="2000" spc="-5" dirty="0" err="1" smtClean="0">
                <a:cs typeface="华文中宋"/>
              </a:rPr>
              <a:t>程序</a:t>
            </a:r>
            <a:r>
              <a:rPr lang="zh-CN" altLang="en-US" sz="2000" spc="-5" dirty="0" smtClean="0">
                <a:cs typeface="华文中宋"/>
              </a:rPr>
              <a:t>处理</a:t>
            </a:r>
            <a:endParaRPr sz="2000" dirty="0"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6441" y="3906773"/>
            <a:ext cx="1770380" cy="1186180"/>
          </a:xfrm>
          <a:custGeom>
            <a:avLst/>
            <a:gdLst/>
            <a:ahLst/>
            <a:cxnLst/>
            <a:rect l="l" t="t" r="r" b="b"/>
            <a:pathLst>
              <a:path w="1770379" h="1186179">
                <a:moveTo>
                  <a:pt x="1770126" y="592836"/>
                </a:moveTo>
                <a:lnTo>
                  <a:pt x="1767192" y="544180"/>
                </a:lnTo>
                <a:lnTo>
                  <a:pt x="1758542" y="496615"/>
                </a:lnTo>
                <a:lnTo>
                  <a:pt x="1744403" y="450290"/>
                </a:lnTo>
                <a:lnTo>
                  <a:pt x="1725003" y="405359"/>
                </a:lnTo>
                <a:lnTo>
                  <a:pt x="1700569" y="361973"/>
                </a:lnTo>
                <a:lnTo>
                  <a:pt x="1671329" y="320285"/>
                </a:lnTo>
                <a:lnTo>
                  <a:pt x="1637510" y="280446"/>
                </a:lnTo>
                <a:lnTo>
                  <a:pt x="1599340" y="242608"/>
                </a:lnTo>
                <a:lnTo>
                  <a:pt x="1557046" y="206924"/>
                </a:lnTo>
                <a:lnTo>
                  <a:pt x="1510855" y="173545"/>
                </a:lnTo>
                <a:lnTo>
                  <a:pt x="1460995" y="142624"/>
                </a:lnTo>
                <a:lnTo>
                  <a:pt x="1407694" y="114312"/>
                </a:lnTo>
                <a:lnTo>
                  <a:pt x="1351178" y="88761"/>
                </a:lnTo>
                <a:lnTo>
                  <a:pt x="1291676" y="66124"/>
                </a:lnTo>
                <a:lnTo>
                  <a:pt x="1229415" y="46553"/>
                </a:lnTo>
                <a:lnTo>
                  <a:pt x="1164622" y="30199"/>
                </a:lnTo>
                <a:lnTo>
                  <a:pt x="1097525" y="17215"/>
                </a:lnTo>
                <a:lnTo>
                  <a:pt x="1028351" y="7752"/>
                </a:lnTo>
                <a:lnTo>
                  <a:pt x="957327" y="1963"/>
                </a:lnTo>
                <a:lnTo>
                  <a:pt x="884682" y="0"/>
                </a:lnTo>
                <a:lnTo>
                  <a:pt x="812145" y="1963"/>
                </a:lnTo>
                <a:lnTo>
                  <a:pt x="741219" y="7752"/>
                </a:lnTo>
                <a:lnTo>
                  <a:pt x="672132" y="17215"/>
                </a:lnTo>
                <a:lnTo>
                  <a:pt x="605113" y="30199"/>
                </a:lnTo>
                <a:lnTo>
                  <a:pt x="540388" y="46553"/>
                </a:lnTo>
                <a:lnTo>
                  <a:pt x="478187" y="66124"/>
                </a:lnTo>
                <a:lnTo>
                  <a:pt x="418737" y="88761"/>
                </a:lnTo>
                <a:lnTo>
                  <a:pt x="362266" y="114312"/>
                </a:lnTo>
                <a:lnTo>
                  <a:pt x="309003" y="142624"/>
                </a:lnTo>
                <a:lnTo>
                  <a:pt x="259175" y="173545"/>
                </a:lnTo>
                <a:lnTo>
                  <a:pt x="213010" y="206924"/>
                </a:lnTo>
                <a:lnTo>
                  <a:pt x="170736" y="242608"/>
                </a:lnTo>
                <a:lnTo>
                  <a:pt x="132582" y="280446"/>
                </a:lnTo>
                <a:lnTo>
                  <a:pt x="98775" y="320285"/>
                </a:lnTo>
                <a:lnTo>
                  <a:pt x="69544" y="361973"/>
                </a:lnTo>
                <a:lnTo>
                  <a:pt x="45116" y="405359"/>
                </a:lnTo>
                <a:lnTo>
                  <a:pt x="25720" y="450290"/>
                </a:lnTo>
                <a:lnTo>
                  <a:pt x="11583" y="496615"/>
                </a:lnTo>
                <a:lnTo>
                  <a:pt x="2933" y="544180"/>
                </a:lnTo>
                <a:lnTo>
                  <a:pt x="0" y="592836"/>
                </a:lnTo>
                <a:lnTo>
                  <a:pt x="2933" y="641491"/>
                </a:lnTo>
                <a:lnTo>
                  <a:pt x="11583" y="689056"/>
                </a:lnTo>
                <a:lnTo>
                  <a:pt x="25720" y="735381"/>
                </a:lnTo>
                <a:lnTo>
                  <a:pt x="45116" y="780312"/>
                </a:lnTo>
                <a:lnTo>
                  <a:pt x="69544" y="823698"/>
                </a:lnTo>
                <a:lnTo>
                  <a:pt x="98775" y="865386"/>
                </a:lnTo>
                <a:lnTo>
                  <a:pt x="132582" y="905225"/>
                </a:lnTo>
                <a:lnTo>
                  <a:pt x="156972" y="929412"/>
                </a:lnTo>
                <a:lnTo>
                  <a:pt x="156972" y="592836"/>
                </a:lnTo>
                <a:lnTo>
                  <a:pt x="159381" y="552783"/>
                </a:lnTo>
                <a:lnTo>
                  <a:pt x="166484" y="513632"/>
                </a:lnTo>
                <a:lnTo>
                  <a:pt x="178096" y="475507"/>
                </a:lnTo>
                <a:lnTo>
                  <a:pt x="194029" y="438534"/>
                </a:lnTo>
                <a:lnTo>
                  <a:pt x="214098" y="402836"/>
                </a:lnTo>
                <a:lnTo>
                  <a:pt x="238115" y="368538"/>
                </a:lnTo>
                <a:lnTo>
                  <a:pt x="265896" y="335765"/>
                </a:lnTo>
                <a:lnTo>
                  <a:pt x="297253" y="304641"/>
                </a:lnTo>
                <a:lnTo>
                  <a:pt x="332000" y="275291"/>
                </a:lnTo>
                <a:lnTo>
                  <a:pt x="369951" y="247840"/>
                </a:lnTo>
                <a:lnTo>
                  <a:pt x="410919" y="222412"/>
                </a:lnTo>
                <a:lnTo>
                  <a:pt x="454718" y="199131"/>
                </a:lnTo>
                <a:lnTo>
                  <a:pt x="501163" y="178123"/>
                </a:lnTo>
                <a:lnTo>
                  <a:pt x="550066" y="159512"/>
                </a:lnTo>
                <a:lnTo>
                  <a:pt x="601241" y="143422"/>
                </a:lnTo>
                <a:lnTo>
                  <a:pt x="654503" y="129978"/>
                </a:lnTo>
                <a:lnTo>
                  <a:pt x="709664" y="119305"/>
                </a:lnTo>
                <a:lnTo>
                  <a:pt x="766538" y="111527"/>
                </a:lnTo>
                <a:lnTo>
                  <a:pt x="824939" y="106769"/>
                </a:lnTo>
                <a:lnTo>
                  <a:pt x="884682" y="105156"/>
                </a:lnTo>
                <a:lnTo>
                  <a:pt x="944429" y="106769"/>
                </a:lnTo>
                <a:lnTo>
                  <a:pt x="1002846" y="111527"/>
                </a:lnTo>
                <a:lnTo>
                  <a:pt x="1059746" y="119305"/>
                </a:lnTo>
                <a:lnTo>
                  <a:pt x="1114940" y="129978"/>
                </a:lnTo>
                <a:lnTo>
                  <a:pt x="1168241" y="143422"/>
                </a:lnTo>
                <a:lnTo>
                  <a:pt x="1219462" y="159512"/>
                </a:lnTo>
                <a:lnTo>
                  <a:pt x="1268415" y="178123"/>
                </a:lnTo>
                <a:lnTo>
                  <a:pt x="1314913" y="199131"/>
                </a:lnTo>
                <a:lnTo>
                  <a:pt x="1358768" y="222412"/>
                </a:lnTo>
                <a:lnTo>
                  <a:pt x="1399793" y="247840"/>
                </a:lnTo>
                <a:lnTo>
                  <a:pt x="1437801" y="275291"/>
                </a:lnTo>
                <a:lnTo>
                  <a:pt x="1472604" y="304641"/>
                </a:lnTo>
                <a:lnTo>
                  <a:pt x="1504015" y="335765"/>
                </a:lnTo>
                <a:lnTo>
                  <a:pt x="1531845" y="368538"/>
                </a:lnTo>
                <a:lnTo>
                  <a:pt x="1555908" y="402836"/>
                </a:lnTo>
                <a:lnTo>
                  <a:pt x="1576017" y="438534"/>
                </a:lnTo>
                <a:lnTo>
                  <a:pt x="1591983" y="475507"/>
                </a:lnTo>
                <a:lnTo>
                  <a:pt x="1603619" y="513632"/>
                </a:lnTo>
                <a:lnTo>
                  <a:pt x="1610739" y="552783"/>
                </a:lnTo>
                <a:lnTo>
                  <a:pt x="1613154" y="592836"/>
                </a:lnTo>
                <a:lnTo>
                  <a:pt x="1613154" y="929370"/>
                </a:lnTo>
                <a:lnTo>
                  <a:pt x="1637510" y="905225"/>
                </a:lnTo>
                <a:lnTo>
                  <a:pt x="1671329" y="865386"/>
                </a:lnTo>
                <a:lnTo>
                  <a:pt x="1700569" y="823698"/>
                </a:lnTo>
                <a:lnTo>
                  <a:pt x="1725003" y="780312"/>
                </a:lnTo>
                <a:lnTo>
                  <a:pt x="1744403" y="735381"/>
                </a:lnTo>
                <a:lnTo>
                  <a:pt x="1758542" y="689056"/>
                </a:lnTo>
                <a:lnTo>
                  <a:pt x="1767192" y="641491"/>
                </a:lnTo>
                <a:lnTo>
                  <a:pt x="1770126" y="592836"/>
                </a:lnTo>
                <a:close/>
              </a:path>
              <a:path w="1770379" h="1186179">
                <a:moveTo>
                  <a:pt x="1613154" y="929370"/>
                </a:moveTo>
                <a:lnTo>
                  <a:pt x="1613154" y="592836"/>
                </a:lnTo>
                <a:lnTo>
                  <a:pt x="1610739" y="632785"/>
                </a:lnTo>
                <a:lnTo>
                  <a:pt x="1603619" y="671854"/>
                </a:lnTo>
                <a:lnTo>
                  <a:pt x="1591983" y="709916"/>
                </a:lnTo>
                <a:lnTo>
                  <a:pt x="1576017" y="746845"/>
                </a:lnTo>
                <a:lnTo>
                  <a:pt x="1555908" y="782514"/>
                </a:lnTo>
                <a:lnTo>
                  <a:pt x="1531845" y="816797"/>
                </a:lnTo>
                <a:lnTo>
                  <a:pt x="1504015" y="849568"/>
                </a:lnTo>
                <a:lnTo>
                  <a:pt x="1472604" y="880701"/>
                </a:lnTo>
                <a:lnTo>
                  <a:pt x="1437801" y="910069"/>
                </a:lnTo>
                <a:lnTo>
                  <a:pt x="1399794" y="937545"/>
                </a:lnTo>
                <a:lnTo>
                  <a:pt x="1358768" y="963005"/>
                </a:lnTo>
                <a:lnTo>
                  <a:pt x="1314913" y="986320"/>
                </a:lnTo>
                <a:lnTo>
                  <a:pt x="1268415" y="1007366"/>
                </a:lnTo>
                <a:lnTo>
                  <a:pt x="1219462" y="1026015"/>
                </a:lnTo>
                <a:lnTo>
                  <a:pt x="1168241" y="1042142"/>
                </a:lnTo>
                <a:lnTo>
                  <a:pt x="1114940" y="1055619"/>
                </a:lnTo>
                <a:lnTo>
                  <a:pt x="1059746" y="1066322"/>
                </a:lnTo>
                <a:lnTo>
                  <a:pt x="1002846" y="1074123"/>
                </a:lnTo>
                <a:lnTo>
                  <a:pt x="944429" y="1078896"/>
                </a:lnTo>
                <a:lnTo>
                  <a:pt x="884682" y="1080516"/>
                </a:lnTo>
                <a:lnTo>
                  <a:pt x="824939" y="1078896"/>
                </a:lnTo>
                <a:lnTo>
                  <a:pt x="766538" y="1074123"/>
                </a:lnTo>
                <a:lnTo>
                  <a:pt x="709664" y="1066322"/>
                </a:lnTo>
                <a:lnTo>
                  <a:pt x="654503" y="1055619"/>
                </a:lnTo>
                <a:lnTo>
                  <a:pt x="601241" y="1042142"/>
                </a:lnTo>
                <a:lnTo>
                  <a:pt x="550066" y="1026015"/>
                </a:lnTo>
                <a:lnTo>
                  <a:pt x="501163" y="1007366"/>
                </a:lnTo>
                <a:lnTo>
                  <a:pt x="454718" y="986320"/>
                </a:lnTo>
                <a:lnTo>
                  <a:pt x="410919" y="963005"/>
                </a:lnTo>
                <a:lnTo>
                  <a:pt x="369951" y="937545"/>
                </a:lnTo>
                <a:lnTo>
                  <a:pt x="332000" y="910069"/>
                </a:lnTo>
                <a:lnTo>
                  <a:pt x="297253" y="880701"/>
                </a:lnTo>
                <a:lnTo>
                  <a:pt x="265896" y="849568"/>
                </a:lnTo>
                <a:lnTo>
                  <a:pt x="238115" y="816797"/>
                </a:lnTo>
                <a:lnTo>
                  <a:pt x="214098" y="782514"/>
                </a:lnTo>
                <a:lnTo>
                  <a:pt x="194029" y="746845"/>
                </a:lnTo>
                <a:lnTo>
                  <a:pt x="178096" y="709916"/>
                </a:lnTo>
                <a:lnTo>
                  <a:pt x="166484" y="671854"/>
                </a:lnTo>
                <a:lnTo>
                  <a:pt x="159381" y="632785"/>
                </a:lnTo>
                <a:lnTo>
                  <a:pt x="156972" y="592836"/>
                </a:lnTo>
                <a:lnTo>
                  <a:pt x="156972" y="929412"/>
                </a:lnTo>
                <a:lnTo>
                  <a:pt x="213010" y="978747"/>
                </a:lnTo>
                <a:lnTo>
                  <a:pt x="259175" y="1012126"/>
                </a:lnTo>
                <a:lnTo>
                  <a:pt x="309003" y="1043047"/>
                </a:lnTo>
                <a:lnTo>
                  <a:pt x="362266" y="1071359"/>
                </a:lnTo>
                <a:lnTo>
                  <a:pt x="418737" y="1096910"/>
                </a:lnTo>
                <a:lnTo>
                  <a:pt x="478187" y="1119547"/>
                </a:lnTo>
                <a:lnTo>
                  <a:pt x="540388" y="1139118"/>
                </a:lnTo>
                <a:lnTo>
                  <a:pt x="605113" y="1155472"/>
                </a:lnTo>
                <a:lnTo>
                  <a:pt x="672132" y="1168456"/>
                </a:lnTo>
                <a:lnTo>
                  <a:pt x="741219" y="1177919"/>
                </a:lnTo>
                <a:lnTo>
                  <a:pt x="812145" y="1183708"/>
                </a:lnTo>
                <a:lnTo>
                  <a:pt x="884682" y="1185672"/>
                </a:lnTo>
                <a:lnTo>
                  <a:pt x="957327" y="1183708"/>
                </a:lnTo>
                <a:lnTo>
                  <a:pt x="1028351" y="1177919"/>
                </a:lnTo>
                <a:lnTo>
                  <a:pt x="1097525" y="1168456"/>
                </a:lnTo>
                <a:lnTo>
                  <a:pt x="1164622" y="1155472"/>
                </a:lnTo>
                <a:lnTo>
                  <a:pt x="1229415" y="1139118"/>
                </a:lnTo>
                <a:lnTo>
                  <a:pt x="1291676" y="1119547"/>
                </a:lnTo>
                <a:lnTo>
                  <a:pt x="1351178" y="1096910"/>
                </a:lnTo>
                <a:lnTo>
                  <a:pt x="1407694" y="1071359"/>
                </a:lnTo>
                <a:lnTo>
                  <a:pt x="1460995" y="1043047"/>
                </a:lnTo>
                <a:lnTo>
                  <a:pt x="1510855" y="1012126"/>
                </a:lnTo>
                <a:lnTo>
                  <a:pt x="1557046" y="978747"/>
                </a:lnTo>
                <a:lnTo>
                  <a:pt x="1599340" y="943063"/>
                </a:lnTo>
                <a:lnTo>
                  <a:pt x="1613154" y="92937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41983" y="4003547"/>
            <a:ext cx="1478280" cy="992505"/>
          </a:xfrm>
          <a:custGeom>
            <a:avLst/>
            <a:gdLst/>
            <a:ahLst/>
            <a:cxnLst/>
            <a:rect l="l" t="t" r="r" b="b"/>
            <a:pathLst>
              <a:path w="1478279" h="992504">
                <a:moveTo>
                  <a:pt x="1478280" y="496061"/>
                </a:moveTo>
                <a:lnTo>
                  <a:pt x="1475831" y="455329"/>
                </a:lnTo>
                <a:lnTo>
                  <a:pt x="1468611" y="415512"/>
                </a:lnTo>
                <a:lnTo>
                  <a:pt x="1456811" y="376737"/>
                </a:lnTo>
                <a:lnTo>
                  <a:pt x="1440618" y="339132"/>
                </a:lnTo>
                <a:lnTo>
                  <a:pt x="1420225" y="302823"/>
                </a:lnTo>
                <a:lnTo>
                  <a:pt x="1395819" y="267937"/>
                </a:lnTo>
                <a:lnTo>
                  <a:pt x="1367591" y="234601"/>
                </a:lnTo>
                <a:lnTo>
                  <a:pt x="1335731" y="202941"/>
                </a:lnTo>
                <a:lnTo>
                  <a:pt x="1300428" y="173086"/>
                </a:lnTo>
                <a:lnTo>
                  <a:pt x="1261872" y="145160"/>
                </a:lnTo>
                <a:lnTo>
                  <a:pt x="1220252" y="119293"/>
                </a:lnTo>
                <a:lnTo>
                  <a:pt x="1175759" y="95609"/>
                </a:lnTo>
                <a:lnTo>
                  <a:pt x="1128583" y="74237"/>
                </a:lnTo>
                <a:lnTo>
                  <a:pt x="1078912" y="55302"/>
                </a:lnTo>
                <a:lnTo>
                  <a:pt x="1026937" y="38933"/>
                </a:lnTo>
                <a:lnTo>
                  <a:pt x="972848" y="25255"/>
                </a:lnTo>
                <a:lnTo>
                  <a:pt x="916834" y="14396"/>
                </a:lnTo>
                <a:lnTo>
                  <a:pt x="859084" y="6483"/>
                </a:lnTo>
                <a:lnTo>
                  <a:pt x="799790" y="1641"/>
                </a:lnTo>
                <a:lnTo>
                  <a:pt x="739140" y="0"/>
                </a:lnTo>
                <a:lnTo>
                  <a:pt x="678592" y="1641"/>
                </a:lnTo>
                <a:lnTo>
                  <a:pt x="619380" y="6483"/>
                </a:lnTo>
                <a:lnTo>
                  <a:pt x="561693" y="14396"/>
                </a:lnTo>
                <a:lnTo>
                  <a:pt x="505724" y="25255"/>
                </a:lnTo>
                <a:lnTo>
                  <a:pt x="451663" y="38933"/>
                </a:lnTo>
                <a:lnTo>
                  <a:pt x="399703" y="55302"/>
                </a:lnTo>
                <a:lnTo>
                  <a:pt x="350034" y="74237"/>
                </a:lnTo>
                <a:lnTo>
                  <a:pt x="302849" y="95609"/>
                </a:lnTo>
                <a:lnTo>
                  <a:pt x="258338" y="119293"/>
                </a:lnTo>
                <a:lnTo>
                  <a:pt x="216693" y="145161"/>
                </a:lnTo>
                <a:lnTo>
                  <a:pt x="178106" y="173086"/>
                </a:lnTo>
                <a:lnTo>
                  <a:pt x="142768" y="202941"/>
                </a:lnTo>
                <a:lnTo>
                  <a:pt x="110870" y="234601"/>
                </a:lnTo>
                <a:lnTo>
                  <a:pt x="82604" y="267937"/>
                </a:lnTo>
                <a:lnTo>
                  <a:pt x="58162" y="302823"/>
                </a:lnTo>
                <a:lnTo>
                  <a:pt x="37734" y="339132"/>
                </a:lnTo>
                <a:lnTo>
                  <a:pt x="21512" y="376737"/>
                </a:lnTo>
                <a:lnTo>
                  <a:pt x="9688" y="415512"/>
                </a:lnTo>
                <a:lnTo>
                  <a:pt x="2454" y="455329"/>
                </a:lnTo>
                <a:lnTo>
                  <a:pt x="0" y="496062"/>
                </a:lnTo>
                <a:lnTo>
                  <a:pt x="2454" y="536691"/>
                </a:lnTo>
                <a:lnTo>
                  <a:pt x="9688" y="576426"/>
                </a:lnTo>
                <a:lnTo>
                  <a:pt x="21512" y="615138"/>
                </a:lnTo>
                <a:lnTo>
                  <a:pt x="37734" y="652698"/>
                </a:lnTo>
                <a:lnTo>
                  <a:pt x="58162" y="688978"/>
                </a:lnTo>
                <a:lnTo>
                  <a:pt x="82604" y="723850"/>
                </a:lnTo>
                <a:lnTo>
                  <a:pt x="110870" y="757184"/>
                </a:lnTo>
                <a:lnTo>
                  <a:pt x="142768" y="788852"/>
                </a:lnTo>
                <a:lnTo>
                  <a:pt x="178106" y="818726"/>
                </a:lnTo>
                <a:lnTo>
                  <a:pt x="216693" y="846677"/>
                </a:lnTo>
                <a:lnTo>
                  <a:pt x="258338" y="872576"/>
                </a:lnTo>
                <a:lnTo>
                  <a:pt x="302849" y="896294"/>
                </a:lnTo>
                <a:lnTo>
                  <a:pt x="350034" y="917704"/>
                </a:lnTo>
                <a:lnTo>
                  <a:pt x="399703" y="936677"/>
                </a:lnTo>
                <a:lnTo>
                  <a:pt x="451663" y="953083"/>
                </a:lnTo>
                <a:lnTo>
                  <a:pt x="505724" y="966795"/>
                </a:lnTo>
                <a:lnTo>
                  <a:pt x="561693" y="977683"/>
                </a:lnTo>
                <a:lnTo>
                  <a:pt x="619380" y="985620"/>
                </a:lnTo>
                <a:lnTo>
                  <a:pt x="678592" y="990476"/>
                </a:lnTo>
                <a:lnTo>
                  <a:pt x="739140" y="992124"/>
                </a:lnTo>
                <a:lnTo>
                  <a:pt x="799790" y="990476"/>
                </a:lnTo>
                <a:lnTo>
                  <a:pt x="859084" y="985620"/>
                </a:lnTo>
                <a:lnTo>
                  <a:pt x="916834" y="977683"/>
                </a:lnTo>
                <a:lnTo>
                  <a:pt x="972848" y="966795"/>
                </a:lnTo>
                <a:lnTo>
                  <a:pt x="1026937" y="953083"/>
                </a:lnTo>
                <a:lnTo>
                  <a:pt x="1078912" y="936677"/>
                </a:lnTo>
                <a:lnTo>
                  <a:pt x="1128583" y="917704"/>
                </a:lnTo>
                <a:lnTo>
                  <a:pt x="1175759" y="896294"/>
                </a:lnTo>
                <a:lnTo>
                  <a:pt x="1220252" y="872576"/>
                </a:lnTo>
                <a:lnTo>
                  <a:pt x="1261872" y="846677"/>
                </a:lnTo>
                <a:lnTo>
                  <a:pt x="1300428" y="818726"/>
                </a:lnTo>
                <a:lnTo>
                  <a:pt x="1335731" y="788852"/>
                </a:lnTo>
                <a:lnTo>
                  <a:pt x="1367591" y="757184"/>
                </a:lnTo>
                <a:lnTo>
                  <a:pt x="1395819" y="723850"/>
                </a:lnTo>
                <a:lnTo>
                  <a:pt x="1420225" y="688978"/>
                </a:lnTo>
                <a:lnTo>
                  <a:pt x="1440618" y="652698"/>
                </a:lnTo>
                <a:lnTo>
                  <a:pt x="1456811" y="615138"/>
                </a:lnTo>
                <a:lnTo>
                  <a:pt x="1468611" y="576426"/>
                </a:lnTo>
                <a:lnTo>
                  <a:pt x="1475831" y="536691"/>
                </a:lnTo>
                <a:lnTo>
                  <a:pt x="1478280" y="49606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1983" y="4003547"/>
            <a:ext cx="1478280" cy="992505"/>
          </a:xfrm>
          <a:custGeom>
            <a:avLst/>
            <a:gdLst/>
            <a:ahLst/>
            <a:cxnLst/>
            <a:rect l="l" t="t" r="r" b="b"/>
            <a:pathLst>
              <a:path w="1478279" h="992504">
                <a:moveTo>
                  <a:pt x="739140" y="0"/>
                </a:moveTo>
                <a:lnTo>
                  <a:pt x="678592" y="1641"/>
                </a:lnTo>
                <a:lnTo>
                  <a:pt x="619380" y="6483"/>
                </a:lnTo>
                <a:lnTo>
                  <a:pt x="561693" y="14396"/>
                </a:lnTo>
                <a:lnTo>
                  <a:pt x="505724" y="25255"/>
                </a:lnTo>
                <a:lnTo>
                  <a:pt x="451663" y="38933"/>
                </a:lnTo>
                <a:lnTo>
                  <a:pt x="399703" y="55302"/>
                </a:lnTo>
                <a:lnTo>
                  <a:pt x="350034" y="74237"/>
                </a:lnTo>
                <a:lnTo>
                  <a:pt x="302849" y="95609"/>
                </a:lnTo>
                <a:lnTo>
                  <a:pt x="258338" y="119293"/>
                </a:lnTo>
                <a:lnTo>
                  <a:pt x="216693" y="145161"/>
                </a:lnTo>
                <a:lnTo>
                  <a:pt x="178106" y="173086"/>
                </a:lnTo>
                <a:lnTo>
                  <a:pt x="142768" y="202941"/>
                </a:lnTo>
                <a:lnTo>
                  <a:pt x="110870" y="234601"/>
                </a:lnTo>
                <a:lnTo>
                  <a:pt x="82604" y="267937"/>
                </a:lnTo>
                <a:lnTo>
                  <a:pt x="58162" y="302823"/>
                </a:lnTo>
                <a:lnTo>
                  <a:pt x="37734" y="339132"/>
                </a:lnTo>
                <a:lnTo>
                  <a:pt x="21512" y="376737"/>
                </a:lnTo>
                <a:lnTo>
                  <a:pt x="9688" y="415512"/>
                </a:lnTo>
                <a:lnTo>
                  <a:pt x="2454" y="455329"/>
                </a:lnTo>
                <a:lnTo>
                  <a:pt x="0" y="496062"/>
                </a:lnTo>
                <a:lnTo>
                  <a:pt x="2454" y="536691"/>
                </a:lnTo>
                <a:lnTo>
                  <a:pt x="9688" y="576426"/>
                </a:lnTo>
                <a:lnTo>
                  <a:pt x="21512" y="615138"/>
                </a:lnTo>
                <a:lnTo>
                  <a:pt x="37734" y="652698"/>
                </a:lnTo>
                <a:lnTo>
                  <a:pt x="58162" y="688978"/>
                </a:lnTo>
                <a:lnTo>
                  <a:pt x="82604" y="723850"/>
                </a:lnTo>
                <a:lnTo>
                  <a:pt x="110870" y="757184"/>
                </a:lnTo>
                <a:lnTo>
                  <a:pt x="142768" y="788852"/>
                </a:lnTo>
                <a:lnTo>
                  <a:pt x="178106" y="818726"/>
                </a:lnTo>
                <a:lnTo>
                  <a:pt x="216693" y="846677"/>
                </a:lnTo>
                <a:lnTo>
                  <a:pt x="258338" y="872576"/>
                </a:lnTo>
                <a:lnTo>
                  <a:pt x="302849" y="896294"/>
                </a:lnTo>
                <a:lnTo>
                  <a:pt x="350034" y="917704"/>
                </a:lnTo>
                <a:lnTo>
                  <a:pt x="399703" y="936677"/>
                </a:lnTo>
                <a:lnTo>
                  <a:pt x="451663" y="953083"/>
                </a:lnTo>
                <a:lnTo>
                  <a:pt x="505724" y="966795"/>
                </a:lnTo>
                <a:lnTo>
                  <a:pt x="561693" y="977683"/>
                </a:lnTo>
                <a:lnTo>
                  <a:pt x="619380" y="985620"/>
                </a:lnTo>
                <a:lnTo>
                  <a:pt x="678592" y="990476"/>
                </a:lnTo>
                <a:lnTo>
                  <a:pt x="739140" y="992124"/>
                </a:lnTo>
                <a:lnTo>
                  <a:pt x="799790" y="990476"/>
                </a:lnTo>
                <a:lnTo>
                  <a:pt x="859084" y="985620"/>
                </a:lnTo>
                <a:lnTo>
                  <a:pt x="916834" y="977683"/>
                </a:lnTo>
                <a:lnTo>
                  <a:pt x="972848" y="966795"/>
                </a:lnTo>
                <a:lnTo>
                  <a:pt x="1026937" y="953083"/>
                </a:lnTo>
                <a:lnTo>
                  <a:pt x="1078912" y="936677"/>
                </a:lnTo>
                <a:lnTo>
                  <a:pt x="1128583" y="917704"/>
                </a:lnTo>
                <a:lnTo>
                  <a:pt x="1175759" y="896294"/>
                </a:lnTo>
                <a:lnTo>
                  <a:pt x="1220252" y="872576"/>
                </a:lnTo>
                <a:lnTo>
                  <a:pt x="1261872" y="846677"/>
                </a:lnTo>
                <a:lnTo>
                  <a:pt x="1300428" y="818726"/>
                </a:lnTo>
                <a:lnTo>
                  <a:pt x="1335731" y="788852"/>
                </a:lnTo>
                <a:lnTo>
                  <a:pt x="1367591" y="757184"/>
                </a:lnTo>
                <a:lnTo>
                  <a:pt x="1395819" y="723850"/>
                </a:lnTo>
                <a:lnTo>
                  <a:pt x="1420225" y="688978"/>
                </a:lnTo>
                <a:lnTo>
                  <a:pt x="1440618" y="652698"/>
                </a:lnTo>
                <a:lnTo>
                  <a:pt x="1456811" y="615138"/>
                </a:lnTo>
                <a:lnTo>
                  <a:pt x="1468611" y="576426"/>
                </a:lnTo>
                <a:lnTo>
                  <a:pt x="1475831" y="536691"/>
                </a:lnTo>
                <a:lnTo>
                  <a:pt x="1478280" y="496061"/>
                </a:lnTo>
                <a:lnTo>
                  <a:pt x="1475831" y="455329"/>
                </a:lnTo>
                <a:lnTo>
                  <a:pt x="1468611" y="415512"/>
                </a:lnTo>
                <a:lnTo>
                  <a:pt x="1456811" y="376737"/>
                </a:lnTo>
                <a:lnTo>
                  <a:pt x="1440618" y="339132"/>
                </a:lnTo>
                <a:lnTo>
                  <a:pt x="1420225" y="302823"/>
                </a:lnTo>
                <a:lnTo>
                  <a:pt x="1395819" y="267937"/>
                </a:lnTo>
                <a:lnTo>
                  <a:pt x="1367591" y="234601"/>
                </a:lnTo>
                <a:lnTo>
                  <a:pt x="1335731" y="202941"/>
                </a:lnTo>
                <a:lnTo>
                  <a:pt x="1300428" y="173086"/>
                </a:lnTo>
                <a:lnTo>
                  <a:pt x="1261872" y="145160"/>
                </a:lnTo>
                <a:lnTo>
                  <a:pt x="1220252" y="119293"/>
                </a:lnTo>
                <a:lnTo>
                  <a:pt x="1175759" y="95609"/>
                </a:lnTo>
                <a:lnTo>
                  <a:pt x="1128583" y="74237"/>
                </a:lnTo>
                <a:lnTo>
                  <a:pt x="1078912" y="55302"/>
                </a:lnTo>
                <a:lnTo>
                  <a:pt x="1026937" y="38933"/>
                </a:lnTo>
                <a:lnTo>
                  <a:pt x="972848" y="25255"/>
                </a:lnTo>
                <a:lnTo>
                  <a:pt x="916834" y="14396"/>
                </a:lnTo>
                <a:lnTo>
                  <a:pt x="859084" y="6483"/>
                </a:lnTo>
                <a:lnTo>
                  <a:pt x="799790" y="1641"/>
                </a:lnTo>
                <a:lnTo>
                  <a:pt x="73914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3681" y="4197385"/>
            <a:ext cx="1295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为什么这是 正确的呢？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8781" y="205534"/>
                </a:lnTo>
                <a:lnTo>
                  <a:pt x="2411894" y="167761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lnTo>
                  <a:pt x="2470874" y="225223"/>
                </a:lnTo>
                <a:lnTo>
                  <a:pt x="2439015" y="186359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511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029" y="6186859"/>
            <a:ext cx="1042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879" y="2590434"/>
            <a:ext cx="2133600" cy="85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</a:t>
            </a:r>
            <a:r>
              <a:rPr sz="1800" b="1" spc="-1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索到的结果传递回宿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</a:t>
            </a:r>
            <a:r>
              <a:rPr sz="18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主程序进行</a:t>
            </a:r>
            <a:r>
              <a:rPr lang="zh-CN" altLang="en-US" sz="1800" b="1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但欲访问的表名和字段 名对编程者是已知的</a:t>
            </a:r>
            <a:endParaRPr sz="1800" dirty="0">
              <a:solidFill>
                <a:schemeClr val="bg1">
                  <a:lumMod val="6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</a:t>
            </a:r>
            <a:r>
              <a:rPr sz="1800" b="1" spc="25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的表名和字段 </a:t>
            </a:r>
            <a:r>
              <a:rPr sz="1800" b="1" spc="-1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 dirty="0">
              <a:solidFill>
                <a:schemeClr val="bg1">
                  <a:lumMod val="6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103882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891" y="2294382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5433" y="2211323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5987" y="1953767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4544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3886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2758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2758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100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0972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0314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186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186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8528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7400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6742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5614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5614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4956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3828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170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042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042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1384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0256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79598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8470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8470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7812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6684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026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4898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4898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4240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112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2454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1326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1326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0668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39540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8882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7754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7754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096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5968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5310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182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182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3524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2396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1738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0610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0610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49952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393" y="4325111"/>
            <a:ext cx="1728470" cy="1916430"/>
          </a:xfrm>
          <a:custGeom>
            <a:avLst/>
            <a:gdLst/>
            <a:ahLst/>
            <a:cxnLst/>
            <a:rect l="l" t="t" r="r" b="b"/>
            <a:pathLst>
              <a:path w="1728470" h="1916429">
                <a:moveTo>
                  <a:pt x="1728216" y="35813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5813"/>
                </a:lnTo>
                <a:close/>
              </a:path>
              <a:path w="1728470" h="1916429">
                <a:moveTo>
                  <a:pt x="1655064" y="59435"/>
                </a:moveTo>
                <a:lnTo>
                  <a:pt x="1643634" y="22859"/>
                </a:lnTo>
                <a:lnTo>
                  <a:pt x="1607820" y="34289"/>
                </a:lnTo>
                <a:lnTo>
                  <a:pt x="1619250" y="70865"/>
                </a:lnTo>
                <a:lnTo>
                  <a:pt x="1655064" y="59435"/>
                </a:lnTo>
                <a:close/>
              </a:path>
              <a:path w="1728470" h="1916429">
                <a:moveTo>
                  <a:pt x="1582674" y="82295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2295"/>
                </a:lnTo>
                <a:close/>
              </a:path>
              <a:path w="1728470" h="1916429">
                <a:moveTo>
                  <a:pt x="1510284" y="105917"/>
                </a:moveTo>
                <a:lnTo>
                  <a:pt x="1498854" y="69341"/>
                </a:lnTo>
                <a:lnTo>
                  <a:pt x="1462278" y="80771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6429">
                <a:moveTo>
                  <a:pt x="1437894" y="128777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207"/>
                </a:lnTo>
                <a:lnTo>
                  <a:pt x="1437894" y="128777"/>
                </a:lnTo>
                <a:close/>
              </a:path>
              <a:path w="1728470" h="1916429">
                <a:moveTo>
                  <a:pt x="1364742" y="152399"/>
                </a:moveTo>
                <a:lnTo>
                  <a:pt x="1353312" y="115823"/>
                </a:lnTo>
                <a:lnTo>
                  <a:pt x="1317498" y="127253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6429">
                <a:moveTo>
                  <a:pt x="1292352" y="175259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6689"/>
                </a:lnTo>
                <a:lnTo>
                  <a:pt x="1292352" y="175259"/>
                </a:lnTo>
                <a:close/>
              </a:path>
              <a:path w="1728470" h="1916429">
                <a:moveTo>
                  <a:pt x="1219962" y="198881"/>
                </a:moveTo>
                <a:lnTo>
                  <a:pt x="1208532" y="162305"/>
                </a:lnTo>
                <a:lnTo>
                  <a:pt x="1171956" y="173735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6429">
                <a:moveTo>
                  <a:pt x="1147572" y="221741"/>
                </a:moveTo>
                <a:lnTo>
                  <a:pt x="1135380" y="185165"/>
                </a:lnTo>
                <a:lnTo>
                  <a:pt x="1099566" y="197357"/>
                </a:lnTo>
                <a:lnTo>
                  <a:pt x="1110996" y="233171"/>
                </a:lnTo>
                <a:lnTo>
                  <a:pt x="1147572" y="221741"/>
                </a:lnTo>
                <a:close/>
              </a:path>
              <a:path w="1728470" h="1916429">
                <a:moveTo>
                  <a:pt x="1074420" y="244601"/>
                </a:moveTo>
                <a:lnTo>
                  <a:pt x="1062990" y="208787"/>
                </a:lnTo>
                <a:lnTo>
                  <a:pt x="1027176" y="220217"/>
                </a:lnTo>
                <a:lnTo>
                  <a:pt x="1038606" y="256793"/>
                </a:lnTo>
                <a:lnTo>
                  <a:pt x="1074420" y="244601"/>
                </a:lnTo>
                <a:close/>
              </a:path>
              <a:path w="1728470" h="1916429">
                <a:moveTo>
                  <a:pt x="1002030" y="268223"/>
                </a:moveTo>
                <a:lnTo>
                  <a:pt x="990600" y="231647"/>
                </a:lnTo>
                <a:lnTo>
                  <a:pt x="954024" y="243839"/>
                </a:lnTo>
                <a:lnTo>
                  <a:pt x="966216" y="279653"/>
                </a:lnTo>
                <a:lnTo>
                  <a:pt x="1002030" y="268223"/>
                </a:lnTo>
                <a:close/>
              </a:path>
              <a:path w="1728470" h="1916429">
                <a:moveTo>
                  <a:pt x="929640" y="291084"/>
                </a:moveTo>
                <a:lnTo>
                  <a:pt x="918210" y="255269"/>
                </a:lnTo>
                <a:lnTo>
                  <a:pt x="881634" y="266699"/>
                </a:lnTo>
                <a:lnTo>
                  <a:pt x="893064" y="303275"/>
                </a:lnTo>
                <a:lnTo>
                  <a:pt x="929640" y="291084"/>
                </a:lnTo>
                <a:close/>
              </a:path>
              <a:path w="1728470" h="1916429">
                <a:moveTo>
                  <a:pt x="857250" y="314705"/>
                </a:moveTo>
                <a:lnTo>
                  <a:pt x="845058" y="278129"/>
                </a:lnTo>
                <a:lnTo>
                  <a:pt x="809244" y="289559"/>
                </a:lnTo>
                <a:lnTo>
                  <a:pt x="820674" y="326135"/>
                </a:lnTo>
                <a:lnTo>
                  <a:pt x="857250" y="314705"/>
                </a:lnTo>
                <a:close/>
              </a:path>
              <a:path w="1728470" h="1916429">
                <a:moveTo>
                  <a:pt x="784098" y="337566"/>
                </a:moveTo>
                <a:lnTo>
                  <a:pt x="772668" y="301752"/>
                </a:lnTo>
                <a:lnTo>
                  <a:pt x="736854" y="313181"/>
                </a:lnTo>
                <a:lnTo>
                  <a:pt x="748284" y="348995"/>
                </a:lnTo>
                <a:lnTo>
                  <a:pt x="784098" y="337566"/>
                </a:lnTo>
                <a:close/>
              </a:path>
              <a:path w="1728470" h="1916429">
                <a:moveTo>
                  <a:pt x="711708" y="361188"/>
                </a:moveTo>
                <a:lnTo>
                  <a:pt x="700278" y="324611"/>
                </a:lnTo>
                <a:lnTo>
                  <a:pt x="663702" y="336041"/>
                </a:lnTo>
                <a:lnTo>
                  <a:pt x="675894" y="372617"/>
                </a:lnTo>
                <a:lnTo>
                  <a:pt x="711708" y="361188"/>
                </a:lnTo>
                <a:close/>
              </a:path>
              <a:path w="1728470" h="1916429">
                <a:moveTo>
                  <a:pt x="639318" y="384048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5478"/>
                </a:lnTo>
                <a:lnTo>
                  <a:pt x="639318" y="384048"/>
                </a:lnTo>
                <a:close/>
              </a:path>
              <a:path w="1728470" h="1916429">
                <a:moveTo>
                  <a:pt x="566928" y="407670"/>
                </a:moveTo>
                <a:lnTo>
                  <a:pt x="554736" y="371094"/>
                </a:lnTo>
                <a:lnTo>
                  <a:pt x="518922" y="382524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6429">
                <a:moveTo>
                  <a:pt x="493776" y="430530"/>
                </a:moveTo>
                <a:lnTo>
                  <a:pt x="482346" y="393954"/>
                </a:lnTo>
                <a:lnTo>
                  <a:pt x="446532" y="406146"/>
                </a:lnTo>
                <a:lnTo>
                  <a:pt x="457962" y="441959"/>
                </a:lnTo>
                <a:lnTo>
                  <a:pt x="493776" y="430530"/>
                </a:lnTo>
                <a:close/>
              </a:path>
              <a:path w="1728470" h="1916429">
                <a:moveTo>
                  <a:pt x="421386" y="454152"/>
                </a:moveTo>
                <a:lnTo>
                  <a:pt x="409956" y="417575"/>
                </a:lnTo>
                <a:lnTo>
                  <a:pt x="373380" y="429006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6429">
                <a:moveTo>
                  <a:pt x="348996" y="477012"/>
                </a:moveTo>
                <a:lnTo>
                  <a:pt x="337566" y="440436"/>
                </a:lnTo>
                <a:lnTo>
                  <a:pt x="300990" y="452628"/>
                </a:lnTo>
                <a:lnTo>
                  <a:pt x="312420" y="488442"/>
                </a:lnTo>
                <a:lnTo>
                  <a:pt x="348996" y="477012"/>
                </a:lnTo>
                <a:close/>
              </a:path>
              <a:path w="1728470" h="1916429">
                <a:moveTo>
                  <a:pt x="276606" y="499872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499872"/>
                </a:lnTo>
                <a:close/>
              </a:path>
              <a:path w="1728470" h="1916429">
                <a:moveTo>
                  <a:pt x="203454" y="523494"/>
                </a:moveTo>
                <a:lnTo>
                  <a:pt x="192024" y="486918"/>
                </a:lnTo>
                <a:lnTo>
                  <a:pt x="156210" y="498348"/>
                </a:lnTo>
                <a:lnTo>
                  <a:pt x="167640" y="534924"/>
                </a:lnTo>
                <a:lnTo>
                  <a:pt x="203454" y="523494"/>
                </a:lnTo>
                <a:close/>
              </a:path>
              <a:path w="1728470" h="1916429">
                <a:moveTo>
                  <a:pt x="131064" y="546354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6354"/>
                </a:lnTo>
                <a:close/>
              </a:path>
              <a:path w="1728470" h="1916429">
                <a:moveTo>
                  <a:pt x="58674" y="569976"/>
                </a:moveTo>
                <a:lnTo>
                  <a:pt x="47243" y="533400"/>
                </a:lnTo>
                <a:lnTo>
                  <a:pt x="12954" y="544068"/>
                </a:lnTo>
                <a:lnTo>
                  <a:pt x="5334" y="547116"/>
                </a:lnTo>
                <a:lnTo>
                  <a:pt x="0" y="553974"/>
                </a:lnTo>
                <a:lnTo>
                  <a:pt x="0" y="564642"/>
                </a:lnTo>
                <a:lnTo>
                  <a:pt x="36385" y="564642"/>
                </a:lnTo>
                <a:lnTo>
                  <a:pt x="38100" y="562356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6429">
                <a:moveTo>
                  <a:pt x="38100" y="576376"/>
                </a:moveTo>
                <a:lnTo>
                  <a:pt x="38100" y="564642"/>
                </a:lnTo>
                <a:lnTo>
                  <a:pt x="36385" y="564642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6429">
                <a:moveTo>
                  <a:pt x="38100" y="564642"/>
                </a:moveTo>
                <a:lnTo>
                  <a:pt x="38100" y="562356"/>
                </a:lnTo>
                <a:lnTo>
                  <a:pt x="36385" y="564642"/>
                </a:lnTo>
                <a:lnTo>
                  <a:pt x="38100" y="564642"/>
                </a:lnTo>
                <a:close/>
              </a:path>
              <a:path w="1728470" h="1916429">
                <a:moveTo>
                  <a:pt x="38100" y="640842"/>
                </a:moveTo>
                <a:lnTo>
                  <a:pt x="38100" y="602742"/>
                </a:lnTo>
                <a:lnTo>
                  <a:pt x="0" y="602742"/>
                </a:lnTo>
                <a:lnTo>
                  <a:pt x="0" y="640842"/>
                </a:lnTo>
                <a:lnTo>
                  <a:pt x="38100" y="640842"/>
                </a:lnTo>
                <a:close/>
              </a:path>
              <a:path w="1728470" h="1916429">
                <a:moveTo>
                  <a:pt x="38100" y="717042"/>
                </a:moveTo>
                <a:lnTo>
                  <a:pt x="38100" y="678942"/>
                </a:lnTo>
                <a:lnTo>
                  <a:pt x="0" y="678942"/>
                </a:lnTo>
                <a:lnTo>
                  <a:pt x="0" y="717042"/>
                </a:lnTo>
                <a:lnTo>
                  <a:pt x="38100" y="717042"/>
                </a:lnTo>
                <a:close/>
              </a:path>
              <a:path w="1728470" h="1916429">
                <a:moveTo>
                  <a:pt x="38100" y="793242"/>
                </a:moveTo>
                <a:lnTo>
                  <a:pt x="38100" y="755142"/>
                </a:lnTo>
                <a:lnTo>
                  <a:pt x="0" y="755142"/>
                </a:lnTo>
                <a:lnTo>
                  <a:pt x="0" y="793242"/>
                </a:lnTo>
                <a:lnTo>
                  <a:pt x="38100" y="793242"/>
                </a:lnTo>
                <a:close/>
              </a:path>
              <a:path w="1728470" h="1916429">
                <a:moveTo>
                  <a:pt x="38100" y="869442"/>
                </a:moveTo>
                <a:lnTo>
                  <a:pt x="38100" y="831342"/>
                </a:lnTo>
                <a:lnTo>
                  <a:pt x="0" y="831342"/>
                </a:lnTo>
                <a:lnTo>
                  <a:pt x="0" y="869442"/>
                </a:lnTo>
                <a:lnTo>
                  <a:pt x="38100" y="869442"/>
                </a:lnTo>
                <a:close/>
              </a:path>
              <a:path w="1728470" h="1916429">
                <a:moveTo>
                  <a:pt x="38100" y="945642"/>
                </a:moveTo>
                <a:lnTo>
                  <a:pt x="38100" y="907542"/>
                </a:lnTo>
                <a:lnTo>
                  <a:pt x="0" y="907542"/>
                </a:lnTo>
                <a:lnTo>
                  <a:pt x="0" y="945642"/>
                </a:lnTo>
                <a:lnTo>
                  <a:pt x="38100" y="945642"/>
                </a:lnTo>
                <a:close/>
              </a:path>
              <a:path w="1728470" h="1916429">
                <a:moveTo>
                  <a:pt x="38100" y="1021842"/>
                </a:moveTo>
                <a:lnTo>
                  <a:pt x="38100" y="983742"/>
                </a:lnTo>
                <a:lnTo>
                  <a:pt x="0" y="983742"/>
                </a:lnTo>
                <a:lnTo>
                  <a:pt x="0" y="1021842"/>
                </a:lnTo>
                <a:lnTo>
                  <a:pt x="38100" y="1021842"/>
                </a:lnTo>
                <a:close/>
              </a:path>
              <a:path w="1728470" h="1916429">
                <a:moveTo>
                  <a:pt x="38100" y="1098042"/>
                </a:moveTo>
                <a:lnTo>
                  <a:pt x="38100" y="1059942"/>
                </a:lnTo>
                <a:lnTo>
                  <a:pt x="0" y="1059942"/>
                </a:lnTo>
                <a:lnTo>
                  <a:pt x="0" y="1098042"/>
                </a:lnTo>
                <a:lnTo>
                  <a:pt x="38100" y="1098042"/>
                </a:lnTo>
                <a:close/>
              </a:path>
              <a:path w="1728470" h="1916429">
                <a:moveTo>
                  <a:pt x="38100" y="1174242"/>
                </a:moveTo>
                <a:lnTo>
                  <a:pt x="38100" y="1136142"/>
                </a:lnTo>
                <a:lnTo>
                  <a:pt x="0" y="1136142"/>
                </a:lnTo>
                <a:lnTo>
                  <a:pt x="0" y="1174242"/>
                </a:lnTo>
                <a:lnTo>
                  <a:pt x="38100" y="1174242"/>
                </a:lnTo>
                <a:close/>
              </a:path>
              <a:path w="1728470" h="1916429">
                <a:moveTo>
                  <a:pt x="38100" y="1250442"/>
                </a:moveTo>
                <a:lnTo>
                  <a:pt x="38100" y="1212342"/>
                </a:lnTo>
                <a:lnTo>
                  <a:pt x="0" y="1212342"/>
                </a:lnTo>
                <a:lnTo>
                  <a:pt x="0" y="1250442"/>
                </a:lnTo>
                <a:lnTo>
                  <a:pt x="38100" y="1250442"/>
                </a:lnTo>
                <a:close/>
              </a:path>
              <a:path w="1728470" h="1916429">
                <a:moveTo>
                  <a:pt x="38100" y="1326642"/>
                </a:moveTo>
                <a:lnTo>
                  <a:pt x="38100" y="1288542"/>
                </a:lnTo>
                <a:lnTo>
                  <a:pt x="0" y="1288542"/>
                </a:lnTo>
                <a:lnTo>
                  <a:pt x="0" y="1326642"/>
                </a:lnTo>
                <a:lnTo>
                  <a:pt x="38100" y="1326642"/>
                </a:lnTo>
                <a:close/>
              </a:path>
              <a:path w="1728470" h="1916429">
                <a:moveTo>
                  <a:pt x="38100" y="1402842"/>
                </a:moveTo>
                <a:lnTo>
                  <a:pt x="38100" y="1364742"/>
                </a:lnTo>
                <a:lnTo>
                  <a:pt x="0" y="1364742"/>
                </a:lnTo>
                <a:lnTo>
                  <a:pt x="0" y="1402842"/>
                </a:lnTo>
                <a:lnTo>
                  <a:pt x="38100" y="1402842"/>
                </a:lnTo>
                <a:close/>
              </a:path>
              <a:path w="1728470" h="1916429">
                <a:moveTo>
                  <a:pt x="38100" y="1479042"/>
                </a:moveTo>
                <a:lnTo>
                  <a:pt x="38100" y="1440942"/>
                </a:lnTo>
                <a:lnTo>
                  <a:pt x="0" y="1440942"/>
                </a:lnTo>
                <a:lnTo>
                  <a:pt x="0" y="1479042"/>
                </a:lnTo>
                <a:lnTo>
                  <a:pt x="38100" y="1479042"/>
                </a:lnTo>
                <a:close/>
              </a:path>
              <a:path w="1728470" h="1916429">
                <a:moveTo>
                  <a:pt x="38100" y="1555242"/>
                </a:moveTo>
                <a:lnTo>
                  <a:pt x="38100" y="1517142"/>
                </a:lnTo>
                <a:lnTo>
                  <a:pt x="0" y="1517142"/>
                </a:lnTo>
                <a:lnTo>
                  <a:pt x="0" y="1555242"/>
                </a:lnTo>
                <a:lnTo>
                  <a:pt x="38100" y="1555242"/>
                </a:lnTo>
                <a:close/>
              </a:path>
              <a:path w="1728470" h="1916429">
                <a:moveTo>
                  <a:pt x="38100" y="1631442"/>
                </a:moveTo>
                <a:lnTo>
                  <a:pt x="38100" y="1593342"/>
                </a:lnTo>
                <a:lnTo>
                  <a:pt x="0" y="1593342"/>
                </a:lnTo>
                <a:lnTo>
                  <a:pt x="0" y="1631442"/>
                </a:lnTo>
                <a:lnTo>
                  <a:pt x="38100" y="1631442"/>
                </a:lnTo>
                <a:close/>
              </a:path>
              <a:path w="1728470" h="1916429">
                <a:moveTo>
                  <a:pt x="38100" y="1707641"/>
                </a:moveTo>
                <a:lnTo>
                  <a:pt x="38100" y="1669541"/>
                </a:lnTo>
                <a:lnTo>
                  <a:pt x="0" y="1669541"/>
                </a:lnTo>
                <a:lnTo>
                  <a:pt x="0" y="1707641"/>
                </a:lnTo>
                <a:lnTo>
                  <a:pt x="38100" y="1707641"/>
                </a:lnTo>
                <a:close/>
              </a:path>
              <a:path w="1728470" h="1916429">
                <a:moveTo>
                  <a:pt x="38100" y="1783841"/>
                </a:moveTo>
                <a:lnTo>
                  <a:pt x="38100" y="1745741"/>
                </a:lnTo>
                <a:lnTo>
                  <a:pt x="0" y="1745741"/>
                </a:lnTo>
                <a:lnTo>
                  <a:pt x="0" y="1783841"/>
                </a:lnTo>
                <a:lnTo>
                  <a:pt x="38100" y="1783841"/>
                </a:lnTo>
                <a:close/>
              </a:path>
              <a:path w="1728470" h="1916429">
                <a:moveTo>
                  <a:pt x="38100" y="1859280"/>
                </a:moveTo>
                <a:lnTo>
                  <a:pt x="38100" y="1821941"/>
                </a:lnTo>
                <a:lnTo>
                  <a:pt x="0" y="1821941"/>
                </a:lnTo>
                <a:lnTo>
                  <a:pt x="81" y="1861086"/>
                </a:lnTo>
                <a:lnTo>
                  <a:pt x="6125" y="1873380"/>
                </a:lnTo>
                <a:lnTo>
                  <a:pt x="19050" y="1878330"/>
                </a:lnTo>
                <a:lnTo>
                  <a:pt x="19050" y="1840230"/>
                </a:lnTo>
                <a:lnTo>
                  <a:pt x="19812" y="1840230"/>
                </a:lnTo>
                <a:lnTo>
                  <a:pt x="19812" y="1840992"/>
                </a:lnTo>
                <a:lnTo>
                  <a:pt x="38100" y="1859280"/>
                </a:lnTo>
                <a:close/>
              </a:path>
              <a:path w="1728470" h="1916429">
                <a:moveTo>
                  <a:pt x="19812" y="1840992"/>
                </a:moveTo>
                <a:lnTo>
                  <a:pt x="19812" y="1840230"/>
                </a:lnTo>
                <a:lnTo>
                  <a:pt x="19050" y="1840230"/>
                </a:lnTo>
                <a:lnTo>
                  <a:pt x="19812" y="1840992"/>
                </a:lnTo>
                <a:close/>
              </a:path>
              <a:path w="1728470" h="1916429">
                <a:moveTo>
                  <a:pt x="19812" y="1878330"/>
                </a:moveTo>
                <a:lnTo>
                  <a:pt x="19812" y="1840992"/>
                </a:lnTo>
                <a:lnTo>
                  <a:pt x="19050" y="1840230"/>
                </a:lnTo>
                <a:lnTo>
                  <a:pt x="19050" y="1878330"/>
                </a:lnTo>
                <a:lnTo>
                  <a:pt x="19812" y="1878330"/>
                </a:lnTo>
                <a:close/>
              </a:path>
              <a:path w="1728470" h="1916429">
                <a:moveTo>
                  <a:pt x="96012" y="1878330"/>
                </a:moveTo>
                <a:lnTo>
                  <a:pt x="96012" y="1840230"/>
                </a:lnTo>
                <a:lnTo>
                  <a:pt x="57912" y="1840230"/>
                </a:lnTo>
                <a:lnTo>
                  <a:pt x="57912" y="1878330"/>
                </a:lnTo>
                <a:lnTo>
                  <a:pt x="96012" y="1878330"/>
                </a:lnTo>
                <a:close/>
              </a:path>
              <a:path w="1728470" h="1916429">
                <a:moveTo>
                  <a:pt x="172212" y="1878330"/>
                </a:moveTo>
                <a:lnTo>
                  <a:pt x="172212" y="1840230"/>
                </a:lnTo>
                <a:lnTo>
                  <a:pt x="134112" y="1840230"/>
                </a:lnTo>
                <a:lnTo>
                  <a:pt x="134112" y="1878330"/>
                </a:lnTo>
                <a:lnTo>
                  <a:pt x="172212" y="1878330"/>
                </a:lnTo>
                <a:close/>
              </a:path>
              <a:path w="1728470" h="1916429">
                <a:moveTo>
                  <a:pt x="248412" y="1878330"/>
                </a:moveTo>
                <a:lnTo>
                  <a:pt x="248412" y="1840230"/>
                </a:lnTo>
                <a:lnTo>
                  <a:pt x="210312" y="1840230"/>
                </a:lnTo>
                <a:lnTo>
                  <a:pt x="210312" y="1878330"/>
                </a:lnTo>
                <a:lnTo>
                  <a:pt x="248412" y="1878330"/>
                </a:lnTo>
                <a:close/>
              </a:path>
              <a:path w="1728470" h="1916429">
                <a:moveTo>
                  <a:pt x="324612" y="1878330"/>
                </a:moveTo>
                <a:lnTo>
                  <a:pt x="324612" y="1840230"/>
                </a:lnTo>
                <a:lnTo>
                  <a:pt x="286512" y="1840230"/>
                </a:lnTo>
                <a:lnTo>
                  <a:pt x="286512" y="1878330"/>
                </a:lnTo>
                <a:lnTo>
                  <a:pt x="324612" y="1878330"/>
                </a:lnTo>
                <a:close/>
              </a:path>
              <a:path w="1728470" h="1916429">
                <a:moveTo>
                  <a:pt x="400812" y="1878330"/>
                </a:moveTo>
                <a:lnTo>
                  <a:pt x="400812" y="1840230"/>
                </a:lnTo>
                <a:lnTo>
                  <a:pt x="362712" y="1840230"/>
                </a:lnTo>
                <a:lnTo>
                  <a:pt x="362712" y="1878330"/>
                </a:lnTo>
                <a:lnTo>
                  <a:pt x="400812" y="1878330"/>
                </a:lnTo>
                <a:close/>
              </a:path>
              <a:path w="1728470" h="1916429">
                <a:moveTo>
                  <a:pt x="477012" y="1878330"/>
                </a:moveTo>
                <a:lnTo>
                  <a:pt x="477012" y="1840230"/>
                </a:lnTo>
                <a:lnTo>
                  <a:pt x="438912" y="1840230"/>
                </a:lnTo>
                <a:lnTo>
                  <a:pt x="438912" y="1878330"/>
                </a:lnTo>
                <a:lnTo>
                  <a:pt x="477012" y="1878330"/>
                </a:lnTo>
                <a:close/>
              </a:path>
              <a:path w="1728470" h="1916429">
                <a:moveTo>
                  <a:pt x="595122" y="1859280"/>
                </a:moveTo>
                <a:lnTo>
                  <a:pt x="480822" y="1802130"/>
                </a:lnTo>
                <a:lnTo>
                  <a:pt x="480822" y="1916430"/>
                </a:lnTo>
                <a:lnTo>
                  <a:pt x="595122" y="1859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65917" y="4434840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19812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19812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008"/>
                </a:lnTo>
                <a:lnTo>
                  <a:pt x="304037" y="96774"/>
                </a:lnTo>
                <a:lnTo>
                  <a:pt x="336041" y="116586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0782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3360"/>
                </a:moveTo>
                <a:lnTo>
                  <a:pt x="243077" y="193548"/>
                </a:lnTo>
                <a:lnTo>
                  <a:pt x="222503" y="225552"/>
                </a:lnTo>
                <a:lnTo>
                  <a:pt x="255269" y="246126"/>
                </a:lnTo>
                <a:lnTo>
                  <a:pt x="275081" y="213360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7556"/>
                </a:lnTo>
                <a:lnTo>
                  <a:pt x="182117" y="290322"/>
                </a:lnTo>
                <a:lnTo>
                  <a:pt x="214883" y="310134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2326"/>
                </a:lnTo>
                <a:lnTo>
                  <a:pt x="141731" y="355092"/>
                </a:lnTo>
                <a:lnTo>
                  <a:pt x="173735" y="374904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6908"/>
                </a:moveTo>
                <a:lnTo>
                  <a:pt x="121919" y="387096"/>
                </a:lnTo>
                <a:lnTo>
                  <a:pt x="101345" y="419100"/>
                </a:lnTo>
                <a:lnTo>
                  <a:pt x="133349" y="439674"/>
                </a:lnTo>
                <a:lnTo>
                  <a:pt x="153923" y="406908"/>
                </a:lnTo>
                <a:close/>
              </a:path>
              <a:path w="397510" h="1678939">
                <a:moveTo>
                  <a:pt x="113537" y="471678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3682"/>
                </a:lnTo>
                <a:lnTo>
                  <a:pt x="113537" y="471678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7085" y="4236720"/>
            <a:ext cx="4466590" cy="2028189"/>
          </a:xfrm>
          <a:custGeom>
            <a:avLst/>
            <a:gdLst/>
            <a:ahLst/>
            <a:cxnLst/>
            <a:rect l="l" t="t" r="r" b="b"/>
            <a:pathLst>
              <a:path w="4466590" h="2028189">
                <a:moveTo>
                  <a:pt x="1989582" y="761"/>
                </a:moveTo>
                <a:lnTo>
                  <a:pt x="1951482" y="0"/>
                </a:lnTo>
                <a:lnTo>
                  <a:pt x="1950720" y="38100"/>
                </a:lnTo>
                <a:lnTo>
                  <a:pt x="1988820" y="38100"/>
                </a:lnTo>
                <a:lnTo>
                  <a:pt x="1989582" y="761"/>
                </a:lnTo>
                <a:close/>
              </a:path>
              <a:path w="4466590" h="2028189">
                <a:moveTo>
                  <a:pt x="2065782" y="761"/>
                </a:moveTo>
                <a:lnTo>
                  <a:pt x="2027682" y="761"/>
                </a:lnTo>
                <a:lnTo>
                  <a:pt x="2026920" y="38861"/>
                </a:lnTo>
                <a:lnTo>
                  <a:pt x="2065020" y="38861"/>
                </a:lnTo>
                <a:lnTo>
                  <a:pt x="2065782" y="761"/>
                </a:lnTo>
                <a:close/>
              </a:path>
              <a:path w="4466590" h="2028189">
                <a:moveTo>
                  <a:pt x="2141982" y="1523"/>
                </a:moveTo>
                <a:lnTo>
                  <a:pt x="2103882" y="1523"/>
                </a:lnTo>
                <a:lnTo>
                  <a:pt x="2103120" y="39623"/>
                </a:lnTo>
                <a:lnTo>
                  <a:pt x="2141220" y="39623"/>
                </a:lnTo>
                <a:lnTo>
                  <a:pt x="2141982" y="1523"/>
                </a:lnTo>
                <a:close/>
              </a:path>
              <a:path w="4466590" h="2028189">
                <a:moveTo>
                  <a:pt x="2218182" y="2285"/>
                </a:moveTo>
                <a:lnTo>
                  <a:pt x="2180082" y="2285"/>
                </a:lnTo>
                <a:lnTo>
                  <a:pt x="2179320" y="40385"/>
                </a:lnTo>
                <a:lnTo>
                  <a:pt x="2217420" y="40385"/>
                </a:lnTo>
                <a:lnTo>
                  <a:pt x="2218182" y="2285"/>
                </a:lnTo>
                <a:close/>
              </a:path>
              <a:path w="4466590" h="2028189">
                <a:moveTo>
                  <a:pt x="2294382" y="3047"/>
                </a:moveTo>
                <a:lnTo>
                  <a:pt x="2256282" y="3047"/>
                </a:lnTo>
                <a:lnTo>
                  <a:pt x="2255520" y="41147"/>
                </a:lnTo>
                <a:lnTo>
                  <a:pt x="2293620" y="41147"/>
                </a:lnTo>
                <a:lnTo>
                  <a:pt x="2294382" y="3047"/>
                </a:lnTo>
                <a:close/>
              </a:path>
              <a:path w="4466590" h="2028189">
                <a:moveTo>
                  <a:pt x="2370582" y="3809"/>
                </a:moveTo>
                <a:lnTo>
                  <a:pt x="2332482" y="3809"/>
                </a:lnTo>
                <a:lnTo>
                  <a:pt x="2331720" y="41909"/>
                </a:lnTo>
                <a:lnTo>
                  <a:pt x="2369820" y="41909"/>
                </a:lnTo>
                <a:lnTo>
                  <a:pt x="2370582" y="3809"/>
                </a:lnTo>
                <a:close/>
              </a:path>
              <a:path w="4466590" h="2028189">
                <a:moveTo>
                  <a:pt x="2446782" y="4571"/>
                </a:moveTo>
                <a:lnTo>
                  <a:pt x="2408682" y="3809"/>
                </a:lnTo>
                <a:lnTo>
                  <a:pt x="2407920" y="41909"/>
                </a:lnTo>
                <a:lnTo>
                  <a:pt x="2446020" y="42671"/>
                </a:lnTo>
                <a:lnTo>
                  <a:pt x="2446782" y="4571"/>
                </a:lnTo>
                <a:close/>
              </a:path>
              <a:path w="4466590" h="2028189">
                <a:moveTo>
                  <a:pt x="2522982" y="5333"/>
                </a:moveTo>
                <a:lnTo>
                  <a:pt x="2484882" y="4571"/>
                </a:lnTo>
                <a:lnTo>
                  <a:pt x="2484120" y="42671"/>
                </a:lnTo>
                <a:lnTo>
                  <a:pt x="2522220" y="43433"/>
                </a:lnTo>
                <a:lnTo>
                  <a:pt x="2522982" y="5333"/>
                </a:lnTo>
                <a:close/>
              </a:path>
              <a:path w="4466590" h="2028189">
                <a:moveTo>
                  <a:pt x="2599182" y="6095"/>
                </a:moveTo>
                <a:lnTo>
                  <a:pt x="2561082" y="5333"/>
                </a:lnTo>
                <a:lnTo>
                  <a:pt x="2560320" y="43433"/>
                </a:lnTo>
                <a:lnTo>
                  <a:pt x="2598420" y="44195"/>
                </a:lnTo>
                <a:lnTo>
                  <a:pt x="2599182" y="6095"/>
                </a:lnTo>
                <a:close/>
              </a:path>
              <a:path w="4466590" h="2028189">
                <a:moveTo>
                  <a:pt x="2675382" y="6857"/>
                </a:moveTo>
                <a:lnTo>
                  <a:pt x="2637282" y="6095"/>
                </a:lnTo>
                <a:lnTo>
                  <a:pt x="2636520" y="44195"/>
                </a:lnTo>
                <a:lnTo>
                  <a:pt x="2674620" y="44957"/>
                </a:lnTo>
                <a:lnTo>
                  <a:pt x="2675382" y="6857"/>
                </a:lnTo>
                <a:close/>
              </a:path>
              <a:path w="4466590" h="2028189">
                <a:moveTo>
                  <a:pt x="2751582" y="6857"/>
                </a:moveTo>
                <a:lnTo>
                  <a:pt x="2713482" y="6857"/>
                </a:lnTo>
                <a:lnTo>
                  <a:pt x="2712720" y="44957"/>
                </a:lnTo>
                <a:lnTo>
                  <a:pt x="2750820" y="44957"/>
                </a:lnTo>
                <a:lnTo>
                  <a:pt x="2751582" y="6857"/>
                </a:lnTo>
                <a:close/>
              </a:path>
              <a:path w="4466590" h="2028189">
                <a:moveTo>
                  <a:pt x="2827782" y="7619"/>
                </a:moveTo>
                <a:lnTo>
                  <a:pt x="2789682" y="7619"/>
                </a:lnTo>
                <a:lnTo>
                  <a:pt x="2788920" y="45719"/>
                </a:lnTo>
                <a:lnTo>
                  <a:pt x="2827020" y="45719"/>
                </a:lnTo>
                <a:lnTo>
                  <a:pt x="2827782" y="7619"/>
                </a:lnTo>
                <a:close/>
              </a:path>
              <a:path w="4466590" h="2028189">
                <a:moveTo>
                  <a:pt x="2903982" y="8381"/>
                </a:moveTo>
                <a:lnTo>
                  <a:pt x="2865882" y="8381"/>
                </a:lnTo>
                <a:lnTo>
                  <a:pt x="2865120" y="46481"/>
                </a:lnTo>
                <a:lnTo>
                  <a:pt x="2903220" y="46481"/>
                </a:lnTo>
                <a:lnTo>
                  <a:pt x="2903982" y="8381"/>
                </a:lnTo>
                <a:close/>
              </a:path>
              <a:path w="4466590" h="2028189">
                <a:moveTo>
                  <a:pt x="2980182" y="9143"/>
                </a:moveTo>
                <a:lnTo>
                  <a:pt x="2942082" y="9143"/>
                </a:lnTo>
                <a:lnTo>
                  <a:pt x="2941320" y="47243"/>
                </a:lnTo>
                <a:lnTo>
                  <a:pt x="2979420" y="47243"/>
                </a:lnTo>
                <a:lnTo>
                  <a:pt x="2980182" y="9143"/>
                </a:lnTo>
                <a:close/>
              </a:path>
              <a:path w="4466590" h="2028189">
                <a:moveTo>
                  <a:pt x="3056382" y="9905"/>
                </a:moveTo>
                <a:lnTo>
                  <a:pt x="3018282" y="9905"/>
                </a:lnTo>
                <a:lnTo>
                  <a:pt x="3017520" y="48005"/>
                </a:lnTo>
                <a:lnTo>
                  <a:pt x="3055620" y="48005"/>
                </a:lnTo>
                <a:lnTo>
                  <a:pt x="3056382" y="9905"/>
                </a:lnTo>
                <a:close/>
              </a:path>
              <a:path w="4466590" h="2028189">
                <a:moveTo>
                  <a:pt x="3132582" y="10667"/>
                </a:moveTo>
                <a:lnTo>
                  <a:pt x="3094482" y="9905"/>
                </a:lnTo>
                <a:lnTo>
                  <a:pt x="3093720" y="48005"/>
                </a:lnTo>
                <a:lnTo>
                  <a:pt x="3131820" y="48767"/>
                </a:lnTo>
                <a:lnTo>
                  <a:pt x="3132582" y="10667"/>
                </a:lnTo>
                <a:close/>
              </a:path>
              <a:path w="4466590" h="2028189">
                <a:moveTo>
                  <a:pt x="3208782" y="11429"/>
                </a:moveTo>
                <a:lnTo>
                  <a:pt x="3170682" y="10667"/>
                </a:lnTo>
                <a:lnTo>
                  <a:pt x="3169920" y="48767"/>
                </a:lnTo>
                <a:lnTo>
                  <a:pt x="3208020" y="49529"/>
                </a:lnTo>
                <a:lnTo>
                  <a:pt x="3208782" y="11429"/>
                </a:lnTo>
                <a:close/>
              </a:path>
              <a:path w="4466590" h="2028189">
                <a:moveTo>
                  <a:pt x="3284982" y="12191"/>
                </a:moveTo>
                <a:lnTo>
                  <a:pt x="3246882" y="11429"/>
                </a:lnTo>
                <a:lnTo>
                  <a:pt x="3246120" y="49529"/>
                </a:lnTo>
                <a:lnTo>
                  <a:pt x="3284220" y="50291"/>
                </a:lnTo>
                <a:lnTo>
                  <a:pt x="3284982" y="12191"/>
                </a:lnTo>
                <a:close/>
              </a:path>
              <a:path w="4466590" h="2028189">
                <a:moveTo>
                  <a:pt x="3361182" y="12953"/>
                </a:moveTo>
                <a:lnTo>
                  <a:pt x="3323082" y="12191"/>
                </a:lnTo>
                <a:lnTo>
                  <a:pt x="3322320" y="50291"/>
                </a:lnTo>
                <a:lnTo>
                  <a:pt x="3360420" y="51053"/>
                </a:lnTo>
                <a:lnTo>
                  <a:pt x="3361182" y="12953"/>
                </a:lnTo>
                <a:close/>
              </a:path>
              <a:path w="4466590" h="2028189">
                <a:moveTo>
                  <a:pt x="3437382" y="13715"/>
                </a:moveTo>
                <a:lnTo>
                  <a:pt x="3399282" y="12953"/>
                </a:lnTo>
                <a:lnTo>
                  <a:pt x="3398520" y="51053"/>
                </a:lnTo>
                <a:lnTo>
                  <a:pt x="3436620" y="51815"/>
                </a:lnTo>
                <a:lnTo>
                  <a:pt x="3437382" y="13715"/>
                </a:lnTo>
                <a:close/>
              </a:path>
              <a:path w="4466590" h="2028189">
                <a:moveTo>
                  <a:pt x="3513582" y="13715"/>
                </a:moveTo>
                <a:lnTo>
                  <a:pt x="3475482" y="13715"/>
                </a:lnTo>
                <a:lnTo>
                  <a:pt x="3474720" y="51815"/>
                </a:lnTo>
                <a:lnTo>
                  <a:pt x="3512820" y="51815"/>
                </a:lnTo>
                <a:lnTo>
                  <a:pt x="3513582" y="13715"/>
                </a:lnTo>
                <a:close/>
              </a:path>
              <a:path w="4466590" h="2028189">
                <a:moveTo>
                  <a:pt x="3589782" y="14477"/>
                </a:moveTo>
                <a:lnTo>
                  <a:pt x="3551682" y="14477"/>
                </a:lnTo>
                <a:lnTo>
                  <a:pt x="3550920" y="52577"/>
                </a:lnTo>
                <a:lnTo>
                  <a:pt x="3589020" y="52577"/>
                </a:lnTo>
                <a:lnTo>
                  <a:pt x="3589782" y="14477"/>
                </a:lnTo>
                <a:close/>
              </a:path>
              <a:path w="4466590" h="2028189">
                <a:moveTo>
                  <a:pt x="3665982" y="15239"/>
                </a:moveTo>
                <a:lnTo>
                  <a:pt x="3627882" y="15239"/>
                </a:lnTo>
                <a:lnTo>
                  <a:pt x="3627120" y="53339"/>
                </a:lnTo>
                <a:lnTo>
                  <a:pt x="3665220" y="53339"/>
                </a:lnTo>
                <a:lnTo>
                  <a:pt x="3665982" y="15239"/>
                </a:lnTo>
                <a:close/>
              </a:path>
              <a:path w="4466590" h="2028189">
                <a:moveTo>
                  <a:pt x="3742182" y="16001"/>
                </a:moveTo>
                <a:lnTo>
                  <a:pt x="3704082" y="16001"/>
                </a:lnTo>
                <a:lnTo>
                  <a:pt x="3703320" y="54101"/>
                </a:lnTo>
                <a:lnTo>
                  <a:pt x="3741420" y="54101"/>
                </a:lnTo>
                <a:lnTo>
                  <a:pt x="3742182" y="16001"/>
                </a:lnTo>
                <a:close/>
              </a:path>
              <a:path w="4466590" h="2028189">
                <a:moveTo>
                  <a:pt x="3818382" y="16763"/>
                </a:moveTo>
                <a:lnTo>
                  <a:pt x="3780282" y="16763"/>
                </a:lnTo>
                <a:lnTo>
                  <a:pt x="3779520" y="54863"/>
                </a:lnTo>
                <a:lnTo>
                  <a:pt x="3817620" y="54863"/>
                </a:lnTo>
                <a:lnTo>
                  <a:pt x="3818382" y="16763"/>
                </a:lnTo>
                <a:close/>
              </a:path>
              <a:path w="4466590" h="2028189">
                <a:moveTo>
                  <a:pt x="3894582" y="17525"/>
                </a:moveTo>
                <a:lnTo>
                  <a:pt x="3856482" y="16763"/>
                </a:lnTo>
                <a:lnTo>
                  <a:pt x="3855720" y="54863"/>
                </a:lnTo>
                <a:lnTo>
                  <a:pt x="3893820" y="55625"/>
                </a:lnTo>
                <a:lnTo>
                  <a:pt x="3894582" y="17525"/>
                </a:lnTo>
                <a:close/>
              </a:path>
              <a:path w="4466590" h="2028189">
                <a:moveTo>
                  <a:pt x="3970782" y="18287"/>
                </a:moveTo>
                <a:lnTo>
                  <a:pt x="3932682" y="17525"/>
                </a:lnTo>
                <a:lnTo>
                  <a:pt x="3931920" y="55625"/>
                </a:lnTo>
                <a:lnTo>
                  <a:pt x="3970020" y="56387"/>
                </a:lnTo>
                <a:lnTo>
                  <a:pt x="3970782" y="18287"/>
                </a:lnTo>
                <a:close/>
              </a:path>
              <a:path w="4466590" h="2028189">
                <a:moveTo>
                  <a:pt x="4046982" y="19049"/>
                </a:moveTo>
                <a:lnTo>
                  <a:pt x="4008882" y="18287"/>
                </a:lnTo>
                <a:lnTo>
                  <a:pt x="4008120" y="56387"/>
                </a:lnTo>
                <a:lnTo>
                  <a:pt x="4046220" y="57149"/>
                </a:lnTo>
                <a:lnTo>
                  <a:pt x="4046982" y="19049"/>
                </a:lnTo>
                <a:close/>
              </a:path>
              <a:path w="4466590" h="2028189">
                <a:moveTo>
                  <a:pt x="4123182" y="19811"/>
                </a:moveTo>
                <a:lnTo>
                  <a:pt x="4085082" y="19049"/>
                </a:lnTo>
                <a:lnTo>
                  <a:pt x="4084320" y="57149"/>
                </a:lnTo>
                <a:lnTo>
                  <a:pt x="4122420" y="57911"/>
                </a:lnTo>
                <a:lnTo>
                  <a:pt x="4123182" y="19811"/>
                </a:lnTo>
                <a:close/>
              </a:path>
              <a:path w="4466590" h="2028189">
                <a:moveTo>
                  <a:pt x="4199382" y="19811"/>
                </a:moveTo>
                <a:lnTo>
                  <a:pt x="4161282" y="19811"/>
                </a:lnTo>
                <a:lnTo>
                  <a:pt x="4160520" y="57911"/>
                </a:lnTo>
                <a:lnTo>
                  <a:pt x="4198620" y="57911"/>
                </a:lnTo>
                <a:lnTo>
                  <a:pt x="4199382" y="19811"/>
                </a:lnTo>
                <a:close/>
              </a:path>
              <a:path w="4466590" h="2028189">
                <a:moveTo>
                  <a:pt x="4275582" y="20573"/>
                </a:moveTo>
                <a:lnTo>
                  <a:pt x="4237482" y="20573"/>
                </a:lnTo>
                <a:lnTo>
                  <a:pt x="4236720" y="58673"/>
                </a:lnTo>
                <a:lnTo>
                  <a:pt x="4274820" y="58673"/>
                </a:lnTo>
                <a:lnTo>
                  <a:pt x="4275582" y="20573"/>
                </a:lnTo>
                <a:close/>
              </a:path>
              <a:path w="4466590" h="2028189">
                <a:moveTo>
                  <a:pt x="4351782" y="21335"/>
                </a:moveTo>
                <a:lnTo>
                  <a:pt x="4313682" y="21335"/>
                </a:lnTo>
                <a:lnTo>
                  <a:pt x="4312920" y="59435"/>
                </a:lnTo>
                <a:lnTo>
                  <a:pt x="4351020" y="59435"/>
                </a:lnTo>
                <a:lnTo>
                  <a:pt x="4351782" y="21335"/>
                </a:lnTo>
                <a:close/>
              </a:path>
              <a:path w="4466590" h="2028189">
                <a:moveTo>
                  <a:pt x="4427982" y="22097"/>
                </a:moveTo>
                <a:lnTo>
                  <a:pt x="4389882" y="22097"/>
                </a:lnTo>
                <a:lnTo>
                  <a:pt x="4389120" y="60197"/>
                </a:lnTo>
                <a:lnTo>
                  <a:pt x="4427220" y="60197"/>
                </a:lnTo>
                <a:lnTo>
                  <a:pt x="4427982" y="22097"/>
                </a:lnTo>
                <a:close/>
              </a:path>
              <a:path w="4466590" h="2028189">
                <a:moveTo>
                  <a:pt x="4452366" y="112775"/>
                </a:moveTo>
                <a:lnTo>
                  <a:pt x="4452366" y="74675"/>
                </a:lnTo>
                <a:lnTo>
                  <a:pt x="4414266" y="74675"/>
                </a:lnTo>
                <a:lnTo>
                  <a:pt x="4414266" y="112775"/>
                </a:lnTo>
                <a:lnTo>
                  <a:pt x="4452366" y="112775"/>
                </a:lnTo>
                <a:close/>
              </a:path>
              <a:path w="4466590" h="2028189">
                <a:moveTo>
                  <a:pt x="4453128" y="188213"/>
                </a:moveTo>
                <a:lnTo>
                  <a:pt x="4453128" y="150875"/>
                </a:lnTo>
                <a:lnTo>
                  <a:pt x="4415028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6590" h="2028189">
                <a:moveTo>
                  <a:pt x="4454652" y="264413"/>
                </a:moveTo>
                <a:lnTo>
                  <a:pt x="4453890" y="226313"/>
                </a:lnTo>
                <a:lnTo>
                  <a:pt x="4415790" y="227075"/>
                </a:lnTo>
                <a:lnTo>
                  <a:pt x="4416552" y="265175"/>
                </a:lnTo>
                <a:lnTo>
                  <a:pt x="4454652" y="264413"/>
                </a:lnTo>
                <a:close/>
              </a:path>
              <a:path w="4466590" h="2028189">
                <a:moveTo>
                  <a:pt x="4455414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7314" y="341375"/>
                </a:lnTo>
                <a:lnTo>
                  <a:pt x="4455414" y="340613"/>
                </a:lnTo>
                <a:close/>
              </a:path>
              <a:path w="4466590" h="2028189">
                <a:moveTo>
                  <a:pt x="4456176" y="416813"/>
                </a:moveTo>
                <a:lnTo>
                  <a:pt x="4456176" y="378713"/>
                </a:lnTo>
                <a:lnTo>
                  <a:pt x="4418076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6590" h="2028189">
                <a:moveTo>
                  <a:pt x="4457700" y="493013"/>
                </a:moveTo>
                <a:lnTo>
                  <a:pt x="4456938" y="454913"/>
                </a:lnTo>
                <a:lnTo>
                  <a:pt x="4418838" y="455675"/>
                </a:lnTo>
                <a:lnTo>
                  <a:pt x="4419600" y="493775"/>
                </a:lnTo>
                <a:lnTo>
                  <a:pt x="4457700" y="493013"/>
                </a:lnTo>
                <a:close/>
              </a:path>
              <a:path w="4466590" h="2028189">
                <a:moveTo>
                  <a:pt x="4458462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20362" y="569975"/>
                </a:lnTo>
                <a:lnTo>
                  <a:pt x="4458462" y="569213"/>
                </a:lnTo>
                <a:close/>
              </a:path>
              <a:path w="4466590" h="2028189">
                <a:moveTo>
                  <a:pt x="4459224" y="645413"/>
                </a:moveTo>
                <a:lnTo>
                  <a:pt x="4459224" y="607313"/>
                </a:lnTo>
                <a:lnTo>
                  <a:pt x="4421124" y="608075"/>
                </a:lnTo>
                <a:lnTo>
                  <a:pt x="4421124" y="646175"/>
                </a:lnTo>
                <a:lnTo>
                  <a:pt x="4459224" y="645413"/>
                </a:lnTo>
                <a:close/>
              </a:path>
              <a:path w="4466590" h="2028189">
                <a:moveTo>
                  <a:pt x="4459986" y="721613"/>
                </a:moveTo>
                <a:lnTo>
                  <a:pt x="4459986" y="683513"/>
                </a:lnTo>
                <a:lnTo>
                  <a:pt x="4421886" y="684275"/>
                </a:lnTo>
                <a:lnTo>
                  <a:pt x="4421886" y="722375"/>
                </a:lnTo>
                <a:lnTo>
                  <a:pt x="4459986" y="721613"/>
                </a:lnTo>
                <a:close/>
              </a:path>
              <a:path w="4466590" h="2028189">
                <a:moveTo>
                  <a:pt x="4461510" y="797813"/>
                </a:moveTo>
                <a:lnTo>
                  <a:pt x="4460748" y="759713"/>
                </a:lnTo>
                <a:lnTo>
                  <a:pt x="4422648" y="760475"/>
                </a:lnTo>
                <a:lnTo>
                  <a:pt x="4423410" y="798575"/>
                </a:lnTo>
                <a:lnTo>
                  <a:pt x="4461510" y="797813"/>
                </a:lnTo>
                <a:close/>
              </a:path>
              <a:path w="4466590" h="2028189">
                <a:moveTo>
                  <a:pt x="4462272" y="874013"/>
                </a:moveTo>
                <a:lnTo>
                  <a:pt x="4461510" y="835913"/>
                </a:lnTo>
                <a:lnTo>
                  <a:pt x="4423410" y="836675"/>
                </a:lnTo>
                <a:lnTo>
                  <a:pt x="4424172" y="874775"/>
                </a:lnTo>
                <a:lnTo>
                  <a:pt x="4462272" y="874013"/>
                </a:lnTo>
                <a:close/>
              </a:path>
              <a:path w="4466590" h="2028189">
                <a:moveTo>
                  <a:pt x="4463034" y="950213"/>
                </a:moveTo>
                <a:lnTo>
                  <a:pt x="4463034" y="912113"/>
                </a:lnTo>
                <a:lnTo>
                  <a:pt x="4424934" y="912875"/>
                </a:lnTo>
                <a:lnTo>
                  <a:pt x="4424934" y="950975"/>
                </a:lnTo>
                <a:lnTo>
                  <a:pt x="4463034" y="950213"/>
                </a:lnTo>
                <a:close/>
              </a:path>
              <a:path w="4466590" h="2028189">
                <a:moveTo>
                  <a:pt x="4464558" y="1026413"/>
                </a:moveTo>
                <a:lnTo>
                  <a:pt x="4463796" y="988313"/>
                </a:lnTo>
                <a:lnTo>
                  <a:pt x="4425696" y="989075"/>
                </a:lnTo>
                <a:lnTo>
                  <a:pt x="4426458" y="1027175"/>
                </a:lnTo>
                <a:lnTo>
                  <a:pt x="4464558" y="1026413"/>
                </a:lnTo>
                <a:close/>
              </a:path>
              <a:path w="4466590" h="2028189">
                <a:moveTo>
                  <a:pt x="4465320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7220" y="1103375"/>
                </a:lnTo>
                <a:lnTo>
                  <a:pt x="4465320" y="1102613"/>
                </a:lnTo>
                <a:close/>
              </a:path>
              <a:path w="4466590" h="2028189">
                <a:moveTo>
                  <a:pt x="4446270" y="1130045"/>
                </a:moveTo>
                <a:lnTo>
                  <a:pt x="4416552" y="1130808"/>
                </a:lnTo>
                <a:lnTo>
                  <a:pt x="4417314" y="1168908"/>
                </a:lnTo>
                <a:lnTo>
                  <a:pt x="4427982" y="1168634"/>
                </a:lnTo>
                <a:lnTo>
                  <a:pt x="4427982" y="1141475"/>
                </a:lnTo>
                <a:lnTo>
                  <a:pt x="4435864" y="1141318"/>
                </a:lnTo>
                <a:lnTo>
                  <a:pt x="4446270" y="1130045"/>
                </a:lnTo>
                <a:close/>
              </a:path>
              <a:path w="4466590" h="2028189">
                <a:moveTo>
                  <a:pt x="4435864" y="1141318"/>
                </a:moveTo>
                <a:lnTo>
                  <a:pt x="4427982" y="1141475"/>
                </a:lnTo>
                <a:lnTo>
                  <a:pt x="4427982" y="1149858"/>
                </a:lnTo>
                <a:lnTo>
                  <a:pt x="4435864" y="1141318"/>
                </a:lnTo>
                <a:close/>
              </a:path>
              <a:path w="4466590" h="2028189">
                <a:moveTo>
                  <a:pt x="4466082" y="1154430"/>
                </a:moveTo>
                <a:lnTo>
                  <a:pt x="4466082" y="1140713"/>
                </a:lnTo>
                <a:lnTo>
                  <a:pt x="4435864" y="1141318"/>
                </a:lnTo>
                <a:lnTo>
                  <a:pt x="4427982" y="1149858"/>
                </a:lnTo>
                <a:lnTo>
                  <a:pt x="4427982" y="1168634"/>
                </a:lnTo>
                <a:lnTo>
                  <a:pt x="4446270" y="1168165"/>
                </a:lnTo>
                <a:lnTo>
                  <a:pt x="4452366" y="1168145"/>
                </a:lnTo>
                <a:lnTo>
                  <a:pt x="4456938" y="1166621"/>
                </a:lnTo>
                <a:lnTo>
                  <a:pt x="4460748" y="1162811"/>
                </a:lnTo>
                <a:lnTo>
                  <a:pt x="4463796" y="1159002"/>
                </a:lnTo>
                <a:lnTo>
                  <a:pt x="4466082" y="1154430"/>
                </a:lnTo>
                <a:close/>
              </a:path>
              <a:path w="4466590" h="2028189">
                <a:moveTo>
                  <a:pt x="4379214" y="1168908"/>
                </a:moveTo>
                <a:lnTo>
                  <a:pt x="4378452" y="1130808"/>
                </a:lnTo>
                <a:lnTo>
                  <a:pt x="4340352" y="1131569"/>
                </a:lnTo>
                <a:lnTo>
                  <a:pt x="4341114" y="1169669"/>
                </a:lnTo>
                <a:lnTo>
                  <a:pt x="4379214" y="1168908"/>
                </a:lnTo>
                <a:close/>
              </a:path>
              <a:path w="4466590" h="2028189">
                <a:moveTo>
                  <a:pt x="4303014" y="1170431"/>
                </a:moveTo>
                <a:lnTo>
                  <a:pt x="4302252" y="1132331"/>
                </a:lnTo>
                <a:lnTo>
                  <a:pt x="4264152" y="1132331"/>
                </a:lnTo>
                <a:lnTo>
                  <a:pt x="4264914" y="1170431"/>
                </a:lnTo>
                <a:lnTo>
                  <a:pt x="4303014" y="1170431"/>
                </a:lnTo>
                <a:close/>
              </a:path>
              <a:path w="4466590" h="2028189">
                <a:moveTo>
                  <a:pt x="4226814" y="1171193"/>
                </a:moveTo>
                <a:lnTo>
                  <a:pt x="4226052" y="1133093"/>
                </a:lnTo>
                <a:lnTo>
                  <a:pt x="4187952" y="1133093"/>
                </a:lnTo>
                <a:lnTo>
                  <a:pt x="4188714" y="1171193"/>
                </a:lnTo>
                <a:lnTo>
                  <a:pt x="4226814" y="1171193"/>
                </a:lnTo>
                <a:close/>
              </a:path>
              <a:path w="4466590" h="2028189">
                <a:moveTo>
                  <a:pt x="4150614" y="1171955"/>
                </a:moveTo>
                <a:lnTo>
                  <a:pt x="4149852" y="1133855"/>
                </a:lnTo>
                <a:lnTo>
                  <a:pt x="4111752" y="1134617"/>
                </a:lnTo>
                <a:lnTo>
                  <a:pt x="4112514" y="1172717"/>
                </a:lnTo>
                <a:lnTo>
                  <a:pt x="4150614" y="1171955"/>
                </a:lnTo>
                <a:close/>
              </a:path>
              <a:path w="4466590" h="2028189">
                <a:moveTo>
                  <a:pt x="4074414" y="1172717"/>
                </a:moveTo>
                <a:lnTo>
                  <a:pt x="4073652" y="1134617"/>
                </a:lnTo>
                <a:lnTo>
                  <a:pt x="4035552" y="1135380"/>
                </a:lnTo>
                <a:lnTo>
                  <a:pt x="4036314" y="1173480"/>
                </a:lnTo>
                <a:lnTo>
                  <a:pt x="4074414" y="1172717"/>
                </a:lnTo>
                <a:close/>
              </a:path>
              <a:path w="4466590" h="2028189">
                <a:moveTo>
                  <a:pt x="3998214" y="1173480"/>
                </a:moveTo>
                <a:lnTo>
                  <a:pt x="3997452" y="1135380"/>
                </a:lnTo>
                <a:lnTo>
                  <a:pt x="3959352" y="1136141"/>
                </a:lnTo>
                <a:lnTo>
                  <a:pt x="3960114" y="1174241"/>
                </a:lnTo>
                <a:lnTo>
                  <a:pt x="3998214" y="1173480"/>
                </a:lnTo>
                <a:close/>
              </a:path>
              <a:path w="4466590" h="2028189">
                <a:moveTo>
                  <a:pt x="3922014" y="1174241"/>
                </a:moveTo>
                <a:lnTo>
                  <a:pt x="3921252" y="1136141"/>
                </a:lnTo>
                <a:lnTo>
                  <a:pt x="3883152" y="1136903"/>
                </a:lnTo>
                <a:lnTo>
                  <a:pt x="3883914" y="1175003"/>
                </a:lnTo>
                <a:lnTo>
                  <a:pt x="3922014" y="1174241"/>
                </a:lnTo>
                <a:close/>
              </a:path>
              <a:path w="4466590" h="2028189">
                <a:moveTo>
                  <a:pt x="3845814" y="1175765"/>
                </a:moveTo>
                <a:lnTo>
                  <a:pt x="3845052" y="1137665"/>
                </a:lnTo>
                <a:lnTo>
                  <a:pt x="3806952" y="1137665"/>
                </a:lnTo>
                <a:lnTo>
                  <a:pt x="3807714" y="1175765"/>
                </a:lnTo>
                <a:lnTo>
                  <a:pt x="3845814" y="1175765"/>
                </a:lnTo>
                <a:close/>
              </a:path>
              <a:path w="4466590" h="2028189">
                <a:moveTo>
                  <a:pt x="3769614" y="1176527"/>
                </a:moveTo>
                <a:lnTo>
                  <a:pt x="3768852" y="1138427"/>
                </a:lnTo>
                <a:lnTo>
                  <a:pt x="3730752" y="1138427"/>
                </a:lnTo>
                <a:lnTo>
                  <a:pt x="3731514" y="1176527"/>
                </a:lnTo>
                <a:lnTo>
                  <a:pt x="3769614" y="1176527"/>
                </a:lnTo>
                <a:close/>
              </a:path>
              <a:path w="4466590" h="2028189">
                <a:moveTo>
                  <a:pt x="3693414" y="1177289"/>
                </a:moveTo>
                <a:lnTo>
                  <a:pt x="3692652" y="1139189"/>
                </a:lnTo>
                <a:lnTo>
                  <a:pt x="3654552" y="1139952"/>
                </a:lnTo>
                <a:lnTo>
                  <a:pt x="3655314" y="1178052"/>
                </a:lnTo>
                <a:lnTo>
                  <a:pt x="3693414" y="1177289"/>
                </a:lnTo>
                <a:close/>
              </a:path>
              <a:path w="4466590" h="2028189">
                <a:moveTo>
                  <a:pt x="3617214" y="1178052"/>
                </a:moveTo>
                <a:lnTo>
                  <a:pt x="3616452" y="1139952"/>
                </a:lnTo>
                <a:lnTo>
                  <a:pt x="3578352" y="1140713"/>
                </a:lnTo>
                <a:lnTo>
                  <a:pt x="3579114" y="1178813"/>
                </a:lnTo>
                <a:lnTo>
                  <a:pt x="3617214" y="1178052"/>
                </a:lnTo>
                <a:close/>
              </a:path>
              <a:path w="4466590" h="2028189">
                <a:moveTo>
                  <a:pt x="3541014" y="1178813"/>
                </a:moveTo>
                <a:lnTo>
                  <a:pt x="3540252" y="1140713"/>
                </a:lnTo>
                <a:lnTo>
                  <a:pt x="3502152" y="1141475"/>
                </a:lnTo>
                <a:lnTo>
                  <a:pt x="3502914" y="1179575"/>
                </a:lnTo>
                <a:lnTo>
                  <a:pt x="3541014" y="1178813"/>
                </a:lnTo>
                <a:close/>
              </a:path>
              <a:path w="4466590" h="2028189">
                <a:moveTo>
                  <a:pt x="3464814" y="1179575"/>
                </a:moveTo>
                <a:lnTo>
                  <a:pt x="3464052" y="1141475"/>
                </a:lnTo>
                <a:lnTo>
                  <a:pt x="3425952" y="1142237"/>
                </a:lnTo>
                <a:lnTo>
                  <a:pt x="3426714" y="1180337"/>
                </a:lnTo>
                <a:lnTo>
                  <a:pt x="3464814" y="1179575"/>
                </a:lnTo>
                <a:close/>
              </a:path>
              <a:path w="4466590" h="2028189">
                <a:moveTo>
                  <a:pt x="3388614" y="1181100"/>
                </a:moveTo>
                <a:lnTo>
                  <a:pt x="3387852" y="1143000"/>
                </a:lnTo>
                <a:lnTo>
                  <a:pt x="3349752" y="1143000"/>
                </a:lnTo>
                <a:lnTo>
                  <a:pt x="3350514" y="1181100"/>
                </a:lnTo>
                <a:lnTo>
                  <a:pt x="3388614" y="1181100"/>
                </a:lnTo>
                <a:close/>
              </a:path>
              <a:path w="4466590" h="2028189">
                <a:moveTo>
                  <a:pt x="3312414" y="1181862"/>
                </a:moveTo>
                <a:lnTo>
                  <a:pt x="3311652" y="1143762"/>
                </a:lnTo>
                <a:lnTo>
                  <a:pt x="3273552" y="1143762"/>
                </a:lnTo>
                <a:lnTo>
                  <a:pt x="3274314" y="1181862"/>
                </a:lnTo>
                <a:lnTo>
                  <a:pt x="3312414" y="1181862"/>
                </a:lnTo>
                <a:close/>
              </a:path>
              <a:path w="4466590" h="2028189">
                <a:moveTo>
                  <a:pt x="3236214" y="1182624"/>
                </a:moveTo>
                <a:lnTo>
                  <a:pt x="3235452" y="1144524"/>
                </a:lnTo>
                <a:lnTo>
                  <a:pt x="3197352" y="1145286"/>
                </a:lnTo>
                <a:lnTo>
                  <a:pt x="3198114" y="1183386"/>
                </a:lnTo>
                <a:lnTo>
                  <a:pt x="3236214" y="1182624"/>
                </a:lnTo>
                <a:close/>
              </a:path>
              <a:path w="4466590" h="2028189">
                <a:moveTo>
                  <a:pt x="3160014" y="1183386"/>
                </a:moveTo>
                <a:lnTo>
                  <a:pt x="3159252" y="1145286"/>
                </a:lnTo>
                <a:lnTo>
                  <a:pt x="3121152" y="1146048"/>
                </a:lnTo>
                <a:lnTo>
                  <a:pt x="3121914" y="1184148"/>
                </a:lnTo>
                <a:lnTo>
                  <a:pt x="3160014" y="1183386"/>
                </a:lnTo>
                <a:close/>
              </a:path>
              <a:path w="4466590" h="2028189">
                <a:moveTo>
                  <a:pt x="3083814" y="1184148"/>
                </a:moveTo>
                <a:lnTo>
                  <a:pt x="3083052" y="1146048"/>
                </a:lnTo>
                <a:lnTo>
                  <a:pt x="3044952" y="1146810"/>
                </a:lnTo>
                <a:lnTo>
                  <a:pt x="3045714" y="1184910"/>
                </a:lnTo>
                <a:lnTo>
                  <a:pt x="3083814" y="1184148"/>
                </a:lnTo>
                <a:close/>
              </a:path>
              <a:path w="4466590" h="2028189">
                <a:moveTo>
                  <a:pt x="3007614" y="1185672"/>
                </a:moveTo>
                <a:lnTo>
                  <a:pt x="3006852" y="1147572"/>
                </a:lnTo>
                <a:lnTo>
                  <a:pt x="2968752" y="1147572"/>
                </a:lnTo>
                <a:lnTo>
                  <a:pt x="2969514" y="1185672"/>
                </a:lnTo>
                <a:lnTo>
                  <a:pt x="3007614" y="1185672"/>
                </a:lnTo>
                <a:close/>
              </a:path>
              <a:path w="4466590" h="2028189">
                <a:moveTo>
                  <a:pt x="2931414" y="1186434"/>
                </a:moveTo>
                <a:lnTo>
                  <a:pt x="2930652" y="1148334"/>
                </a:lnTo>
                <a:lnTo>
                  <a:pt x="2892552" y="1148334"/>
                </a:lnTo>
                <a:lnTo>
                  <a:pt x="2893314" y="1186434"/>
                </a:lnTo>
                <a:lnTo>
                  <a:pt x="2931414" y="1186434"/>
                </a:lnTo>
                <a:close/>
              </a:path>
              <a:path w="4466590" h="2028189">
                <a:moveTo>
                  <a:pt x="2855214" y="1187196"/>
                </a:moveTo>
                <a:lnTo>
                  <a:pt x="2854452" y="1149096"/>
                </a:lnTo>
                <a:lnTo>
                  <a:pt x="2816352" y="1149096"/>
                </a:lnTo>
                <a:lnTo>
                  <a:pt x="2817114" y="1187196"/>
                </a:lnTo>
                <a:lnTo>
                  <a:pt x="2855214" y="1187196"/>
                </a:lnTo>
                <a:close/>
              </a:path>
              <a:path w="4466590" h="2028189">
                <a:moveTo>
                  <a:pt x="2779014" y="1187958"/>
                </a:moveTo>
                <a:lnTo>
                  <a:pt x="2778252" y="1149858"/>
                </a:lnTo>
                <a:lnTo>
                  <a:pt x="2740152" y="1150620"/>
                </a:lnTo>
                <a:lnTo>
                  <a:pt x="2740914" y="1188720"/>
                </a:lnTo>
                <a:lnTo>
                  <a:pt x="2779014" y="1187958"/>
                </a:lnTo>
                <a:close/>
              </a:path>
              <a:path w="4466590" h="2028189">
                <a:moveTo>
                  <a:pt x="2702814" y="1188720"/>
                </a:moveTo>
                <a:lnTo>
                  <a:pt x="2702052" y="1150620"/>
                </a:lnTo>
                <a:lnTo>
                  <a:pt x="2663952" y="1151382"/>
                </a:lnTo>
                <a:lnTo>
                  <a:pt x="2664714" y="1189482"/>
                </a:lnTo>
                <a:lnTo>
                  <a:pt x="2702814" y="1188720"/>
                </a:lnTo>
                <a:close/>
              </a:path>
              <a:path w="4466590" h="2028189">
                <a:moveTo>
                  <a:pt x="2626614" y="1189482"/>
                </a:moveTo>
                <a:lnTo>
                  <a:pt x="2625852" y="1151382"/>
                </a:lnTo>
                <a:lnTo>
                  <a:pt x="2587752" y="1152144"/>
                </a:lnTo>
                <a:lnTo>
                  <a:pt x="2588514" y="1190244"/>
                </a:lnTo>
                <a:lnTo>
                  <a:pt x="2626614" y="1189482"/>
                </a:lnTo>
                <a:close/>
              </a:path>
              <a:path w="4466590" h="2028189">
                <a:moveTo>
                  <a:pt x="2550414" y="1191006"/>
                </a:moveTo>
                <a:lnTo>
                  <a:pt x="2549652" y="1152906"/>
                </a:lnTo>
                <a:lnTo>
                  <a:pt x="2511552" y="1152906"/>
                </a:lnTo>
                <a:lnTo>
                  <a:pt x="2512314" y="1191006"/>
                </a:lnTo>
                <a:lnTo>
                  <a:pt x="2550414" y="1191006"/>
                </a:lnTo>
                <a:close/>
              </a:path>
              <a:path w="4466590" h="2028189">
                <a:moveTo>
                  <a:pt x="2474214" y="1191768"/>
                </a:moveTo>
                <a:lnTo>
                  <a:pt x="2473452" y="1153668"/>
                </a:lnTo>
                <a:lnTo>
                  <a:pt x="2435352" y="1153668"/>
                </a:lnTo>
                <a:lnTo>
                  <a:pt x="2436114" y="1191768"/>
                </a:lnTo>
                <a:lnTo>
                  <a:pt x="2474214" y="1191768"/>
                </a:lnTo>
                <a:close/>
              </a:path>
              <a:path w="4466590" h="2028189">
                <a:moveTo>
                  <a:pt x="2398014" y="1192530"/>
                </a:moveTo>
                <a:lnTo>
                  <a:pt x="2397252" y="1154430"/>
                </a:lnTo>
                <a:lnTo>
                  <a:pt x="2359152" y="1154430"/>
                </a:lnTo>
                <a:lnTo>
                  <a:pt x="2359914" y="1192530"/>
                </a:lnTo>
                <a:lnTo>
                  <a:pt x="2398014" y="1192530"/>
                </a:lnTo>
                <a:close/>
              </a:path>
              <a:path w="4466590" h="2028189">
                <a:moveTo>
                  <a:pt x="2321814" y="1193292"/>
                </a:moveTo>
                <a:lnTo>
                  <a:pt x="2321052" y="1155192"/>
                </a:lnTo>
                <a:lnTo>
                  <a:pt x="2282952" y="1155954"/>
                </a:lnTo>
                <a:lnTo>
                  <a:pt x="2283714" y="1194054"/>
                </a:lnTo>
                <a:lnTo>
                  <a:pt x="2321814" y="1193292"/>
                </a:lnTo>
                <a:close/>
              </a:path>
              <a:path w="4466590" h="2028189">
                <a:moveTo>
                  <a:pt x="2245614" y="1194054"/>
                </a:moveTo>
                <a:lnTo>
                  <a:pt x="2244852" y="1155954"/>
                </a:lnTo>
                <a:lnTo>
                  <a:pt x="2206752" y="1156716"/>
                </a:lnTo>
                <a:lnTo>
                  <a:pt x="2207514" y="1194816"/>
                </a:lnTo>
                <a:lnTo>
                  <a:pt x="2245614" y="1194054"/>
                </a:lnTo>
                <a:close/>
              </a:path>
              <a:path w="4466590" h="2028189">
                <a:moveTo>
                  <a:pt x="2169414" y="1194816"/>
                </a:moveTo>
                <a:lnTo>
                  <a:pt x="2168652" y="1156716"/>
                </a:lnTo>
                <a:lnTo>
                  <a:pt x="2130552" y="1157478"/>
                </a:lnTo>
                <a:lnTo>
                  <a:pt x="2131314" y="1195578"/>
                </a:lnTo>
                <a:lnTo>
                  <a:pt x="2169414" y="1194816"/>
                </a:lnTo>
                <a:close/>
              </a:path>
              <a:path w="4466590" h="2028189">
                <a:moveTo>
                  <a:pt x="2093214" y="1196340"/>
                </a:moveTo>
                <a:lnTo>
                  <a:pt x="2092452" y="1158240"/>
                </a:lnTo>
                <a:lnTo>
                  <a:pt x="2054352" y="1158240"/>
                </a:lnTo>
                <a:lnTo>
                  <a:pt x="2055114" y="1196340"/>
                </a:lnTo>
                <a:lnTo>
                  <a:pt x="2093214" y="1196340"/>
                </a:lnTo>
                <a:close/>
              </a:path>
              <a:path w="4466590" h="2028189">
                <a:moveTo>
                  <a:pt x="2017014" y="1197102"/>
                </a:moveTo>
                <a:lnTo>
                  <a:pt x="2016252" y="1159002"/>
                </a:lnTo>
                <a:lnTo>
                  <a:pt x="2005584" y="1159002"/>
                </a:lnTo>
                <a:lnTo>
                  <a:pt x="2001012" y="1160526"/>
                </a:lnTo>
                <a:lnTo>
                  <a:pt x="1973580" y="1171956"/>
                </a:lnTo>
                <a:lnTo>
                  <a:pt x="1988058" y="1207008"/>
                </a:lnTo>
                <a:lnTo>
                  <a:pt x="2008632" y="1198435"/>
                </a:lnTo>
                <a:lnTo>
                  <a:pt x="2008632" y="1197102"/>
                </a:lnTo>
                <a:lnTo>
                  <a:pt x="2015490" y="1195578"/>
                </a:lnTo>
                <a:lnTo>
                  <a:pt x="2015490" y="1197102"/>
                </a:lnTo>
                <a:lnTo>
                  <a:pt x="2017014" y="1197102"/>
                </a:lnTo>
                <a:close/>
              </a:path>
              <a:path w="4466590" h="2028189">
                <a:moveTo>
                  <a:pt x="2015490" y="1195578"/>
                </a:moveTo>
                <a:lnTo>
                  <a:pt x="2008632" y="1197102"/>
                </a:lnTo>
                <a:lnTo>
                  <a:pt x="2011832" y="1197102"/>
                </a:lnTo>
                <a:lnTo>
                  <a:pt x="2015490" y="1195578"/>
                </a:lnTo>
                <a:close/>
              </a:path>
              <a:path w="4466590" h="2028189">
                <a:moveTo>
                  <a:pt x="2011832" y="1197102"/>
                </a:moveTo>
                <a:lnTo>
                  <a:pt x="2008632" y="1197102"/>
                </a:lnTo>
                <a:lnTo>
                  <a:pt x="2008632" y="1198435"/>
                </a:lnTo>
                <a:lnTo>
                  <a:pt x="2011832" y="1197102"/>
                </a:lnTo>
                <a:close/>
              </a:path>
              <a:path w="4466590" h="2028189">
                <a:moveTo>
                  <a:pt x="2015490" y="1197102"/>
                </a:moveTo>
                <a:lnTo>
                  <a:pt x="2015490" y="1195578"/>
                </a:lnTo>
                <a:lnTo>
                  <a:pt x="2011832" y="1197102"/>
                </a:lnTo>
                <a:lnTo>
                  <a:pt x="2015490" y="1197102"/>
                </a:lnTo>
                <a:close/>
              </a:path>
              <a:path w="4466590" h="2028189">
                <a:moveTo>
                  <a:pt x="1953006" y="1221486"/>
                </a:moveTo>
                <a:lnTo>
                  <a:pt x="1938528" y="1186434"/>
                </a:lnTo>
                <a:lnTo>
                  <a:pt x="1903476" y="1201674"/>
                </a:lnTo>
                <a:lnTo>
                  <a:pt x="1917954" y="1236726"/>
                </a:lnTo>
                <a:lnTo>
                  <a:pt x="1953006" y="1221486"/>
                </a:lnTo>
                <a:close/>
              </a:path>
              <a:path w="4466590" h="2028189">
                <a:moveTo>
                  <a:pt x="1882902" y="1251204"/>
                </a:moveTo>
                <a:lnTo>
                  <a:pt x="1868424" y="1216152"/>
                </a:lnTo>
                <a:lnTo>
                  <a:pt x="1833372" y="1230630"/>
                </a:lnTo>
                <a:lnTo>
                  <a:pt x="1847850" y="1265682"/>
                </a:lnTo>
                <a:lnTo>
                  <a:pt x="1882902" y="1251204"/>
                </a:lnTo>
                <a:close/>
              </a:path>
              <a:path w="4466590" h="2028189">
                <a:moveTo>
                  <a:pt x="1812798" y="1280922"/>
                </a:moveTo>
                <a:lnTo>
                  <a:pt x="1797558" y="1245870"/>
                </a:lnTo>
                <a:lnTo>
                  <a:pt x="1762506" y="1260348"/>
                </a:lnTo>
                <a:lnTo>
                  <a:pt x="1777746" y="1295400"/>
                </a:lnTo>
                <a:lnTo>
                  <a:pt x="1812798" y="1280922"/>
                </a:lnTo>
                <a:close/>
              </a:path>
              <a:path w="4466590" h="2028189">
                <a:moveTo>
                  <a:pt x="1741932" y="1309878"/>
                </a:moveTo>
                <a:lnTo>
                  <a:pt x="1727454" y="1274826"/>
                </a:lnTo>
                <a:lnTo>
                  <a:pt x="1692402" y="1290066"/>
                </a:lnTo>
                <a:lnTo>
                  <a:pt x="1706880" y="1325118"/>
                </a:lnTo>
                <a:lnTo>
                  <a:pt x="1741932" y="1309878"/>
                </a:lnTo>
                <a:close/>
              </a:path>
              <a:path w="4466590" h="2028189">
                <a:moveTo>
                  <a:pt x="1671828" y="1339596"/>
                </a:moveTo>
                <a:lnTo>
                  <a:pt x="1657350" y="1304544"/>
                </a:lnTo>
                <a:lnTo>
                  <a:pt x="1622298" y="1319022"/>
                </a:lnTo>
                <a:lnTo>
                  <a:pt x="1636776" y="1354074"/>
                </a:lnTo>
                <a:lnTo>
                  <a:pt x="1671828" y="1339596"/>
                </a:lnTo>
                <a:close/>
              </a:path>
              <a:path w="4466590" h="2028189">
                <a:moveTo>
                  <a:pt x="1601724" y="1369314"/>
                </a:moveTo>
                <a:lnTo>
                  <a:pt x="1587246" y="1333500"/>
                </a:lnTo>
                <a:lnTo>
                  <a:pt x="1552194" y="1348740"/>
                </a:lnTo>
                <a:lnTo>
                  <a:pt x="1566672" y="1383792"/>
                </a:lnTo>
                <a:lnTo>
                  <a:pt x="1601724" y="1369314"/>
                </a:lnTo>
                <a:close/>
              </a:path>
              <a:path w="4466590" h="2028189">
                <a:moveTo>
                  <a:pt x="1531620" y="1398270"/>
                </a:moveTo>
                <a:lnTo>
                  <a:pt x="1516380" y="1363218"/>
                </a:lnTo>
                <a:lnTo>
                  <a:pt x="1481328" y="1377696"/>
                </a:lnTo>
                <a:lnTo>
                  <a:pt x="1496568" y="1413510"/>
                </a:lnTo>
                <a:lnTo>
                  <a:pt x="1531620" y="1398270"/>
                </a:lnTo>
                <a:close/>
              </a:path>
              <a:path w="4466590" h="2028189">
                <a:moveTo>
                  <a:pt x="1461516" y="1427988"/>
                </a:moveTo>
                <a:lnTo>
                  <a:pt x="1446276" y="1392936"/>
                </a:lnTo>
                <a:lnTo>
                  <a:pt x="1411224" y="1407414"/>
                </a:lnTo>
                <a:lnTo>
                  <a:pt x="1425702" y="1442466"/>
                </a:lnTo>
                <a:lnTo>
                  <a:pt x="1461516" y="1427988"/>
                </a:lnTo>
                <a:close/>
              </a:path>
              <a:path w="4466590" h="2028189">
                <a:moveTo>
                  <a:pt x="1390650" y="1457706"/>
                </a:moveTo>
                <a:lnTo>
                  <a:pt x="1376172" y="1421892"/>
                </a:lnTo>
                <a:lnTo>
                  <a:pt x="1341120" y="1437132"/>
                </a:lnTo>
                <a:lnTo>
                  <a:pt x="1355598" y="1472184"/>
                </a:lnTo>
                <a:lnTo>
                  <a:pt x="1390650" y="1457706"/>
                </a:lnTo>
                <a:close/>
              </a:path>
              <a:path w="4466590" h="2028189">
                <a:moveTo>
                  <a:pt x="1320546" y="1486662"/>
                </a:moveTo>
                <a:lnTo>
                  <a:pt x="1306068" y="1451610"/>
                </a:lnTo>
                <a:lnTo>
                  <a:pt x="1271016" y="1466088"/>
                </a:lnTo>
                <a:lnTo>
                  <a:pt x="1285494" y="1501140"/>
                </a:lnTo>
                <a:lnTo>
                  <a:pt x="1320546" y="1486662"/>
                </a:lnTo>
                <a:close/>
              </a:path>
              <a:path w="4466590" h="2028189">
                <a:moveTo>
                  <a:pt x="1250442" y="1516380"/>
                </a:moveTo>
                <a:lnTo>
                  <a:pt x="1235964" y="1481328"/>
                </a:lnTo>
                <a:lnTo>
                  <a:pt x="1200150" y="1495806"/>
                </a:lnTo>
                <a:lnTo>
                  <a:pt x="1215390" y="1530858"/>
                </a:lnTo>
                <a:lnTo>
                  <a:pt x="1250442" y="1516380"/>
                </a:lnTo>
                <a:close/>
              </a:path>
              <a:path w="4466590" h="2028189">
                <a:moveTo>
                  <a:pt x="1180338" y="1545336"/>
                </a:moveTo>
                <a:lnTo>
                  <a:pt x="1165098" y="1510284"/>
                </a:lnTo>
                <a:lnTo>
                  <a:pt x="1130046" y="1525524"/>
                </a:lnTo>
                <a:lnTo>
                  <a:pt x="1145286" y="1560576"/>
                </a:lnTo>
                <a:lnTo>
                  <a:pt x="1180338" y="1545336"/>
                </a:lnTo>
                <a:close/>
              </a:path>
              <a:path w="4466590" h="2028189">
                <a:moveTo>
                  <a:pt x="1109472" y="1575054"/>
                </a:moveTo>
                <a:lnTo>
                  <a:pt x="1094994" y="1540002"/>
                </a:lnTo>
                <a:lnTo>
                  <a:pt x="1059942" y="1554480"/>
                </a:lnTo>
                <a:lnTo>
                  <a:pt x="1074420" y="1589532"/>
                </a:lnTo>
                <a:lnTo>
                  <a:pt x="1109472" y="1575054"/>
                </a:lnTo>
                <a:close/>
              </a:path>
              <a:path w="4466590" h="2028189">
                <a:moveTo>
                  <a:pt x="1039368" y="1604772"/>
                </a:moveTo>
                <a:lnTo>
                  <a:pt x="1024890" y="1569720"/>
                </a:lnTo>
                <a:lnTo>
                  <a:pt x="989838" y="1584198"/>
                </a:lnTo>
                <a:lnTo>
                  <a:pt x="1004316" y="1619250"/>
                </a:lnTo>
                <a:lnTo>
                  <a:pt x="1039368" y="1604772"/>
                </a:lnTo>
                <a:close/>
              </a:path>
              <a:path w="4466590" h="2028189">
                <a:moveTo>
                  <a:pt x="969264" y="1633727"/>
                </a:moveTo>
                <a:lnTo>
                  <a:pt x="954786" y="1598676"/>
                </a:lnTo>
                <a:lnTo>
                  <a:pt x="918972" y="1613916"/>
                </a:lnTo>
                <a:lnTo>
                  <a:pt x="934212" y="1648968"/>
                </a:lnTo>
                <a:lnTo>
                  <a:pt x="969264" y="1633727"/>
                </a:lnTo>
                <a:close/>
              </a:path>
              <a:path w="4466590" h="2028189">
                <a:moveTo>
                  <a:pt x="899160" y="1663445"/>
                </a:moveTo>
                <a:lnTo>
                  <a:pt x="883920" y="1628394"/>
                </a:lnTo>
                <a:lnTo>
                  <a:pt x="848868" y="1642872"/>
                </a:lnTo>
                <a:lnTo>
                  <a:pt x="864108" y="1677924"/>
                </a:lnTo>
                <a:lnTo>
                  <a:pt x="899160" y="1663445"/>
                </a:lnTo>
                <a:close/>
              </a:path>
              <a:path w="4466590" h="2028189">
                <a:moveTo>
                  <a:pt x="828294" y="1693164"/>
                </a:moveTo>
                <a:lnTo>
                  <a:pt x="813816" y="1658112"/>
                </a:lnTo>
                <a:lnTo>
                  <a:pt x="778764" y="1672589"/>
                </a:lnTo>
                <a:lnTo>
                  <a:pt x="793242" y="1707642"/>
                </a:lnTo>
                <a:lnTo>
                  <a:pt x="828294" y="1693164"/>
                </a:lnTo>
                <a:close/>
              </a:path>
              <a:path w="4466590" h="2028189">
                <a:moveTo>
                  <a:pt x="758190" y="1722120"/>
                </a:moveTo>
                <a:lnTo>
                  <a:pt x="743712" y="1687068"/>
                </a:lnTo>
                <a:lnTo>
                  <a:pt x="708660" y="1702308"/>
                </a:lnTo>
                <a:lnTo>
                  <a:pt x="723138" y="1737360"/>
                </a:lnTo>
                <a:lnTo>
                  <a:pt x="758190" y="1722120"/>
                </a:lnTo>
                <a:close/>
              </a:path>
              <a:path w="4466590" h="2028189">
                <a:moveTo>
                  <a:pt x="688086" y="1751838"/>
                </a:moveTo>
                <a:lnTo>
                  <a:pt x="673608" y="1716786"/>
                </a:lnTo>
                <a:lnTo>
                  <a:pt x="638556" y="1731264"/>
                </a:lnTo>
                <a:lnTo>
                  <a:pt x="653034" y="1766316"/>
                </a:lnTo>
                <a:lnTo>
                  <a:pt x="688086" y="1751838"/>
                </a:lnTo>
                <a:close/>
              </a:path>
              <a:path w="4466590" h="2028189">
                <a:moveTo>
                  <a:pt x="617982" y="1781556"/>
                </a:moveTo>
                <a:lnTo>
                  <a:pt x="602742" y="1745742"/>
                </a:lnTo>
                <a:lnTo>
                  <a:pt x="567690" y="1760982"/>
                </a:lnTo>
                <a:lnTo>
                  <a:pt x="582930" y="1796033"/>
                </a:lnTo>
                <a:lnTo>
                  <a:pt x="617982" y="1781556"/>
                </a:lnTo>
                <a:close/>
              </a:path>
              <a:path w="4466590" h="2028189">
                <a:moveTo>
                  <a:pt x="547878" y="1810512"/>
                </a:moveTo>
                <a:lnTo>
                  <a:pt x="532638" y="1775460"/>
                </a:lnTo>
                <a:lnTo>
                  <a:pt x="497586" y="1789938"/>
                </a:lnTo>
                <a:lnTo>
                  <a:pt x="512064" y="1825752"/>
                </a:lnTo>
                <a:lnTo>
                  <a:pt x="547878" y="1810512"/>
                </a:lnTo>
                <a:close/>
              </a:path>
              <a:path w="4466590" h="2028189">
                <a:moveTo>
                  <a:pt x="477012" y="1840230"/>
                </a:moveTo>
                <a:lnTo>
                  <a:pt x="462534" y="1805177"/>
                </a:lnTo>
                <a:lnTo>
                  <a:pt x="427482" y="1819656"/>
                </a:lnTo>
                <a:lnTo>
                  <a:pt x="441960" y="1854708"/>
                </a:lnTo>
                <a:lnTo>
                  <a:pt x="477012" y="1840230"/>
                </a:lnTo>
                <a:close/>
              </a:path>
              <a:path w="4466590" h="2028189">
                <a:moveTo>
                  <a:pt x="406908" y="1869948"/>
                </a:moveTo>
                <a:lnTo>
                  <a:pt x="392430" y="1834133"/>
                </a:lnTo>
                <a:lnTo>
                  <a:pt x="357378" y="1849374"/>
                </a:lnTo>
                <a:lnTo>
                  <a:pt x="371856" y="1884426"/>
                </a:lnTo>
                <a:lnTo>
                  <a:pt x="406908" y="1869948"/>
                </a:lnTo>
                <a:close/>
              </a:path>
              <a:path w="4466590" h="2028189">
                <a:moveTo>
                  <a:pt x="336804" y="1898904"/>
                </a:moveTo>
                <a:lnTo>
                  <a:pt x="322326" y="1863852"/>
                </a:lnTo>
                <a:lnTo>
                  <a:pt x="286512" y="1878330"/>
                </a:lnTo>
                <a:lnTo>
                  <a:pt x="301752" y="1913382"/>
                </a:lnTo>
                <a:lnTo>
                  <a:pt x="336804" y="1898904"/>
                </a:lnTo>
                <a:close/>
              </a:path>
              <a:path w="4466590" h="2028189">
                <a:moveTo>
                  <a:pt x="266700" y="1928622"/>
                </a:moveTo>
                <a:lnTo>
                  <a:pt x="251460" y="1893570"/>
                </a:lnTo>
                <a:lnTo>
                  <a:pt x="216408" y="1908048"/>
                </a:lnTo>
                <a:lnTo>
                  <a:pt x="231648" y="1943100"/>
                </a:lnTo>
                <a:lnTo>
                  <a:pt x="266700" y="1928622"/>
                </a:lnTo>
                <a:close/>
              </a:path>
              <a:path w="4466590" h="2028189">
                <a:moveTo>
                  <a:pt x="195834" y="1957577"/>
                </a:moveTo>
                <a:lnTo>
                  <a:pt x="181356" y="1922526"/>
                </a:lnTo>
                <a:lnTo>
                  <a:pt x="146304" y="1937766"/>
                </a:lnTo>
                <a:lnTo>
                  <a:pt x="160782" y="1972818"/>
                </a:lnTo>
                <a:lnTo>
                  <a:pt x="195834" y="1957577"/>
                </a:lnTo>
                <a:close/>
              </a:path>
              <a:path w="4466590" h="2028189">
                <a:moveTo>
                  <a:pt x="98574" y="1957631"/>
                </a:moveTo>
                <a:lnTo>
                  <a:pt x="83820" y="1922526"/>
                </a:lnTo>
                <a:lnTo>
                  <a:pt x="0" y="2019300"/>
                </a:lnTo>
                <a:lnTo>
                  <a:pt x="80772" y="2024588"/>
                </a:lnTo>
                <a:lnTo>
                  <a:pt x="80772" y="1965198"/>
                </a:lnTo>
                <a:lnTo>
                  <a:pt x="98574" y="1957631"/>
                </a:lnTo>
                <a:close/>
              </a:path>
              <a:path w="4466590" h="2028189">
                <a:moveTo>
                  <a:pt x="113268" y="1992592"/>
                </a:moveTo>
                <a:lnTo>
                  <a:pt x="98574" y="1957631"/>
                </a:lnTo>
                <a:lnTo>
                  <a:pt x="80772" y="1965198"/>
                </a:lnTo>
                <a:lnTo>
                  <a:pt x="95250" y="2000250"/>
                </a:lnTo>
                <a:lnTo>
                  <a:pt x="113268" y="1992592"/>
                </a:lnTo>
                <a:close/>
              </a:path>
              <a:path w="4466590" h="2028189">
                <a:moveTo>
                  <a:pt x="128016" y="2027682"/>
                </a:moveTo>
                <a:lnTo>
                  <a:pt x="113268" y="1992592"/>
                </a:lnTo>
                <a:lnTo>
                  <a:pt x="95250" y="2000250"/>
                </a:lnTo>
                <a:lnTo>
                  <a:pt x="80772" y="1965198"/>
                </a:lnTo>
                <a:lnTo>
                  <a:pt x="80772" y="2024588"/>
                </a:lnTo>
                <a:lnTo>
                  <a:pt x="128016" y="2027682"/>
                </a:lnTo>
                <a:close/>
              </a:path>
              <a:path w="4466590" h="2028189">
                <a:moveTo>
                  <a:pt x="125730" y="1987295"/>
                </a:moveTo>
                <a:lnTo>
                  <a:pt x="111252" y="1952244"/>
                </a:lnTo>
                <a:lnTo>
                  <a:pt x="98574" y="1957631"/>
                </a:lnTo>
                <a:lnTo>
                  <a:pt x="113268" y="1992592"/>
                </a:lnTo>
                <a:lnTo>
                  <a:pt x="125730" y="1987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93933" y="4024121"/>
            <a:ext cx="5348605" cy="2683510"/>
          </a:xfrm>
          <a:custGeom>
            <a:avLst/>
            <a:gdLst/>
            <a:ahLst/>
            <a:cxnLst/>
            <a:rect l="l" t="t" r="r" b="b"/>
            <a:pathLst>
              <a:path w="5348605" h="2683509">
                <a:moveTo>
                  <a:pt x="1945386" y="91439"/>
                </a:moveTo>
                <a:lnTo>
                  <a:pt x="1944624" y="53339"/>
                </a:lnTo>
                <a:lnTo>
                  <a:pt x="1906524" y="54101"/>
                </a:lnTo>
                <a:lnTo>
                  <a:pt x="1907286" y="92201"/>
                </a:lnTo>
                <a:lnTo>
                  <a:pt x="1945386" y="91439"/>
                </a:lnTo>
                <a:close/>
              </a:path>
              <a:path w="5348605" h="2683509">
                <a:moveTo>
                  <a:pt x="2021586" y="89915"/>
                </a:moveTo>
                <a:lnTo>
                  <a:pt x="2020824" y="51815"/>
                </a:lnTo>
                <a:lnTo>
                  <a:pt x="1982724" y="52577"/>
                </a:lnTo>
                <a:lnTo>
                  <a:pt x="1983486" y="90677"/>
                </a:lnTo>
                <a:lnTo>
                  <a:pt x="2021586" y="89915"/>
                </a:lnTo>
                <a:close/>
              </a:path>
              <a:path w="5348605" h="2683509">
                <a:moveTo>
                  <a:pt x="2097786" y="89153"/>
                </a:moveTo>
                <a:lnTo>
                  <a:pt x="2097024" y="51053"/>
                </a:lnTo>
                <a:lnTo>
                  <a:pt x="2058924" y="51815"/>
                </a:lnTo>
                <a:lnTo>
                  <a:pt x="2059686" y="89915"/>
                </a:lnTo>
                <a:lnTo>
                  <a:pt x="2097786" y="89153"/>
                </a:lnTo>
                <a:close/>
              </a:path>
              <a:path w="5348605" h="2683509">
                <a:moveTo>
                  <a:pt x="2173986" y="87629"/>
                </a:moveTo>
                <a:lnTo>
                  <a:pt x="2173224" y="49529"/>
                </a:lnTo>
                <a:lnTo>
                  <a:pt x="2135124" y="50291"/>
                </a:lnTo>
                <a:lnTo>
                  <a:pt x="2135886" y="88391"/>
                </a:lnTo>
                <a:lnTo>
                  <a:pt x="2173986" y="87629"/>
                </a:lnTo>
                <a:close/>
              </a:path>
              <a:path w="5348605" h="2683509">
                <a:moveTo>
                  <a:pt x="2250186" y="86867"/>
                </a:moveTo>
                <a:lnTo>
                  <a:pt x="2249424" y="48767"/>
                </a:lnTo>
                <a:lnTo>
                  <a:pt x="2211324" y="48767"/>
                </a:lnTo>
                <a:lnTo>
                  <a:pt x="2212086" y="86867"/>
                </a:lnTo>
                <a:lnTo>
                  <a:pt x="2250186" y="86867"/>
                </a:lnTo>
                <a:close/>
              </a:path>
              <a:path w="5348605" h="2683509">
                <a:moveTo>
                  <a:pt x="2326386" y="85343"/>
                </a:moveTo>
                <a:lnTo>
                  <a:pt x="2325624" y="47243"/>
                </a:lnTo>
                <a:lnTo>
                  <a:pt x="2287524" y="48005"/>
                </a:lnTo>
                <a:lnTo>
                  <a:pt x="2288286" y="86105"/>
                </a:lnTo>
                <a:lnTo>
                  <a:pt x="2326386" y="85343"/>
                </a:lnTo>
                <a:close/>
              </a:path>
              <a:path w="5348605" h="2683509">
                <a:moveTo>
                  <a:pt x="2402586" y="83819"/>
                </a:moveTo>
                <a:lnTo>
                  <a:pt x="2401824" y="45719"/>
                </a:lnTo>
                <a:lnTo>
                  <a:pt x="2363724" y="46481"/>
                </a:lnTo>
                <a:lnTo>
                  <a:pt x="2364486" y="84581"/>
                </a:lnTo>
                <a:lnTo>
                  <a:pt x="2402586" y="83819"/>
                </a:lnTo>
                <a:close/>
              </a:path>
              <a:path w="5348605" h="2683509">
                <a:moveTo>
                  <a:pt x="2478786" y="83057"/>
                </a:moveTo>
                <a:lnTo>
                  <a:pt x="2478024" y="44957"/>
                </a:lnTo>
                <a:lnTo>
                  <a:pt x="2439924" y="45719"/>
                </a:lnTo>
                <a:lnTo>
                  <a:pt x="2440686" y="83819"/>
                </a:lnTo>
                <a:lnTo>
                  <a:pt x="2478786" y="83057"/>
                </a:lnTo>
                <a:close/>
              </a:path>
              <a:path w="5348605" h="2683509">
                <a:moveTo>
                  <a:pt x="2554986" y="81533"/>
                </a:moveTo>
                <a:lnTo>
                  <a:pt x="2554224" y="43433"/>
                </a:lnTo>
                <a:lnTo>
                  <a:pt x="2516124" y="44195"/>
                </a:lnTo>
                <a:lnTo>
                  <a:pt x="2516886" y="82295"/>
                </a:lnTo>
                <a:lnTo>
                  <a:pt x="2554986" y="81533"/>
                </a:lnTo>
                <a:close/>
              </a:path>
              <a:path w="5348605" h="2683509">
                <a:moveTo>
                  <a:pt x="2631186" y="80771"/>
                </a:moveTo>
                <a:lnTo>
                  <a:pt x="2630424" y="42671"/>
                </a:lnTo>
                <a:lnTo>
                  <a:pt x="2592324" y="43433"/>
                </a:lnTo>
                <a:lnTo>
                  <a:pt x="2593086" y="80771"/>
                </a:lnTo>
                <a:lnTo>
                  <a:pt x="2631186" y="80771"/>
                </a:lnTo>
                <a:close/>
              </a:path>
              <a:path w="5348605" h="2683509">
                <a:moveTo>
                  <a:pt x="2707386" y="79247"/>
                </a:moveTo>
                <a:lnTo>
                  <a:pt x="2706624" y="41147"/>
                </a:lnTo>
                <a:lnTo>
                  <a:pt x="2668524" y="41909"/>
                </a:lnTo>
                <a:lnTo>
                  <a:pt x="2669286" y="80009"/>
                </a:lnTo>
                <a:lnTo>
                  <a:pt x="2707386" y="79247"/>
                </a:lnTo>
                <a:close/>
              </a:path>
              <a:path w="5348605" h="2683509">
                <a:moveTo>
                  <a:pt x="2783586" y="78485"/>
                </a:moveTo>
                <a:lnTo>
                  <a:pt x="2782824" y="40385"/>
                </a:lnTo>
                <a:lnTo>
                  <a:pt x="2744724" y="40385"/>
                </a:lnTo>
                <a:lnTo>
                  <a:pt x="2745486" y="78485"/>
                </a:lnTo>
                <a:lnTo>
                  <a:pt x="2783586" y="78485"/>
                </a:lnTo>
                <a:close/>
              </a:path>
              <a:path w="5348605" h="2683509">
                <a:moveTo>
                  <a:pt x="2859786" y="76961"/>
                </a:moveTo>
                <a:lnTo>
                  <a:pt x="2859024" y="38861"/>
                </a:lnTo>
                <a:lnTo>
                  <a:pt x="2820924" y="39623"/>
                </a:lnTo>
                <a:lnTo>
                  <a:pt x="2821686" y="77723"/>
                </a:lnTo>
                <a:lnTo>
                  <a:pt x="2859786" y="76961"/>
                </a:lnTo>
                <a:close/>
              </a:path>
              <a:path w="5348605" h="2683509">
                <a:moveTo>
                  <a:pt x="2935986" y="75437"/>
                </a:moveTo>
                <a:lnTo>
                  <a:pt x="2935224" y="37337"/>
                </a:lnTo>
                <a:lnTo>
                  <a:pt x="2897124" y="38099"/>
                </a:lnTo>
                <a:lnTo>
                  <a:pt x="2897886" y="76199"/>
                </a:lnTo>
                <a:lnTo>
                  <a:pt x="2935986" y="75437"/>
                </a:lnTo>
                <a:close/>
              </a:path>
              <a:path w="5348605" h="2683509">
                <a:moveTo>
                  <a:pt x="3012186" y="74675"/>
                </a:moveTo>
                <a:lnTo>
                  <a:pt x="3011424" y="36575"/>
                </a:lnTo>
                <a:lnTo>
                  <a:pt x="2973324" y="37337"/>
                </a:lnTo>
                <a:lnTo>
                  <a:pt x="2974086" y="75437"/>
                </a:lnTo>
                <a:lnTo>
                  <a:pt x="3012186" y="74675"/>
                </a:lnTo>
                <a:close/>
              </a:path>
              <a:path w="5348605" h="2683509">
                <a:moveTo>
                  <a:pt x="3088386" y="73151"/>
                </a:moveTo>
                <a:lnTo>
                  <a:pt x="3087624" y="35051"/>
                </a:lnTo>
                <a:lnTo>
                  <a:pt x="3049524" y="35813"/>
                </a:lnTo>
                <a:lnTo>
                  <a:pt x="3050286" y="73913"/>
                </a:lnTo>
                <a:lnTo>
                  <a:pt x="3088386" y="73151"/>
                </a:lnTo>
                <a:close/>
              </a:path>
              <a:path w="5348605" h="2683509">
                <a:moveTo>
                  <a:pt x="3164586" y="72389"/>
                </a:moveTo>
                <a:lnTo>
                  <a:pt x="3163824" y="34289"/>
                </a:lnTo>
                <a:lnTo>
                  <a:pt x="3125724" y="34289"/>
                </a:lnTo>
                <a:lnTo>
                  <a:pt x="3126486" y="72389"/>
                </a:lnTo>
                <a:lnTo>
                  <a:pt x="3164586" y="72389"/>
                </a:lnTo>
                <a:close/>
              </a:path>
              <a:path w="5348605" h="2683509">
                <a:moveTo>
                  <a:pt x="3240786" y="70865"/>
                </a:moveTo>
                <a:lnTo>
                  <a:pt x="3240024" y="32765"/>
                </a:lnTo>
                <a:lnTo>
                  <a:pt x="3201924" y="33527"/>
                </a:lnTo>
                <a:lnTo>
                  <a:pt x="3202686" y="71627"/>
                </a:lnTo>
                <a:lnTo>
                  <a:pt x="3240786" y="70865"/>
                </a:lnTo>
                <a:close/>
              </a:path>
              <a:path w="5348605" h="2683509">
                <a:moveTo>
                  <a:pt x="3316986" y="69341"/>
                </a:moveTo>
                <a:lnTo>
                  <a:pt x="3316224" y="31241"/>
                </a:lnTo>
                <a:lnTo>
                  <a:pt x="3278124" y="32003"/>
                </a:lnTo>
                <a:lnTo>
                  <a:pt x="3278886" y="70103"/>
                </a:lnTo>
                <a:lnTo>
                  <a:pt x="3316986" y="69341"/>
                </a:lnTo>
                <a:close/>
              </a:path>
              <a:path w="5348605" h="2683509">
                <a:moveTo>
                  <a:pt x="3393186" y="68579"/>
                </a:moveTo>
                <a:lnTo>
                  <a:pt x="3392424" y="30479"/>
                </a:lnTo>
                <a:lnTo>
                  <a:pt x="3354324" y="31241"/>
                </a:lnTo>
                <a:lnTo>
                  <a:pt x="3355086" y="69341"/>
                </a:lnTo>
                <a:lnTo>
                  <a:pt x="3393186" y="68579"/>
                </a:lnTo>
                <a:close/>
              </a:path>
              <a:path w="5348605" h="2683509">
                <a:moveTo>
                  <a:pt x="3469386" y="67055"/>
                </a:moveTo>
                <a:lnTo>
                  <a:pt x="3468624" y="28955"/>
                </a:lnTo>
                <a:lnTo>
                  <a:pt x="3430524" y="29717"/>
                </a:lnTo>
                <a:lnTo>
                  <a:pt x="3431286" y="67817"/>
                </a:lnTo>
                <a:lnTo>
                  <a:pt x="3469386" y="67055"/>
                </a:lnTo>
                <a:close/>
              </a:path>
              <a:path w="5348605" h="2683509">
                <a:moveTo>
                  <a:pt x="3545586" y="66293"/>
                </a:moveTo>
                <a:lnTo>
                  <a:pt x="3544824" y="28193"/>
                </a:lnTo>
                <a:lnTo>
                  <a:pt x="3506724" y="28955"/>
                </a:lnTo>
                <a:lnTo>
                  <a:pt x="3507486" y="67055"/>
                </a:lnTo>
                <a:lnTo>
                  <a:pt x="3545586" y="66293"/>
                </a:lnTo>
                <a:close/>
              </a:path>
              <a:path w="5348605" h="2683509">
                <a:moveTo>
                  <a:pt x="3621786" y="64769"/>
                </a:moveTo>
                <a:lnTo>
                  <a:pt x="3621024" y="26669"/>
                </a:lnTo>
                <a:lnTo>
                  <a:pt x="3582924" y="27431"/>
                </a:lnTo>
                <a:lnTo>
                  <a:pt x="3583686" y="65531"/>
                </a:lnTo>
                <a:lnTo>
                  <a:pt x="3621786" y="64769"/>
                </a:lnTo>
                <a:close/>
              </a:path>
              <a:path w="5348605" h="2683509">
                <a:moveTo>
                  <a:pt x="3697986" y="64007"/>
                </a:moveTo>
                <a:lnTo>
                  <a:pt x="3697224" y="25907"/>
                </a:lnTo>
                <a:lnTo>
                  <a:pt x="3659124" y="25907"/>
                </a:lnTo>
                <a:lnTo>
                  <a:pt x="3659886" y="64007"/>
                </a:lnTo>
                <a:lnTo>
                  <a:pt x="3697986" y="64007"/>
                </a:lnTo>
                <a:close/>
              </a:path>
              <a:path w="5348605" h="2683509">
                <a:moveTo>
                  <a:pt x="3774186" y="62483"/>
                </a:moveTo>
                <a:lnTo>
                  <a:pt x="3773424" y="24383"/>
                </a:lnTo>
                <a:lnTo>
                  <a:pt x="3735324" y="25145"/>
                </a:lnTo>
                <a:lnTo>
                  <a:pt x="3736086" y="63245"/>
                </a:lnTo>
                <a:lnTo>
                  <a:pt x="3774186" y="62483"/>
                </a:lnTo>
                <a:close/>
              </a:path>
              <a:path w="5348605" h="2683509">
                <a:moveTo>
                  <a:pt x="3850386" y="60959"/>
                </a:moveTo>
                <a:lnTo>
                  <a:pt x="3849624" y="22859"/>
                </a:lnTo>
                <a:lnTo>
                  <a:pt x="3811524" y="23621"/>
                </a:lnTo>
                <a:lnTo>
                  <a:pt x="3812286" y="61721"/>
                </a:lnTo>
                <a:lnTo>
                  <a:pt x="3850386" y="60959"/>
                </a:lnTo>
                <a:close/>
              </a:path>
              <a:path w="5348605" h="2683509">
                <a:moveTo>
                  <a:pt x="3926586" y="60197"/>
                </a:moveTo>
                <a:lnTo>
                  <a:pt x="3925824" y="22097"/>
                </a:lnTo>
                <a:lnTo>
                  <a:pt x="3887724" y="22859"/>
                </a:lnTo>
                <a:lnTo>
                  <a:pt x="3888486" y="60959"/>
                </a:lnTo>
                <a:lnTo>
                  <a:pt x="3926586" y="60197"/>
                </a:lnTo>
                <a:close/>
              </a:path>
              <a:path w="5348605" h="2683509">
                <a:moveTo>
                  <a:pt x="4002786" y="58673"/>
                </a:moveTo>
                <a:lnTo>
                  <a:pt x="4002024" y="20573"/>
                </a:lnTo>
                <a:lnTo>
                  <a:pt x="3963924" y="21335"/>
                </a:lnTo>
                <a:lnTo>
                  <a:pt x="3964686" y="59435"/>
                </a:lnTo>
                <a:lnTo>
                  <a:pt x="4002786" y="58673"/>
                </a:lnTo>
                <a:close/>
              </a:path>
              <a:path w="5348605" h="2683509">
                <a:moveTo>
                  <a:pt x="4078986" y="57911"/>
                </a:moveTo>
                <a:lnTo>
                  <a:pt x="4078224" y="19811"/>
                </a:lnTo>
                <a:lnTo>
                  <a:pt x="4040124" y="19811"/>
                </a:lnTo>
                <a:lnTo>
                  <a:pt x="4040886" y="57911"/>
                </a:lnTo>
                <a:lnTo>
                  <a:pt x="4078986" y="57911"/>
                </a:lnTo>
                <a:close/>
              </a:path>
              <a:path w="5348605" h="2683509">
                <a:moveTo>
                  <a:pt x="4155186" y="56387"/>
                </a:moveTo>
                <a:lnTo>
                  <a:pt x="4154424" y="18287"/>
                </a:lnTo>
                <a:lnTo>
                  <a:pt x="4116324" y="19049"/>
                </a:lnTo>
                <a:lnTo>
                  <a:pt x="4117086" y="57149"/>
                </a:lnTo>
                <a:lnTo>
                  <a:pt x="4155186" y="56387"/>
                </a:lnTo>
                <a:close/>
              </a:path>
              <a:path w="5348605" h="2683509">
                <a:moveTo>
                  <a:pt x="4231386" y="55625"/>
                </a:moveTo>
                <a:lnTo>
                  <a:pt x="4230624" y="17525"/>
                </a:lnTo>
                <a:lnTo>
                  <a:pt x="4192524" y="17525"/>
                </a:lnTo>
                <a:lnTo>
                  <a:pt x="4193286" y="55625"/>
                </a:lnTo>
                <a:lnTo>
                  <a:pt x="4231386" y="55625"/>
                </a:lnTo>
                <a:close/>
              </a:path>
              <a:path w="5348605" h="2683509">
                <a:moveTo>
                  <a:pt x="4307586" y="54101"/>
                </a:moveTo>
                <a:lnTo>
                  <a:pt x="4306824" y="16001"/>
                </a:lnTo>
                <a:lnTo>
                  <a:pt x="4268724" y="16763"/>
                </a:lnTo>
                <a:lnTo>
                  <a:pt x="4269486" y="54863"/>
                </a:lnTo>
                <a:lnTo>
                  <a:pt x="4307586" y="54101"/>
                </a:lnTo>
                <a:close/>
              </a:path>
              <a:path w="5348605" h="2683509">
                <a:moveTo>
                  <a:pt x="4383786" y="52577"/>
                </a:moveTo>
                <a:lnTo>
                  <a:pt x="4383024" y="14477"/>
                </a:lnTo>
                <a:lnTo>
                  <a:pt x="4344924" y="15239"/>
                </a:lnTo>
                <a:lnTo>
                  <a:pt x="4345686" y="53339"/>
                </a:lnTo>
                <a:lnTo>
                  <a:pt x="4383786" y="52577"/>
                </a:lnTo>
                <a:close/>
              </a:path>
              <a:path w="5348605" h="2683509">
                <a:moveTo>
                  <a:pt x="4459986" y="51815"/>
                </a:moveTo>
                <a:lnTo>
                  <a:pt x="4459224" y="13715"/>
                </a:lnTo>
                <a:lnTo>
                  <a:pt x="4421124" y="14477"/>
                </a:lnTo>
                <a:lnTo>
                  <a:pt x="4421886" y="52577"/>
                </a:lnTo>
                <a:lnTo>
                  <a:pt x="4459986" y="51815"/>
                </a:lnTo>
                <a:close/>
              </a:path>
              <a:path w="5348605" h="2683509">
                <a:moveTo>
                  <a:pt x="4536186" y="50291"/>
                </a:moveTo>
                <a:lnTo>
                  <a:pt x="4535424" y="12191"/>
                </a:lnTo>
                <a:lnTo>
                  <a:pt x="4497324" y="12953"/>
                </a:lnTo>
                <a:lnTo>
                  <a:pt x="4498086" y="51053"/>
                </a:lnTo>
                <a:lnTo>
                  <a:pt x="4536186" y="50291"/>
                </a:lnTo>
                <a:close/>
              </a:path>
              <a:path w="5348605" h="2683509">
                <a:moveTo>
                  <a:pt x="4611624" y="49529"/>
                </a:moveTo>
                <a:lnTo>
                  <a:pt x="4611624" y="11429"/>
                </a:lnTo>
                <a:lnTo>
                  <a:pt x="4573524" y="11429"/>
                </a:lnTo>
                <a:lnTo>
                  <a:pt x="4574286" y="49529"/>
                </a:lnTo>
                <a:lnTo>
                  <a:pt x="4611624" y="49529"/>
                </a:lnTo>
                <a:close/>
              </a:path>
              <a:path w="5348605" h="2683509">
                <a:moveTo>
                  <a:pt x="4687824" y="48005"/>
                </a:moveTo>
                <a:lnTo>
                  <a:pt x="4687824" y="9905"/>
                </a:lnTo>
                <a:lnTo>
                  <a:pt x="4649724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8605" h="2683509">
                <a:moveTo>
                  <a:pt x="4764024" y="46481"/>
                </a:moveTo>
                <a:lnTo>
                  <a:pt x="4764024" y="8381"/>
                </a:lnTo>
                <a:lnTo>
                  <a:pt x="4725924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8605" h="2683509">
                <a:moveTo>
                  <a:pt x="4840224" y="45719"/>
                </a:moveTo>
                <a:lnTo>
                  <a:pt x="4840224" y="7619"/>
                </a:lnTo>
                <a:lnTo>
                  <a:pt x="4802124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8605" h="2683509">
                <a:moveTo>
                  <a:pt x="4916424" y="44195"/>
                </a:moveTo>
                <a:lnTo>
                  <a:pt x="4916424" y="6095"/>
                </a:lnTo>
                <a:lnTo>
                  <a:pt x="4878324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8605" h="2683509">
                <a:moveTo>
                  <a:pt x="4992624" y="43433"/>
                </a:moveTo>
                <a:lnTo>
                  <a:pt x="4992624" y="5333"/>
                </a:lnTo>
                <a:lnTo>
                  <a:pt x="4954524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8605" h="2683509">
                <a:moveTo>
                  <a:pt x="5068824" y="41909"/>
                </a:moveTo>
                <a:lnTo>
                  <a:pt x="5068824" y="3809"/>
                </a:lnTo>
                <a:lnTo>
                  <a:pt x="5030724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8605" h="2683509">
                <a:moveTo>
                  <a:pt x="5145024" y="41147"/>
                </a:moveTo>
                <a:lnTo>
                  <a:pt x="5145024" y="3047"/>
                </a:lnTo>
                <a:lnTo>
                  <a:pt x="5106924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8605" h="2683509">
                <a:moveTo>
                  <a:pt x="5221224" y="39623"/>
                </a:moveTo>
                <a:lnTo>
                  <a:pt x="5221224" y="1523"/>
                </a:lnTo>
                <a:lnTo>
                  <a:pt x="5183124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8605" h="2683509">
                <a:moveTo>
                  <a:pt x="5297424" y="38099"/>
                </a:moveTo>
                <a:lnTo>
                  <a:pt x="5297424" y="0"/>
                </a:lnTo>
                <a:lnTo>
                  <a:pt x="5259324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8605" h="2683509">
                <a:moveTo>
                  <a:pt x="5342382" y="69341"/>
                </a:moveTo>
                <a:lnTo>
                  <a:pt x="5342382" y="31241"/>
                </a:lnTo>
                <a:lnTo>
                  <a:pt x="5304282" y="31241"/>
                </a:lnTo>
                <a:lnTo>
                  <a:pt x="5304282" y="69341"/>
                </a:lnTo>
                <a:lnTo>
                  <a:pt x="5342382" y="69341"/>
                </a:lnTo>
                <a:close/>
              </a:path>
              <a:path w="5348605" h="2683509">
                <a:moveTo>
                  <a:pt x="5342382" y="145541"/>
                </a:moveTo>
                <a:lnTo>
                  <a:pt x="5342382" y="107441"/>
                </a:lnTo>
                <a:lnTo>
                  <a:pt x="5304282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8605" h="2683509">
                <a:moveTo>
                  <a:pt x="5343144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5044" y="221741"/>
                </a:lnTo>
                <a:lnTo>
                  <a:pt x="5343144" y="221741"/>
                </a:lnTo>
                <a:close/>
              </a:path>
              <a:path w="5348605" h="2683509">
                <a:moveTo>
                  <a:pt x="5343144" y="297941"/>
                </a:moveTo>
                <a:lnTo>
                  <a:pt x="5343144" y="259841"/>
                </a:lnTo>
                <a:lnTo>
                  <a:pt x="5305044" y="259841"/>
                </a:lnTo>
                <a:lnTo>
                  <a:pt x="5305044" y="297941"/>
                </a:lnTo>
                <a:lnTo>
                  <a:pt x="5343144" y="297941"/>
                </a:lnTo>
                <a:close/>
              </a:path>
              <a:path w="5348605" h="2683509">
                <a:moveTo>
                  <a:pt x="5343144" y="374141"/>
                </a:moveTo>
                <a:lnTo>
                  <a:pt x="5343144" y="336041"/>
                </a:lnTo>
                <a:lnTo>
                  <a:pt x="5305044" y="336041"/>
                </a:lnTo>
                <a:lnTo>
                  <a:pt x="5305044" y="374141"/>
                </a:lnTo>
                <a:lnTo>
                  <a:pt x="5343144" y="374141"/>
                </a:lnTo>
                <a:close/>
              </a:path>
              <a:path w="5348605" h="2683509">
                <a:moveTo>
                  <a:pt x="5343144" y="450341"/>
                </a:moveTo>
                <a:lnTo>
                  <a:pt x="5343144" y="412241"/>
                </a:lnTo>
                <a:lnTo>
                  <a:pt x="5305044" y="412241"/>
                </a:lnTo>
                <a:lnTo>
                  <a:pt x="5305044" y="450341"/>
                </a:lnTo>
                <a:lnTo>
                  <a:pt x="5343144" y="450341"/>
                </a:lnTo>
                <a:close/>
              </a:path>
              <a:path w="5348605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8605" h="2683509">
                <a:moveTo>
                  <a:pt x="5343906" y="602741"/>
                </a:moveTo>
                <a:lnTo>
                  <a:pt x="5343906" y="564641"/>
                </a:lnTo>
                <a:lnTo>
                  <a:pt x="5305806" y="564641"/>
                </a:lnTo>
                <a:lnTo>
                  <a:pt x="5305806" y="602741"/>
                </a:lnTo>
                <a:lnTo>
                  <a:pt x="5343906" y="602741"/>
                </a:lnTo>
                <a:close/>
              </a:path>
              <a:path w="5348605" h="2683509">
                <a:moveTo>
                  <a:pt x="5343906" y="678941"/>
                </a:moveTo>
                <a:lnTo>
                  <a:pt x="5343906" y="640841"/>
                </a:lnTo>
                <a:lnTo>
                  <a:pt x="5305806" y="640841"/>
                </a:lnTo>
                <a:lnTo>
                  <a:pt x="5305806" y="678941"/>
                </a:lnTo>
                <a:lnTo>
                  <a:pt x="5343906" y="678941"/>
                </a:lnTo>
                <a:close/>
              </a:path>
              <a:path w="5348605" h="2683509">
                <a:moveTo>
                  <a:pt x="5343906" y="755141"/>
                </a:moveTo>
                <a:lnTo>
                  <a:pt x="5343906" y="717041"/>
                </a:lnTo>
                <a:lnTo>
                  <a:pt x="5305806" y="717041"/>
                </a:lnTo>
                <a:lnTo>
                  <a:pt x="5305806" y="755141"/>
                </a:lnTo>
                <a:lnTo>
                  <a:pt x="5343906" y="755141"/>
                </a:lnTo>
                <a:close/>
              </a:path>
              <a:path w="5348605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8605" h="2683509">
                <a:moveTo>
                  <a:pt x="5344668" y="907541"/>
                </a:moveTo>
                <a:lnTo>
                  <a:pt x="5344668" y="869441"/>
                </a:lnTo>
                <a:lnTo>
                  <a:pt x="5306568" y="869441"/>
                </a:lnTo>
                <a:lnTo>
                  <a:pt x="5306568" y="907541"/>
                </a:lnTo>
                <a:lnTo>
                  <a:pt x="5344668" y="907541"/>
                </a:lnTo>
                <a:close/>
              </a:path>
              <a:path w="5348605" h="2683509">
                <a:moveTo>
                  <a:pt x="5344668" y="983741"/>
                </a:moveTo>
                <a:lnTo>
                  <a:pt x="5344668" y="945641"/>
                </a:lnTo>
                <a:lnTo>
                  <a:pt x="5306568" y="945641"/>
                </a:lnTo>
                <a:lnTo>
                  <a:pt x="5306568" y="983741"/>
                </a:lnTo>
                <a:lnTo>
                  <a:pt x="5344668" y="983741"/>
                </a:lnTo>
                <a:close/>
              </a:path>
              <a:path w="5348605" h="2683509">
                <a:moveTo>
                  <a:pt x="5344668" y="1059941"/>
                </a:moveTo>
                <a:lnTo>
                  <a:pt x="5344668" y="1021841"/>
                </a:lnTo>
                <a:lnTo>
                  <a:pt x="5306568" y="1021841"/>
                </a:lnTo>
                <a:lnTo>
                  <a:pt x="5306568" y="1059941"/>
                </a:lnTo>
                <a:lnTo>
                  <a:pt x="5344668" y="1059941"/>
                </a:lnTo>
                <a:close/>
              </a:path>
              <a:path w="5348605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8605" h="2683509">
                <a:moveTo>
                  <a:pt x="5345430" y="1212341"/>
                </a:moveTo>
                <a:lnTo>
                  <a:pt x="5345430" y="1174241"/>
                </a:lnTo>
                <a:lnTo>
                  <a:pt x="5307330" y="1174241"/>
                </a:lnTo>
                <a:lnTo>
                  <a:pt x="5307330" y="1212341"/>
                </a:lnTo>
                <a:lnTo>
                  <a:pt x="5345430" y="1212341"/>
                </a:lnTo>
                <a:close/>
              </a:path>
              <a:path w="5348605" h="2683509">
                <a:moveTo>
                  <a:pt x="5345430" y="1288541"/>
                </a:moveTo>
                <a:lnTo>
                  <a:pt x="5345430" y="1250441"/>
                </a:lnTo>
                <a:lnTo>
                  <a:pt x="5307330" y="1250441"/>
                </a:lnTo>
                <a:lnTo>
                  <a:pt x="5307330" y="1288541"/>
                </a:lnTo>
                <a:lnTo>
                  <a:pt x="5345430" y="1288541"/>
                </a:lnTo>
                <a:close/>
              </a:path>
              <a:path w="5348605" h="2683509">
                <a:moveTo>
                  <a:pt x="5345430" y="1364741"/>
                </a:moveTo>
                <a:lnTo>
                  <a:pt x="5345430" y="1326641"/>
                </a:lnTo>
                <a:lnTo>
                  <a:pt x="5307330" y="1326641"/>
                </a:lnTo>
                <a:lnTo>
                  <a:pt x="5307330" y="1364741"/>
                </a:lnTo>
                <a:lnTo>
                  <a:pt x="5345430" y="1364741"/>
                </a:lnTo>
                <a:close/>
              </a:path>
              <a:path w="5348605" h="2683509">
                <a:moveTo>
                  <a:pt x="5345430" y="1440941"/>
                </a:moveTo>
                <a:lnTo>
                  <a:pt x="5345430" y="1402841"/>
                </a:lnTo>
                <a:lnTo>
                  <a:pt x="5307330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8605" h="2683509">
                <a:moveTo>
                  <a:pt x="5346192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8092" y="1517141"/>
                </a:lnTo>
                <a:lnTo>
                  <a:pt x="5346192" y="1517141"/>
                </a:lnTo>
                <a:close/>
              </a:path>
              <a:path w="5348605" h="2683509">
                <a:moveTo>
                  <a:pt x="5346192" y="1593341"/>
                </a:moveTo>
                <a:lnTo>
                  <a:pt x="5346192" y="1555241"/>
                </a:lnTo>
                <a:lnTo>
                  <a:pt x="5308092" y="1555241"/>
                </a:lnTo>
                <a:lnTo>
                  <a:pt x="5308092" y="1593341"/>
                </a:lnTo>
                <a:lnTo>
                  <a:pt x="5346192" y="1593341"/>
                </a:lnTo>
                <a:close/>
              </a:path>
              <a:path w="5348605" h="2683509">
                <a:moveTo>
                  <a:pt x="5346192" y="1669541"/>
                </a:moveTo>
                <a:lnTo>
                  <a:pt x="5346192" y="1631441"/>
                </a:lnTo>
                <a:lnTo>
                  <a:pt x="5308092" y="1631441"/>
                </a:lnTo>
                <a:lnTo>
                  <a:pt x="5308092" y="1669541"/>
                </a:lnTo>
                <a:lnTo>
                  <a:pt x="5346192" y="1669541"/>
                </a:lnTo>
                <a:close/>
              </a:path>
              <a:path w="5348605" h="2683509">
                <a:moveTo>
                  <a:pt x="5346192" y="1745741"/>
                </a:moveTo>
                <a:lnTo>
                  <a:pt x="5346192" y="1707641"/>
                </a:lnTo>
                <a:lnTo>
                  <a:pt x="5308092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8605" h="2683509">
                <a:moveTo>
                  <a:pt x="5346954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854" y="1821941"/>
                </a:lnTo>
                <a:lnTo>
                  <a:pt x="5346954" y="1821941"/>
                </a:lnTo>
                <a:close/>
              </a:path>
              <a:path w="5348605" h="2683509">
                <a:moveTo>
                  <a:pt x="5346954" y="1898141"/>
                </a:moveTo>
                <a:lnTo>
                  <a:pt x="5346954" y="1860041"/>
                </a:lnTo>
                <a:lnTo>
                  <a:pt x="5308854" y="1860041"/>
                </a:lnTo>
                <a:lnTo>
                  <a:pt x="5308854" y="1898141"/>
                </a:lnTo>
                <a:lnTo>
                  <a:pt x="5346954" y="1898141"/>
                </a:lnTo>
                <a:close/>
              </a:path>
              <a:path w="5348605" h="2683509">
                <a:moveTo>
                  <a:pt x="5346954" y="1974341"/>
                </a:moveTo>
                <a:lnTo>
                  <a:pt x="5346954" y="1936241"/>
                </a:lnTo>
                <a:lnTo>
                  <a:pt x="5308854" y="1936241"/>
                </a:lnTo>
                <a:lnTo>
                  <a:pt x="5308854" y="1974341"/>
                </a:lnTo>
                <a:lnTo>
                  <a:pt x="5346954" y="1974341"/>
                </a:lnTo>
                <a:close/>
              </a:path>
              <a:path w="5348605" h="2683509">
                <a:moveTo>
                  <a:pt x="5346954" y="2050541"/>
                </a:moveTo>
                <a:lnTo>
                  <a:pt x="5346954" y="2012441"/>
                </a:lnTo>
                <a:lnTo>
                  <a:pt x="5308854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8605" h="2683509">
                <a:moveTo>
                  <a:pt x="5347716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9616" y="2126741"/>
                </a:lnTo>
                <a:lnTo>
                  <a:pt x="5347716" y="2126741"/>
                </a:lnTo>
                <a:close/>
              </a:path>
              <a:path w="5348605" h="2683509">
                <a:moveTo>
                  <a:pt x="5347716" y="2202941"/>
                </a:moveTo>
                <a:lnTo>
                  <a:pt x="5347716" y="2164841"/>
                </a:lnTo>
                <a:lnTo>
                  <a:pt x="5309616" y="2164841"/>
                </a:lnTo>
                <a:lnTo>
                  <a:pt x="5309616" y="2202941"/>
                </a:lnTo>
                <a:lnTo>
                  <a:pt x="5347716" y="2202941"/>
                </a:lnTo>
                <a:close/>
              </a:path>
              <a:path w="5348605" h="2683509">
                <a:moveTo>
                  <a:pt x="5347716" y="2279141"/>
                </a:moveTo>
                <a:lnTo>
                  <a:pt x="5347716" y="2241041"/>
                </a:lnTo>
                <a:lnTo>
                  <a:pt x="5309616" y="2241041"/>
                </a:lnTo>
                <a:lnTo>
                  <a:pt x="5309616" y="2279141"/>
                </a:lnTo>
                <a:lnTo>
                  <a:pt x="5347716" y="2279141"/>
                </a:lnTo>
                <a:close/>
              </a:path>
              <a:path w="5348605" h="2683509">
                <a:moveTo>
                  <a:pt x="5347716" y="2355341"/>
                </a:moveTo>
                <a:lnTo>
                  <a:pt x="5347716" y="2317241"/>
                </a:lnTo>
                <a:lnTo>
                  <a:pt x="5309616" y="2317241"/>
                </a:lnTo>
                <a:lnTo>
                  <a:pt x="5309616" y="2355341"/>
                </a:lnTo>
                <a:lnTo>
                  <a:pt x="5347716" y="2355341"/>
                </a:lnTo>
                <a:close/>
              </a:path>
              <a:path w="5348605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8605" h="2683509">
                <a:moveTo>
                  <a:pt x="5348478" y="2507741"/>
                </a:moveTo>
                <a:lnTo>
                  <a:pt x="5348478" y="2469641"/>
                </a:lnTo>
                <a:lnTo>
                  <a:pt x="5310378" y="2469641"/>
                </a:lnTo>
                <a:lnTo>
                  <a:pt x="5310378" y="2507741"/>
                </a:lnTo>
                <a:lnTo>
                  <a:pt x="5348478" y="2507741"/>
                </a:lnTo>
                <a:close/>
              </a:path>
              <a:path w="5348605" h="2683509">
                <a:moveTo>
                  <a:pt x="5348478" y="2583941"/>
                </a:moveTo>
                <a:lnTo>
                  <a:pt x="5348478" y="2545841"/>
                </a:lnTo>
                <a:lnTo>
                  <a:pt x="5310378" y="2545841"/>
                </a:lnTo>
                <a:lnTo>
                  <a:pt x="5310378" y="2583941"/>
                </a:lnTo>
                <a:lnTo>
                  <a:pt x="5348478" y="2583941"/>
                </a:lnTo>
                <a:close/>
              </a:path>
              <a:path w="5348605" h="2683509">
                <a:moveTo>
                  <a:pt x="5348478" y="2660141"/>
                </a:moveTo>
                <a:lnTo>
                  <a:pt x="5348478" y="2622041"/>
                </a:lnTo>
                <a:lnTo>
                  <a:pt x="5310378" y="2622041"/>
                </a:lnTo>
                <a:lnTo>
                  <a:pt x="5310378" y="2660141"/>
                </a:lnTo>
                <a:lnTo>
                  <a:pt x="5348478" y="2660141"/>
                </a:lnTo>
                <a:close/>
              </a:path>
              <a:path w="5348605" h="2683509">
                <a:moveTo>
                  <a:pt x="5295138" y="2683001"/>
                </a:moveTo>
                <a:lnTo>
                  <a:pt x="5295138" y="2644901"/>
                </a:lnTo>
                <a:lnTo>
                  <a:pt x="5257038" y="2644901"/>
                </a:lnTo>
                <a:lnTo>
                  <a:pt x="5257038" y="2683001"/>
                </a:lnTo>
                <a:lnTo>
                  <a:pt x="5295138" y="2683001"/>
                </a:lnTo>
                <a:close/>
              </a:path>
              <a:path w="5348605" h="2683509">
                <a:moveTo>
                  <a:pt x="5218938" y="2683001"/>
                </a:moveTo>
                <a:lnTo>
                  <a:pt x="5218938" y="2644901"/>
                </a:lnTo>
                <a:lnTo>
                  <a:pt x="5180838" y="2644901"/>
                </a:lnTo>
                <a:lnTo>
                  <a:pt x="5180838" y="2683001"/>
                </a:lnTo>
                <a:lnTo>
                  <a:pt x="5218938" y="2683001"/>
                </a:lnTo>
                <a:close/>
              </a:path>
              <a:path w="5348605" h="2683509">
                <a:moveTo>
                  <a:pt x="5142738" y="2683001"/>
                </a:moveTo>
                <a:lnTo>
                  <a:pt x="5142738" y="2644901"/>
                </a:lnTo>
                <a:lnTo>
                  <a:pt x="5104638" y="2644901"/>
                </a:lnTo>
                <a:lnTo>
                  <a:pt x="5104638" y="2683001"/>
                </a:lnTo>
                <a:lnTo>
                  <a:pt x="5142738" y="2683001"/>
                </a:lnTo>
                <a:close/>
              </a:path>
              <a:path w="5348605" h="2683509">
                <a:moveTo>
                  <a:pt x="5066538" y="2683001"/>
                </a:moveTo>
                <a:lnTo>
                  <a:pt x="5066538" y="2644901"/>
                </a:lnTo>
                <a:lnTo>
                  <a:pt x="5028438" y="2644901"/>
                </a:lnTo>
                <a:lnTo>
                  <a:pt x="5028438" y="2683001"/>
                </a:lnTo>
                <a:lnTo>
                  <a:pt x="5066538" y="2683001"/>
                </a:lnTo>
                <a:close/>
              </a:path>
              <a:path w="5348605" h="2683509">
                <a:moveTo>
                  <a:pt x="4990338" y="2683001"/>
                </a:moveTo>
                <a:lnTo>
                  <a:pt x="4990338" y="2644901"/>
                </a:lnTo>
                <a:lnTo>
                  <a:pt x="4952238" y="2644901"/>
                </a:lnTo>
                <a:lnTo>
                  <a:pt x="4952238" y="2683001"/>
                </a:lnTo>
                <a:lnTo>
                  <a:pt x="4990338" y="2683001"/>
                </a:lnTo>
                <a:close/>
              </a:path>
              <a:path w="5348605" h="2683509">
                <a:moveTo>
                  <a:pt x="4914138" y="2683001"/>
                </a:moveTo>
                <a:lnTo>
                  <a:pt x="4914138" y="2644901"/>
                </a:lnTo>
                <a:lnTo>
                  <a:pt x="4876038" y="2644901"/>
                </a:lnTo>
                <a:lnTo>
                  <a:pt x="4876038" y="2683001"/>
                </a:lnTo>
                <a:lnTo>
                  <a:pt x="4914138" y="2683001"/>
                </a:lnTo>
                <a:close/>
              </a:path>
              <a:path w="5348605" h="2683509">
                <a:moveTo>
                  <a:pt x="4837938" y="2683002"/>
                </a:moveTo>
                <a:lnTo>
                  <a:pt x="4837938" y="2644902"/>
                </a:lnTo>
                <a:lnTo>
                  <a:pt x="4799838" y="2644902"/>
                </a:lnTo>
                <a:lnTo>
                  <a:pt x="4799838" y="2683002"/>
                </a:lnTo>
                <a:lnTo>
                  <a:pt x="4837938" y="2683002"/>
                </a:lnTo>
                <a:close/>
              </a:path>
              <a:path w="5348605" h="2683509">
                <a:moveTo>
                  <a:pt x="4761738" y="2683002"/>
                </a:moveTo>
                <a:lnTo>
                  <a:pt x="4761738" y="2644902"/>
                </a:lnTo>
                <a:lnTo>
                  <a:pt x="4723638" y="2644902"/>
                </a:lnTo>
                <a:lnTo>
                  <a:pt x="4723638" y="2683002"/>
                </a:lnTo>
                <a:lnTo>
                  <a:pt x="4761738" y="2683002"/>
                </a:lnTo>
                <a:close/>
              </a:path>
              <a:path w="5348605" h="2683509">
                <a:moveTo>
                  <a:pt x="4685538" y="2683002"/>
                </a:moveTo>
                <a:lnTo>
                  <a:pt x="4685538" y="2644902"/>
                </a:lnTo>
                <a:lnTo>
                  <a:pt x="4647438" y="2644902"/>
                </a:lnTo>
                <a:lnTo>
                  <a:pt x="4647438" y="2683002"/>
                </a:lnTo>
                <a:lnTo>
                  <a:pt x="4685538" y="2683002"/>
                </a:lnTo>
                <a:close/>
              </a:path>
              <a:path w="5348605" h="2683509">
                <a:moveTo>
                  <a:pt x="4609338" y="2683002"/>
                </a:moveTo>
                <a:lnTo>
                  <a:pt x="4609338" y="2644902"/>
                </a:lnTo>
                <a:lnTo>
                  <a:pt x="4571238" y="2644902"/>
                </a:lnTo>
                <a:lnTo>
                  <a:pt x="4571238" y="2683002"/>
                </a:lnTo>
                <a:lnTo>
                  <a:pt x="4609338" y="2683002"/>
                </a:lnTo>
                <a:close/>
              </a:path>
              <a:path w="5348605" h="2683509">
                <a:moveTo>
                  <a:pt x="4533138" y="2683002"/>
                </a:moveTo>
                <a:lnTo>
                  <a:pt x="4533138" y="2644902"/>
                </a:lnTo>
                <a:lnTo>
                  <a:pt x="4495038" y="2644902"/>
                </a:lnTo>
                <a:lnTo>
                  <a:pt x="4495038" y="2683002"/>
                </a:lnTo>
                <a:lnTo>
                  <a:pt x="4533138" y="2683002"/>
                </a:lnTo>
                <a:close/>
              </a:path>
              <a:path w="5348605" h="2683509">
                <a:moveTo>
                  <a:pt x="4456938" y="2683002"/>
                </a:moveTo>
                <a:lnTo>
                  <a:pt x="4456938" y="2644902"/>
                </a:lnTo>
                <a:lnTo>
                  <a:pt x="4418838" y="2644902"/>
                </a:lnTo>
                <a:lnTo>
                  <a:pt x="4418838" y="2683002"/>
                </a:lnTo>
                <a:lnTo>
                  <a:pt x="4456938" y="2683002"/>
                </a:lnTo>
                <a:close/>
              </a:path>
              <a:path w="5348605" h="2683509">
                <a:moveTo>
                  <a:pt x="4380738" y="2683002"/>
                </a:moveTo>
                <a:lnTo>
                  <a:pt x="4380738" y="2644902"/>
                </a:lnTo>
                <a:lnTo>
                  <a:pt x="4342638" y="2644902"/>
                </a:lnTo>
                <a:lnTo>
                  <a:pt x="4342638" y="2683002"/>
                </a:lnTo>
                <a:lnTo>
                  <a:pt x="4380738" y="2683002"/>
                </a:lnTo>
                <a:close/>
              </a:path>
              <a:path w="5348605" h="2683509">
                <a:moveTo>
                  <a:pt x="4304538" y="2683002"/>
                </a:moveTo>
                <a:lnTo>
                  <a:pt x="4304538" y="2644902"/>
                </a:lnTo>
                <a:lnTo>
                  <a:pt x="4266438" y="2644902"/>
                </a:lnTo>
                <a:lnTo>
                  <a:pt x="4266438" y="2683002"/>
                </a:lnTo>
                <a:lnTo>
                  <a:pt x="4304538" y="2683002"/>
                </a:lnTo>
                <a:close/>
              </a:path>
              <a:path w="5348605" h="2683509">
                <a:moveTo>
                  <a:pt x="4228338" y="2683002"/>
                </a:moveTo>
                <a:lnTo>
                  <a:pt x="4228338" y="2644902"/>
                </a:lnTo>
                <a:lnTo>
                  <a:pt x="4190238" y="2644902"/>
                </a:lnTo>
                <a:lnTo>
                  <a:pt x="4190238" y="2683002"/>
                </a:lnTo>
                <a:lnTo>
                  <a:pt x="4228338" y="2683002"/>
                </a:lnTo>
                <a:close/>
              </a:path>
              <a:path w="5348605" h="2683509">
                <a:moveTo>
                  <a:pt x="4152138" y="2683002"/>
                </a:moveTo>
                <a:lnTo>
                  <a:pt x="4152138" y="2644902"/>
                </a:lnTo>
                <a:lnTo>
                  <a:pt x="4114038" y="2644902"/>
                </a:lnTo>
                <a:lnTo>
                  <a:pt x="4114038" y="2683002"/>
                </a:lnTo>
                <a:lnTo>
                  <a:pt x="4152138" y="2683002"/>
                </a:lnTo>
                <a:close/>
              </a:path>
              <a:path w="5348605" h="2683509">
                <a:moveTo>
                  <a:pt x="4075938" y="2683002"/>
                </a:moveTo>
                <a:lnTo>
                  <a:pt x="4075938" y="2644902"/>
                </a:lnTo>
                <a:lnTo>
                  <a:pt x="4037838" y="2644902"/>
                </a:lnTo>
                <a:lnTo>
                  <a:pt x="4037838" y="2683002"/>
                </a:lnTo>
                <a:lnTo>
                  <a:pt x="4075938" y="2683002"/>
                </a:lnTo>
                <a:close/>
              </a:path>
              <a:path w="5348605" h="2683509">
                <a:moveTo>
                  <a:pt x="3999738" y="2683002"/>
                </a:moveTo>
                <a:lnTo>
                  <a:pt x="3999738" y="2644902"/>
                </a:lnTo>
                <a:lnTo>
                  <a:pt x="3961638" y="2644902"/>
                </a:lnTo>
                <a:lnTo>
                  <a:pt x="3961638" y="2683002"/>
                </a:lnTo>
                <a:lnTo>
                  <a:pt x="3999738" y="2683002"/>
                </a:lnTo>
                <a:close/>
              </a:path>
              <a:path w="5348605" h="2683509">
                <a:moveTo>
                  <a:pt x="3923538" y="2683002"/>
                </a:moveTo>
                <a:lnTo>
                  <a:pt x="3923538" y="2644902"/>
                </a:lnTo>
                <a:lnTo>
                  <a:pt x="3885438" y="2644902"/>
                </a:lnTo>
                <a:lnTo>
                  <a:pt x="3885438" y="2683002"/>
                </a:lnTo>
                <a:lnTo>
                  <a:pt x="3923538" y="2683002"/>
                </a:lnTo>
                <a:close/>
              </a:path>
              <a:path w="5348605" h="2683509">
                <a:moveTo>
                  <a:pt x="3847338" y="2683002"/>
                </a:moveTo>
                <a:lnTo>
                  <a:pt x="3847338" y="2644902"/>
                </a:lnTo>
                <a:lnTo>
                  <a:pt x="3809238" y="2644902"/>
                </a:lnTo>
                <a:lnTo>
                  <a:pt x="3809238" y="2683002"/>
                </a:lnTo>
                <a:lnTo>
                  <a:pt x="3847338" y="2683002"/>
                </a:lnTo>
                <a:close/>
              </a:path>
              <a:path w="5348605" h="2683509">
                <a:moveTo>
                  <a:pt x="3771138" y="2683002"/>
                </a:moveTo>
                <a:lnTo>
                  <a:pt x="3771138" y="2644902"/>
                </a:lnTo>
                <a:lnTo>
                  <a:pt x="3733038" y="2644902"/>
                </a:lnTo>
                <a:lnTo>
                  <a:pt x="3733038" y="2683002"/>
                </a:lnTo>
                <a:lnTo>
                  <a:pt x="3771138" y="2683002"/>
                </a:lnTo>
                <a:close/>
              </a:path>
              <a:path w="5348605" h="2683509">
                <a:moveTo>
                  <a:pt x="3694938" y="2683002"/>
                </a:moveTo>
                <a:lnTo>
                  <a:pt x="3694938" y="2644902"/>
                </a:lnTo>
                <a:lnTo>
                  <a:pt x="3656838" y="2644902"/>
                </a:lnTo>
                <a:lnTo>
                  <a:pt x="3656838" y="2683002"/>
                </a:lnTo>
                <a:lnTo>
                  <a:pt x="3694938" y="2683002"/>
                </a:lnTo>
                <a:close/>
              </a:path>
              <a:path w="5348605" h="2683509">
                <a:moveTo>
                  <a:pt x="3618738" y="2683002"/>
                </a:moveTo>
                <a:lnTo>
                  <a:pt x="3618738" y="2644902"/>
                </a:lnTo>
                <a:lnTo>
                  <a:pt x="3580638" y="2644902"/>
                </a:lnTo>
                <a:lnTo>
                  <a:pt x="3580638" y="2683002"/>
                </a:lnTo>
                <a:lnTo>
                  <a:pt x="3618738" y="2683002"/>
                </a:lnTo>
                <a:close/>
              </a:path>
              <a:path w="5348605" h="2683509">
                <a:moveTo>
                  <a:pt x="3542538" y="2683002"/>
                </a:moveTo>
                <a:lnTo>
                  <a:pt x="3542538" y="2644902"/>
                </a:lnTo>
                <a:lnTo>
                  <a:pt x="3504438" y="2644902"/>
                </a:lnTo>
                <a:lnTo>
                  <a:pt x="3504438" y="2683002"/>
                </a:lnTo>
                <a:lnTo>
                  <a:pt x="3542538" y="2683002"/>
                </a:lnTo>
                <a:close/>
              </a:path>
              <a:path w="5348605" h="2683509">
                <a:moveTo>
                  <a:pt x="3466338" y="2683002"/>
                </a:moveTo>
                <a:lnTo>
                  <a:pt x="3466338" y="2644902"/>
                </a:lnTo>
                <a:lnTo>
                  <a:pt x="3428238" y="2644902"/>
                </a:lnTo>
                <a:lnTo>
                  <a:pt x="3428238" y="2683002"/>
                </a:lnTo>
                <a:lnTo>
                  <a:pt x="3466338" y="2683002"/>
                </a:lnTo>
                <a:close/>
              </a:path>
              <a:path w="5348605" h="2683509">
                <a:moveTo>
                  <a:pt x="3390138" y="2683002"/>
                </a:moveTo>
                <a:lnTo>
                  <a:pt x="3390138" y="2644902"/>
                </a:lnTo>
                <a:lnTo>
                  <a:pt x="3352038" y="2644902"/>
                </a:lnTo>
                <a:lnTo>
                  <a:pt x="3352038" y="2683002"/>
                </a:lnTo>
                <a:lnTo>
                  <a:pt x="3390138" y="2683002"/>
                </a:lnTo>
                <a:close/>
              </a:path>
              <a:path w="5348605" h="2683509">
                <a:moveTo>
                  <a:pt x="3313938" y="2683002"/>
                </a:moveTo>
                <a:lnTo>
                  <a:pt x="3313938" y="2644902"/>
                </a:lnTo>
                <a:lnTo>
                  <a:pt x="3275838" y="2644902"/>
                </a:lnTo>
                <a:lnTo>
                  <a:pt x="3275838" y="2683002"/>
                </a:lnTo>
                <a:lnTo>
                  <a:pt x="3313938" y="2683002"/>
                </a:lnTo>
                <a:close/>
              </a:path>
              <a:path w="5348605" h="2683509">
                <a:moveTo>
                  <a:pt x="3237738" y="2683002"/>
                </a:moveTo>
                <a:lnTo>
                  <a:pt x="3237738" y="2644902"/>
                </a:lnTo>
                <a:lnTo>
                  <a:pt x="3199638" y="2644902"/>
                </a:lnTo>
                <a:lnTo>
                  <a:pt x="3199638" y="2683002"/>
                </a:lnTo>
                <a:lnTo>
                  <a:pt x="3237738" y="2683002"/>
                </a:lnTo>
                <a:close/>
              </a:path>
              <a:path w="5348605" h="2683509">
                <a:moveTo>
                  <a:pt x="3161538" y="2683002"/>
                </a:moveTo>
                <a:lnTo>
                  <a:pt x="3161538" y="2644902"/>
                </a:lnTo>
                <a:lnTo>
                  <a:pt x="3123438" y="2644902"/>
                </a:lnTo>
                <a:lnTo>
                  <a:pt x="3123438" y="2683002"/>
                </a:lnTo>
                <a:lnTo>
                  <a:pt x="3161538" y="2683002"/>
                </a:lnTo>
                <a:close/>
              </a:path>
              <a:path w="5348605" h="2683509">
                <a:moveTo>
                  <a:pt x="3085338" y="2683002"/>
                </a:moveTo>
                <a:lnTo>
                  <a:pt x="3085338" y="2644902"/>
                </a:lnTo>
                <a:lnTo>
                  <a:pt x="3047238" y="2644902"/>
                </a:lnTo>
                <a:lnTo>
                  <a:pt x="3047238" y="2683002"/>
                </a:lnTo>
                <a:lnTo>
                  <a:pt x="3085338" y="2683002"/>
                </a:lnTo>
                <a:close/>
              </a:path>
              <a:path w="5348605" h="2683509">
                <a:moveTo>
                  <a:pt x="3009138" y="2683002"/>
                </a:moveTo>
                <a:lnTo>
                  <a:pt x="3009138" y="2644902"/>
                </a:lnTo>
                <a:lnTo>
                  <a:pt x="2971038" y="2644902"/>
                </a:lnTo>
                <a:lnTo>
                  <a:pt x="2971038" y="2683002"/>
                </a:lnTo>
                <a:lnTo>
                  <a:pt x="3009138" y="2683002"/>
                </a:lnTo>
                <a:close/>
              </a:path>
              <a:path w="5348605" h="2683509">
                <a:moveTo>
                  <a:pt x="2932938" y="2683002"/>
                </a:moveTo>
                <a:lnTo>
                  <a:pt x="2932938" y="2644902"/>
                </a:lnTo>
                <a:lnTo>
                  <a:pt x="2894838" y="2644902"/>
                </a:lnTo>
                <a:lnTo>
                  <a:pt x="2894838" y="2683002"/>
                </a:lnTo>
                <a:lnTo>
                  <a:pt x="2932938" y="2683002"/>
                </a:lnTo>
                <a:close/>
              </a:path>
              <a:path w="5348605" h="2683509">
                <a:moveTo>
                  <a:pt x="2856738" y="2683002"/>
                </a:moveTo>
                <a:lnTo>
                  <a:pt x="2856738" y="2644902"/>
                </a:lnTo>
                <a:lnTo>
                  <a:pt x="2818638" y="2644902"/>
                </a:lnTo>
                <a:lnTo>
                  <a:pt x="2818638" y="2683002"/>
                </a:lnTo>
                <a:lnTo>
                  <a:pt x="2856738" y="2683002"/>
                </a:lnTo>
                <a:close/>
              </a:path>
              <a:path w="5348605" h="2683509">
                <a:moveTo>
                  <a:pt x="2780538" y="2683002"/>
                </a:moveTo>
                <a:lnTo>
                  <a:pt x="2780538" y="2644902"/>
                </a:lnTo>
                <a:lnTo>
                  <a:pt x="2742438" y="2644902"/>
                </a:lnTo>
                <a:lnTo>
                  <a:pt x="2742438" y="2683002"/>
                </a:lnTo>
                <a:lnTo>
                  <a:pt x="2780538" y="2683002"/>
                </a:lnTo>
                <a:close/>
              </a:path>
              <a:path w="5348605" h="2683509">
                <a:moveTo>
                  <a:pt x="2704338" y="2683002"/>
                </a:moveTo>
                <a:lnTo>
                  <a:pt x="2704338" y="2644902"/>
                </a:lnTo>
                <a:lnTo>
                  <a:pt x="2666238" y="2644902"/>
                </a:lnTo>
                <a:lnTo>
                  <a:pt x="2666238" y="2683002"/>
                </a:lnTo>
                <a:lnTo>
                  <a:pt x="2704338" y="2683002"/>
                </a:lnTo>
                <a:close/>
              </a:path>
              <a:path w="5348605" h="2683509">
                <a:moveTo>
                  <a:pt x="2628138" y="2683002"/>
                </a:moveTo>
                <a:lnTo>
                  <a:pt x="2628138" y="2644902"/>
                </a:lnTo>
                <a:lnTo>
                  <a:pt x="2590038" y="2644902"/>
                </a:lnTo>
                <a:lnTo>
                  <a:pt x="2590038" y="2683002"/>
                </a:lnTo>
                <a:lnTo>
                  <a:pt x="2628138" y="2683002"/>
                </a:lnTo>
                <a:close/>
              </a:path>
              <a:path w="5348605" h="2683509">
                <a:moveTo>
                  <a:pt x="2551938" y="2683002"/>
                </a:moveTo>
                <a:lnTo>
                  <a:pt x="2551938" y="2644902"/>
                </a:lnTo>
                <a:lnTo>
                  <a:pt x="2513838" y="2644902"/>
                </a:lnTo>
                <a:lnTo>
                  <a:pt x="2513838" y="2683002"/>
                </a:lnTo>
                <a:lnTo>
                  <a:pt x="2551938" y="2683002"/>
                </a:lnTo>
                <a:close/>
              </a:path>
              <a:path w="5348605" h="2683509">
                <a:moveTo>
                  <a:pt x="2475738" y="2683002"/>
                </a:moveTo>
                <a:lnTo>
                  <a:pt x="2475738" y="2644902"/>
                </a:lnTo>
                <a:lnTo>
                  <a:pt x="2437638" y="2644902"/>
                </a:lnTo>
                <a:lnTo>
                  <a:pt x="2437638" y="2683002"/>
                </a:lnTo>
                <a:lnTo>
                  <a:pt x="2475738" y="2683002"/>
                </a:lnTo>
                <a:close/>
              </a:path>
              <a:path w="5348605" h="2683509">
                <a:moveTo>
                  <a:pt x="2399538" y="2683002"/>
                </a:moveTo>
                <a:lnTo>
                  <a:pt x="2399538" y="2644902"/>
                </a:lnTo>
                <a:lnTo>
                  <a:pt x="2361438" y="2644902"/>
                </a:lnTo>
                <a:lnTo>
                  <a:pt x="2361438" y="2683002"/>
                </a:lnTo>
                <a:lnTo>
                  <a:pt x="2399538" y="2683002"/>
                </a:lnTo>
                <a:close/>
              </a:path>
              <a:path w="5348605" h="2683509">
                <a:moveTo>
                  <a:pt x="2323338" y="2683002"/>
                </a:moveTo>
                <a:lnTo>
                  <a:pt x="2323338" y="2644902"/>
                </a:lnTo>
                <a:lnTo>
                  <a:pt x="2285238" y="2644902"/>
                </a:lnTo>
                <a:lnTo>
                  <a:pt x="2285238" y="2683002"/>
                </a:lnTo>
                <a:lnTo>
                  <a:pt x="2323338" y="2683002"/>
                </a:lnTo>
                <a:close/>
              </a:path>
              <a:path w="5348605" h="2683509">
                <a:moveTo>
                  <a:pt x="2247138" y="2683002"/>
                </a:moveTo>
                <a:lnTo>
                  <a:pt x="2247138" y="2644902"/>
                </a:lnTo>
                <a:lnTo>
                  <a:pt x="2209038" y="2644902"/>
                </a:lnTo>
                <a:lnTo>
                  <a:pt x="2209038" y="2683002"/>
                </a:lnTo>
                <a:lnTo>
                  <a:pt x="2247138" y="2683002"/>
                </a:lnTo>
                <a:close/>
              </a:path>
              <a:path w="5348605" h="2683509">
                <a:moveTo>
                  <a:pt x="2170938" y="2683002"/>
                </a:moveTo>
                <a:lnTo>
                  <a:pt x="2170938" y="2644902"/>
                </a:lnTo>
                <a:lnTo>
                  <a:pt x="2132838" y="2644902"/>
                </a:lnTo>
                <a:lnTo>
                  <a:pt x="2132838" y="2683002"/>
                </a:lnTo>
                <a:lnTo>
                  <a:pt x="2170938" y="2683002"/>
                </a:lnTo>
                <a:close/>
              </a:path>
              <a:path w="5348605" h="2683509">
                <a:moveTo>
                  <a:pt x="2094738" y="2683002"/>
                </a:moveTo>
                <a:lnTo>
                  <a:pt x="2094738" y="2644902"/>
                </a:lnTo>
                <a:lnTo>
                  <a:pt x="2089404" y="2644902"/>
                </a:lnTo>
                <a:lnTo>
                  <a:pt x="2059686" y="2640329"/>
                </a:lnTo>
                <a:lnTo>
                  <a:pt x="2054352" y="2678429"/>
                </a:lnTo>
                <a:lnTo>
                  <a:pt x="2089404" y="2683002"/>
                </a:lnTo>
                <a:lnTo>
                  <a:pt x="2094738" y="2683002"/>
                </a:lnTo>
                <a:close/>
              </a:path>
              <a:path w="5348605" h="2683509">
                <a:moveTo>
                  <a:pt x="2021586" y="2634996"/>
                </a:moveTo>
                <a:lnTo>
                  <a:pt x="1984248" y="2629662"/>
                </a:lnTo>
                <a:lnTo>
                  <a:pt x="1978914" y="2667762"/>
                </a:lnTo>
                <a:lnTo>
                  <a:pt x="2016252" y="2673096"/>
                </a:lnTo>
                <a:lnTo>
                  <a:pt x="2021586" y="2634996"/>
                </a:lnTo>
                <a:close/>
              </a:path>
              <a:path w="5348605" h="2683509">
                <a:moveTo>
                  <a:pt x="1946148" y="2625090"/>
                </a:moveTo>
                <a:lnTo>
                  <a:pt x="1908810" y="2619756"/>
                </a:lnTo>
                <a:lnTo>
                  <a:pt x="1903476" y="2657094"/>
                </a:lnTo>
                <a:lnTo>
                  <a:pt x="1940814" y="2662428"/>
                </a:lnTo>
                <a:lnTo>
                  <a:pt x="1946148" y="2625090"/>
                </a:lnTo>
                <a:close/>
              </a:path>
              <a:path w="5348605" h="2683509">
                <a:moveTo>
                  <a:pt x="1870710" y="2614422"/>
                </a:moveTo>
                <a:lnTo>
                  <a:pt x="1833372" y="2609088"/>
                </a:lnTo>
                <a:lnTo>
                  <a:pt x="1828038" y="2647188"/>
                </a:lnTo>
                <a:lnTo>
                  <a:pt x="1865376" y="2652522"/>
                </a:lnTo>
                <a:lnTo>
                  <a:pt x="1870710" y="2614422"/>
                </a:lnTo>
                <a:close/>
              </a:path>
              <a:path w="5348605" h="2683509">
                <a:moveTo>
                  <a:pt x="1795272" y="2603754"/>
                </a:moveTo>
                <a:lnTo>
                  <a:pt x="1757172" y="2599182"/>
                </a:lnTo>
                <a:lnTo>
                  <a:pt x="1752600" y="2636520"/>
                </a:lnTo>
                <a:lnTo>
                  <a:pt x="1789938" y="2641854"/>
                </a:lnTo>
                <a:lnTo>
                  <a:pt x="1795272" y="2603754"/>
                </a:lnTo>
                <a:close/>
              </a:path>
              <a:path w="5348605" h="2683509">
                <a:moveTo>
                  <a:pt x="1719834" y="2593847"/>
                </a:moveTo>
                <a:lnTo>
                  <a:pt x="1681734" y="2588514"/>
                </a:lnTo>
                <a:lnTo>
                  <a:pt x="1677162" y="2625852"/>
                </a:lnTo>
                <a:lnTo>
                  <a:pt x="1714500" y="2631185"/>
                </a:lnTo>
                <a:lnTo>
                  <a:pt x="1719834" y="2593847"/>
                </a:lnTo>
                <a:close/>
              </a:path>
              <a:path w="5348605" h="2683509">
                <a:moveTo>
                  <a:pt x="1644396" y="2583179"/>
                </a:moveTo>
                <a:lnTo>
                  <a:pt x="1606296" y="2577846"/>
                </a:lnTo>
                <a:lnTo>
                  <a:pt x="1601724" y="2615946"/>
                </a:lnTo>
                <a:lnTo>
                  <a:pt x="1639062" y="2621279"/>
                </a:lnTo>
                <a:lnTo>
                  <a:pt x="1644396" y="2583179"/>
                </a:lnTo>
                <a:close/>
              </a:path>
              <a:path w="5348605" h="2683509">
                <a:moveTo>
                  <a:pt x="1568958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3624" y="2610612"/>
                </a:lnTo>
                <a:lnTo>
                  <a:pt x="1568958" y="2572512"/>
                </a:lnTo>
                <a:close/>
              </a:path>
              <a:path w="5348605" h="2683509">
                <a:moveTo>
                  <a:pt x="1493520" y="2562606"/>
                </a:moveTo>
                <a:lnTo>
                  <a:pt x="1455420" y="2557272"/>
                </a:lnTo>
                <a:lnTo>
                  <a:pt x="1450086" y="2595372"/>
                </a:lnTo>
                <a:lnTo>
                  <a:pt x="1488186" y="2599944"/>
                </a:lnTo>
                <a:lnTo>
                  <a:pt x="1493520" y="2562606"/>
                </a:lnTo>
                <a:close/>
              </a:path>
              <a:path w="5348605" h="2683509">
                <a:moveTo>
                  <a:pt x="1418082" y="2551938"/>
                </a:moveTo>
                <a:lnTo>
                  <a:pt x="1379982" y="2546604"/>
                </a:lnTo>
                <a:lnTo>
                  <a:pt x="1374648" y="2584704"/>
                </a:lnTo>
                <a:lnTo>
                  <a:pt x="1412748" y="2590038"/>
                </a:lnTo>
                <a:lnTo>
                  <a:pt x="1418082" y="2551938"/>
                </a:lnTo>
                <a:close/>
              </a:path>
              <a:path w="5348605" h="2683509">
                <a:moveTo>
                  <a:pt x="1342644" y="2542032"/>
                </a:moveTo>
                <a:lnTo>
                  <a:pt x="1304544" y="2536697"/>
                </a:lnTo>
                <a:lnTo>
                  <a:pt x="1299210" y="2574035"/>
                </a:lnTo>
                <a:lnTo>
                  <a:pt x="1337310" y="2579370"/>
                </a:lnTo>
                <a:lnTo>
                  <a:pt x="1342644" y="2542032"/>
                </a:lnTo>
                <a:close/>
              </a:path>
              <a:path w="5348605" h="2683509">
                <a:moveTo>
                  <a:pt x="1267206" y="2531364"/>
                </a:moveTo>
                <a:lnTo>
                  <a:pt x="1229106" y="2526029"/>
                </a:lnTo>
                <a:lnTo>
                  <a:pt x="1223772" y="2564129"/>
                </a:lnTo>
                <a:lnTo>
                  <a:pt x="1261872" y="2569464"/>
                </a:lnTo>
                <a:lnTo>
                  <a:pt x="1267206" y="2531364"/>
                </a:lnTo>
                <a:close/>
              </a:path>
              <a:path w="5348605" h="2683509">
                <a:moveTo>
                  <a:pt x="1191006" y="2520696"/>
                </a:moveTo>
                <a:lnTo>
                  <a:pt x="1153668" y="2516124"/>
                </a:lnTo>
                <a:lnTo>
                  <a:pt x="1148334" y="2553462"/>
                </a:lnTo>
                <a:lnTo>
                  <a:pt x="1186434" y="2558796"/>
                </a:lnTo>
                <a:lnTo>
                  <a:pt x="1191006" y="2520696"/>
                </a:lnTo>
                <a:close/>
              </a:path>
              <a:path w="5348605" h="2683509">
                <a:moveTo>
                  <a:pt x="1115568" y="2510790"/>
                </a:moveTo>
                <a:lnTo>
                  <a:pt x="1078230" y="2505456"/>
                </a:lnTo>
                <a:lnTo>
                  <a:pt x="1072896" y="2542794"/>
                </a:lnTo>
                <a:lnTo>
                  <a:pt x="1110996" y="2548128"/>
                </a:lnTo>
                <a:lnTo>
                  <a:pt x="1115568" y="2510790"/>
                </a:lnTo>
                <a:close/>
              </a:path>
              <a:path w="5348605" h="2683509">
                <a:moveTo>
                  <a:pt x="1040130" y="2500122"/>
                </a:moveTo>
                <a:lnTo>
                  <a:pt x="1002792" y="2494788"/>
                </a:lnTo>
                <a:lnTo>
                  <a:pt x="997458" y="2532888"/>
                </a:lnTo>
                <a:lnTo>
                  <a:pt x="1035558" y="2538222"/>
                </a:lnTo>
                <a:lnTo>
                  <a:pt x="1040130" y="2500122"/>
                </a:lnTo>
                <a:close/>
              </a:path>
              <a:path w="5348605" h="2683509">
                <a:moveTo>
                  <a:pt x="964692" y="2489454"/>
                </a:moveTo>
                <a:lnTo>
                  <a:pt x="927354" y="2484882"/>
                </a:lnTo>
                <a:lnTo>
                  <a:pt x="922020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8605" h="2683509">
                <a:moveTo>
                  <a:pt x="889254" y="2479547"/>
                </a:moveTo>
                <a:lnTo>
                  <a:pt x="851916" y="2474214"/>
                </a:lnTo>
                <a:lnTo>
                  <a:pt x="846582" y="2512314"/>
                </a:lnTo>
                <a:lnTo>
                  <a:pt x="883920" y="2516885"/>
                </a:lnTo>
                <a:lnTo>
                  <a:pt x="889254" y="2479547"/>
                </a:lnTo>
                <a:close/>
              </a:path>
              <a:path w="5348605" h="2683509">
                <a:moveTo>
                  <a:pt x="813816" y="2468879"/>
                </a:moveTo>
                <a:lnTo>
                  <a:pt x="776478" y="2463546"/>
                </a:lnTo>
                <a:lnTo>
                  <a:pt x="771144" y="2501646"/>
                </a:lnTo>
                <a:lnTo>
                  <a:pt x="808482" y="2506979"/>
                </a:lnTo>
                <a:lnTo>
                  <a:pt x="813816" y="2468879"/>
                </a:lnTo>
                <a:close/>
              </a:path>
              <a:path w="5348605" h="2683509">
                <a:moveTo>
                  <a:pt x="738378" y="2458974"/>
                </a:moveTo>
                <a:lnTo>
                  <a:pt x="701040" y="2453640"/>
                </a:lnTo>
                <a:lnTo>
                  <a:pt x="695706" y="2490978"/>
                </a:lnTo>
                <a:lnTo>
                  <a:pt x="733044" y="2496312"/>
                </a:lnTo>
                <a:lnTo>
                  <a:pt x="738378" y="2458974"/>
                </a:lnTo>
                <a:close/>
              </a:path>
              <a:path w="5348605" h="2683509">
                <a:moveTo>
                  <a:pt x="662940" y="2448306"/>
                </a:moveTo>
                <a:lnTo>
                  <a:pt x="624840" y="2442972"/>
                </a:lnTo>
                <a:lnTo>
                  <a:pt x="620268" y="2481072"/>
                </a:lnTo>
                <a:lnTo>
                  <a:pt x="657606" y="2486406"/>
                </a:lnTo>
                <a:lnTo>
                  <a:pt x="662940" y="2448306"/>
                </a:lnTo>
                <a:close/>
              </a:path>
              <a:path w="5348605" h="2683509">
                <a:moveTo>
                  <a:pt x="587502" y="2437638"/>
                </a:moveTo>
                <a:lnTo>
                  <a:pt x="549402" y="2433066"/>
                </a:lnTo>
                <a:lnTo>
                  <a:pt x="544830" y="2470404"/>
                </a:lnTo>
                <a:lnTo>
                  <a:pt x="582168" y="2475738"/>
                </a:lnTo>
                <a:lnTo>
                  <a:pt x="587502" y="2437638"/>
                </a:lnTo>
                <a:close/>
              </a:path>
              <a:path w="5348605" h="2683509">
                <a:moveTo>
                  <a:pt x="512064" y="2427732"/>
                </a:moveTo>
                <a:lnTo>
                  <a:pt x="473964" y="2422397"/>
                </a:lnTo>
                <a:lnTo>
                  <a:pt x="469392" y="2459735"/>
                </a:lnTo>
                <a:lnTo>
                  <a:pt x="506730" y="2465070"/>
                </a:lnTo>
                <a:lnTo>
                  <a:pt x="512064" y="2427732"/>
                </a:lnTo>
                <a:close/>
              </a:path>
              <a:path w="5348605" h="2683509">
                <a:moveTo>
                  <a:pt x="436626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1292" y="2455164"/>
                </a:lnTo>
                <a:lnTo>
                  <a:pt x="436626" y="2417064"/>
                </a:lnTo>
                <a:close/>
              </a:path>
              <a:path w="5348605" h="2683509">
                <a:moveTo>
                  <a:pt x="361188" y="2406396"/>
                </a:moveTo>
                <a:lnTo>
                  <a:pt x="323088" y="2401824"/>
                </a:lnTo>
                <a:lnTo>
                  <a:pt x="317754" y="2439162"/>
                </a:lnTo>
                <a:lnTo>
                  <a:pt x="355854" y="2444496"/>
                </a:lnTo>
                <a:lnTo>
                  <a:pt x="361188" y="2406396"/>
                </a:lnTo>
                <a:close/>
              </a:path>
              <a:path w="5348605" h="2683509">
                <a:moveTo>
                  <a:pt x="285750" y="2396490"/>
                </a:moveTo>
                <a:lnTo>
                  <a:pt x="247650" y="2391156"/>
                </a:lnTo>
                <a:lnTo>
                  <a:pt x="242316" y="2429256"/>
                </a:lnTo>
                <a:lnTo>
                  <a:pt x="280416" y="2433828"/>
                </a:lnTo>
                <a:lnTo>
                  <a:pt x="285750" y="2396490"/>
                </a:lnTo>
                <a:close/>
              </a:path>
              <a:path w="5348605" h="2683509">
                <a:moveTo>
                  <a:pt x="210312" y="2385822"/>
                </a:moveTo>
                <a:lnTo>
                  <a:pt x="172212" y="2380488"/>
                </a:lnTo>
                <a:lnTo>
                  <a:pt x="166878" y="2418588"/>
                </a:lnTo>
                <a:lnTo>
                  <a:pt x="204978" y="2423922"/>
                </a:lnTo>
                <a:lnTo>
                  <a:pt x="210312" y="2385822"/>
                </a:lnTo>
                <a:close/>
              </a:path>
              <a:path w="5348605" h="2683509">
                <a:moveTo>
                  <a:pt x="121157" y="2335529"/>
                </a:moveTo>
                <a:lnTo>
                  <a:pt x="0" y="2376678"/>
                </a:lnTo>
                <a:lnTo>
                  <a:pt x="92201" y="2439030"/>
                </a:lnTo>
                <a:lnTo>
                  <a:pt x="92201" y="2407920"/>
                </a:lnTo>
                <a:lnTo>
                  <a:pt x="97536" y="2370582"/>
                </a:lnTo>
                <a:lnTo>
                  <a:pt x="116063" y="2373228"/>
                </a:lnTo>
                <a:lnTo>
                  <a:pt x="121157" y="2335529"/>
                </a:lnTo>
                <a:close/>
              </a:path>
              <a:path w="5348605" h="2683509">
                <a:moveTo>
                  <a:pt x="116063" y="2373228"/>
                </a:moveTo>
                <a:lnTo>
                  <a:pt x="97536" y="2370582"/>
                </a:lnTo>
                <a:lnTo>
                  <a:pt x="92201" y="2407920"/>
                </a:lnTo>
                <a:lnTo>
                  <a:pt x="111012" y="2410607"/>
                </a:lnTo>
                <a:lnTo>
                  <a:pt x="116063" y="2373228"/>
                </a:lnTo>
                <a:close/>
              </a:path>
              <a:path w="5348605" h="2683509">
                <a:moveTo>
                  <a:pt x="111012" y="2410607"/>
                </a:moveTo>
                <a:lnTo>
                  <a:pt x="92201" y="2407920"/>
                </a:lnTo>
                <a:lnTo>
                  <a:pt x="92201" y="2439030"/>
                </a:lnTo>
                <a:lnTo>
                  <a:pt x="105918" y="2448306"/>
                </a:lnTo>
                <a:lnTo>
                  <a:pt x="111012" y="2410607"/>
                </a:lnTo>
                <a:close/>
              </a:path>
              <a:path w="5348605" h="2683509">
                <a:moveTo>
                  <a:pt x="134874" y="2375916"/>
                </a:moveTo>
                <a:lnTo>
                  <a:pt x="116063" y="2373228"/>
                </a:lnTo>
                <a:lnTo>
                  <a:pt x="111012" y="2410607"/>
                </a:lnTo>
                <a:lnTo>
                  <a:pt x="129540" y="2413254"/>
                </a:lnTo>
                <a:lnTo>
                  <a:pt x="134874" y="2375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E465BF-89EE-4DA6-B807-6A33E1E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回顾本讲</a:t>
            </a:r>
          </a:p>
        </p:txBody>
      </p:sp>
    </p:spTree>
    <p:extLst>
      <p:ext uri="{BB962C8B-B14F-4D97-AF65-F5344CB8AC3E}">
        <p14:creationId xmlns:p14="http://schemas.microsoft.com/office/powerpoint/2010/main" val="40268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0837" y="1434581"/>
            <a:ext cx="8347709" cy="1208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从SQL本身角度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26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特别复杂的检索结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果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难以用一条交互式SQL语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完成，此时需要结合高级 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语言中经常出现的顺序、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分支和循环结构来帮助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837" y="2707116"/>
            <a:ext cx="49491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例如: 依据不同条件执行不同的检索操作等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013" y="3092823"/>
            <a:ext cx="2559501" cy="1830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220" marR="5080" indent="-478155">
              <a:lnSpc>
                <a:spcPct val="130300"/>
              </a:lnSpc>
              <a:tabLst>
                <a:tab pos="316865" algn="l"/>
              </a:tabLst>
            </a:pP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f	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some-condition SQL-Query1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Else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264795" indent="477520">
              <a:lnSpc>
                <a:spcPts val="2810"/>
              </a:lnSpc>
              <a:spcBef>
                <a:spcPts val="20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SQL-</a:t>
            </a:r>
            <a:r>
              <a:rPr lang="en-US" altLang="zh-CN"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uery2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If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113" y="3092823"/>
            <a:ext cx="5988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Then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0837" y="4890228"/>
            <a:ext cx="3434715" cy="1381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再如: 循环地进行检索操作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47419" marR="5080" indent="-478155">
              <a:lnSpc>
                <a:spcPct val="130300"/>
              </a:lnSpc>
              <a:spcBef>
                <a:spcPts val="5"/>
              </a:spcBef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Do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While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some-condition SQL-Query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Do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8290" y="487941"/>
            <a:ext cx="89968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10" dirty="0" smtClean="0"/>
              <a:t>1 </a:t>
            </a:r>
            <a:r>
              <a:rPr lang="zh-CN" altLang="en-US" spc="-10" dirty="0"/>
              <a:t>嵌入式</a:t>
            </a:r>
            <a:r>
              <a:rPr lang="en-US" altLang="zh-CN" spc="-10" dirty="0"/>
              <a:t>SQL</a:t>
            </a:r>
            <a:r>
              <a:rPr lang="zh-CN" altLang="en-US" spc="-10" dirty="0"/>
              <a:t>语言</a:t>
            </a:r>
            <a:r>
              <a:rPr lang="zh-CN" altLang="en-US" spc="-10" dirty="0" smtClean="0"/>
              <a:t>概述</a:t>
            </a:r>
            <a:r>
              <a:rPr lang="en-US" altLang="zh-CN" spc="-10" dirty="0" smtClean="0"/>
              <a:t/>
            </a:r>
            <a:br>
              <a:rPr lang="en-US" altLang="zh-CN" spc="-10" dirty="0" smtClean="0"/>
            </a:br>
            <a:r>
              <a:rPr lang="en-US" altLang="zh-CN" spc="-10" dirty="0" smtClean="0"/>
              <a:t> </a:t>
            </a:r>
            <a:r>
              <a:rPr sz="2000" spc="-10" dirty="0" smtClean="0"/>
              <a:t>(</a:t>
            </a:r>
            <a:r>
              <a:rPr sz="2000" spc="-10" dirty="0"/>
              <a:t>1</a:t>
            </a:r>
            <a:r>
              <a:rPr sz="2000" spc="-5" dirty="0"/>
              <a:t>) </a:t>
            </a:r>
            <a:r>
              <a:rPr sz="2000" spc="-5" dirty="0">
                <a:cs typeface="华文中宋"/>
              </a:rPr>
              <a:t>交互</a:t>
            </a:r>
            <a:r>
              <a:rPr sz="2000" dirty="0">
                <a:cs typeface="华文中宋"/>
              </a:rPr>
              <a:t>式</a:t>
            </a:r>
            <a:r>
              <a:rPr sz="2000" spc="-10" dirty="0"/>
              <a:t>SQL</a:t>
            </a:r>
            <a:r>
              <a:rPr sz="2000" spc="-5" dirty="0">
                <a:cs typeface="华文中宋"/>
              </a:rPr>
              <a:t>语言的局限</a:t>
            </a:r>
            <a:endParaRPr sz="2000" dirty="0">
              <a:cs typeface="华文中宋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5998" y="2209800"/>
            <a:ext cx="1733550" cy="1564005"/>
          </a:xfrm>
          <a:custGeom>
            <a:avLst/>
            <a:gdLst/>
            <a:ahLst/>
            <a:cxnLst/>
            <a:rect l="l" t="t" r="r" b="b"/>
            <a:pathLst>
              <a:path w="1733550" h="1564004">
                <a:moveTo>
                  <a:pt x="1733550" y="781811"/>
                </a:moveTo>
                <a:lnTo>
                  <a:pt x="1730678" y="717654"/>
                </a:lnTo>
                <a:lnTo>
                  <a:pt x="1722211" y="654932"/>
                </a:lnTo>
                <a:lnTo>
                  <a:pt x="1708372" y="593845"/>
                </a:lnTo>
                <a:lnTo>
                  <a:pt x="1689384" y="534594"/>
                </a:lnTo>
                <a:lnTo>
                  <a:pt x="1665470" y="477381"/>
                </a:lnTo>
                <a:lnTo>
                  <a:pt x="1636852" y="422404"/>
                </a:lnTo>
                <a:lnTo>
                  <a:pt x="1603753" y="369866"/>
                </a:lnTo>
                <a:lnTo>
                  <a:pt x="1566397" y="319966"/>
                </a:lnTo>
                <a:lnTo>
                  <a:pt x="1525006" y="272906"/>
                </a:lnTo>
                <a:lnTo>
                  <a:pt x="1479804" y="228885"/>
                </a:lnTo>
                <a:lnTo>
                  <a:pt x="1431012" y="188105"/>
                </a:lnTo>
                <a:lnTo>
                  <a:pt x="1378854" y="150766"/>
                </a:lnTo>
                <a:lnTo>
                  <a:pt x="1323553" y="117068"/>
                </a:lnTo>
                <a:lnTo>
                  <a:pt x="1265331" y="87213"/>
                </a:lnTo>
                <a:lnTo>
                  <a:pt x="1204412" y="61400"/>
                </a:lnTo>
                <a:lnTo>
                  <a:pt x="1141018" y="39831"/>
                </a:lnTo>
                <a:lnTo>
                  <a:pt x="1075373" y="22705"/>
                </a:lnTo>
                <a:lnTo>
                  <a:pt x="1007699" y="10225"/>
                </a:lnTo>
                <a:lnTo>
                  <a:pt x="938219" y="2589"/>
                </a:lnTo>
                <a:lnTo>
                  <a:pt x="867156" y="0"/>
                </a:lnTo>
                <a:lnTo>
                  <a:pt x="795984" y="2589"/>
                </a:lnTo>
                <a:lnTo>
                  <a:pt x="726406" y="10225"/>
                </a:lnTo>
                <a:lnTo>
                  <a:pt x="658644" y="22705"/>
                </a:lnTo>
                <a:lnTo>
                  <a:pt x="592921" y="39831"/>
                </a:lnTo>
                <a:lnTo>
                  <a:pt x="529459" y="61400"/>
                </a:lnTo>
                <a:lnTo>
                  <a:pt x="468479" y="87213"/>
                </a:lnTo>
                <a:lnTo>
                  <a:pt x="410206" y="117068"/>
                </a:lnTo>
                <a:lnTo>
                  <a:pt x="354860" y="150766"/>
                </a:lnTo>
                <a:lnTo>
                  <a:pt x="302664" y="188105"/>
                </a:lnTo>
                <a:lnTo>
                  <a:pt x="253841" y="228885"/>
                </a:lnTo>
                <a:lnTo>
                  <a:pt x="208612" y="272906"/>
                </a:lnTo>
                <a:lnTo>
                  <a:pt x="167201" y="319966"/>
                </a:lnTo>
                <a:lnTo>
                  <a:pt x="129828" y="369866"/>
                </a:lnTo>
                <a:lnTo>
                  <a:pt x="96718" y="422404"/>
                </a:lnTo>
                <a:lnTo>
                  <a:pt x="68091" y="477381"/>
                </a:lnTo>
                <a:lnTo>
                  <a:pt x="44171" y="534594"/>
                </a:lnTo>
                <a:lnTo>
                  <a:pt x="25180" y="593845"/>
                </a:lnTo>
                <a:lnTo>
                  <a:pt x="11339" y="654932"/>
                </a:lnTo>
                <a:lnTo>
                  <a:pt x="2871" y="717654"/>
                </a:lnTo>
                <a:lnTo>
                  <a:pt x="0" y="781812"/>
                </a:lnTo>
                <a:lnTo>
                  <a:pt x="2871" y="845866"/>
                </a:lnTo>
                <a:lnTo>
                  <a:pt x="11339" y="908506"/>
                </a:lnTo>
                <a:lnTo>
                  <a:pt x="25180" y="969530"/>
                </a:lnTo>
                <a:lnTo>
                  <a:pt x="44171" y="1028736"/>
                </a:lnTo>
                <a:lnTo>
                  <a:pt x="68091" y="1085921"/>
                </a:lnTo>
                <a:lnTo>
                  <a:pt x="96718" y="1140883"/>
                </a:lnTo>
                <a:lnTo>
                  <a:pt x="129828" y="1193419"/>
                </a:lnTo>
                <a:lnTo>
                  <a:pt x="153924" y="1225597"/>
                </a:lnTo>
                <a:lnTo>
                  <a:pt x="153924" y="781812"/>
                </a:lnTo>
                <a:lnTo>
                  <a:pt x="156288" y="728970"/>
                </a:lnTo>
                <a:lnTo>
                  <a:pt x="163257" y="677310"/>
                </a:lnTo>
                <a:lnTo>
                  <a:pt x="174649" y="626998"/>
                </a:lnTo>
                <a:lnTo>
                  <a:pt x="190280" y="578199"/>
                </a:lnTo>
                <a:lnTo>
                  <a:pt x="209966" y="531078"/>
                </a:lnTo>
                <a:lnTo>
                  <a:pt x="233524" y="485800"/>
                </a:lnTo>
                <a:lnTo>
                  <a:pt x="260771" y="442530"/>
                </a:lnTo>
                <a:lnTo>
                  <a:pt x="291522" y="401433"/>
                </a:lnTo>
                <a:lnTo>
                  <a:pt x="325596" y="362675"/>
                </a:lnTo>
                <a:lnTo>
                  <a:pt x="362807" y="326421"/>
                </a:lnTo>
                <a:lnTo>
                  <a:pt x="402973" y="292836"/>
                </a:lnTo>
                <a:lnTo>
                  <a:pt x="445910" y="262085"/>
                </a:lnTo>
                <a:lnTo>
                  <a:pt x="491435" y="234333"/>
                </a:lnTo>
                <a:lnTo>
                  <a:pt x="539364" y="209745"/>
                </a:lnTo>
                <a:lnTo>
                  <a:pt x="589514" y="188487"/>
                </a:lnTo>
                <a:lnTo>
                  <a:pt x="641701" y="170724"/>
                </a:lnTo>
                <a:lnTo>
                  <a:pt x="695742" y="156621"/>
                </a:lnTo>
                <a:lnTo>
                  <a:pt x="751454" y="146342"/>
                </a:lnTo>
                <a:lnTo>
                  <a:pt x="808653" y="140054"/>
                </a:lnTo>
                <a:lnTo>
                  <a:pt x="867156" y="137921"/>
                </a:lnTo>
                <a:lnTo>
                  <a:pt x="925658" y="140054"/>
                </a:lnTo>
                <a:lnTo>
                  <a:pt x="982857" y="146342"/>
                </a:lnTo>
                <a:lnTo>
                  <a:pt x="1038569" y="156621"/>
                </a:lnTo>
                <a:lnTo>
                  <a:pt x="1092610" y="170724"/>
                </a:lnTo>
                <a:lnTo>
                  <a:pt x="1144797" y="188487"/>
                </a:lnTo>
                <a:lnTo>
                  <a:pt x="1194947" y="209745"/>
                </a:lnTo>
                <a:lnTo>
                  <a:pt x="1242876" y="234333"/>
                </a:lnTo>
                <a:lnTo>
                  <a:pt x="1288401" y="262085"/>
                </a:lnTo>
                <a:lnTo>
                  <a:pt x="1331338" y="292836"/>
                </a:lnTo>
                <a:lnTo>
                  <a:pt x="1371504" y="326421"/>
                </a:lnTo>
                <a:lnTo>
                  <a:pt x="1408715" y="362675"/>
                </a:lnTo>
                <a:lnTo>
                  <a:pt x="1442789" y="401433"/>
                </a:lnTo>
                <a:lnTo>
                  <a:pt x="1473540" y="442530"/>
                </a:lnTo>
                <a:lnTo>
                  <a:pt x="1500787" y="485800"/>
                </a:lnTo>
                <a:lnTo>
                  <a:pt x="1524345" y="531078"/>
                </a:lnTo>
                <a:lnTo>
                  <a:pt x="1544031" y="578199"/>
                </a:lnTo>
                <a:lnTo>
                  <a:pt x="1559662" y="626998"/>
                </a:lnTo>
                <a:lnTo>
                  <a:pt x="1571054" y="677310"/>
                </a:lnTo>
                <a:lnTo>
                  <a:pt x="1578023" y="728970"/>
                </a:lnTo>
                <a:lnTo>
                  <a:pt x="1580388" y="781811"/>
                </a:lnTo>
                <a:lnTo>
                  <a:pt x="1580388" y="1224636"/>
                </a:lnTo>
                <a:lnTo>
                  <a:pt x="1603753" y="1193419"/>
                </a:lnTo>
                <a:lnTo>
                  <a:pt x="1636852" y="1140883"/>
                </a:lnTo>
                <a:lnTo>
                  <a:pt x="1665470" y="1085921"/>
                </a:lnTo>
                <a:lnTo>
                  <a:pt x="1689384" y="1028736"/>
                </a:lnTo>
                <a:lnTo>
                  <a:pt x="1708372" y="969530"/>
                </a:lnTo>
                <a:lnTo>
                  <a:pt x="1722211" y="908506"/>
                </a:lnTo>
                <a:lnTo>
                  <a:pt x="1730678" y="845866"/>
                </a:lnTo>
                <a:lnTo>
                  <a:pt x="1733550" y="781811"/>
                </a:lnTo>
                <a:close/>
              </a:path>
              <a:path w="1733550" h="1564004">
                <a:moveTo>
                  <a:pt x="1580388" y="1224636"/>
                </a:moveTo>
                <a:lnTo>
                  <a:pt x="1580388" y="781811"/>
                </a:lnTo>
                <a:lnTo>
                  <a:pt x="1578023" y="834545"/>
                </a:lnTo>
                <a:lnTo>
                  <a:pt x="1571054" y="886106"/>
                </a:lnTo>
                <a:lnTo>
                  <a:pt x="1559662" y="936331"/>
                </a:lnTo>
                <a:lnTo>
                  <a:pt x="1544031" y="985052"/>
                </a:lnTo>
                <a:lnTo>
                  <a:pt x="1524345" y="1032105"/>
                </a:lnTo>
                <a:lnTo>
                  <a:pt x="1500787" y="1077323"/>
                </a:lnTo>
                <a:lnTo>
                  <a:pt x="1473540" y="1120541"/>
                </a:lnTo>
                <a:lnTo>
                  <a:pt x="1442789" y="1161592"/>
                </a:lnTo>
                <a:lnTo>
                  <a:pt x="1408715" y="1200312"/>
                </a:lnTo>
                <a:lnTo>
                  <a:pt x="1371504" y="1236535"/>
                </a:lnTo>
                <a:lnTo>
                  <a:pt x="1331338" y="1270094"/>
                </a:lnTo>
                <a:lnTo>
                  <a:pt x="1288401" y="1300825"/>
                </a:lnTo>
                <a:lnTo>
                  <a:pt x="1242876" y="1328561"/>
                </a:lnTo>
                <a:lnTo>
                  <a:pt x="1194947" y="1353136"/>
                </a:lnTo>
                <a:lnTo>
                  <a:pt x="1144797" y="1374386"/>
                </a:lnTo>
                <a:lnTo>
                  <a:pt x="1092610" y="1392143"/>
                </a:lnTo>
                <a:lnTo>
                  <a:pt x="1038569" y="1406243"/>
                </a:lnTo>
                <a:lnTo>
                  <a:pt x="982857" y="1416519"/>
                </a:lnTo>
                <a:lnTo>
                  <a:pt x="925658" y="1422807"/>
                </a:lnTo>
                <a:lnTo>
                  <a:pt x="867156" y="1424939"/>
                </a:lnTo>
                <a:lnTo>
                  <a:pt x="808653" y="1422807"/>
                </a:lnTo>
                <a:lnTo>
                  <a:pt x="751454" y="1416519"/>
                </a:lnTo>
                <a:lnTo>
                  <a:pt x="695742" y="1406243"/>
                </a:lnTo>
                <a:lnTo>
                  <a:pt x="641701" y="1392143"/>
                </a:lnTo>
                <a:lnTo>
                  <a:pt x="589514" y="1374386"/>
                </a:lnTo>
                <a:lnTo>
                  <a:pt x="539364" y="1353136"/>
                </a:lnTo>
                <a:lnTo>
                  <a:pt x="491435" y="1328561"/>
                </a:lnTo>
                <a:lnTo>
                  <a:pt x="445910" y="1300825"/>
                </a:lnTo>
                <a:lnTo>
                  <a:pt x="402973" y="1270094"/>
                </a:lnTo>
                <a:lnTo>
                  <a:pt x="362807" y="1236535"/>
                </a:lnTo>
                <a:lnTo>
                  <a:pt x="325596" y="1200312"/>
                </a:lnTo>
                <a:lnTo>
                  <a:pt x="291522" y="1161592"/>
                </a:lnTo>
                <a:lnTo>
                  <a:pt x="260771" y="1120541"/>
                </a:lnTo>
                <a:lnTo>
                  <a:pt x="233524" y="1077323"/>
                </a:lnTo>
                <a:lnTo>
                  <a:pt x="209966" y="1032105"/>
                </a:lnTo>
                <a:lnTo>
                  <a:pt x="190280" y="985052"/>
                </a:lnTo>
                <a:lnTo>
                  <a:pt x="174649" y="936331"/>
                </a:lnTo>
                <a:lnTo>
                  <a:pt x="163257" y="886106"/>
                </a:lnTo>
                <a:lnTo>
                  <a:pt x="156288" y="834545"/>
                </a:lnTo>
                <a:lnTo>
                  <a:pt x="153924" y="781812"/>
                </a:lnTo>
                <a:lnTo>
                  <a:pt x="153924" y="1225597"/>
                </a:lnTo>
                <a:lnTo>
                  <a:pt x="208612" y="1290406"/>
                </a:lnTo>
                <a:lnTo>
                  <a:pt x="253841" y="1334452"/>
                </a:lnTo>
                <a:lnTo>
                  <a:pt x="302664" y="1375263"/>
                </a:lnTo>
                <a:lnTo>
                  <a:pt x="354860" y="1412638"/>
                </a:lnTo>
                <a:lnTo>
                  <a:pt x="410206" y="1446373"/>
                </a:lnTo>
                <a:lnTo>
                  <a:pt x="468479" y="1476266"/>
                </a:lnTo>
                <a:lnTo>
                  <a:pt x="529459" y="1502116"/>
                </a:lnTo>
                <a:lnTo>
                  <a:pt x="592921" y="1523719"/>
                </a:lnTo>
                <a:lnTo>
                  <a:pt x="658644" y="1540874"/>
                </a:lnTo>
                <a:lnTo>
                  <a:pt x="726406" y="1553378"/>
                </a:lnTo>
                <a:lnTo>
                  <a:pt x="795984" y="1561028"/>
                </a:lnTo>
                <a:lnTo>
                  <a:pt x="867156" y="1563624"/>
                </a:lnTo>
                <a:lnTo>
                  <a:pt x="938219" y="1561028"/>
                </a:lnTo>
                <a:lnTo>
                  <a:pt x="1007699" y="1553378"/>
                </a:lnTo>
                <a:lnTo>
                  <a:pt x="1075373" y="1540874"/>
                </a:lnTo>
                <a:lnTo>
                  <a:pt x="1141018" y="1523719"/>
                </a:lnTo>
                <a:lnTo>
                  <a:pt x="1204412" y="1502116"/>
                </a:lnTo>
                <a:lnTo>
                  <a:pt x="1265331" y="1476266"/>
                </a:lnTo>
                <a:lnTo>
                  <a:pt x="1323553" y="1446373"/>
                </a:lnTo>
                <a:lnTo>
                  <a:pt x="1378854" y="1412638"/>
                </a:lnTo>
                <a:lnTo>
                  <a:pt x="1431012" y="1375263"/>
                </a:lnTo>
                <a:lnTo>
                  <a:pt x="1479804" y="1334452"/>
                </a:lnTo>
                <a:lnTo>
                  <a:pt x="1525006" y="1290406"/>
                </a:lnTo>
                <a:lnTo>
                  <a:pt x="1566397" y="1243327"/>
                </a:lnTo>
                <a:lnTo>
                  <a:pt x="1580388" y="122463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09267" y="2337816"/>
            <a:ext cx="1447800" cy="1306830"/>
          </a:xfrm>
          <a:custGeom>
            <a:avLst/>
            <a:gdLst/>
            <a:ahLst/>
            <a:cxnLst/>
            <a:rect l="l" t="t" r="r" b="b"/>
            <a:pathLst>
              <a:path w="1447800" h="1306829">
                <a:moveTo>
                  <a:pt x="1447800" y="653796"/>
                </a:moveTo>
                <a:lnTo>
                  <a:pt x="1445396" y="600160"/>
                </a:lnTo>
                <a:lnTo>
                  <a:pt x="1438311" y="547721"/>
                </a:lnTo>
                <a:lnTo>
                  <a:pt x="1426732" y="496646"/>
                </a:lnTo>
                <a:lnTo>
                  <a:pt x="1410846" y="447105"/>
                </a:lnTo>
                <a:lnTo>
                  <a:pt x="1390840" y="399264"/>
                </a:lnTo>
                <a:lnTo>
                  <a:pt x="1366903" y="353292"/>
                </a:lnTo>
                <a:lnTo>
                  <a:pt x="1339221" y="309356"/>
                </a:lnTo>
                <a:lnTo>
                  <a:pt x="1307982" y="267626"/>
                </a:lnTo>
                <a:lnTo>
                  <a:pt x="1273373" y="228269"/>
                </a:lnTo>
                <a:lnTo>
                  <a:pt x="1235583" y="191452"/>
                </a:lnTo>
                <a:lnTo>
                  <a:pt x="1194797" y="157344"/>
                </a:lnTo>
                <a:lnTo>
                  <a:pt x="1151205" y="126114"/>
                </a:lnTo>
                <a:lnTo>
                  <a:pt x="1104992" y="97928"/>
                </a:lnTo>
                <a:lnTo>
                  <a:pt x="1056348" y="72955"/>
                </a:lnTo>
                <a:lnTo>
                  <a:pt x="1005459" y="51363"/>
                </a:lnTo>
                <a:lnTo>
                  <a:pt x="952512" y="33320"/>
                </a:lnTo>
                <a:lnTo>
                  <a:pt x="897695" y="18994"/>
                </a:lnTo>
                <a:lnTo>
                  <a:pt x="841196" y="8554"/>
                </a:lnTo>
                <a:lnTo>
                  <a:pt x="783201" y="2166"/>
                </a:lnTo>
                <a:lnTo>
                  <a:pt x="723900" y="0"/>
                </a:lnTo>
                <a:lnTo>
                  <a:pt x="664494" y="2166"/>
                </a:lnTo>
                <a:lnTo>
                  <a:pt x="606418" y="8554"/>
                </a:lnTo>
                <a:lnTo>
                  <a:pt x="549856" y="18994"/>
                </a:lnTo>
                <a:lnTo>
                  <a:pt x="494995" y="33320"/>
                </a:lnTo>
                <a:lnTo>
                  <a:pt x="442019" y="51363"/>
                </a:lnTo>
                <a:lnTo>
                  <a:pt x="391115" y="72955"/>
                </a:lnTo>
                <a:lnTo>
                  <a:pt x="342468" y="97928"/>
                </a:lnTo>
                <a:lnTo>
                  <a:pt x="296265" y="126114"/>
                </a:lnTo>
                <a:lnTo>
                  <a:pt x="252691" y="157344"/>
                </a:lnTo>
                <a:lnTo>
                  <a:pt x="211931" y="191452"/>
                </a:lnTo>
                <a:lnTo>
                  <a:pt x="174171" y="228269"/>
                </a:lnTo>
                <a:lnTo>
                  <a:pt x="139598" y="267626"/>
                </a:lnTo>
                <a:lnTo>
                  <a:pt x="108396" y="309356"/>
                </a:lnTo>
                <a:lnTo>
                  <a:pt x="80752" y="353292"/>
                </a:lnTo>
                <a:lnTo>
                  <a:pt x="56852" y="399264"/>
                </a:lnTo>
                <a:lnTo>
                  <a:pt x="36880" y="447105"/>
                </a:lnTo>
                <a:lnTo>
                  <a:pt x="21024" y="496646"/>
                </a:lnTo>
                <a:lnTo>
                  <a:pt x="9467" y="547721"/>
                </a:lnTo>
                <a:lnTo>
                  <a:pt x="2397" y="600160"/>
                </a:lnTo>
                <a:lnTo>
                  <a:pt x="0" y="653796"/>
                </a:lnTo>
                <a:lnTo>
                  <a:pt x="2397" y="707323"/>
                </a:lnTo>
                <a:lnTo>
                  <a:pt x="9467" y="759664"/>
                </a:lnTo>
                <a:lnTo>
                  <a:pt x="21024" y="810651"/>
                </a:lnTo>
                <a:lnTo>
                  <a:pt x="36880" y="860115"/>
                </a:lnTo>
                <a:lnTo>
                  <a:pt x="56852" y="907887"/>
                </a:lnTo>
                <a:lnTo>
                  <a:pt x="80752" y="953799"/>
                </a:lnTo>
                <a:lnTo>
                  <a:pt x="108396" y="997682"/>
                </a:lnTo>
                <a:lnTo>
                  <a:pt x="139598" y="1039368"/>
                </a:lnTo>
                <a:lnTo>
                  <a:pt x="174171" y="1078687"/>
                </a:lnTo>
                <a:lnTo>
                  <a:pt x="211931" y="1115472"/>
                </a:lnTo>
                <a:lnTo>
                  <a:pt x="252691" y="1149554"/>
                </a:lnTo>
                <a:lnTo>
                  <a:pt x="296265" y="1180764"/>
                </a:lnTo>
                <a:lnTo>
                  <a:pt x="342468" y="1208934"/>
                </a:lnTo>
                <a:lnTo>
                  <a:pt x="391115" y="1233895"/>
                </a:lnTo>
                <a:lnTo>
                  <a:pt x="442019" y="1255478"/>
                </a:lnTo>
                <a:lnTo>
                  <a:pt x="494995" y="1273515"/>
                </a:lnTo>
                <a:lnTo>
                  <a:pt x="549856" y="1287837"/>
                </a:lnTo>
                <a:lnTo>
                  <a:pt x="606418" y="1298276"/>
                </a:lnTo>
                <a:lnTo>
                  <a:pt x="664494" y="1304663"/>
                </a:lnTo>
                <a:lnTo>
                  <a:pt x="723900" y="1306830"/>
                </a:lnTo>
                <a:lnTo>
                  <a:pt x="783201" y="1304663"/>
                </a:lnTo>
                <a:lnTo>
                  <a:pt x="841196" y="1298276"/>
                </a:lnTo>
                <a:lnTo>
                  <a:pt x="897695" y="1287837"/>
                </a:lnTo>
                <a:lnTo>
                  <a:pt x="952512" y="1273515"/>
                </a:lnTo>
                <a:lnTo>
                  <a:pt x="1005459" y="1255478"/>
                </a:lnTo>
                <a:lnTo>
                  <a:pt x="1056348" y="1233895"/>
                </a:lnTo>
                <a:lnTo>
                  <a:pt x="1104992" y="1208934"/>
                </a:lnTo>
                <a:lnTo>
                  <a:pt x="1151205" y="1180764"/>
                </a:lnTo>
                <a:lnTo>
                  <a:pt x="1194797" y="1149554"/>
                </a:lnTo>
                <a:lnTo>
                  <a:pt x="1235583" y="1115472"/>
                </a:lnTo>
                <a:lnTo>
                  <a:pt x="1273373" y="1078687"/>
                </a:lnTo>
                <a:lnTo>
                  <a:pt x="1307982" y="1039367"/>
                </a:lnTo>
                <a:lnTo>
                  <a:pt x="1339221" y="997682"/>
                </a:lnTo>
                <a:lnTo>
                  <a:pt x="1366903" y="953799"/>
                </a:lnTo>
                <a:lnTo>
                  <a:pt x="1390840" y="907887"/>
                </a:lnTo>
                <a:lnTo>
                  <a:pt x="1410846" y="860115"/>
                </a:lnTo>
                <a:lnTo>
                  <a:pt x="1426732" y="810651"/>
                </a:lnTo>
                <a:lnTo>
                  <a:pt x="1438311" y="759664"/>
                </a:lnTo>
                <a:lnTo>
                  <a:pt x="1445396" y="707323"/>
                </a:lnTo>
                <a:lnTo>
                  <a:pt x="1447800" y="65379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09267" y="2337816"/>
            <a:ext cx="1447800" cy="1306830"/>
          </a:xfrm>
          <a:custGeom>
            <a:avLst/>
            <a:gdLst/>
            <a:ahLst/>
            <a:cxnLst/>
            <a:rect l="l" t="t" r="r" b="b"/>
            <a:pathLst>
              <a:path w="1447800" h="1306829">
                <a:moveTo>
                  <a:pt x="723900" y="0"/>
                </a:moveTo>
                <a:lnTo>
                  <a:pt x="664494" y="2166"/>
                </a:lnTo>
                <a:lnTo>
                  <a:pt x="606418" y="8554"/>
                </a:lnTo>
                <a:lnTo>
                  <a:pt x="549856" y="18994"/>
                </a:lnTo>
                <a:lnTo>
                  <a:pt x="494995" y="33320"/>
                </a:lnTo>
                <a:lnTo>
                  <a:pt x="442019" y="51363"/>
                </a:lnTo>
                <a:lnTo>
                  <a:pt x="391115" y="72955"/>
                </a:lnTo>
                <a:lnTo>
                  <a:pt x="342468" y="97928"/>
                </a:lnTo>
                <a:lnTo>
                  <a:pt x="296265" y="126114"/>
                </a:lnTo>
                <a:lnTo>
                  <a:pt x="252691" y="157344"/>
                </a:lnTo>
                <a:lnTo>
                  <a:pt x="211931" y="191452"/>
                </a:lnTo>
                <a:lnTo>
                  <a:pt x="174171" y="228269"/>
                </a:lnTo>
                <a:lnTo>
                  <a:pt x="139598" y="267626"/>
                </a:lnTo>
                <a:lnTo>
                  <a:pt x="108396" y="309356"/>
                </a:lnTo>
                <a:lnTo>
                  <a:pt x="80752" y="353292"/>
                </a:lnTo>
                <a:lnTo>
                  <a:pt x="56852" y="399264"/>
                </a:lnTo>
                <a:lnTo>
                  <a:pt x="36880" y="447105"/>
                </a:lnTo>
                <a:lnTo>
                  <a:pt x="21024" y="496646"/>
                </a:lnTo>
                <a:lnTo>
                  <a:pt x="9467" y="547721"/>
                </a:lnTo>
                <a:lnTo>
                  <a:pt x="2397" y="600160"/>
                </a:lnTo>
                <a:lnTo>
                  <a:pt x="0" y="653796"/>
                </a:lnTo>
                <a:lnTo>
                  <a:pt x="2397" y="707323"/>
                </a:lnTo>
                <a:lnTo>
                  <a:pt x="9467" y="759664"/>
                </a:lnTo>
                <a:lnTo>
                  <a:pt x="21024" y="810651"/>
                </a:lnTo>
                <a:lnTo>
                  <a:pt x="36880" y="860115"/>
                </a:lnTo>
                <a:lnTo>
                  <a:pt x="56852" y="907887"/>
                </a:lnTo>
                <a:lnTo>
                  <a:pt x="80752" y="953799"/>
                </a:lnTo>
                <a:lnTo>
                  <a:pt x="108396" y="997682"/>
                </a:lnTo>
                <a:lnTo>
                  <a:pt x="139598" y="1039368"/>
                </a:lnTo>
                <a:lnTo>
                  <a:pt x="174171" y="1078687"/>
                </a:lnTo>
                <a:lnTo>
                  <a:pt x="211931" y="1115472"/>
                </a:lnTo>
                <a:lnTo>
                  <a:pt x="252691" y="1149554"/>
                </a:lnTo>
                <a:lnTo>
                  <a:pt x="296265" y="1180764"/>
                </a:lnTo>
                <a:lnTo>
                  <a:pt x="342468" y="1208934"/>
                </a:lnTo>
                <a:lnTo>
                  <a:pt x="391115" y="1233895"/>
                </a:lnTo>
                <a:lnTo>
                  <a:pt x="442019" y="1255478"/>
                </a:lnTo>
                <a:lnTo>
                  <a:pt x="494995" y="1273515"/>
                </a:lnTo>
                <a:lnTo>
                  <a:pt x="549856" y="1287837"/>
                </a:lnTo>
                <a:lnTo>
                  <a:pt x="606418" y="1298276"/>
                </a:lnTo>
                <a:lnTo>
                  <a:pt x="664494" y="1304663"/>
                </a:lnTo>
                <a:lnTo>
                  <a:pt x="723900" y="1306830"/>
                </a:lnTo>
                <a:lnTo>
                  <a:pt x="783201" y="1304663"/>
                </a:lnTo>
                <a:lnTo>
                  <a:pt x="841196" y="1298276"/>
                </a:lnTo>
                <a:lnTo>
                  <a:pt x="897695" y="1287837"/>
                </a:lnTo>
                <a:lnTo>
                  <a:pt x="952512" y="1273515"/>
                </a:lnTo>
                <a:lnTo>
                  <a:pt x="1005459" y="1255478"/>
                </a:lnTo>
                <a:lnTo>
                  <a:pt x="1056348" y="1233895"/>
                </a:lnTo>
                <a:lnTo>
                  <a:pt x="1104992" y="1208934"/>
                </a:lnTo>
                <a:lnTo>
                  <a:pt x="1151205" y="1180764"/>
                </a:lnTo>
                <a:lnTo>
                  <a:pt x="1194797" y="1149554"/>
                </a:lnTo>
                <a:lnTo>
                  <a:pt x="1235583" y="1115472"/>
                </a:lnTo>
                <a:lnTo>
                  <a:pt x="1273373" y="1078687"/>
                </a:lnTo>
                <a:lnTo>
                  <a:pt x="1307982" y="1039367"/>
                </a:lnTo>
                <a:lnTo>
                  <a:pt x="1339221" y="997682"/>
                </a:lnTo>
                <a:lnTo>
                  <a:pt x="1366903" y="953799"/>
                </a:lnTo>
                <a:lnTo>
                  <a:pt x="1390840" y="907887"/>
                </a:lnTo>
                <a:lnTo>
                  <a:pt x="1410846" y="860115"/>
                </a:lnTo>
                <a:lnTo>
                  <a:pt x="1426732" y="810651"/>
                </a:lnTo>
                <a:lnTo>
                  <a:pt x="1438311" y="759664"/>
                </a:lnTo>
                <a:lnTo>
                  <a:pt x="1445396" y="707323"/>
                </a:lnTo>
                <a:lnTo>
                  <a:pt x="1447800" y="653796"/>
                </a:lnTo>
                <a:lnTo>
                  <a:pt x="1445396" y="600160"/>
                </a:lnTo>
                <a:lnTo>
                  <a:pt x="1438311" y="547721"/>
                </a:lnTo>
                <a:lnTo>
                  <a:pt x="1426732" y="496646"/>
                </a:lnTo>
                <a:lnTo>
                  <a:pt x="1410846" y="447105"/>
                </a:lnTo>
                <a:lnTo>
                  <a:pt x="1390840" y="399264"/>
                </a:lnTo>
                <a:lnTo>
                  <a:pt x="1366903" y="353292"/>
                </a:lnTo>
                <a:lnTo>
                  <a:pt x="1339221" y="309356"/>
                </a:lnTo>
                <a:lnTo>
                  <a:pt x="1307982" y="267626"/>
                </a:lnTo>
                <a:lnTo>
                  <a:pt x="1273373" y="228269"/>
                </a:lnTo>
                <a:lnTo>
                  <a:pt x="1235583" y="191452"/>
                </a:lnTo>
                <a:lnTo>
                  <a:pt x="1194797" y="157344"/>
                </a:lnTo>
                <a:lnTo>
                  <a:pt x="1151205" y="126114"/>
                </a:lnTo>
                <a:lnTo>
                  <a:pt x="1104992" y="97928"/>
                </a:lnTo>
                <a:lnTo>
                  <a:pt x="1056348" y="72955"/>
                </a:lnTo>
                <a:lnTo>
                  <a:pt x="1005459" y="51363"/>
                </a:lnTo>
                <a:lnTo>
                  <a:pt x="952512" y="33320"/>
                </a:lnTo>
                <a:lnTo>
                  <a:pt x="897695" y="18994"/>
                </a:lnTo>
                <a:lnTo>
                  <a:pt x="841196" y="8554"/>
                </a:lnTo>
                <a:lnTo>
                  <a:pt x="783201" y="2166"/>
                </a:lnTo>
                <a:lnTo>
                  <a:pt x="72390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4596" y="2566043"/>
            <a:ext cx="10566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 algn="just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语句不能 包打天下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9120" y="4037076"/>
            <a:ext cx="2067560" cy="1548130"/>
          </a:xfrm>
          <a:custGeom>
            <a:avLst/>
            <a:gdLst/>
            <a:ahLst/>
            <a:cxnLst/>
            <a:rect l="l" t="t" r="r" b="b"/>
            <a:pathLst>
              <a:path w="2067559" h="1548129">
                <a:moveTo>
                  <a:pt x="2067306" y="773430"/>
                </a:moveTo>
                <a:lnTo>
                  <a:pt x="2063881" y="709952"/>
                </a:lnTo>
                <a:lnTo>
                  <a:pt x="2053784" y="647895"/>
                </a:lnTo>
                <a:lnTo>
                  <a:pt x="2037280" y="587459"/>
                </a:lnTo>
                <a:lnTo>
                  <a:pt x="2014636" y="528840"/>
                </a:lnTo>
                <a:lnTo>
                  <a:pt x="1986117" y="472237"/>
                </a:lnTo>
                <a:lnTo>
                  <a:pt x="1951988" y="417849"/>
                </a:lnTo>
                <a:lnTo>
                  <a:pt x="1912516" y="365874"/>
                </a:lnTo>
                <a:lnTo>
                  <a:pt x="1867966" y="316510"/>
                </a:lnTo>
                <a:lnTo>
                  <a:pt x="1818604" y="269955"/>
                </a:lnTo>
                <a:lnTo>
                  <a:pt x="1764696" y="226409"/>
                </a:lnTo>
                <a:lnTo>
                  <a:pt x="1706508" y="186068"/>
                </a:lnTo>
                <a:lnTo>
                  <a:pt x="1644304" y="149132"/>
                </a:lnTo>
                <a:lnTo>
                  <a:pt x="1578352" y="115799"/>
                </a:lnTo>
                <a:lnTo>
                  <a:pt x="1508916" y="86266"/>
                </a:lnTo>
                <a:lnTo>
                  <a:pt x="1436262" y="60733"/>
                </a:lnTo>
                <a:lnTo>
                  <a:pt x="1360657" y="39398"/>
                </a:lnTo>
                <a:lnTo>
                  <a:pt x="1282366" y="22459"/>
                </a:lnTo>
                <a:lnTo>
                  <a:pt x="1201654" y="10114"/>
                </a:lnTo>
                <a:lnTo>
                  <a:pt x="1118788" y="2561"/>
                </a:lnTo>
                <a:lnTo>
                  <a:pt x="1034034" y="0"/>
                </a:lnTo>
                <a:lnTo>
                  <a:pt x="949273" y="2561"/>
                </a:lnTo>
                <a:lnTo>
                  <a:pt x="866391" y="10114"/>
                </a:lnTo>
                <a:lnTo>
                  <a:pt x="785655" y="22459"/>
                </a:lnTo>
                <a:lnTo>
                  <a:pt x="707331" y="39398"/>
                </a:lnTo>
                <a:lnTo>
                  <a:pt x="631686" y="60733"/>
                </a:lnTo>
                <a:lnTo>
                  <a:pt x="558987" y="86266"/>
                </a:lnTo>
                <a:lnTo>
                  <a:pt x="489501" y="115799"/>
                </a:lnTo>
                <a:lnTo>
                  <a:pt x="423495" y="149132"/>
                </a:lnTo>
                <a:lnTo>
                  <a:pt x="361235" y="186068"/>
                </a:lnTo>
                <a:lnTo>
                  <a:pt x="302990" y="226409"/>
                </a:lnTo>
                <a:lnTo>
                  <a:pt x="249025" y="269955"/>
                </a:lnTo>
                <a:lnTo>
                  <a:pt x="199607" y="316510"/>
                </a:lnTo>
                <a:lnTo>
                  <a:pt x="155004" y="365874"/>
                </a:lnTo>
                <a:lnTo>
                  <a:pt x="115481" y="417849"/>
                </a:lnTo>
                <a:lnTo>
                  <a:pt x="81307" y="472237"/>
                </a:lnTo>
                <a:lnTo>
                  <a:pt x="52748" y="528840"/>
                </a:lnTo>
                <a:lnTo>
                  <a:pt x="30071" y="587459"/>
                </a:lnTo>
                <a:lnTo>
                  <a:pt x="13543" y="647895"/>
                </a:lnTo>
                <a:lnTo>
                  <a:pt x="3430" y="709952"/>
                </a:lnTo>
                <a:lnTo>
                  <a:pt x="0" y="773430"/>
                </a:lnTo>
                <a:lnTo>
                  <a:pt x="3430" y="836913"/>
                </a:lnTo>
                <a:lnTo>
                  <a:pt x="13543" y="898985"/>
                </a:lnTo>
                <a:lnTo>
                  <a:pt x="30071" y="959447"/>
                </a:lnTo>
                <a:lnTo>
                  <a:pt x="52748" y="1018099"/>
                </a:lnTo>
                <a:lnTo>
                  <a:pt x="81307" y="1074741"/>
                </a:lnTo>
                <a:lnTo>
                  <a:pt x="115481" y="1129175"/>
                </a:lnTo>
                <a:lnTo>
                  <a:pt x="155004" y="1181200"/>
                </a:lnTo>
                <a:lnTo>
                  <a:pt x="183642" y="1212929"/>
                </a:lnTo>
                <a:lnTo>
                  <a:pt x="183642" y="773430"/>
                </a:lnTo>
                <a:lnTo>
                  <a:pt x="186457" y="721262"/>
                </a:lnTo>
                <a:lnTo>
                  <a:pt x="194758" y="670252"/>
                </a:lnTo>
                <a:lnTo>
                  <a:pt x="208328" y="620566"/>
                </a:lnTo>
                <a:lnTo>
                  <a:pt x="226947" y="572365"/>
                </a:lnTo>
                <a:lnTo>
                  <a:pt x="250400" y="525815"/>
                </a:lnTo>
                <a:lnTo>
                  <a:pt x="278467" y="481080"/>
                </a:lnTo>
                <a:lnTo>
                  <a:pt x="310931" y="438323"/>
                </a:lnTo>
                <a:lnTo>
                  <a:pt x="347575" y="397709"/>
                </a:lnTo>
                <a:lnTo>
                  <a:pt x="388180" y="359401"/>
                </a:lnTo>
                <a:lnTo>
                  <a:pt x="432530" y="323564"/>
                </a:lnTo>
                <a:lnTo>
                  <a:pt x="480405" y="290361"/>
                </a:lnTo>
                <a:lnTo>
                  <a:pt x="531589" y="259957"/>
                </a:lnTo>
                <a:lnTo>
                  <a:pt x="585863" y="232516"/>
                </a:lnTo>
                <a:lnTo>
                  <a:pt x="643011" y="208202"/>
                </a:lnTo>
                <a:lnTo>
                  <a:pt x="702814" y="187178"/>
                </a:lnTo>
                <a:lnTo>
                  <a:pt x="765054" y="169609"/>
                </a:lnTo>
                <a:lnTo>
                  <a:pt x="829513" y="155658"/>
                </a:lnTo>
                <a:lnTo>
                  <a:pt x="895975" y="145490"/>
                </a:lnTo>
                <a:lnTo>
                  <a:pt x="964221" y="139270"/>
                </a:lnTo>
                <a:lnTo>
                  <a:pt x="1034034" y="137160"/>
                </a:lnTo>
                <a:lnTo>
                  <a:pt x="1103743" y="139270"/>
                </a:lnTo>
                <a:lnTo>
                  <a:pt x="1171907" y="145490"/>
                </a:lnTo>
                <a:lnTo>
                  <a:pt x="1238306" y="155658"/>
                </a:lnTo>
                <a:lnTo>
                  <a:pt x="1302721" y="169609"/>
                </a:lnTo>
                <a:lnTo>
                  <a:pt x="1364932" y="187178"/>
                </a:lnTo>
                <a:lnTo>
                  <a:pt x="1424720" y="208202"/>
                </a:lnTo>
                <a:lnTo>
                  <a:pt x="1481865" y="232516"/>
                </a:lnTo>
                <a:lnTo>
                  <a:pt x="1536149" y="259957"/>
                </a:lnTo>
                <a:lnTo>
                  <a:pt x="1587351" y="290361"/>
                </a:lnTo>
                <a:lnTo>
                  <a:pt x="1635252" y="323564"/>
                </a:lnTo>
                <a:lnTo>
                  <a:pt x="1679632" y="359401"/>
                </a:lnTo>
                <a:lnTo>
                  <a:pt x="1720272" y="397709"/>
                </a:lnTo>
                <a:lnTo>
                  <a:pt x="1756954" y="438323"/>
                </a:lnTo>
                <a:lnTo>
                  <a:pt x="1789456" y="481080"/>
                </a:lnTo>
                <a:lnTo>
                  <a:pt x="1817560" y="525815"/>
                </a:lnTo>
                <a:lnTo>
                  <a:pt x="1841046" y="572365"/>
                </a:lnTo>
                <a:lnTo>
                  <a:pt x="1859696" y="620566"/>
                </a:lnTo>
                <a:lnTo>
                  <a:pt x="1873288" y="670252"/>
                </a:lnTo>
                <a:lnTo>
                  <a:pt x="1881605" y="721262"/>
                </a:lnTo>
                <a:lnTo>
                  <a:pt x="1884426" y="773430"/>
                </a:lnTo>
                <a:lnTo>
                  <a:pt x="1884426" y="1212360"/>
                </a:lnTo>
                <a:lnTo>
                  <a:pt x="1912516" y="1181200"/>
                </a:lnTo>
                <a:lnTo>
                  <a:pt x="1951988" y="1129175"/>
                </a:lnTo>
                <a:lnTo>
                  <a:pt x="1986117" y="1074741"/>
                </a:lnTo>
                <a:lnTo>
                  <a:pt x="2014636" y="1018099"/>
                </a:lnTo>
                <a:lnTo>
                  <a:pt x="2037280" y="959447"/>
                </a:lnTo>
                <a:lnTo>
                  <a:pt x="2053784" y="898985"/>
                </a:lnTo>
                <a:lnTo>
                  <a:pt x="2063881" y="836913"/>
                </a:lnTo>
                <a:lnTo>
                  <a:pt x="2067306" y="773430"/>
                </a:lnTo>
                <a:close/>
              </a:path>
              <a:path w="2067559" h="1548129">
                <a:moveTo>
                  <a:pt x="1884426" y="1212360"/>
                </a:moveTo>
                <a:lnTo>
                  <a:pt x="1884426" y="773430"/>
                </a:lnTo>
                <a:lnTo>
                  <a:pt x="1881605" y="825706"/>
                </a:lnTo>
                <a:lnTo>
                  <a:pt x="1873288" y="876813"/>
                </a:lnTo>
                <a:lnTo>
                  <a:pt x="1859696" y="926587"/>
                </a:lnTo>
                <a:lnTo>
                  <a:pt x="1841046" y="974866"/>
                </a:lnTo>
                <a:lnTo>
                  <a:pt x="1817560" y="1021484"/>
                </a:lnTo>
                <a:lnTo>
                  <a:pt x="1789456" y="1066280"/>
                </a:lnTo>
                <a:lnTo>
                  <a:pt x="1756954" y="1109089"/>
                </a:lnTo>
                <a:lnTo>
                  <a:pt x="1720272" y="1149748"/>
                </a:lnTo>
                <a:lnTo>
                  <a:pt x="1679632" y="1188093"/>
                </a:lnTo>
                <a:lnTo>
                  <a:pt x="1635252" y="1223962"/>
                </a:lnTo>
                <a:lnTo>
                  <a:pt x="1587351" y="1257190"/>
                </a:lnTo>
                <a:lnTo>
                  <a:pt x="1536149" y="1287615"/>
                </a:lnTo>
                <a:lnTo>
                  <a:pt x="1481865" y="1315072"/>
                </a:lnTo>
                <a:lnTo>
                  <a:pt x="1424720" y="1339399"/>
                </a:lnTo>
                <a:lnTo>
                  <a:pt x="1364932" y="1360431"/>
                </a:lnTo>
                <a:lnTo>
                  <a:pt x="1302721" y="1378006"/>
                </a:lnTo>
                <a:lnTo>
                  <a:pt x="1238306" y="1391960"/>
                </a:lnTo>
                <a:lnTo>
                  <a:pt x="1171907" y="1402130"/>
                </a:lnTo>
                <a:lnTo>
                  <a:pt x="1103743" y="1408351"/>
                </a:lnTo>
                <a:lnTo>
                  <a:pt x="1034034" y="1410462"/>
                </a:lnTo>
                <a:lnTo>
                  <a:pt x="964221" y="1408351"/>
                </a:lnTo>
                <a:lnTo>
                  <a:pt x="895975" y="1402130"/>
                </a:lnTo>
                <a:lnTo>
                  <a:pt x="829513" y="1391960"/>
                </a:lnTo>
                <a:lnTo>
                  <a:pt x="765054" y="1378006"/>
                </a:lnTo>
                <a:lnTo>
                  <a:pt x="702814" y="1360431"/>
                </a:lnTo>
                <a:lnTo>
                  <a:pt x="643011" y="1339399"/>
                </a:lnTo>
                <a:lnTo>
                  <a:pt x="585863" y="1315072"/>
                </a:lnTo>
                <a:lnTo>
                  <a:pt x="531589" y="1287615"/>
                </a:lnTo>
                <a:lnTo>
                  <a:pt x="480405" y="1257190"/>
                </a:lnTo>
                <a:lnTo>
                  <a:pt x="432530" y="1223962"/>
                </a:lnTo>
                <a:lnTo>
                  <a:pt x="388180" y="1188093"/>
                </a:lnTo>
                <a:lnTo>
                  <a:pt x="347575" y="1149748"/>
                </a:lnTo>
                <a:lnTo>
                  <a:pt x="310931" y="1109089"/>
                </a:lnTo>
                <a:lnTo>
                  <a:pt x="278467" y="1066280"/>
                </a:lnTo>
                <a:lnTo>
                  <a:pt x="250400" y="1021484"/>
                </a:lnTo>
                <a:lnTo>
                  <a:pt x="226947" y="974866"/>
                </a:lnTo>
                <a:lnTo>
                  <a:pt x="208328" y="926587"/>
                </a:lnTo>
                <a:lnTo>
                  <a:pt x="194758" y="876813"/>
                </a:lnTo>
                <a:lnTo>
                  <a:pt x="186457" y="825706"/>
                </a:lnTo>
                <a:lnTo>
                  <a:pt x="183642" y="773430"/>
                </a:lnTo>
                <a:lnTo>
                  <a:pt x="183642" y="1212929"/>
                </a:lnTo>
                <a:lnTo>
                  <a:pt x="249025" y="1277228"/>
                </a:lnTo>
                <a:lnTo>
                  <a:pt x="302990" y="1320831"/>
                </a:lnTo>
                <a:lnTo>
                  <a:pt x="361235" y="1361229"/>
                </a:lnTo>
                <a:lnTo>
                  <a:pt x="423495" y="1398221"/>
                </a:lnTo>
                <a:lnTo>
                  <a:pt x="489501" y="1431608"/>
                </a:lnTo>
                <a:lnTo>
                  <a:pt x="558987" y="1461190"/>
                </a:lnTo>
                <a:lnTo>
                  <a:pt x="631686" y="1486769"/>
                </a:lnTo>
                <a:lnTo>
                  <a:pt x="707331" y="1508144"/>
                </a:lnTo>
                <a:lnTo>
                  <a:pt x="785655" y="1525116"/>
                </a:lnTo>
                <a:lnTo>
                  <a:pt x="866391" y="1537486"/>
                </a:lnTo>
                <a:lnTo>
                  <a:pt x="949273" y="1545054"/>
                </a:lnTo>
                <a:lnTo>
                  <a:pt x="1034034" y="1547622"/>
                </a:lnTo>
                <a:lnTo>
                  <a:pt x="1118788" y="1545054"/>
                </a:lnTo>
                <a:lnTo>
                  <a:pt x="1201654" y="1537486"/>
                </a:lnTo>
                <a:lnTo>
                  <a:pt x="1282366" y="1525116"/>
                </a:lnTo>
                <a:lnTo>
                  <a:pt x="1360657" y="1508144"/>
                </a:lnTo>
                <a:lnTo>
                  <a:pt x="1436262" y="1486769"/>
                </a:lnTo>
                <a:lnTo>
                  <a:pt x="1508916" y="1461190"/>
                </a:lnTo>
                <a:lnTo>
                  <a:pt x="1578352" y="1431608"/>
                </a:lnTo>
                <a:lnTo>
                  <a:pt x="1644304" y="1398221"/>
                </a:lnTo>
                <a:lnTo>
                  <a:pt x="1706508" y="1361229"/>
                </a:lnTo>
                <a:lnTo>
                  <a:pt x="1764696" y="1320831"/>
                </a:lnTo>
                <a:lnTo>
                  <a:pt x="1818604" y="1277228"/>
                </a:lnTo>
                <a:lnTo>
                  <a:pt x="1867966" y="1230617"/>
                </a:lnTo>
                <a:lnTo>
                  <a:pt x="1884426" y="121236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70583" y="4163567"/>
            <a:ext cx="1724660" cy="1294130"/>
          </a:xfrm>
          <a:custGeom>
            <a:avLst/>
            <a:gdLst/>
            <a:ahLst/>
            <a:cxnLst/>
            <a:rect l="l" t="t" r="r" b="b"/>
            <a:pathLst>
              <a:path w="1724659" h="1294129">
                <a:moveTo>
                  <a:pt x="1724405" y="646937"/>
                </a:moveTo>
                <a:lnTo>
                  <a:pt x="1721551" y="593867"/>
                </a:lnTo>
                <a:lnTo>
                  <a:pt x="1713133" y="541980"/>
                </a:lnTo>
                <a:lnTo>
                  <a:pt x="1699375" y="491443"/>
                </a:lnTo>
                <a:lnTo>
                  <a:pt x="1680496" y="442423"/>
                </a:lnTo>
                <a:lnTo>
                  <a:pt x="1656718" y="395085"/>
                </a:lnTo>
                <a:lnTo>
                  <a:pt x="1628263" y="349595"/>
                </a:lnTo>
                <a:lnTo>
                  <a:pt x="1595351" y="306121"/>
                </a:lnTo>
                <a:lnTo>
                  <a:pt x="1558204" y="264828"/>
                </a:lnTo>
                <a:lnTo>
                  <a:pt x="1517043" y="225883"/>
                </a:lnTo>
                <a:lnTo>
                  <a:pt x="1472088" y="189452"/>
                </a:lnTo>
                <a:lnTo>
                  <a:pt x="1423562" y="155701"/>
                </a:lnTo>
                <a:lnTo>
                  <a:pt x="1371685" y="124797"/>
                </a:lnTo>
                <a:lnTo>
                  <a:pt x="1316678" y="96906"/>
                </a:lnTo>
                <a:lnTo>
                  <a:pt x="1258763" y="72194"/>
                </a:lnTo>
                <a:lnTo>
                  <a:pt x="1198161" y="50827"/>
                </a:lnTo>
                <a:lnTo>
                  <a:pt x="1135093" y="32973"/>
                </a:lnTo>
                <a:lnTo>
                  <a:pt x="1069780" y="18796"/>
                </a:lnTo>
                <a:lnTo>
                  <a:pt x="1002443" y="8465"/>
                </a:lnTo>
                <a:lnTo>
                  <a:pt x="933304" y="2143"/>
                </a:lnTo>
                <a:lnTo>
                  <a:pt x="862583" y="0"/>
                </a:lnTo>
                <a:lnTo>
                  <a:pt x="791857" y="2143"/>
                </a:lnTo>
                <a:lnTo>
                  <a:pt x="722702" y="8465"/>
                </a:lnTo>
                <a:lnTo>
                  <a:pt x="655341" y="18796"/>
                </a:lnTo>
                <a:lnTo>
                  <a:pt x="589995" y="32973"/>
                </a:lnTo>
                <a:lnTo>
                  <a:pt x="526887" y="50827"/>
                </a:lnTo>
                <a:lnTo>
                  <a:pt x="466239" y="72194"/>
                </a:lnTo>
                <a:lnTo>
                  <a:pt x="408274" y="96906"/>
                </a:lnTo>
                <a:lnTo>
                  <a:pt x="353214" y="124797"/>
                </a:lnTo>
                <a:lnTo>
                  <a:pt x="301281" y="155701"/>
                </a:lnTo>
                <a:lnTo>
                  <a:pt x="252698" y="189452"/>
                </a:lnTo>
                <a:lnTo>
                  <a:pt x="207686" y="225883"/>
                </a:lnTo>
                <a:lnTo>
                  <a:pt x="166469" y="264828"/>
                </a:lnTo>
                <a:lnTo>
                  <a:pt x="129268" y="306121"/>
                </a:lnTo>
                <a:lnTo>
                  <a:pt x="96306" y="349595"/>
                </a:lnTo>
                <a:lnTo>
                  <a:pt x="67806" y="395085"/>
                </a:lnTo>
                <a:lnTo>
                  <a:pt x="43988" y="442423"/>
                </a:lnTo>
                <a:lnTo>
                  <a:pt x="25077" y="491443"/>
                </a:lnTo>
                <a:lnTo>
                  <a:pt x="11293" y="541980"/>
                </a:lnTo>
                <a:lnTo>
                  <a:pt x="2860" y="593867"/>
                </a:lnTo>
                <a:lnTo>
                  <a:pt x="0" y="646938"/>
                </a:lnTo>
                <a:lnTo>
                  <a:pt x="2860" y="700008"/>
                </a:lnTo>
                <a:lnTo>
                  <a:pt x="11293" y="751895"/>
                </a:lnTo>
                <a:lnTo>
                  <a:pt x="25077" y="802432"/>
                </a:lnTo>
                <a:lnTo>
                  <a:pt x="43988" y="851452"/>
                </a:lnTo>
                <a:lnTo>
                  <a:pt x="67806" y="898790"/>
                </a:lnTo>
                <a:lnTo>
                  <a:pt x="96306" y="944280"/>
                </a:lnTo>
                <a:lnTo>
                  <a:pt x="129268" y="987754"/>
                </a:lnTo>
                <a:lnTo>
                  <a:pt x="166469" y="1029047"/>
                </a:lnTo>
                <a:lnTo>
                  <a:pt x="207686" y="1067992"/>
                </a:lnTo>
                <a:lnTo>
                  <a:pt x="252698" y="1104423"/>
                </a:lnTo>
                <a:lnTo>
                  <a:pt x="301281" y="1138174"/>
                </a:lnTo>
                <a:lnTo>
                  <a:pt x="353214" y="1169078"/>
                </a:lnTo>
                <a:lnTo>
                  <a:pt x="408274" y="1196969"/>
                </a:lnTo>
                <a:lnTo>
                  <a:pt x="466239" y="1221681"/>
                </a:lnTo>
                <a:lnTo>
                  <a:pt x="526887" y="1243048"/>
                </a:lnTo>
                <a:lnTo>
                  <a:pt x="589995" y="1260902"/>
                </a:lnTo>
                <a:lnTo>
                  <a:pt x="655341" y="1275079"/>
                </a:lnTo>
                <a:lnTo>
                  <a:pt x="722702" y="1285410"/>
                </a:lnTo>
                <a:lnTo>
                  <a:pt x="791857" y="1291732"/>
                </a:lnTo>
                <a:lnTo>
                  <a:pt x="862583" y="1293876"/>
                </a:lnTo>
                <a:lnTo>
                  <a:pt x="933304" y="1291732"/>
                </a:lnTo>
                <a:lnTo>
                  <a:pt x="1002443" y="1285410"/>
                </a:lnTo>
                <a:lnTo>
                  <a:pt x="1069780" y="1275079"/>
                </a:lnTo>
                <a:lnTo>
                  <a:pt x="1135093" y="1260902"/>
                </a:lnTo>
                <a:lnTo>
                  <a:pt x="1198161" y="1243048"/>
                </a:lnTo>
                <a:lnTo>
                  <a:pt x="1258763" y="1221681"/>
                </a:lnTo>
                <a:lnTo>
                  <a:pt x="1316678" y="1196969"/>
                </a:lnTo>
                <a:lnTo>
                  <a:pt x="1371685" y="1169078"/>
                </a:lnTo>
                <a:lnTo>
                  <a:pt x="1423562" y="1138174"/>
                </a:lnTo>
                <a:lnTo>
                  <a:pt x="1472088" y="1104423"/>
                </a:lnTo>
                <a:lnTo>
                  <a:pt x="1517043" y="1067992"/>
                </a:lnTo>
                <a:lnTo>
                  <a:pt x="1558204" y="1029047"/>
                </a:lnTo>
                <a:lnTo>
                  <a:pt x="1595351" y="987754"/>
                </a:lnTo>
                <a:lnTo>
                  <a:pt x="1628263" y="944280"/>
                </a:lnTo>
                <a:lnTo>
                  <a:pt x="1656718" y="898790"/>
                </a:lnTo>
                <a:lnTo>
                  <a:pt x="1680496" y="851452"/>
                </a:lnTo>
                <a:lnTo>
                  <a:pt x="1699375" y="802432"/>
                </a:lnTo>
                <a:lnTo>
                  <a:pt x="1713133" y="751895"/>
                </a:lnTo>
                <a:lnTo>
                  <a:pt x="1721551" y="700008"/>
                </a:lnTo>
                <a:lnTo>
                  <a:pt x="1724405" y="64693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0583" y="4163567"/>
            <a:ext cx="1724660" cy="1294130"/>
          </a:xfrm>
          <a:custGeom>
            <a:avLst/>
            <a:gdLst/>
            <a:ahLst/>
            <a:cxnLst/>
            <a:rect l="l" t="t" r="r" b="b"/>
            <a:pathLst>
              <a:path w="1724659" h="1294129">
                <a:moveTo>
                  <a:pt x="862583" y="0"/>
                </a:moveTo>
                <a:lnTo>
                  <a:pt x="791857" y="2143"/>
                </a:lnTo>
                <a:lnTo>
                  <a:pt x="722702" y="8465"/>
                </a:lnTo>
                <a:lnTo>
                  <a:pt x="655341" y="18796"/>
                </a:lnTo>
                <a:lnTo>
                  <a:pt x="589995" y="32973"/>
                </a:lnTo>
                <a:lnTo>
                  <a:pt x="526887" y="50827"/>
                </a:lnTo>
                <a:lnTo>
                  <a:pt x="466239" y="72194"/>
                </a:lnTo>
                <a:lnTo>
                  <a:pt x="408274" y="96906"/>
                </a:lnTo>
                <a:lnTo>
                  <a:pt x="353214" y="124797"/>
                </a:lnTo>
                <a:lnTo>
                  <a:pt x="301281" y="155701"/>
                </a:lnTo>
                <a:lnTo>
                  <a:pt x="252698" y="189452"/>
                </a:lnTo>
                <a:lnTo>
                  <a:pt x="207686" y="225883"/>
                </a:lnTo>
                <a:lnTo>
                  <a:pt x="166469" y="264828"/>
                </a:lnTo>
                <a:lnTo>
                  <a:pt x="129268" y="306121"/>
                </a:lnTo>
                <a:lnTo>
                  <a:pt x="96306" y="349595"/>
                </a:lnTo>
                <a:lnTo>
                  <a:pt x="67806" y="395085"/>
                </a:lnTo>
                <a:lnTo>
                  <a:pt x="43988" y="442423"/>
                </a:lnTo>
                <a:lnTo>
                  <a:pt x="25077" y="491443"/>
                </a:lnTo>
                <a:lnTo>
                  <a:pt x="11293" y="541980"/>
                </a:lnTo>
                <a:lnTo>
                  <a:pt x="2860" y="593867"/>
                </a:lnTo>
                <a:lnTo>
                  <a:pt x="0" y="646938"/>
                </a:lnTo>
                <a:lnTo>
                  <a:pt x="2860" y="700008"/>
                </a:lnTo>
                <a:lnTo>
                  <a:pt x="11293" y="751895"/>
                </a:lnTo>
                <a:lnTo>
                  <a:pt x="25077" y="802432"/>
                </a:lnTo>
                <a:lnTo>
                  <a:pt x="43988" y="851452"/>
                </a:lnTo>
                <a:lnTo>
                  <a:pt x="67806" y="898790"/>
                </a:lnTo>
                <a:lnTo>
                  <a:pt x="96306" y="944280"/>
                </a:lnTo>
                <a:lnTo>
                  <a:pt x="129268" y="987754"/>
                </a:lnTo>
                <a:lnTo>
                  <a:pt x="166469" y="1029047"/>
                </a:lnTo>
                <a:lnTo>
                  <a:pt x="207686" y="1067992"/>
                </a:lnTo>
                <a:lnTo>
                  <a:pt x="252698" y="1104423"/>
                </a:lnTo>
                <a:lnTo>
                  <a:pt x="301281" y="1138174"/>
                </a:lnTo>
                <a:lnTo>
                  <a:pt x="353214" y="1169078"/>
                </a:lnTo>
                <a:lnTo>
                  <a:pt x="408274" y="1196969"/>
                </a:lnTo>
                <a:lnTo>
                  <a:pt x="466239" y="1221681"/>
                </a:lnTo>
                <a:lnTo>
                  <a:pt x="526887" y="1243048"/>
                </a:lnTo>
                <a:lnTo>
                  <a:pt x="589995" y="1260902"/>
                </a:lnTo>
                <a:lnTo>
                  <a:pt x="655341" y="1275079"/>
                </a:lnTo>
                <a:lnTo>
                  <a:pt x="722702" y="1285410"/>
                </a:lnTo>
                <a:lnTo>
                  <a:pt x="791857" y="1291732"/>
                </a:lnTo>
                <a:lnTo>
                  <a:pt x="862583" y="1293876"/>
                </a:lnTo>
                <a:lnTo>
                  <a:pt x="933304" y="1291732"/>
                </a:lnTo>
                <a:lnTo>
                  <a:pt x="1002443" y="1285410"/>
                </a:lnTo>
                <a:lnTo>
                  <a:pt x="1069780" y="1275079"/>
                </a:lnTo>
                <a:lnTo>
                  <a:pt x="1135093" y="1260902"/>
                </a:lnTo>
                <a:lnTo>
                  <a:pt x="1198161" y="1243048"/>
                </a:lnTo>
                <a:lnTo>
                  <a:pt x="1258763" y="1221681"/>
                </a:lnTo>
                <a:lnTo>
                  <a:pt x="1316678" y="1196969"/>
                </a:lnTo>
                <a:lnTo>
                  <a:pt x="1371685" y="1169078"/>
                </a:lnTo>
                <a:lnTo>
                  <a:pt x="1423562" y="1138174"/>
                </a:lnTo>
                <a:lnTo>
                  <a:pt x="1472088" y="1104423"/>
                </a:lnTo>
                <a:lnTo>
                  <a:pt x="1517043" y="1067992"/>
                </a:lnTo>
                <a:lnTo>
                  <a:pt x="1558204" y="1029047"/>
                </a:lnTo>
                <a:lnTo>
                  <a:pt x="1595351" y="987754"/>
                </a:lnTo>
                <a:lnTo>
                  <a:pt x="1628263" y="944280"/>
                </a:lnTo>
                <a:lnTo>
                  <a:pt x="1656718" y="898790"/>
                </a:lnTo>
                <a:lnTo>
                  <a:pt x="1680496" y="851452"/>
                </a:lnTo>
                <a:lnTo>
                  <a:pt x="1699375" y="802432"/>
                </a:lnTo>
                <a:lnTo>
                  <a:pt x="1713133" y="751895"/>
                </a:lnTo>
                <a:lnTo>
                  <a:pt x="1721551" y="700008"/>
                </a:lnTo>
                <a:lnTo>
                  <a:pt x="1724405" y="646937"/>
                </a:lnTo>
                <a:lnTo>
                  <a:pt x="1721551" y="593867"/>
                </a:lnTo>
                <a:lnTo>
                  <a:pt x="1713133" y="541980"/>
                </a:lnTo>
                <a:lnTo>
                  <a:pt x="1699375" y="491443"/>
                </a:lnTo>
                <a:lnTo>
                  <a:pt x="1680496" y="442423"/>
                </a:lnTo>
                <a:lnTo>
                  <a:pt x="1656718" y="395085"/>
                </a:lnTo>
                <a:lnTo>
                  <a:pt x="1628263" y="349595"/>
                </a:lnTo>
                <a:lnTo>
                  <a:pt x="1595351" y="306121"/>
                </a:lnTo>
                <a:lnTo>
                  <a:pt x="1558204" y="264828"/>
                </a:lnTo>
                <a:lnTo>
                  <a:pt x="1517043" y="225883"/>
                </a:lnTo>
                <a:lnTo>
                  <a:pt x="1472088" y="189452"/>
                </a:lnTo>
                <a:lnTo>
                  <a:pt x="1423562" y="155701"/>
                </a:lnTo>
                <a:lnTo>
                  <a:pt x="1371685" y="124797"/>
                </a:lnTo>
                <a:lnTo>
                  <a:pt x="1316678" y="96906"/>
                </a:lnTo>
                <a:lnTo>
                  <a:pt x="1258763" y="72194"/>
                </a:lnTo>
                <a:lnTo>
                  <a:pt x="1198161" y="50827"/>
                </a:lnTo>
                <a:lnTo>
                  <a:pt x="1135093" y="32973"/>
                </a:lnTo>
                <a:lnTo>
                  <a:pt x="1069780" y="18796"/>
                </a:lnTo>
                <a:lnTo>
                  <a:pt x="1002443" y="8465"/>
                </a:lnTo>
                <a:lnTo>
                  <a:pt x="933304" y="2143"/>
                </a:lnTo>
                <a:lnTo>
                  <a:pt x="86258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8489" y="4391795"/>
            <a:ext cx="15487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多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 句怎样联合完 成检索呢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53641" y="5849873"/>
            <a:ext cx="1559560" cy="1184275"/>
          </a:xfrm>
          <a:custGeom>
            <a:avLst/>
            <a:gdLst/>
            <a:ahLst/>
            <a:cxnLst/>
            <a:rect l="l" t="t" r="r" b="b"/>
            <a:pathLst>
              <a:path w="1559559" h="1184275">
                <a:moveTo>
                  <a:pt x="1559052" y="592074"/>
                </a:moveTo>
                <a:lnTo>
                  <a:pt x="1556467" y="543527"/>
                </a:lnTo>
                <a:lnTo>
                  <a:pt x="1548849" y="496059"/>
                </a:lnTo>
                <a:lnTo>
                  <a:pt x="1536397" y="449822"/>
                </a:lnTo>
                <a:lnTo>
                  <a:pt x="1519312" y="404969"/>
                </a:lnTo>
                <a:lnTo>
                  <a:pt x="1497794" y="361652"/>
                </a:lnTo>
                <a:lnTo>
                  <a:pt x="1472044" y="320023"/>
                </a:lnTo>
                <a:lnTo>
                  <a:pt x="1442263" y="280237"/>
                </a:lnTo>
                <a:lnTo>
                  <a:pt x="1408651" y="242444"/>
                </a:lnTo>
                <a:lnTo>
                  <a:pt x="1371409" y="206797"/>
                </a:lnTo>
                <a:lnTo>
                  <a:pt x="1330737" y="173450"/>
                </a:lnTo>
                <a:lnTo>
                  <a:pt x="1286837" y="142554"/>
                </a:lnTo>
                <a:lnTo>
                  <a:pt x="1239908" y="114263"/>
                </a:lnTo>
                <a:lnTo>
                  <a:pt x="1190151" y="88729"/>
                </a:lnTo>
                <a:lnTo>
                  <a:pt x="1137767" y="66104"/>
                </a:lnTo>
                <a:lnTo>
                  <a:pt x="1082956" y="46541"/>
                </a:lnTo>
                <a:lnTo>
                  <a:pt x="1025920" y="30193"/>
                </a:lnTo>
                <a:lnTo>
                  <a:pt x="966858" y="17212"/>
                </a:lnTo>
                <a:lnTo>
                  <a:pt x="905971" y="7751"/>
                </a:lnTo>
                <a:lnTo>
                  <a:pt x="843460" y="1963"/>
                </a:lnTo>
                <a:lnTo>
                  <a:pt x="779526" y="0"/>
                </a:lnTo>
                <a:lnTo>
                  <a:pt x="715591" y="1963"/>
                </a:lnTo>
                <a:lnTo>
                  <a:pt x="653080" y="7751"/>
                </a:lnTo>
                <a:lnTo>
                  <a:pt x="592193" y="17212"/>
                </a:lnTo>
                <a:lnTo>
                  <a:pt x="533131" y="30193"/>
                </a:lnTo>
                <a:lnTo>
                  <a:pt x="476095" y="46541"/>
                </a:lnTo>
                <a:lnTo>
                  <a:pt x="421284" y="66104"/>
                </a:lnTo>
                <a:lnTo>
                  <a:pt x="368900" y="88729"/>
                </a:lnTo>
                <a:lnTo>
                  <a:pt x="319143" y="114263"/>
                </a:lnTo>
                <a:lnTo>
                  <a:pt x="272214" y="142554"/>
                </a:lnTo>
                <a:lnTo>
                  <a:pt x="228314" y="173450"/>
                </a:lnTo>
                <a:lnTo>
                  <a:pt x="187642" y="206797"/>
                </a:lnTo>
                <a:lnTo>
                  <a:pt x="150400" y="242444"/>
                </a:lnTo>
                <a:lnTo>
                  <a:pt x="116788" y="280237"/>
                </a:lnTo>
                <a:lnTo>
                  <a:pt x="87007" y="320023"/>
                </a:lnTo>
                <a:lnTo>
                  <a:pt x="61257" y="361652"/>
                </a:lnTo>
                <a:lnTo>
                  <a:pt x="39739" y="404969"/>
                </a:lnTo>
                <a:lnTo>
                  <a:pt x="22654" y="449822"/>
                </a:lnTo>
                <a:lnTo>
                  <a:pt x="10202" y="496059"/>
                </a:lnTo>
                <a:lnTo>
                  <a:pt x="2584" y="543527"/>
                </a:lnTo>
                <a:lnTo>
                  <a:pt x="0" y="592074"/>
                </a:lnTo>
                <a:lnTo>
                  <a:pt x="2584" y="640620"/>
                </a:lnTo>
                <a:lnTo>
                  <a:pt x="10202" y="688088"/>
                </a:lnTo>
                <a:lnTo>
                  <a:pt x="22654" y="734325"/>
                </a:lnTo>
                <a:lnTo>
                  <a:pt x="39739" y="779178"/>
                </a:lnTo>
                <a:lnTo>
                  <a:pt x="61257" y="822495"/>
                </a:lnTo>
                <a:lnTo>
                  <a:pt x="87007" y="864124"/>
                </a:lnTo>
                <a:lnTo>
                  <a:pt x="116788" y="903910"/>
                </a:lnTo>
                <a:lnTo>
                  <a:pt x="137922" y="927673"/>
                </a:lnTo>
                <a:lnTo>
                  <a:pt x="137922" y="592074"/>
                </a:lnTo>
                <a:lnTo>
                  <a:pt x="140049" y="552124"/>
                </a:lnTo>
                <a:lnTo>
                  <a:pt x="146320" y="513055"/>
                </a:lnTo>
                <a:lnTo>
                  <a:pt x="156569" y="474993"/>
                </a:lnTo>
                <a:lnTo>
                  <a:pt x="170633" y="438064"/>
                </a:lnTo>
                <a:lnTo>
                  <a:pt x="188344" y="402395"/>
                </a:lnTo>
                <a:lnTo>
                  <a:pt x="209540" y="368112"/>
                </a:lnTo>
                <a:lnTo>
                  <a:pt x="234053" y="335341"/>
                </a:lnTo>
                <a:lnTo>
                  <a:pt x="261719" y="304208"/>
                </a:lnTo>
                <a:lnTo>
                  <a:pt x="292373" y="274840"/>
                </a:lnTo>
                <a:lnTo>
                  <a:pt x="325850" y="247364"/>
                </a:lnTo>
                <a:lnTo>
                  <a:pt x="361984" y="221904"/>
                </a:lnTo>
                <a:lnTo>
                  <a:pt x="400610" y="198589"/>
                </a:lnTo>
                <a:lnTo>
                  <a:pt x="441564" y="177543"/>
                </a:lnTo>
                <a:lnTo>
                  <a:pt x="484680" y="158894"/>
                </a:lnTo>
                <a:lnTo>
                  <a:pt x="529792" y="142767"/>
                </a:lnTo>
                <a:lnTo>
                  <a:pt x="576736" y="129290"/>
                </a:lnTo>
                <a:lnTo>
                  <a:pt x="625347" y="118587"/>
                </a:lnTo>
                <a:lnTo>
                  <a:pt x="675458" y="110786"/>
                </a:lnTo>
                <a:lnTo>
                  <a:pt x="726906" y="106013"/>
                </a:lnTo>
                <a:lnTo>
                  <a:pt x="779526" y="104393"/>
                </a:lnTo>
                <a:lnTo>
                  <a:pt x="832139" y="106013"/>
                </a:lnTo>
                <a:lnTo>
                  <a:pt x="883571" y="110786"/>
                </a:lnTo>
                <a:lnTo>
                  <a:pt x="933658" y="118587"/>
                </a:lnTo>
                <a:lnTo>
                  <a:pt x="982236" y="129290"/>
                </a:lnTo>
                <a:lnTo>
                  <a:pt x="1029140" y="142767"/>
                </a:lnTo>
                <a:lnTo>
                  <a:pt x="1074207" y="158894"/>
                </a:lnTo>
                <a:lnTo>
                  <a:pt x="1117272" y="177543"/>
                </a:lnTo>
                <a:lnTo>
                  <a:pt x="1158172" y="198589"/>
                </a:lnTo>
                <a:lnTo>
                  <a:pt x="1196743" y="221904"/>
                </a:lnTo>
                <a:lnTo>
                  <a:pt x="1232820" y="247364"/>
                </a:lnTo>
                <a:lnTo>
                  <a:pt x="1266240" y="274840"/>
                </a:lnTo>
                <a:lnTo>
                  <a:pt x="1296838" y="304208"/>
                </a:lnTo>
                <a:lnTo>
                  <a:pt x="1324451" y="335341"/>
                </a:lnTo>
                <a:lnTo>
                  <a:pt x="1348914" y="368112"/>
                </a:lnTo>
                <a:lnTo>
                  <a:pt x="1370064" y="402395"/>
                </a:lnTo>
                <a:lnTo>
                  <a:pt x="1387736" y="438064"/>
                </a:lnTo>
                <a:lnTo>
                  <a:pt x="1401766" y="474993"/>
                </a:lnTo>
                <a:lnTo>
                  <a:pt x="1411991" y="513055"/>
                </a:lnTo>
                <a:lnTo>
                  <a:pt x="1418246" y="552124"/>
                </a:lnTo>
                <a:lnTo>
                  <a:pt x="1420368" y="592074"/>
                </a:lnTo>
                <a:lnTo>
                  <a:pt x="1420368" y="928530"/>
                </a:lnTo>
                <a:lnTo>
                  <a:pt x="1442263" y="903910"/>
                </a:lnTo>
                <a:lnTo>
                  <a:pt x="1472044" y="864124"/>
                </a:lnTo>
                <a:lnTo>
                  <a:pt x="1497794" y="822495"/>
                </a:lnTo>
                <a:lnTo>
                  <a:pt x="1519312" y="779178"/>
                </a:lnTo>
                <a:lnTo>
                  <a:pt x="1536397" y="734325"/>
                </a:lnTo>
                <a:lnTo>
                  <a:pt x="1548849" y="688088"/>
                </a:lnTo>
                <a:lnTo>
                  <a:pt x="1556467" y="640620"/>
                </a:lnTo>
                <a:lnTo>
                  <a:pt x="1559052" y="592074"/>
                </a:lnTo>
                <a:close/>
              </a:path>
              <a:path w="1559559" h="1184275">
                <a:moveTo>
                  <a:pt x="1420368" y="928530"/>
                </a:moveTo>
                <a:lnTo>
                  <a:pt x="1420368" y="592074"/>
                </a:lnTo>
                <a:lnTo>
                  <a:pt x="1418246" y="632018"/>
                </a:lnTo>
                <a:lnTo>
                  <a:pt x="1411991" y="671071"/>
                </a:lnTo>
                <a:lnTo>
                  <a:pt x="1401766" y="709108"/>
                </a:lnTo>
                <a:lnTo>
                  <a:pt x="1387736" y="746004"/>
                </a:lnTo>
                <a:lnTo>
                  <a:pt x="1370064" y="781633"/>
                </a:lnTo>
                <a:lnTo>
                  <a:pt x="1348914" y="815871"/>
                </a:lnTo>
                <a:lnTo>
                  <a:pt x="1324451" y="848592"/>
                </a:lnTo>
                <a:lnTo>
                  <a:pt x="1296838" y="879671"/>
                </a:lnTo>
                <a:lnTo>
                  <a:pt x="1266240" y="908983"/>
                </a:lnTo>
                <a:lnTo>
                  <a:pt x="1232820" y="936402"/>
                </a:lnTo>
                <a:lnTo>
                  <a:pt x="1196743" y="961805"/>
                </a:lnTo>
                <a:lnTo>
                  <a:pt x="1158172" y="985064"/>
                </a:lnTo>
                <a:lnTo>
                  <a:pt x="1117272" y="1006056"/>
                </a:lnTo>
                <a:lnTo>
                  <a:pt x="1074207" y="1024656"/>
                </a:lnTo>
                <a:lnTo>
                  <a:pt x="1029140" y="1040737"/>
                </a:lnTo>
                <a:lnTo>
                  <a:pt x="982236" y="1054175"/>
                </a:lnTo>
                <a:lnTo>
                  <a:pt x="933658" y="1064844"/>
                </a:lnTo>
                <a:lnTo>
                  <a:pt x="883571" y="1072620"/>
                </a:lnTo>
                <a:lnTo>
                  <a:pt x="832139" y="1077378"/>
                </a:lnTo>
                <a:lnTo>
                  <a:pt x="779526" y="1078992"/>
                </a:lnTo>
                <a:lnTo>
                  <a:pt x="726906" y="1077378"/>
                </a:lnTo>
                <a:lnTo>
                  <a:pt x="675458" y="1072620"/>
                </a:lnTo>
                <a:lnTo>
                  <a:pt x="625347" y="1064844"/>
                </a:lnTo>
                <a:lnTo>
                  <a:pt x="576736" y="1054175"/>
                </a:lnTo>
                <a:lnTo>
                  <a:pt x="529792" y="1040737"/>
                </a:lnTo>
                <a:lnTo>
                  <a:pt x="484680" y="1024656"/>
                </a:lnTo>
                <a:lnTo>
                  <a:pt x="441564" y="1006056"/>
                </a:lnTo>
                <a:lnTo>
                  <a:pt x="400610" y="985064"/>
                </a:lnTo>
                <a:lnTo>
                  <a:pt x="361984" y="961805"/>
                </a:lnTo>
                <a:lnTo>
                  <a:pt x="325850" y="936402"/>
                </a:lnTo>
                <a:lnTo>
                  <a:pt x="292373" y="908983"/>
                </a:lnTo>
                <a:lnTo>
                  <a:pt x="261719" y="879671"/>
                </a:lnTo>
                <a:lnTo>
                  <a:pt x="234053" y="848592"/>
                </a:lnTo>
                <a:lnTo>
                  <a:pt x="209540" y="815871"/>
                </a:lnTo>
                <a:lnTo>
                  <a:pt x="188344" y="781633"/>
                </a:lnTo>
                <a:lnTo>
                  <a:pt x="170633" y="746004"/>
                </a:lnTo>
                <a:lnTo>
                  <a:pt x="156569" y="709108"/>
                </a:lnTo>
                <a:lnTo>
                  <a:pt x="146320" y="671071"/>
                </a:lnTo>
                <a:lnTo>
                  <a:pt x="140049" y="632018"/>
                </a:lnTo>
                <a:lnTo>
                  <a:pt x="137922" y="592074"/>
                </a:lnTo>
                <a:lnTo>
                  <a:pt x="137922" y="927673"/>
                </a:lnTo>
                <a:lnTo>
                  <a:pt x="187642" y="977350"/>
                </a:lnTo>
                <a:lnTo>
                  <a:pt x="228314" y="1010697"/>
                </a:lnTo>
                <a:lnTo>
                  <a:pt x="272214" y="1041593"/>
                </a:lnTo>
                <a:lnTo>
                  <a:pt x="319143" y="1069884"/>
                </a:lnTo>
                <a:lnTo>
                  <a:pt x="368900" y="1095418"/>
                </a:lnTo>
                <a:lnTo>
                  <a:pt x="421284" y="1118043"/>
                </a:lnTo>
                <a:lnTo>
                  <a:pt x="476095" y="1137606"/>
                </a:lnTo>
                <a:lnTo>
                  <a:pt x="533131" y="1153954"/>
                </a:lnTo>
                <a:lnTo>
                  <a:pt x="592193" y="1166935"/>
                </a:lnTo>
                <a:lnTo>
                  <a:pt x="653080" y="1176396"/>
                </a:lnTo>
                <a:lnTo>
                  <a:pt x="715591" y="1182184"/>
                </a:lnTo>
                <a:lnTo>
                  <a:pt x="779526" y="1184148"/>
                </a:lnTo>
                <a:lnTo>
                  <a:pt x="843460" y="1182184"/>
                </a:lnTo>
                <a:lnTo>
                  <a:pt x="905971" y="1176396"/>
                </a:lnTo>
                <a:lnTo>
                  <a:pt x="966858" y="1166935"/>
                </a:lnTo>
                <a:lnTo>
                  <a:pt x="1025920" y="1153954"/>
                </a:lnTo>
                <a:lnTo>
                  <a:pt x="1082956" y="1137606"/>
                </a:lnTo>
                <a:lnTo>
                  <a:pt x="1137767" y="1118043"/>
                </a:lnTo>
                <a:lnTo>
                  <a:pt x="1190151" y="1095418"/>
                </a:lnTo>
                <a:lnTo>
                  <a:pt x="1239908" y="1069884"/>
                </a:lnTo>
                <a:lnTo>
                  <a:pt x="1286837" y="1041593"/>
                </a:lnTo>
                <a:lnTo>
                  <a:pt x="1330737" y="1010697"/>
                </a:lnTo>
                <a:lnTo>
                  <a:pt x="1371409" y="977350"/>
                </a:lnTo>
                <a:lnTo>
                  <a:pt x="1408651" y="941703"/>
                </a:lnTo>
                <a:lnTo>
                  <a:pt x="1420368" y="92853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82419" y="5946647"/>
            <a:ext cx="1301750" cy="990600"/>
          </a:xfrm>
          <a:custGeom>
            <a:avLst/>
            <a:gdLst/>
            <a:ahLst/>
            <a:cxnLst/>
            <a:rect l="l" t="t" r="r" b="b"/>
            <a:pathLst>
              <a:path w="1301750" h="990600">
                <a:moveTo>
                  <a:pt x="1301496" y="495300"/>
                </a:moveTo>
                <a:lnTo>
                  <a:pt x="1299335" y="454676"/>
                </a:lnTo>
                <a:lnTo>
                  <a:pt x="1292965" y="414957"/>
                </a:lnTo>
                <a:lnTo>
                  <a:pt x="1282555" y="376269"/>
                </a:lnTo>
                <a:lnTo>
                  <a:pt x="1268272" y="338742"/>
                </a:lnTo>
                <a:lnTo>
                  <a:pt x="1250287" y="302502"/>
                </a:lnTo>
                <a:lnTo>
                  <a:pt x="1228766" y="267676"/>
                </a:lnTo>
                <a:lnTo>
                  <a:pt x="1203880" y="234392"/>
                </a:lnTo>
                <a:lnTo>
                  <a:pt x="1175796" y="202777"/>
                </a:lnTo>
                <a:lnTo>
                  <a:pt x="1144683" y="172959"/>
                </a:lnTo>
                <a:lnTo>
                  <a:pt x="1110710" y="145065"/>
                </a:lnTo>
                <a:lnTo>
                  <a:pt x="1074045" y="119223"/>
                </a:lnTo>
                <a:lnTo>
                  <a:pt x="1034856" y="95560"/>
                </a:lnTo>
                <a:lnTo>
                  <a:pt x="993314" y="74204"/>
                </a:lnTo>
                <a:lnTo>
                  <a:pt x="949585" y="55282"/>
                </a:lnTo>
                <a:lnTo>
                  <a:pt x="903839" y="38921"/>
                </a:lnTo>
                <a:lnTo>
                  <a:pt x="856244" y="25249"/>
                </a:lnTo>
                <a:lnTo>
                  <a:pt x="806968" y="14394"/>
                </a:lnTo>
                <a:lnTo>
                  <a:pt x="756182" y="6482"/>
                </a:lnTo>
                <a:lnTo>
                  <a:pt x="704052" y="1641"/>
                </a:lnTo>
                <a:lnTo>
                  <a:pt x="650748" y="0"/>
                </a:lnTo>
                <a:lnTo>
                  <a:pt x="597340" y="1641"/>
                </a:lnTo>
                <a:lnTo>
                  <a:pt x="545128" y="6482"/>
                </a:lnTo>
                <a:lnTo>
                  <a:pt x="494279" y="14394"/>
                </a:lnTo>
                <a:lnTo>
                  <a:pt x="444959" y="25249"/>
                </a:lnTo>
                <a:lnTo>
                  <a:pt x="397335" y="38921"/>
                </a:lnTo>
                <a:lnTo>
                  <a:pt x="351574" y="55282"/>
                </a:lnTo>
                <a:lnTo>
                  <a:pt x="307843" y="74204"/>
                </a:lnTo>
                <a:lnTo>
                  <a:pt x="266309" y="95560"/>
                </a:lnTo>
                <a:lnTo>
                  <a:pt x="227139" y="119223"/>
                </a:lnTo>
                <a:lnTo>
                  <a:pt x="190500" y="145065"/>
                </a:lnTo>
                <a:lnTo>
                  <a:pt x="156557" y="172959"/>
                </a:lnTo>
                <a:lnTo>
                  <a:pt x="125480" y="202777"/>
                </a:lnTo>
                <a:lnTo>
                  <a:pt x="97433" y="234392"/>
                </a:lnTo>
                <a:lnTo>
                  <a:pt x="72585" y="267676"/>
                </a:lnTo>
                <a:lnTo>
                  <a:pt x="51101" y="302502"/>
                </a:lnTo>
                <a:lnTo>
                  <a:pt x="33150" y="338742"/>
                </a:lnTo>
                <a:lnTo>
                  <a:pt x="18897" y="376269"/>
                </a:lnTo>
                <a:lnTo>
                  <a:pt x="8510" y="414957"/>
                </a:lnTo>
                <a:lnTo>
                  <a:pt x="2155" y="454676"/>
                </a:lnTo>
                <a:lnTo>
                  <a:pt x="0" y="495300"/>
                </a:lnTo>
                <a:lnTo>
                  <a:pt x="2155" y="535923"/>
                </a:lnTo>
                <a:lnTo>
                  <a:pt x="8510" y="575642"/>
                </a:lnTo>
                <a:lnTo>
                  <a:pt x="18897" y="614330"/>
                </a:lnTo>
                <a:lnTo>
                  <a:pt x="33150" y="651857"/>
                </a:lnTo>
                <a:lnTo>
                  <a:pt x="51101" y="688097"/>
                </a:lnTo>
                <a:lnTo>
                  <a:pt x="72585" y="722923"/>
                </a:lnTo>
                <a:lnTo>
                  <a:pt x="97433" y="756207"/>
                </a:lnTo>
                <a:lnTo>
                  <a:pt x="125480" y="787822"/>
                </a:lnTo>
                <a:lnTo>
                  <a:pt x="156557" y="817640"/>
                </a:lnTo>
                <a:lnTo>
                  <a:pt x="190500" y="845534"/>
                </a:lnTo>
                <a:lnTo>
                  <a:pt x="227139" y="871376"/>
                </a:lnTo>
                <a:lnTo>
                  <a:pt x="266309" y="895039"/>
                </a:lnTo>
                <a:lnTo>
                  <a:pt x="307843" y="916395"/>
                </a:lnTo>
                <a:lnTo>
                  <a:pt x="351574" y="935317"/>
                </a:lnTo>
                <a:lnTo>
                  <a:pt x="397335" y="951678"/>
                </a:lnTo>
                <a:lnTo>
                  <a:pt x="444959" y="965350"/>
                </a:lnTo>
                <a:lnTo>
                  <a:pt x="494279" y="976205"/>
                </a:lnTo>
                <a:lnTo>
                  <a:pt x="545128" y="984117"/>
                </a:lnTo>
                <a:lnTo>
                  <a:pt x="597340" y="988958"/>
                </a:lnTo>
                <a:lnTo>
                  <a:pt x="650748" y="990600"/>
                </a:lnTo>
                <a:lnTo>
                  <a:pt x="704052" y="988958"/>
                </a:lnTo>
                <a:lnTo>
                  <a:pt x="756182" y="984117"/>
                </a:lnTo>
                <a:lnTo>
                  <a:pt x="806968" y="976205"/>
                </a:lnTo>
                <a:lnTo>
                  <a:pt x="856244" y="965350"/>
                </a:lnTo>
                <a:lnTo>
                  <a:pt x="903839" y="951678"/>
                </a:lnTo>
                <a:lnTo>
                  <a:pt x="949585" y="935317"/>
                </a:lnTo>
                <a:lnTo>
                  <a:pt x="993314" y="916395"/>
                </a:lnTo>
                <a:lnTo>
                  <a:pt x="1034856" y="895039"/>
                </a:lnTo>
                <a:lnTo>
                  <a:pt x="1074045" y="871376"/>
                </a:lnTo>
                <a:lnTo>
                  <a:pt x="1110710" y="845534"/>
                </a:lnTo>
                <a:lnTo>
                  <a:pt x="1144683" y="817640"/>
                </a:lnTo>
                <a:lnTo>
                  <a:pt x="1175796" y="787822"/>
                </a:lnTo>
                <a:lnTo>
                  <a:pt x="1203880" y="756207"/>
                </a:lnTo>
                <a:lnTo>
                  <a:pt x="1228766" y="722923"/>
                </a:lnTo>
                <a:lnTo>
                  <a:pt x="1250287" y="688097"/>
                </a:lnTo>
                <a:lnTo>
                  <a:pt x="1268272" y="651857"/>
                </a:lnTo>
                <a:lnTo>
                  <a:pt x="1282555" y="614330"/>
                </a:lnTo>
                <a:lnTo>
                  <a:pt x="1292965" y="575642"/>
                </a:lnTo>
                <a:lnTo>
                  <a:pt x="1299335" y="535923"/>
                </a:lnTo>
                <a:lnTo>
                  <a:pt x="1301496" y="4953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82419" y="5946647"/>
            <a:ext cx="1301750" cy="990600"/>
          </a:xfrm>
          <a:custGeom>
            <a:avLst/>
            <a:gdLst/>
            <a:ahLst/>
            <a:cxnLst/>
            <a:rect l="l" t="t" r="r" b="b"/>
            <a:pathLst>
              <a:path w="1301750" h="990600">
                <a:moveTo>
                  <a:pt x="650748" y="0"/>
                </a:moveTo>
                <a:lnTo>
                  <a:pt x="597340" y="1641"/>
                </a:lnTo>
                <a:lnTo>
                  <a:pt x="545128" y="6482"/>
                </a:lnTo>
                <a:lnTo>
                  <a:pt x="494279" y="14394"/>
                </a:lnTo>
                <a:lnTo>
                  <a:pt x="444959" y="25249"/>
                </a:lnTo>
                <a:lnTo>
                  <a:pt x="397335" y="38921"/>
                </a:lnTo>
                <a:lnTo>
                  <a:pt x="351574" y="55282"/>
                </a:lnTo>
                <a:lnTo>
                  <a:pt x="307843" y="74204"/>
                </a:lnTo>
                <a:lnTo>
                  <a:pt x="266309" y="95560"/>
                </a:lnTo>
                <a:lnTo>
                  <a:pt x="227139" y="119223"/>
                </a:lnTo>
                <a:lnTo>
                  <a:pt x="190500" y="145065"/>
                </a:lnTo>
                <a:lnTo>
                  <a:pt x="156557" y="172959"/>
                </a:lnTo>
                <a:lnTo>
                  <a:pt x="125480" y="202777"/>
                </a:lnTo>
                <a:lnTo>
                  <a:pt x="97433" y="234392"/>
                </a:lnTo>
                <a:lnTo>
                  <a:pt x="72585" y="267676"/>
                </a:lnTo>
                <a:lnTo>
                  <a:pt x="51101" y="302502"/>
                </a:lnTo>
                <a:lnTo>
                  <a:pt x="33150" y="338742"/>
                </a:lnTo>
                <a:lnTo>
                  <a:pt x="18897" y="376269"/>
                </a:lnTo>
                <a:lnTo>
                  <a:pt x="8510" y="414957"/>
                </a:lnTo>
                <a:lnTo>
                  <a:pt x="2155" y="454676"/>
                </a:lnTo>
                <a:lnTo>
                  <a:pt x="0" y="495300"/>
                </a:lnTo>
                <a:lnTo>
                  <a:pt x="2155" y="535923"/>
                </a:lnTo>
                <a:lnTo>
                  <a:pt x="8510" y="575642"/>
                </a:lnTo>
                <a:lnTo>
                  <a:pt x="18897" y="614330"/>
                </a:lnTo>
                <a:lnTo>
                  <a:pt x="33150" y="651857"/>
                </a:lnTo>
                <a:lnTo>
                  <a:pt x="51101" y="688097"/>
                </a:lnTo>
                <a:lnTo>
                  <a:pt x="72585" y="722923"/>
                </a:lnTo>
                <a:lnTo>
                  <a:pt x="97433" y="756207"/>
                </a:lnTo>
                <a:lnTo>
                  <a:pt x="125480" y="787822"/>
                </a:lnTo>
                <a:lnTo>
                  <a:pt x="156557" y="817640"/>
                </a:lnTo>
                <a:lnTo>
                  <a:pt x="190500" y="845534"/>
                </a:lnTo>
                <a:lnTo>
                  <a:pt x="227139" y="871376"/>
                </a:lnTo>
                <a:lnTo>
                  <a:pt x="266309" y="895039"/>
                </a:lnTo>
                <a:lnTo>
                  <a:pt x="307843" y="916395"/>
                </a:lnTo>
                <a:lnTo>
                  <a:pt x="351574" y="935317"/>
                </a:lnTo>
                <a:lnTo>
                  <a:pt x="397335" y="951678"/>
                </a:lnTo>
                <a:lnTo>
                  <a:pt x="444959" y="965350"/>
                </a:lnTo>
                <a:lnTo>
                  <a:pt x="494279" y="976205"/>
                </a:lnTo>
                <a:lnTo>
                  <a:pt x="545128" y="984117"/>
                </a:lnTo>
                <a:lnTo>
                  <a:pt x="597340" y="988958"/>
                </a:lnTo>
                <a:lnTo>
                  <a:pt x="650748" y="990600"/>
                </a:lnTo>
                <a:lnTo>
                  <a:pt x="704052" y="988958"/>
                </a:lnTo>
                <a:lnTo>
                  <a:pt x="756182" y="984117"/>
                </a:lnTo>
                <a:lnTo>
                  <a:pt x="806968" y="976205"/>
                </a:lnTo>
                <a:lnTo>
                  <a:pt x="856244" y="965350"/>
                </a:lnTo>
                <a:lnTo>
                  <a:pt x="903839" y="951678"/>
                </a:lnTo>
                <a:lnTo>
                  <a:pt x="949585" y="935317"/>
                </a:lnTo>
                <a:lnTo>
                  <a:pt x="993314" y="916395"/>
                </a:lnTo>
                <a:lnTo>
                  <a:pt x="1034856" y="895039"/>
                </a:lnTo>
                <a:lnTo>
                  <a:pt x="1074045" y="871376"/>
                </a:lnTo>
                <a:lnTo>
                  <a:pt x="1110710" y="845534"/>
                </a:lnTo>
                <a:lnTo>
                  <a:pt x="1144683" y="817640"/>
                </a:lnTo>
                <a:lnTo>
                  <a:pt x="1175796" y="787822"/>
                </a:lnTo>
                <a:lnTo>
                  <a:pt x="1203880" y="756207"/>
                </a:lnTo>
                <a:lnTo>
                  <a:pt x="1228766" y="722923"/>
                </a:lnTo>
                <a:lnTo>
                  <a:pt x="1250287" y="688097"/>
                </a:lnTo>
                <a:lnTo>
                  <a:pt x="1268272" y="651857"/>
                </a:lnTo>
                <a:lnTo>
                  <a:pt x="1282555" y="614330"/>
                </a:lnTo>
                <a:lnTo>
                  <a:pt x="1292965" y="575642"/>
                </a:lnTo>
                <a:lnTo>
                  <a:pt x="1299335" y="535923"/>
                </a:lnTo>
                <a:lnTo>
                  <a:pt x="1301496" y="495300"/>
                </a:lnTo>
                <a:lnTo>
                  <a:pt x="1299335" y="454676"/>
                </a:lnTo>
                <a:lnTo>
                  <a:pt x="1292965" y="414957"/>
                </a:lnTo>
                <a:lnTo>
                  <a:pt x="1282555" y="376269"/>
                </a:lnTo>
                <a:lnTo>
                  <a:pt x="1268272" y="338742"/>
                </a:lnTo>
                <a:lnTo>
                  <a:pt x="1250287" y="302502"/>
                </a:lnTo>
                <a:lnTo>
                  <a:pt x="1228766" y="267676"/>
                </a:lnTo>
                <a:lnTo>
                  <a:pt x="1203880" y="234392"/>
                </a:lnTo>
                <a:lnTo>
                  <a:pt x="1175796" y="202777"/>
                </a:lnTo>
                <a:lnTo>
                  <a:pt x="1144683" y="172959"/>
                </a:lnTo>
                <a:lnTo>
                  <a:pt x="1110710" y="145065"/>
                </a:lnTo>
                <a:lnTo>
                  <a:pt x="1074045" y="119223"/>
                </a:lnTo>
                <a:lnTo>
                  <a:pt x="1034856" y="95560"/>
                </a:lnTo>
                <a:lnTo>
                  <a:pt x="993314" y="74204"/>
                </a:lnTo>
                <a:lnTo>
                  <a:pt x="949585" y="55282"/>
                </a:lnTo>
                <a:lnTo>
                  <a:pt x="903839" y="38921"/>
                </a:lnTo>
                <a:lnTo>
                  <a:pt x="856244" y="25249"/>
                </a:lnTo>
                <a:lnTo>
                  <a:pt x="806968" y="14394"/>
                </a:lnTo>
                <a:lnTo>
                  <a:pt x="756182" y="6482"/>
                </a:lnTo>
                <a:lnTo>
                  <a:pt x="704052" y="1641"/>
                </a:lnTo>
                <a:lnTo>
                  <a:pt x="65074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18677" y="3697223"/>
            <a:ext cx="76200" cy="382905"/>
          </a:xfrm>
          <a:custGeom>
            <a:avLst/>
            <a:gdLst/>
            <a:ahLst/>
            <a:cxnLst/>
            <a:rect l="l" t="t" r="r" b="b"/>
            <a:pathLst>
              <a:path w="76200" h="382904">
                <a:moveTo>
                  <a:pt x="33587" y="306324"/>
                </a:moveTo>
                <a:lnTo>
                  <a:pt x="0" y="306324"/>
                </a:lnTo>
                <a:lnTo>
                  <a:pt x="33528" y="373380"/>
                </a:lnTo>
                <a:lnTo>
                  <a:pt x="33528" y="318516"/>
                </a:lnTo>
                <a:lnTo>
                  <a:pt x="33587" y="306324"/>
                </a:lnTo>
                <a:close/>
              </a:path>
              <a:path w="76200" h="382904">
                <a:moveTo>
                  <a:pt x="43465" y="306324"/>
                </a:moveTo>
                <a:lnTo>
                  <a:pt x="33587" y="306324"/>
                </a:lnTo>
                <a:lnTo>
                  <a:pt x="33528" y="318516"/>
                </a:lnTo>
                <a:lnTo>
                  <a:pt x="35052" y="322326"/>
                </a:lnTo>
                <a:lnTo>
                  <a:pt x="38100" y="323850"/>
                </a:lnTo>
                <a:lnTo>
                  <a:pt x="41910" y="322326"/>
                </a:lnTo>
                <a:lnTo>
                  <a:pt x="43434" y="319278"/>
                </a:lnTo>
                <a:lnTo>
                  <a:pt x="43465" y="306324"/>
                </a:lnTo>
                <a:close/>
              </a:path>
              <a:path w="76200" h="382904">
                <a:moveTo>
                  <a:pt x="76200" y="306324"/>
                </a:moveTo>
                <a:lnTo>
                  <a:pt x="43465" y="306324"/>
                </a:lnTo>
                <a:lnTo>
                  <a:pt x="43434" y="319278"/>
                </a:lnTo>
                <a:lnTo>
                  <a:pt x="41910" y="322326"/>
                </a:lnTo>
                <a:lnTo>
                  <a:pt x="38100" y="323850"/>
                </a:lnTo>
                <a:lnTo>
                  <a:pt x="35052" y="322326"/>
                </a:lnTo>
                <a:lnTo>
                  <a:pt x="33528" y="318516"/>
                </a:lnTo>
                <a:lnTo>
                  <a:pt x="33528" y="373380"/>
                </a:lnTo>
                <a:lnTo>
                  <a:pt x="38100" y="382524"/>
                </a:lnTo>
                <a:lnTo>
                  <a:pt x="76200" y="306324"/>
                </a:lnTo>
                <a:close/>
              </a:path>
              <a:path w="76200" h="382904">
                <a:moveTo>
                  <a:pt x="44196" y="4572"/>
                </a:moveTo>
                <a:lnTo>
                  <a:pt x="43434" y="1524"/>
                </a:lnTo>
                <a:lnTo>
                  <a:pt x="39624" y="0"/>
                </a:lnTo>
                <a:lnTo>
                  <a:pt x="36576" y="1524"/>
                </a:lnTo>
                <a:lnTo>
                  <a:pt x="35052" y="4572"/>
                </a:lnTo>
                <a:lnTo>
                  <a:pt x="33587" y="306324"/>
                </a:lnTo>
                <a:lnTo>
                  <a:pt x="43465" y="306324"/>
                </a:lnTo>
                <a:lnTo>
                  <a:pt x="44196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01151" y="5510021"/>
            <a:ext cx="76200" cy="382905"/>
          </a:xfrm>
          <a:custGeom>
            <a:avLst/>
            <a:gdLst/>
            <a:ahLst/>
            <a:cxnLst/>
            <a:rect l="l" t="t" r="r" b="b"/>
            <a:pathLst>
              <a:path w="76200" h="382904">
                <a:moveTo>
                  <a:pt x="33590" y="306324"/>
                </a:moveTo>
                <a:lnTo>
                  <a:pt x="0" y="306324"/>
                </a:lnTo>
                <a:lnTo>
                  <a:pt x="33528" y="373380"/>
                </a:lnTo>
                <a:lnTo>
                  <a:pt x="33528" y="319278"/>
                </a:lnTo>
                <a:lnTo>
                  <a:pt x="33590" y="306324"/>
                </a:lnTo>
                <a:close/>
              </a:path>
              <a:path w="76200" h="382904">
                <a:moveTo>
                  <a:pt x="43465" y="306324"/>
                </a:moveTo>
                <a:lnTo>
                  <a:pt x="33590" y="306324"/>
                </a:lnTo>
                <a:lnTo>
                  <a:pt x="33528" y="319278"/>
                </a:lnTo>
                <a:lnTo>
                  <a:pt x="35052" y="322326"/>
                </a:lnTo>
                <a:lnTo>
                  <a:pt x="38100" y="323850"/>
                </a:lnTo>
                <a:lnTo>
                  <a:pt x="41910" y="322326"/>
                </a:lnTo>
                <a:lnTo>
                  <a:pt x="43434" y="319278"/>
                </a:lnTo>
                <a:lnTo>
                  <a:pt x="43465" y="306324"/>
                </a:lnTo>
                <a:close/>
              </a:path>
              <a:path w="76200" h="382904">
                <a:moveTo>
                  <a:pt x="76200" y="306324"/>
                </a:moveTo>
                <a:lnTo>
                  <a:pt x="43465" y="306324"/>
                </a:lnTo>
                <a:lnTo>
                  <a:pt x="43434" y="319278"/>
                </a:lnTo>
                <a:lnTo>
                  <a:pt x="41910" y="322326"/>
                </a:lnTo>
                <a:lnTo>
                  <a:pt x="38100" y="323850"/>
                </a:lnTo>
                <a:lnTo>
                  <a:pt x="35052" y="322326"/>
                </a:lnTo>
                <a:lnTo>
                  <a:pt x="33528" y="319278"/>
                </a:lnTo>
                <a:lnTo>
                  <a:pt x="33528" y="373380"/>
                </a:lnTo>
                <a:lnTo>
                  <a:pt x="38100" y="382524"/>
                </a:lnTo>
                <a:lnTo>
                  <a:pt x="76200" y="306324"/>
                </a:lnTo>
                <a:close/>
              </a:path>
              <a:path w="76200" h="382904">
                <a:moveTo>
                  <a:pt x="44196" y="4572"/>
                </a:moveTo>
                <a:lnTo>
                  <a:pt x="43434" y="1524"/>
                </a:lnTo>
                <a:lnTo>
                  <a:pt x="39624" y="0"/>
                </a:lnTo>
                <a:lnTo>
                  <a:pt x="36576" y="1524"/>
                </a:lnTo>
                <a:lnTo>
                  <a:pt x="35052" y="4572"/>
                </a:lnTo>
                <a:lnTo>
                  <a:pt x="33590" y="306324"/>
                </a:lnTo>
                <a:lnTo>
                  <a:pt x="43465" y="306324"/>
                </a:lnTo>
                <a:lnTo>
                  <a:pt x="44196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2239" y="6141347"/>
            <a:ext cx="1041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9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SQL+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algn="ctr">
              <a:lnSpc>
                <a:spcPts val="239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4" y="1397982"/>
            <a:ext cx="5368665" cy="1761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再如：在SQL</a:t>
            </a:r>
            <a:r>
              <a:rPr sz="2000" b="1" spc="-5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语句检索结果之上再进行</a:t>
            </a:r>
            <a:r>
              <a:rPr lang="zh-CN" altLang="en-US" sz="2000" b="1" spc="-5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处理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L-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uery1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47419" marR="175895" indent="-478155">
              <a:lnSpc>
                <a:spcPct val="130300"/>
              </a:lnSpc>
              <a:tabLst>
                <a:tab pos="979805" algn="l"/>
                <a:tab pos="4529455" algn="l"/>
              </a:tabLst>
            </a:pP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Fo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		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Every-R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cord-By-S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L-Query1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Do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Process the R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cord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Next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2035" y="3569042"/>
            <a:ext cx="5781675" cy="204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L-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uery2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90220" marR="5080" indent="-478155">
              <a:lnSpc>
                <a:spcPct val="130300"/>
              </a:lnSpc>
              <a:tabLst>
                <a:tab pos="316865" algn="l"/>
              </a:tabLst>
            </a:pP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f	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Record-By-SQL-Query2 </a:t>
            </a:r>
            <a:r>
              <a:rPr sz="16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atisf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some-conditio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1600" b="1" spc="5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Then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Process the R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cord (condition true)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Else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1132205" indent="477520">
              <a:lnSpc>
                <a:spcPct val="1303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Process the Record (condition false)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If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1 </a:t>
            </a:r>
            <a:r>
              <a:rPr lang="zh-CN" altLang="en-US" spc="-5" dirty="0">
                <a:cs typeface="华文中宋"/>
              </a:rPr>
              <a:t>嵌入式</a:t>
            </a:r>
            <a:r>
              <a:rPr lang="en-US" altLang="zh-CN" spc="-5" dirty="0">
                <a:cs typeface="华文中宋"/>
              </a:rPr>
              <a:t>SQL</a:t>
            </a:r>
            <a:r>
              <a:rPr lang="zh-CN" altLang="en-US" spc="-5" dirty="0">
                <a:cs typeface="华文中宋"/>
              </a:rPr>
              <a:t>语言概述</a:t>
            </a:r>
            <a:endParaRPr dirty="0"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8965" y="2179320"/>
            <a:ext cx="1733550" cy="1564005"/>
          </a:xfrm>
          <a:custGeom>
            <a:avLst/>
            <a:gdLst/>
            <a:ahLst/>
            <a:cxnLst/>
            <a:rect l="l" t="t" r="r" b="b"/>
            <a:pathLst>
              <a:path w="1733550" h="1564004">
                <a:moveTo>
                  <a:pt x="1733550" y="781811"/>
                </a:moveTo>
                <a:lnTo>
                  <a:pt x="1730678" y="717654"/>
                </a:lnTo>
                <a:lnTo>
                  <a:pt x="1722210" y="654932"/>
                </a:lnTo>
                <a:lnTo>
                  <a:pt x="1708369" y="593845"/>
                </a:lnTo>
                <a:lnTo>
                  <a:pt x="1689378" y="534594"/>
                </a:lnTo>
                <a:lnTo>
                  <a:pt x="1665458" y="477381"/>
                </a:lnTo>
                <a:lnTo>
                  <a:pt x="1636831" y="422404"/>
                </a:lnTo>
                <a:lnTo>
                  <a:pt x="1603721" y="369866"/>
                </a:lnTo>
                <a:lnTo>
                  <a:pt x="1566348" y="319966"/>
                </a:lnTo>
                <a:lnTo>
                  <a:pt x="1524937" y="272906"/>
                </a:lnTo>
                <a:lnTo>
                  <a:pt x="1479708" y="228885"/>
                </a:lnTo>
                <a:lnTo>
                  <a:pt x="1430885" y="188105"/>
                </a:lnTo>
                <a:lnTo>
                  <a:pt x="1378689" y="150766"/>
                </a:lnTo>
                <a:lnTo>
                  <a:pt x="1323343" y="117068"/>
                </a:lnTo>
                <a:lnTo>
                  <a:pt x="1265070" y="87213"/>
                </a:lnTo>
                <a:lnTo>
                  <a:pt x="1204090" y="61400"/>
                </a:lnTo>
                <a:lnTo>
                  <a:pt x="1140628" y="39831"/>
                </a:lnTo>
                <a:lnTo>
                  <a:pt x="1074905" y="22705"/>
                </a:lnTo>
                <a:lnTo>
                  <a:pt x="1007143" y="10225"/>
                </a:lnTo>
                <a:lnTo>
                  <a:pt x="937565" y="2589"/>
                </a:lnTo>
                <a:lnTo>
                  <a:pt x="866394" y="0"/>
                </a:lnTo>
                <a:lnTo>
                  <a:pt x="795330" y="2589"/>
                </a:lnTo>
                <a:lnTo>
                  <a:pt x="725850" y="10225"/>
                </a:lnTo>
                <a:lnTo>
                  <a:pt x="658176" y="22705"/>
                </a:lnTo>
                <a:lnTo>
                  <a:pt x="592531" y="39831"/>
                </a:lnTo>
                <a:lnTo>
                  <a:pt x="529137" y="61400"/>
                </a:lnTo>
                <a:lnTo>
                  <a:pt x="468218" y="87213"/>
                </a:lnTo>
                <a:lnTo>
                  <a:pt x="409996" y="117068"/>
                </a:lnTo>
                <a:lnTo>
                  <a:pt x="354695" y="150766"/>
                </a:lnTo>
                <a:lnTo>
                  <a:pt x="302537" y="188105"/>
                </a:lnTo>
                <a:lnTo>
                  <a:pt x="253745" y="228885"/>
                </a:lnTo>
                <a:lnTo>
                  <a:pt x="208543" y="272906"/>
                </a:lnTo>
                <a:lnTo>
                  <a:pt x="167152" y="319966"/>
                </a:lnTo>
                <a:lnTo>
                  <a:pt x="129796" y="369866"/>
                </a:lnTo>
                <a:lnTo>
                  <a:pt x="96697" y="422404"/>
                </a:lnTo>
                <a:lnTo>
                  <a:pt x="68079" y="477381"/>
                </a:lnTo>
                <a:lnTo>
                  <a:pt x="44165" y="534594"/>
                </a:lnTo>
                <a:lnTo>
                  <a:pt x="25177" y="593845"/>
                </a:lnTo>
                <a:lnTo>
                  <a:pt x="11338" y="654932"/>
                </a:lnTo>
                <a:lnTo>
                  <a:pt x="2871" y="717654"/>
                </a:lnTo>
                <a:lnTo>
                  <a:pt x="0" y="781812"/>
                </a:lnTo>
                <a:lnTo>
                  <a:pt x="2871" y="845969"/>
                </a:lnTo>
                <a:lnTo>
                  <a:pt x="11338" y="908691"/>
                </a:lnTo>
                <a:lnTo>
                  <a:pt x="25177" y="969778"/>
                </a:lnTo>
                <a:lnTo>
                  <a:pt x="44165" y="1029029"/>
                </a:lnTo>
                <a:lnTo>
                  <a:pt x="68079" y="1086242"/>
                </a:lnTo>
                <a:lnTo>
                  <a:pt x="96697" y="1141219"/>
                </a:lnTo>
                <a:lnTo>
                  <a:pt x="129796" y="1193757"/>
                </a:lnTo>
                <a:lnTo>
                  <a:pt x="153162" y="1224969"/>
                </a:lnTo>
                <a:lnTo>
                  <a:pt x="153162" y="781812"/>
                </a:lnTo>
                <a:lnTo>
                  <a:pt x="155526" y="729078"/>
                </a:lnTo>
                <a:lnTo>
                  <a:pt x="162495" y="677517"/>
                </a:lnTo>
                <a:lnTo>
                  <a:pt x="173887" y="627292"/>
                </a:lnTo>
                <a:lnTo>
                  <a:pt x="189518" y="578571"/>
                </a:lnTo>
                <a:lnTo>
                  <a:pt x="209204" y="531518"/>
                </a:lnTo>
                <a:lnTo>
                  <a:pt x="232762" y="486300"/>
                </a:lnTo>
                <a:lnTo>
                  <a:pt x="260009" y="443082"/>
                </a:lnTo>
                <a:lnTo>
                  <a:pt x="290760" y="402031"/>
                </a:lnTo>
                <a:lnTo>
                  <a:pt x="324834" y="363311"/>
                </a:lnTo>
                <a:lnTo>
                  <a:pt x="362045" y="327088"/>
                </a:lnTo>
                <a:lnTo>
                  <a:pt x="402211" y="293529"/>
                </a:lnTo>
                <a:lnTo>
                  <a:pt x="445148" y="262798"/>
                </a:lnTo>
                <a:lnTo>
                  <a:pt x="490673" y="235062"/>
                </a:lnTo>
                <a:lnTo>
                  <a:pt x="538602" y="210487"/>
                </a:lnTo>
                <a:lnTo>
                  <a:pt x="588752" y="189237"/>
                </a:lnTo>
                <a:lnTo>
                  <a:pt x="640939" y="171480"/>
                </a:lnTo>
                <a:lnTo>
                  <a:pt x="694980" y="157380"/>
                </a:lnTo>
                <a:lnTo>
                  <a:pt x="750692" y="147104"/>
                </a:lnTo>
                <a:lnTo>
                  <a:pt x="807891" y="140816"/>
                </a:lnTo>
                <a:lnTo>
                  <a:pt x="866394" y="138683"/>
                </a:lnTo>
                <a:lnTo>
                  <a:pt x="924896" y="140816"/>
                </a:lnTo>
                <a:lnTo>
                  <a:pt x="982095" y="147104"/>
                </a:lnTo>
                <a:lnTo>
                  <a:pt x="1037807" y="157380"/>
                </a:lnTo>
                <a:lnTo>
                  <a:pt x="1091848" y="171480"/>
                </a:lnTo>
                <a:lnTo>
                  <a:pt x="1144035" y="189237"/>
                </a:lnTo>
                <a:lnTo>
                  <a:pt x="1194185" y="210487"/>
                </a:lnTo>
                <a:lnTo>
                  <a:pt x="1242114" y="235062"/>
                </a:lnTo>
                <a:lnTo>
                  <a:pt x="1287639" y="262798"/>
                </a:lnTo>
                <a:lnTo>
                  <a:pt x="1330576" y="293529"/>
                </a:lnTo>
                <a:lnTo>
                  <a:pt x="1370742" y="327088"/>
                </a:lnTo>
                <a:lnTo>
                  <a:pt x="1407953" y="363311"/>
                </a:lnTo>
                <a:lnTo>
                  <a:pt x="1442027" y="402031"/>
                </a:lnTo>
                <a:lnTo>
                  <a:pt x="1472778" y="443082"/>
                </a:lnTo>
                <a:lnTo>
                  <a:pt x="1500025" y="486300"/>
                </a:lnTo>
                <a:lnTo>
                  <a:pt x="1523583" y="531518"/>
                </a:lnTo>
                <a:lnTo>
                  <a:pt x="1543269" y="578571"/>
                </a:lnTo>
                <a:lnTo>
                  <a:pt x="1558900" y="627292"/>
                </a:lnTo>
                <a:lnTo>
                  <a:pt x="1570292" y="677517"/>
                </a:lnTo>
                <a:lnTo>
                  <a:pt x="1577261" y="729078"/>
                </a:lnTo>
                <a:lnTo>
                  <a:pt x="1579626" y="781811"/>
                </a:lnTo>
                <a:lnTo>
                  <a:pt x="1579626" y="1225929"/>
                </a:lnTo>
                <a:lnTo>
                  <a:pt x="1603721" y="1193757"/>
                </a:lnTo>
                <a:lnTo>
                  <a:pt x="1636831" y="1141219"/>
                </a:lnTo>
                <a:lnTo>
                  <a:pt x="1665458" y="1086242"/>
                </a:lnTo>
                <a:lnTo>
                  <a:pt x="1689378" y="1029029"/>
                </a:lnTo>
                <a:lnTo>
                  <a:pt x="1708369" y="969778"/>
                </a:lnTo>
                <a:lnTo>
                  <a:pt x="1722210" y="908691"/>
                </a:lnTo>
                <a:lnTo>
                  <a:pt x="1730678" y="845969"/>
                </a:lnTo>
                <a:lnTo>
                  <a:pt x="1733550" y="781811"/>
                </a:lnTo>
                <a:close/>
              </a:path>
              <a:path w="1733550" h="1564004">
                <a:moveTo>
                  <a:pt x="1579626" y="1225929"/>
                </a:moveTo>
                <a:lnTo>
                  <a:pt x="1579626" y="781811"/>
                </a:lnTo>
                <a:lnTo>
                  <a:pt x="1577261" y="834545"/>
                </a:lnTo>
                <a:lnTo>
                  <a:pt x="1570292" y="886106"/>
                </a:lnTo>
                <a:lnTo>
                  <a:pt x="1558900" y="936331"/>
                </a:lnTo>
                <a:lnTo>
                  <a:pt x="1543269" y="985052"/>
                </a:lnTo>
                <a:lnTo>
                  <a:pt x="1523583" y="1032105"/>
                </a:lnTo>
                <a:lnTo>
                  <a:pt x="1500025" y="1077323"/>
                </a:lnTo>
                <a:lnTo>
                  <a:pt x="1472778" y="1120541"/>
                </a:lnTo>
                <a:lnTo>
                  <a:pt x="1442027" y="1161592"/>
                </a:lnTo>
                <a:lnTo>
                  <a:pt x="1407953" y="1200312"/>
                </a:lnTo>
                <a:lnTo>
                  <a:pt x="1370742" y="1236535"/>
                </a:lnTo>
                <a:lnTo>
                  <a:pt x="1330576" y="1270094"/>
                </a:lnTo>
                <a:lnTo>
                  <a:pt x="1287639" y="1300825"/>
                </a:lnTo>
                <a:lnTo>
                  <a:pt x="1242114" y="1328561"/>
                </a:lnTo>
                <a:lnTo>
                  <a:pt x="1194185" y="1353136"/>
                </a:lnTo>
                <a:lnTo>
                  <a:pt x="1144035" y="1374386"/>
                </a:lnTo>
                <a:lnTo>
                  <a:pt x="1091848" y="1392143"/>
                </a:lnTo>
                <a:lnTo>
                  <a:pt x="1037807" y="1406243"/>
                </a:lnTo>
                <a:lnTo>
                  <a:pt x="982095" y="1416519"/>
                </a:lnTo>
                <a:lnTo>
                  <a:pt x="924896" y="1422807"/>
                </a:lnTo>
                <a:lnTo>
                  <a:pt x="866394" y="1424939"/>
                </a:lnTo>
                <a:lnTo>
                  <a:pt x="807891" y="1422807"/>
                </a:lnTo>
                <a:lnTo>
                  <a:pt x="750692" y="1416519"/>
                </a:lnTo>
                <a:lnTo>
                  <a:pt x="694980" y="1406243"/>
                </a:lnTo>
                <a:lnTo>
                  <a:pt x="640939" y="1392143"/>
                </a:lnTo>
                <a:lnTo>
                  <a:pt x="588752" y="1374386"/>
                </a:lnTo>
                <a:lnTo>
                  <a:pt x="538602" y="1353136"/>
                </a:lnTo>
                <a:lnTo>
                  <a:pt x="490673" y="1328561"/>
                </a:lnTo>
                <a:lnTo>
                  <a:pt x="445148" y="1300825"/>
                </a:lnTo>
                <a:lnTo>
                  <a:pt x="402211" y="1270094"/>
                </a:lnTo>
                <a:lnTo>
                  <a:pt x="362045" y="1236535"/>
                </a:lnTo>
                <a:lnTo>
                  <a:pt x="324834" y="1200312"/>
                </a:lnTo>
                <a:lnTo>
                  <a:pt x="290760" y="1161592"/>
                </a:lnTo>
                <a:lnTo>
                  <a:pt x="260009" y="1120541"/>
                </a:lnTo>
                <a:lnTo>
                  <a:pt x="232762" y="1077323"/>
                </a:lnTo>
                <a:lnTo>
                  <a:pt x="209204" y="1032105"/>
                </a:lnTo>
                <a:lnTo>
                  <a:pt x="189518" y="985052"/>
                </a:lnTo>
                <a:lnTo>
                  <a:pt x="173887" y="936331"/>
                </a:lnTo>
                <a:lnTo>
                  <a:pt x="162495" y="886106"/>
                </a:lnTo>
                <a:lnTo>
                  <a:pt x="155526" y="834545"/>
                </a:lnTo>
                <a:lnTo>
                  <a:pt x="153162" y="781812"/>
                </a:lnTo>
                <a:lnTo>
                  <a:pt x="153162" y="1224969"/>
                </a:lnTo>
                <a:lnTo>
                  <a:pt x="208543" y="1290717"/>
                </a:lnTo>
                <a:lnTo>
                  <a:pt x="253746" y="1334738"/>
                </a:lnTo>
                <a:lnTo>
                  <a:pt x="302537" y="1375518"/>
                </a:lnTo>
                <a:lnTo>
                  <a:pt x="354695" y="1412857"/>
                </a:lnTo>
                <a:lnTo>
                  <a:pt x="409996" y="1446555"/>
                </a:lnTo>
                <a:lnTo>
                  <a:pt x="468218" y="1476410"/>
                </a:lnTo>
                <a:lnTo>
                  <a:pt x="529137" y="1502223"/>
                </a:lnTo>
                <a:lnTo>
                  <a:pt x="592531" y="1523792"/>
                </a:lnTo>
                <a:lnTo>
                  <a:pt x="658176" y="1540918"/>
                </a:lnTo>
                <a:lnTo>
                  <a:pt x="725850" y="1553398"/>
                </a:lnTo>
                <a:lnTo>
                  <a:pt x="795330" y="1561034"/>
                </a:lnTo>
                <a:lnTo>
                  <a:pt x="866394" y="1563624"/>
                </a:lnTo>
                <a:lnTo>
                  <a:pt x="937565" y="1561034"/>
                </a:lnTo>
                <a:lnTo>
                  <a:pt x="1007143" y="1553398"/>
                </a:lnTo>
                <a:lnTo>
                  <a:pt x="1074905" y="1540918"/>
                </a:lnTo>
                <a:lnTo>
                  <a:pt x="1140628" y="1523792"/>
                </a:lnTo>
                <a:lnTo>
                  <a:pt x="1204090" y="1502223"/>
                </a:lnTo>
                <a:lnTo>
                  <a:pt x="1265070" y="1476410"/>
                </a:lnTo>
                <a:lnTo>
                  <a:pt x="1323343" y="1446555"/>
                </a:lnTo>
                <a:lnTo>
                  <a:pt x="1378689" y="1412857"/>
                </a:lnTo>
                <a:lnTo>
                  <a:pt x="1430885" y="1375518"/>
                </a:lnTo>
                <a:lnTo>
                  <a:pt x="1479708" y="1334738"/>
                </a:lnTo>
                <a:lnTo>
                  <a:pt x="1524937" y="1290717"/>
                </a:lnTo>
                <a:lnTo>
                  <a:pt x="1566348" y="1243657"/>
                </a:lnTo>
                <a:lnTo>
                  <a:pt x="1579626" y="122592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21446" y="2308098"/>
            <a:ext cx="1447800" cy="1306195"/>
          </a:xfrm>
          <a:custGeom>
            <a:avLst/>
            <a:gdLst/>
            <a:ahLst/>
            <a:cxnLst/>
            <a:rect l="l" t="t" r="r" b="b"/>
            <a:pathLst>
              <a:path w="1447800" h="1306195">
                <a:moveTo>
                  <a:pt x="1447800" y="653034"/>
                </a:moveTo>
                <a:lnTo>
                  <a:pt x="1445402" y="599506"/>
                </a:lnTo>
                <a:lnTo>
                  <a:pt x="1438332" y="547165"/>
                </a:lnTo>
                <a:lnTo>
                  <a:pt x="1426775" y="496178"/>
                </a:lnTo>
                <a:lnTo>
                  <a:pt x="1410919" y="446714"/>
                </a:lnTo>
                <a:lnTo>
                  <a:pt x="1390947" y="398942"/>
                </a:lnTo>
                <a:lnTo>
                  <a:pt x="1367047" y="353030"/>
                </a:lnTo>
                <a:lnTo>
                  <a:pt x="1339403" y="309147"/>
                </a:lnTo>
                <a:lnTo>
                  <a:pt x="1308201" y="267462"/>
                </a:lnTo>
                <a:lnTo>
                  <a:pt x="1273628" y="228142"/>
                </a:lnTo>
                <a:lnTo>
                  <a:pt x="1235868" y="191357"/>
                </a:lnTo>
                <a:lnTo>
                  <a:pt x="1195108" y="157275"/>
                </a:lnTo>
                <a:lnTo>
                  <a:pt x="1151534" y="126065"/>
                </a:lnTo>
                <a:lnTo>
                  <a:pt x="1105331" y="97895"/>
                </a:lnTo>
                <a:lnTo>
                  <a:pt x="1056684" y="72934"/>
                </a:lnTo>
                <a:lnTo>
                  <a:pt x="1005780" y="51351"/>
                </a:lnTo>
                <a:lnTo>
                  <a:pt x="952804" y="33314"/>
                </a:lnTo>
                <a:lnTo>
                  <a:pt x="897943" y="18992"/>
                </a:lnTo>
                <a:lnTo>
                  <a:pt x="841381" y="8553"/>
                </a:lnTo>
                <a:lnTo>
                  <a:pt x="783305" y="2166"/>
                </a:lnTo>
                <a:lnTo>
                  <a:pt x="723900" y="0"/>
                </a:lnTo>
                <a:lnTo>
                  <a:pt x="664598" y="2166"/>
                </a:lnTo>
                <a:lnTo>
                  <a:pt x="606603" y="8553"/>
                </a:lnTo>
                <a:lnTo>
                  <a:pt x="550104" y="18992"/>
                </a:lnTo>
                <a:lnTo>
                  <a:pt x="495287" y="33314"/>
                </a:lnTo>
                <a:lnTo>
                  <a:pt x="442341" y="51351"/>
                </a:lnTo>
                <a:lnTo>
                  <a:pt x="391451" y="72934"/>
                </a:lnTo>
                <a:lnTo>
                  <a:pt x="342807" y="97895"/>
                </a:lnTo>
                <a:lnTo>
                  <a:pt x="296594" y="126065"/>
                </a:lnTo>
                <a:lnTo>
                  <a:pt x="253002" y="157275"/>
                </a:lnTo>
                <a:lnTo>
                  <a:pt x="212217" y="191357"/>
                </a:lnTo>
                <a:lnTo>
                  <a:pt x="174426" y="228142"/>
                </a:lnTo>
                <a:lnTo>
                  <a:pt x="139817" y="267462"/>
                </a:lnTo>
                <a:lnTo>
                  <a:pt x="108578" y="309147"/>
                </a:lnTo>
                <a:lnTo>
                  <a:pt x="80896" y="353030"/>
                </a:lnTo>
                <a:lnTo>
                  <a:pt x="56959" y="398942"/>
                </a:lnTo>
                <a:lnTo>
                  <a:pt x="36953" y="446714"/>
                </a:lnTo>
                <a:lnTo>
                  <a:pt x="21067" y="496178"/>
                </a:lnTo>
                <a:lnTo>
                  <a:pt x="9488" y="547165"/>
                </a:lnTo>
                <a:lnTo>
                  <a:pt x="2403" y="599506"/>
                </a:lnTo>
                <a:lnTo>
                  <a:pt x="0" y="653034"/>
                </a:lnTo>
                <a:lnTo>
                  <a:pt x="2403" y="706664"/>
                </a:lnTo>
                <a:lnTo>
                  <a:pt x="9488" y="759087"/>
                </a:lnTo>
                <a:lnTo>
                  <a:pt x="21067" y="810137"/>
                </a:lnTo>
                <a:lnTo>
                  <a:pt x="36953" y="859645"/>
                </a:lnTo>
                <a:lnTo>
                  <a:pt x="56959" y="907446"/>
                </a:lnTo>
                <a:lnTo>
                  <a:pt x="80896" y="953373"/>
                </a:lnTo>
                <a:lnTo>
                  <a:pt x="108578" y="997258"/>
                </a:lnTo>
                <a:lnTo>
                  <a:pt x="139817" y="1038935"/>
                </a:lnTo>
                <a:lnTo>
                  <a:pt x="174426" y="1078236"/>
                </a:lnTo>
                <a:lnTo>
                  <a:pt x="212217" y="1114996"/>
                </a:lnTo>
                <a:lnTo>
                  <a:pt x="253002" y="1149047"/>
                </a:lnTo>
                <a:lnTo>
                  <a:pt x="296594" y="1180222"/>
                </a:lnTo>
                <a:lnTo>
                  <a:pt x="342807" y="1208354"/>
                </a:lnTo>
                <a:lnTo>
                  <a:pt x="391451" y="1233277"/>
                </a:lnTo>
                <a:lnTo>
                  <a:pt x="442341" y="1254823"/>
                </a:lnTo>
                <a:lnTo>
                  <a:pt x="495287" y="1272826"/>
                </a:lnTo>
                <a:lnTo>
                  <a:pt x="550104" y="1287119"/>
                </a:lnTo>
                <a:lnTo>
                  <a:pt x="606603" y="1297535"/>
                </a:lnTo>
                <a:lnTo>
                  <a:pt x="664598" y="1303906"/>
                </a:lnTo>
                <a:lnTo>
                  <a:pt x="723900" y="1306068"/>
                </a:lnTo>
                <a:lnTo>
                  <a:pt x="783305" y="1303906"/>
                </a:lnTo>
                <a:lnTo>
                  <a:pt x="841381" y="1297535"/>
                </a:lnTo>
                <a:lnTo>
                  <a:pt x="897943" y="1287119"/>
                </a:lnTo>
                <a:lnTo>
                  <a:pt x="952804" y="1272826"/>
                </a:lnTo>
                <a:lnTo>
                  <a:pt x="1005780" y="1254823"/>
                </a:lnTo>
                <a:lnTo>
                  <a:pt x="1056684" y="1233277"/>
                </a:lnTo>
                <a:lnTo>
                  <a:pt x="1105331" y="1208354"/>
                </a:lnTo>
                <a:lnTo>
                  <a:pt x="1151534" y="1180222"/>
                </a:lnTo>
                <a:lnTo>
                  <a:pt x="1195108" y="1149047"/>
                </a:lnTo>
                <a:lnTo>
                  <a:pt x="1235868" y="1114996"/>
                </a:lnTo>
                <a:lnTo>
                  <a:pt x="1273628" y="1078236"/>
                </a:lnTo>
                <a:lnTo>
                  <a:pt x="1308201" y="1038935"/>
                </a:lnTo>
                <a:lnTo>
                  <a:pt x="1339403" y="997258"/>
                </a:lnTo>
                <a:lnTo>
                  <a:pt x="1367047" y="953373"/>
                </a:lnTo>
                <a:lnTo>
                  <a:pt x="1390947" y="907446"/>
                </a:lnTo>
                <a:lnTo>
                  <a:pt x="1410919" y="859645"/>
                </a:lnTo>
                <a:lnTo>
                  <a:pt x="1426775" y="810137"/>
                </a:lnTo>
                <a:lnTo>
                  <a:pt x="1438332" y="759087"/>
                </a:lnTo>
                <a:lnTo>
                  <a:pt x="1445402" y="706664"/>
                </a:lnTo>
                <a:lnTo>
                  <a:pt x="1447800" y="65303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21446" y="2308098"/>
            <a:ext cx="1447800" cy="1306195"/>
          </a:xfrm>
          <a:custGeom>
            <a:avLst/>
            <a:gdLst/>
            <a:ahLst/>
            <a:cxnLst/>
            <a:rect l="l" t="t" r="r" b="b"/>
            <a:pathLst>
              <a:path w="1447800" h="1306195">
                <a:moveTo>
                  <a:pt x="723900" y="0"/>
                </a:moveTo>
                <a:lnTo>
                  <a:pt x="664598" y="2166"/>
                </a:lnTo>
                <a:lnTo>
                  <a:pt x="606603" y="8553"/>
                </a:lnTo>
                <a:lnTo>
                  <a:pt x="550104" y="18992"/>
                </a:lnTo>
                <a:lnTo>
                  <a:pt x="495287" y="33314"/>
                </a:lnTo>
                <a:lnTo>
                  <a:pt x="442341" y="51351"/>
                </a:lnTo>
                <a:lnTo>
                  <a:pt x="391451" y="72934"/>
                </a:lnTo>
                <a:lnTo>
                  <a:pt x="342807" y="97895"/>
                </a:lnTo>
                <a:lnTo>
                  <a:pt x="296594" y="126065"/>
                </a:lnTo>
                <a:lnTo>
                  <a:pt x="253002" y="157275"/>
                </a:lnTo>
                <a:lnTo>
                  <a:pt x="212217" y="191357"/>
                </a:lnTo>
                <a:lnTo>
                  <a:pt x="174426" y="228142"/>
                </a:lnTo>
                <a:lnTo>
                  <a:pt x="139817" y="267462"/>
                </a:lnTo>
                <a:lnTo>
                  <a:pt x="108578" y="309147"/>
                </a:lnTo>
                <a:lnTo>
                  <a:pt x="80896" y="353030"/>
                </a:lnTo>
                <a:lnTo>
                  <a:pt x="56959" y="398942"/>
                </a:lnTo>
                <a:lnTo>
                  <a:pt x="36953" y="446714"/>
                </a:lnTo>
                <a:lnTo>
                  <a:pt x="21067" y="496178"/>
                </a:lnTo>
                <a:lnTo>
                  <a:pt x="9488" y="547165"/>
                </a:lnTo>
                <a:lnTo>
                  <a:pt x="2403" y="599506"/>
                </a:lnTo>
                <a:lnTo>
                  <a:pt x="0" y="653034"/>
                </a:lnTo>
                <a:lnTo>
                  <a:pt x="2403" y="706664"/>
                </a:lnTo>
                <a:lnTo>
                  <a:pt x="9488" y="759087"/>
                </a:lnTo>
                <a:lnTo>
                  <a:pt x="21067" y="810137"/>
                </a:lnTo>
                <a:lnTo>
                  <a:pt x="36953" y="859645"/>
                </a:lnTo>
                <a:lnTo>
                  <a:pt x="56959" y="907446"/>
                </a:lnTo>
                <a:lnTo>
                  <a:pt x="80896" y="953373"/>
                </a:lnTo>
                <a:lnTo>
                  <a:pt x="108578" y="997258"/>
                </a:lnTo>
                <a:lnTo>
                  <a:pt x="139817" y="1038935"/>
                </a:lnTo>
                <a:lnTo>
                  <a:pt x="174426" y="1078236"/>
                </a:lnTo>
                <a:lnTo>
                  <a:pt x="212217" y="1114996"/>
                </a:lnTo>
                <a:lnTo>
                  <a:pt x="253002" y="1149047"/>
                </a:lnTo>
                <a:lnTo>
                  <a:pt x="296594" y="1180222"/>
                </a:lnTo>
                <a:lnTo>
                  <a:pt x="342807" y="1208354"/>
                </a:lnTo>
                <a:lnTo>
                  <a:pt x="391451" y="1233277"/>
                </a:lnTo>
                <a:lnTo>
                  <a:pt x="442341" y="1254823"/>
                </a:lnTo>
                <a:lnTo>
                  <a:pt x="495287" y="1272826"/>
                </a:lnTo>
                <a:lnTo>
                  <a:pt x="550104" y="1287119"/>
                </a:lnTo>
                <a:lnTo>
                  <a:pt x="606603" y="1297535"/>
                </a:lnTo>
                <a:lnTo>
                  <a:pt x="664598" y="1303906"/>
                </a:lnTo>
                <a:lnTo>
                  <a:pt x="723900" y="1306068"/>
                </a:lnTo>
                <a:lnTo>
                  <a:pt x="783305" y="1303906"/>
                </a:lnTo>
                <a:lnTo>
                  <a:pt x="841381" y="1297535"/>
                </a:lnTo>
                <a:lnTo>
                  <a:pt x="897943" y="1287119"/>
                </a:lnTo>
                <a:lnTo>
                  <a:pt x="952804" y="1272826"/>
                </a:lnTo>
                <a:lnTo>
                  <a:pt x="1005780" y="1254823"/>
                </a:lnTo>
                <a:lnTo>
                  <a:pt x="1056684" y="1233277"/>
                </a:lnTo>
                <a:lnTo>
                  <a:pt x="1105331" y="1208354"/>
                </a:lnTo>
                <a:lnTo>
                  <a:pt x="1151534" y="1180222"/>
                </a:lnTo>
                <a:lnTo>
                  <a:pt x="1195108" y="1149047"/>
                </a:lnTo>
                <a:lnTo>
                  <a:pt x="1235868" y="1114996"/>
                </a:lnTo>
                <a:lnTo>
                  <a:pt x="1273628" y="1078236"/>
                </a:lnTo>
                <a:lnTo>
                  <a:pt x="1308201" y="1038935"/>
                </a:lnTo>
                <a:lnTo>
                  <a:pt x="1339403" y="997258"/>
                </a:lnTo>
                <a:lnTo>
                  <a:pt x="1367047" y="953373"/>
                </a:lnTo>
                <a:lnTo>
                  <a:pt x="1390947" y="907446"/>
                </a:lnTo>
                <a:lnTo>
                  <a:pt x="1410919" y="859645"/>
                </a:lnTo>
                <a:lnTo>
                  <a:pt x="1426775" y="810137"/>
                </a:lnTo>
                <a:lnTo>
                  <a:pt x="1438332" y="759087"/>
                </a:lnTo>
                <a:lnTo>
                  <a:pt x="1445402" y="706664"/>
                </a:lnTo>
                <a:lnTo>
                  <a:pt x="1447800" y="653034"/>
                </a:lnTo>
                <a:lnTo>
                  <a:pt x="1445402" y="599506"/>
                </a:lnTo>
                <a:lnTo>
                  <a:pt x="1438332" y="547165"/>
                </a:lnTo>
                <a:lnTo>
                  <a:pt x="1426775" y="496178"/>
                </a:lnTo>
                <a:lnTo>
                  <a:pt x="1410919" y="446714"/>
                </a:lnTo>
                <a:lnTo>
                  <a:pt x="1390947" y="398942"/>
                </a:lnTo>
                <a:lnTo>
                  <a:pt x="1367047" y="353030"/>
                </a:lnTo>
                <a:lnTo>
                  <a:pt x="1339403" y="309147"/>
                </a:lnTo>
                <a:lnTo>
                  <a:pt x="1308201" y="267462"/>
                </a:lnTo>
                <a:lnTo>
                  <a:pt x="1273628" y="228142"/>
                </a:lnTo>
                <a:lnTo>
                  <a:pt x="1235868" y="191357"/>
                </a:lnTo>
                <a:lnTo>
                  <a:pt x="1195108" y="157275"/>
                </a:lnTo>
                <a:lnTo>
                  <a:pt x="1151534" y="126065"/>
                </a:lnTo>
                <a:lnTo>
                  <a:pt x="1105331" y="97895"/>
                </a:lnTo>
                <a:lnTo>
                  <a:pt x="1056684" y="72934"/>
                </a:lnTo>
                <a:lnTo>
                  <a:pt x="1005780" y="51351"/>
                </a:lnTo>
                <a:lnTo>
                  <a:pt x="952804" y="33314"/>
                </a:lnTo>
                <a:lnTo>
                  <a:pt x="897943" y="18992"/>
                </a:lnTo>
                <a:lnTo>
                  <a:pt x="841381" y="8553"/>
                </a:lnTo>
                <a:lnTo>
                  <a:pt x="783305" y="2166"/>
                </a:lnTo>
                <a:lnTo>
                  <a:pt x="72390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551" y="2535563"/>
            <a:ext cx="10566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 algn="just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语句不能 包打天下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12075" y="4006596"/>
            <a:ext cx="2067560" cy="1548130"/>
          </a:xfrm>
          <a:custGeom>
            <a:avLst/>
            <a:gdLst/>
            <a:ahLst/>
            <a:cxnLst/>
            <a:rect l="l" t="t" r="r" b="b"/>
            <a:pathLst>
              <a:path w="2067559" h="1548129">
                <a:moveTo>
                  <a:pt x="2067306" y="774192"/>
                </a:moveTo>
                <a:lnTo>
                  <a:pt x="2063875" y="710708"/>
                </a:lnTo>
                <a:lnTo>
                  <a:pt x="2053762" y="648636"/>
                </a:lnTo>
                <a:lnTo>
                  <a:pt x="2037234" y="588174"/>
                </a:lnTo>
                <a:lnTo>
                  <a:pt x="2014557" y="529522"/>
                </a:lnTo>
                <a:lnTo>
                  <a:pt x="1985998" y="472880"/>
                </a:lnTo>
                <a:lnTo>
                  <a:pt x="1951824" y="418446"/>
                </a:lnTo>
                <a:lnTo>
                  <a:pt x="1912301" y="366421"/>
                </a:lnTo>
                <a:lnTo>
                  <a:pt x="1867698" y="317004"/>
                </a:lnTo>
                <a:lnTo>
                  <a:pt x="1818280" y="270393"/>
                </a:lnTo>
                <a:lnTo>
                  <a:pt x="1764315" y="226790"/>
                </a:lnTo>
                <a:lnTo>
                  <a:pt x="1706070" y="186392"/>
                </a:lnTo>
                <a:lnTo>
                  <a:pt x="1643810" y="149400"/>
                </a:lnTo>
                <a:lnTo>
                  <a:pt x="1577804" y="116013"/>
                </a:lnTo>
                <a:lnTo>
                  <a:pt x="1508318" y="86431"/>
                </a:lnTo>
                <a:lnTo>
                  <a:pt x="1435619" y="60852"/>
                </a:lnTo>
                <a:lnTo>
                  <a:pt x="1359974" y="39477"/>
                </a:lnTo>
                <a:lnTo>
                  <a:pt x="1281650" y="22505"/>
                </a:lnTo>
                <a:lnTo>
                  <a:pt x="1200914" y="10135"/>
                </a:lnTo>
                <a:lnTo>
                  <a:pt x="1118032" y="2567"/>
                </a:lnTo>
                <a:lnTo>
                  <a:pt x="1033272" y="0"/>
                </a:lnTo>
                <a:lnTo>
                  <a:pt x="948517" y="2567"/>
                </a:lnTo>
                <a:lnTo>
                  <a:pt x="865651" y="10135"/>
                </a:lnTo>
                <a:lnTo>
                  <a:pt x="784939" y="22505"/>
                </a:lnTo>
                <a:lnTo>
                  <a:pt x="706648" y="39477"/>
                </a:lnTo>
                <a:lnTo>
                  <a:pt x="631043" y="60852"/>
                </a:lnTo>
                <a:lnTo>
                  <a:pt x="558389" y="86431"/>
                </a:lnTo>
                <a:lnTo>
                  <a:pt x="488953" y="116013"/>
                </a:lnTo>
                <a:lnTo>
                  <a:pt x="423001" y="149400"/>
                </a:lnTo>
                <a:lnTo>
                  <a:pt x="360797" y="186392"/>
                </a:lnTo>
                <a:lnTo>
                  <a:pt x="302609" y="226790"/>
                </a:lnTo>
                <a:lnTo>
                  <a:pt x="248701" y="270393"/>
                </a:lnTo>
                <a:lnTo>
                  <a:pt x="199339" y="317004"/>
                </a:lnTo>
                <a:lnTo>
                  <a:pt x="154789" y="366421"/>
                </a:lnTo>
                <a:lnTo>
                  <a:pt x="115317" y="418446"/>
                </a:lnTo>
                <a:lnTo>
                  <a:pt x="81188" y="472880"/>
                </a:lnTo>
                <a:lnTo>
                  <a:pt x="52669" y="529522"/>
                </a:lnTo>
                <a:lnTo>
                  <a:pt x="30025" y="588174"/>
                </a:lnTo>
                <a:lnTo>
                  <a:pt x="13521" y="648636"/>
                </a:lnTo>
                <a:lnTo>
                  <a:pt x="3424" y="710708"/>
                </a:lnTo>
                <a:lnTo>
                  <a:pt x="0" y="774192"/>
                </a:lnTo>
                <a:lnTo>
                  <a:pt x="3424" y="837669"/>
                </a:lnTo>
                <a:lnTo>
                  <a:pt x="13521" y="899726"/>
                </a:lnTo>
                <a:lnTo>
                  <a:pt x="30025" y="960162"/>
                </a:lnTo>
                <a:lnTo>
                  <a:pt x="52669" y="1018781"/>
                </a:lnTo>
                <a:lnTo>
                  <a:pt x="81188" y="1075384"/>
                </a:lnTo>
                <a:lnTo>
                  <a:pt x="115317" y="1129772"/>
                </a:lnTo>
                <a:lnTo>
                  <a:pt x="154789" y="1181747"/>
                </a:lnTo>
                <a:lnTo>
                  <a:pt x="182880" y="1212873"/>
                </a:lnTo>
                <a:lnTo>
                  <a:pt x="182880" y="774192"/>
                </a:lnTo>
                <a:lnTo>
                  <a:pt x="185700" y="721915"/>
                </a:lnTo>
                <a:lnTo>
                  <a:pt x="194017" y="670808"/>
                </a:lnTo>
                <a:lnTo>
                  <a:pt x="207609" y="621034"/>
                </a:lnTo>
                <a:lnTo>
                  <a:pt x="226259" y="572755"/>
                </a:lnTo>
                <a:lnTo>
                  <a:pt x="249745" y="526137"/>
                </a:lnTo>
                <a:lnTo>
                  <a:pt x="277849" y="481341"/>
                </a:lnTo>
                <a:lnTo>
                  <a:pt x="310351" y="438532"/>
                </a:lnTo>
                <a:lnTo>
                  <a:pt x="347033" y="397873"/>
                </a:lnTo>
                <a:lnTo>
                  <a:pt x="387673" y="359528"/>
                </a:lnTo>
                <a:lnTo>
                  <a:pt x="432053" y="323659"/>
                </a:lnTo>
                <a:lnTo>
                  <a:pt x="479954" y="290431"/>
                </a:lnTo>
                <a:lnTo>
                  <a:pt x="531156" y="260006"/>
                </a:lnTo>
                <a:lnTo>
                  <a:pt x="585440" y="232549"/>
                </a:lnTo>
                <a:lnTo>
                  <a:pt x="642585" y="208222"/>
                </a:lnTo>
                <a:lnTo>
                  <a:pt x="702373" y="187190"/>
                </a:lnTo>
                <a:lnTo>
                  <a:pt x="764584" y="169615"/>
                </a:lnTo>
                <a:lnTo>
                  <a:pt x="828999" y="155661"/>
                </a:lnTo>
                <a:lnTo>
                  <a:pt x="895398" y="145491"/>
                </a:lnTo>
                <a:lnTo>
                  <a:pt x="963562" y="139270"/>
                </a:lnTo>
                <a:lnTo>
                  <a:pt x="1033272" y="137160"/>
                </a:lnTo>
                <a:lnTo>
                  <a:pt x="1103084" y="139270"/>
                </a:lnTo>
                <a:lnTo>
                  <a:pt x="1171330" y="145491"/>
                </a:lnTo>
                <a:lnTo>
                  <a:pt x="1237792" y="155661"/>
                </a:lnTo>
                <a:lnTo>
                  <a:pt x="1302251" y="169615"/>
                </a:lnTo>
                <a:lnTo>
                  <a:pt x="1364491" y="187190"/>
                </a:lnTo>
                <a:lnTo>
                  <a:pt x="1424294" y="208222"/>
                </a:lnTo>
                <a:lnTo>
                  <a:pt x="1481442" y="232549"/>
                </a:lnTo>
                <a:lnTo>
                  <a:pt x="1535716" y="260006"/>
                </a:lnTo>
                <a:lnTo>
                  <a:pt x="1586900" y="290431"/>
                </a:lnTo>
                <a:lnTo>
                  <a:pt x="1634775" y="323659"/>
                </a:lnTo>
                <a:lnTo>
                  <a:pt x="1679125" y="359528"/>
                </a:lnTo>
                <a:lnTo>
                  <a:pt x="1719730" y="397873"/>
                </a:lnTo>
                <a:lnTo>
                  <a:pt x="1756374" y="438532"/>
                </a:lnTo>
                <a:lnTo>
                  <a:pt x="1788838" y="481341"/>
                </a:lnTo>
                <a:lnTo>
                  <a:pt x="1816905" y="526137"/>
                </a:lnTo>
                <a:lnTo>
                  <a:pt x="1840358" y="572755"/>
                </a:lnTo>
                <a:lnTo>
                  <a:pt x="1858977" y="621034"/>
                </a:lnTo>
                <a:lnTo>
                  <a:pt x="1872547" y="670808"/>
                </a:lnTo>
                <a:lnTo>
                  <a:pt x="1880848" y="721915"/>
                </a:lnTo>
                <a:lnTo>
                  <a:pt x="1883664" y="774192"/>
                </a:lnTo>
                <a:lnTo>
                  <a:pt x="1883664" y="1213442"/>
                </a:lnTo>
                <a:lnTo>
                  <a:pt x="1912301" y="1181747"/>
                </a:lnTo>
                <a:lnTo>
                  <a:pt x="1951824" y="1129772"/>
                </a:lnTo>
                <a:lnTo>
                  <a:pt x="1985998" y="1075384"/>
                </a:lnTo>
                <a:lnTo>
                  <a:pt x="2014557" y="1018781"/>
                </a:lnTo>
                <a:lnTo>
                  <a:pt x="2037234" y="960162"/>
                </a:lnTo>
                <a:lnTo>
                  <a:pt x="2053762" y="899726"/>
                </a:lnTo>
                <a:lnTo>
                  <a:pt x="2063875" y="837669"/>
                </a:lnTo>
                <a:lnTo>
                  <a:pt x="2067306" y="774192"/>
                </a:lnTo>
                <a:close/>
              </a:path>
              <a:path w="2067559" h="1548129">
                <a:moveTo>
                  <a:pt x="1883664" y="1213442"/>
                </a:moveTo>
                <a:lnTo>
                  <a:pt x="1883664" y="774192"/>
                </a:lnTo>
                <a:lnTo>
                  <a:pt x="1880848" y="826359"/>
                </a:lnTo>
                <a:lnTo>
                  <a:pt x="1872547" y="877369"/>
                </a:lnTo>
                <a:lnTo>
                  <a:pt x="1858977" y="927055"/>
                </a:lnTo>
                <a:lnTo>
                  <a:pt x="1840358" y="975256"/>
                </a:lnTo>
                <a:lnTo>
                  <a:pt x="1816905" y="1021806"/>
                </a:lnTo>
                <a:lnTo>
                  <a:pt x="1788838" y="1066541"/>
                </a:lnTo>
                <a:lnTo>
                  <a:pt x="1756374" y="1109298"/>
                </a:lnTo>
                <a:lnTo>
                  <a:pt x="1719730" y="1149912"/>
                </a:lnTo>
                <a:lnTo>
                  <a:pt x="1679125" y="1188220"/>
                </a:lnTo>
                <a:lnTo>
                  <a:pt x="1634775" y="1224057"/>
                </a:lnTo>
                <a:lnTo>
                  <a:pt x="1586900" y="1257260"/>
                </a:lnTo>
                <a:lnTo>
                  <a:pt x="1535716" y="1287664"/>
                </a:lnTo>
                <a:lnTo>
                  <a:pt x="1481442" y="1315105"/>
                </a:lnTo>
                <a:lnTo>
                  <a:pt x="1424294" y="1339419"/>
                </a:lnTo>
                <a:lnTo>
                  <a:pt x="1364491" y="1360443"/>
                </a:lnTo>
                <a:lnTo>
                  <a:pt x="1302251" y="1378012"/>
                </a:lnTo>
                <a:lnTo>
                  <a:pt x="1237792" y="1391963"/>
                </a:lnTo>
                <a:lnTo>
                  <a:pt x="1171330" y="1402131"/>
                </a:lnTo>
                <a:lnTo>
                  <a:pt x="1103084" y="1408351"/>
                </a:lnTo>
                <a:lnTo>
                  <a:pt x="1033272" y="1410462"/>
                </a:lnTo>
                <a:lnTo>
                  <a:pt x="963562" y="1408351"/>
                </a:lnTo>
                <a:lnTo>
                  <a:pt x="895398" y="1402131"/>
                </a:lnTo>
                <a:lnTo>
                  <a:pt x="828999" y="1391963"/>
                </a:lnTo>
                <a:lnTo>
                  <a:pt x="764584" y="1378012"/>
                </a:lnTo>
                <a:lnTo>
                  <a:pt x="702373" y="1360443"/>
                </a:lnTo>
                <a:lnTo>
                  <a:pt x="642585" y="1339419"/>
                </a:lnTo>
                <a:lnTo>
                  <a:pt x="585440" y="1315105"/>
                </a:lnTo>
                <a:lnTo>
                  <a:pt x="531156" y="1287664"/>
                </a:lnTo>
                <a:lnTo>
                  <a:pt x="479954" y="1257260"/>
                </a:lnTo>
                <a:lnTo>
                  <a:pt x="432053" y="1224057"/>
                </a:lnTo>
                <a:lnTo>
                  <a:pt x="387673" y="1188220"/>
                </a:lnTo>
                <a:lnTo>
                  <a:pt x="347033" y="1149912"/>
                </a:lnTo>
                <a:lnTo>
                  <a:pt x="310351" y="1109298"/>
                </a:lnTo>
                <a:lnTo>
                  <a:pt x="277849" y="1066541"/>
                </a:lnTo>
                <a:lnTo>
                  <a:pt x="249745" y="1021806"/>
                </a:lnTo>
                <a:lnTo>
                  <a:pt x="226259" y="975256"/>
                </a:lnTo>
                <a:lnTo>
                  <a:pt x="207609" y="927055"/>
                </a:lnTo>
                <a:lnTo>
                  <a:pt x="194017" y="877369"/>
                </a:lnTo>
                <a:lnTo>
                  <a:pt x="185700" y="826359"/>
                </a:lnTo>
                <a:lnTo>
                  <a:pt x="182880" y="774192"/>
                </a:lnTo>
                <a:lnTo>
                  <a:pt x="182880" y="1212873"/>
                </a:lnTo>
                <a:lnTo>
                  <a:pt x="248701" y="1277666"/>
                </a:lnTo>
                <a:lnTo>
                  <a:pt x="302609" y="1321212"/>
                </a:lnTo>
                <a:lnTo>
                  <a:pt x="360797" y="1361553"/>
                </a:lnTo>
                <a:lnTo>
                  <a:pt x="423001" y="1398489"/>
                </a:lnTo>
                <a:lnTo>
                  <a:pt x="488953" y="1431822"/>
                </a:lnTo>
                <a:lnTo>
                  <a:pt x="558389" y="1461355"/>
                </a:lnTo>
                <a:lnTo>
                  <a:pt x="631043" y="1486888"/>
                </a:lnTo>
                <a:lnTo>
                  <a:pt x="706648" y="1508223"/>
                </a:lnTo>
                <a:lnTo>
                  <a:pt x="784939" y="1525162"/>
                </a:lnTo>
                <a:lnTo>
                  <a:pt x="865651" y="1537507"/>
                </a:lnTo>
                <a:lnTo>
                  <a:pt x="948517" y="1545060"/>
                </a:lnTo>
                <a:lnTo>
                  <a:pt x="1033272" y="1547622"/>
                </a:lnTo>
                <a:lnTo>
                  <a:pt x="1118032" y="1545060"/>
                </a:lnTo>
                <a:lnTo>
                  <a:pt x="1200914" y="1537507"/>
                </a:lnTo>
                <a:lnTo>
                  <a:pt x="1281650" y="1525162"/>
                </a:lnTo>
                <a:lnTo>
                  <a:pt x="1359974" y="1508223"/>
                </a:lnTo>
                <a:lnTo>
                  <a:pt x="1435619" y="1486888"/>
                </a:lnTo>
                <a:lnTo>
                  <a:pt x="1508318" y="1461355"/>
                </a:lnTo>
                <a:lnTo>
                  <a:pt x="1577804" y="1431822"/>
                </a:lnTo>
                <a:lnTo>
                  <a:pt x="1643810" y="1398489"/>
                </a:lnTo>
                <a:lnTo>
                  <a:pt x="1706070" y="1361553"/>
                </a:lnTo>
                <a:lnTo>
                  <a:pt x="1764315" y="1321212"/>
                </a:lnTo>
                <a:lnTo>
                  <a:pt x="1818280" y="1277666"/>
                </a:lnTo>
                <a:lnTo>
                  <a:pt x="1867698" y="1231111"/>
                </a:lnTo>
                <a:lnTo>
                  <a:pt x="1883664" y="121344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83525" y="4133850"/>
            <a:ext cx="1724660" cy="1294130"/>
          </a:xfrm>
          <a:custGeom>
            <a:avLst/>
            <a:gdLst/>
            <a:ahLst/>
            <a:cxnLst/>
            <a:rect l="l" t="t" r="r" b="b"/>
            <a:pathLst>
              <a:path w="1724659" h="1294129">
                <a:moveTo>
                  <a:pt x="1724406" y="646937"/>
                </a:moveTo>
                <a:lnTo>
                  <a:pt x="1721545" y="593867"/>
                </a:lnTo>
                <a:lnTo>
                  <a:pt x="1713112" y="541980"/>
                </a:lnTo>
                <a:lnTo>
                  <a:pt x="1699328" y="491443"/>
                </a:lnTo>
                <a:lnTo>
                  <a:pt x="1680417" y="442423"/>
                </a:lnTo>
                <a:lnTo>
                  <a:pt x="1656599" y="395085"/>
                </a:lnTo>
                <a:lnTo>
                  <a:pt x="1628099" y="349595"/>
                </a:lnTo>
                <a:lnTo>
                  <a:pt x="1595137" y="306121"/>
                </a:lnTo>
                <a:lnTo>
                  <a:pt x="1557936" y="264828"/>
                </a:lnTo>
                <a:lnTo>
                  <a:pt x="1516719" y="225883"/>
                </a:lnTo>
                <a:lnTo>
                  <a:pt x="1471707" y="189452"/>
                </a:lnTo>
                <a:lnTo>
                  <a:pt x="1423124" y="155701"/>
                </a:lnTo>
                <a:lnTo>
                  <a:pt x="1371191" y="124797"/>
                </a:lnTo>
                <a:lnTo>
                  <a:pt x="1316131" y="96906"/>
                </a:lnTo>
                <a:lnTo>
                  <a:pt x="1258166" y="72194"/>
                </a:lnTo>
                <a:lnTo>
                  <a:pt x="1197518" y="50827"/>
                </a:lnTo>
                <a:lnTo>
                  <a:pt x="1134410" y="32973"/>
                </a:lnTo>
                <a:lnTo>
                  <a:pt x="1069064" y="18796"/>
                </a:lnTo>
                <a:lnTo>
                  <a:pt x="1001703" y="8465"/>
                </a:lnTo>
                <a:lnTo>
                  <a:pt x="932548" y="2143"/>
                </a:lnTo>
                <a:lnTo>
                  <a:pt x="861822" y="0"/>
                </a:lnTo>
                <a:lnTo>
                  <a:pt x="791204" y="2143"/>
                </a:lnTo>
                <a:lnTo>
                  <a:pt x="722147" y="8465"/>
                </a:lnTo>
                <a:lnTo>
                  <a:pt x="654873" y="18796"/>
                </a:lnTo>
                <a:lnTo>
                  <a:pt x="589605" y="32973"/>
                </a:lnTo>
                <a:lnTo>
                  <a:pt x="526565" y="50827"/>
                </a:lnTo>
                <a:lnTo>
                  <a:pt x="465978" y="72194"/>
                </a:lnTo>
                <a:lnTo>
                  <a:pt x="408065" y="96906"/>
                </a:lnTo>
                <a:lnTo>
                  <a:pt x="353049" y="124797"/>
                </a:lnTo>
                <a:lnTo>
                  <a:pt x="301154" y="155701"/>
                </a:lnTo>
                <a:lnTo>
                  <a:pt x="252603" y="189452"/>
                </a:lnTo>
                <a:lnTo>
                  <a:pt x="207617" y="225883"/>
                </a:lnTo>
                <a:lnTo>
                  <a:pt x="166420" y="264828"/>
                </a:lnTo>
                <a:lnTo>
                  <a:pt x="129236" y="306121"/>
                </a:lnTo>
                <a:lnTo>
                  <a:pt x="96286" y="349595"/>
                </a:lnTo>
                <a:lnTo>
                  <a:pt x="67794" y="395085"/>
                </a:lnTo>
                <a:lnTo>
                  <a:pt x="43982" y="442423"/>
                </a:lnTo>
                <a:lnTo>
                  <a:pt x="25074" y="491443"/>
                </a:lnTo>
                <a:lnTo>
                  <a:pt x="11292" y="541980"/>
                </a:lnTo>
                <a:lnTo>
                  <a:pt x="2860" y="593867"/>
                </a:lnTo>
                <a:lnTo>
                  <a:pt x="0" y="646938"/>
                </a:lnTo>
                <a:lnTo>
                  <a:pt x="2860" y="699905"/>
                </a:lnTo>
                <a:lnTo>
                  <a:pt x="11292" y="751709"/>
                </a:lnTo>
                <a:lnTo>
                  <a:pt x="25074" y="802184"/>
                </a:lnTo>
                <a:lnTo>
                  <a:pt x="43982" y="851160"/>
                </a:lnTo>
                <a:lnTo>
                  <a:pt x="67794" y="898469"/>
                </a:lnTo>
                <a:lnTo>
                  <a:pt x="96286" y="943944"/>
                </a:lnTo>
                <a:lnTo>
                  <a:pt x="129236" y="987416"/>
                </a:lnTo>
                <a:lnTo>
                  <a:pt x="166420" y="1028718"/>
                </a:lnTo>
                <a:lnTo>
                  <a:pt x="207617" y="1067681"/>
                </a:lnTo>
                <a:lnTo>
                  <a:pt x="252603" y="1104138"/>
                </a:lnTo>
                <a:lnTo>
                  <a:pt x="301154" y="1137919"/>
                </a:lnTo>
                <a:lnTo>
                  <a:pt x="353049" y="1168859"/>
                </a:lnTo>
                <a:lnTo>
                  <a:pt x="408065" y="1196787"/>
                </a:lnTo>
                <a:lnTo>
                  <a:pt x="465978" y="1221537"/>
                </a:lnTo>
                <a:lnTo>
                  <a:pt x="526565" y="1242941"/>
                </a:lnTo>
                <a:lnTo>
                  <a:pt x="589605" y="1260829"/>
                </a:lnTo>
                <a:lnTo>
                  <a:pt x="654873" y="1275035"/>
                </a:lnTo>
                <a:lnTo>
                  <a:pt x="722147" y="1285390"/>
                </a:lnTo>
                <a:lnTo>
                  <a:pt x="791204" y="1291726"/>
                </a:lnTo>
                <a:lnTo>
                  <a:pt x="861822" y="1293876"/>
                </a:lnTo>
                <a:lnTo>
                  <a:pt x="932548" y="1291726"/>
                </a:lnTo>
                <a:lnTo>
                  <a:pt x="1001703" y="1285390"/>
                </a:lnTo>
                <a:lnTo>
                  <a:pt x="1069064" y="1275035"/>
                </a:lnTo>
                <a:lnTo>
                  <a:pt x="1134410" y="1260829"/>
                </a:lnTo>
                <a:lnTo>
                  <a:pt x="1197518" y="1242941"/>
                </a:lnTo>
                <a:lnTo>
                  <a:pt x="1258166" y="1221537"/>
                </a:lnTo>
                <a:lnTo>
                  <a:pt x="1316131" y="1196787"/>
                </a:lnTo>
                <a:lnTo>
                  <a:pt x="1371191" y="1168859"/>
                </a:lnTo>
                <a:lnTo>
                  <a:pt x="1423124" y="1137919"/>
                </a:lnTo>
                <a:lnTo>
                  <a:pt x="1471707" y="1104138"/>
                </a:lnTo>
                <a:lnTo>
                  <a:pt x="1516719" y="1067681"/>
                </a:lnTo>
                <a:lnTo>
                  <a:pt x="1557936" y="1028718"/>
                </a:lnTo>
                <a:lnTo>
                  <a:pt x="1595137" y="987416"/>
                </a:lnTo>
                <a:lnTo>
                  <a:pt x="1628099" y="943944"/>
                </a:lnTo>
                <a:lnTo>
                  <a:pt x="1656599" y="898469"/>
                </a:lnTo>
                <a:lnTo>
                  <a:pt x="1680417" y="851160"/>
                </a:lnTo>
                <a:lnTo>
                  <a:pt x="1699328" y="802184"/>
                </a:lnTo>
                <a:lnTo>
                  <a:pt x="1713112" y="751709"/>
                </a:lnTo>
                <a:lnTo>
                  <a:pt x="1721545" y="699905"/>
                </a:lnTo>
                <a:lnTo>
                  <a:pt x="1724406" y="64693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3525" y="4133850"/>
            <a:ext cx="1724660" cy="1294130"/>
          </a:xfrm>
          <a:custGeom>
            <a:avLst/>
            <a:gdLst/>
            <a:ahLst/>
            <a:cxnLst/>
            <a:rect l="l" t="t" r="r" b="b"/>
            <a:pathLst>
              <a:path w="1724659" h="1294129">
                <a:moveTo>
                  <a:pt x="861822" y="0"/>
                </a:moveTo>
                <a:lnTo>
                  <a:pt x="791204" y="2143"/>
                </a:lnTo>
                <a:lnTo>
                  <a:pt x="722147" y="8465"/>
                </a:lnTo>
                <a:lnTo>
                  <a:pt x="654873" y="18796"/>
                </a:lnTo>
                <a:lnTo>
                  <a:pt x="589605" y="32973"/>
                </a:lnTo>
                <a:lnTo>
                  <a:pt x="526565" y="50827"/>
                </a:lnTo>
                <a:lnTo>
                  <a:pt x="465978" y="72194"/>
                </a:lnTo>
                <a:lnTo>
                  <a:pt x="408065" y="96906"/>
                </a:lnTo>
                <a:lnTo>
                  <a:pt x="353049" y="124797"/>
                </a:lnTo>
                <a:lnTo>
                  <a:pt x="301154" y="155701"/>
                </a:lnTo>
                <a:lnTo>
                  <a:pt x="252603" y="189452"/>
                </a:lnTo>
                <a:lnTo>
                  <a:pt x="207617" y="225883"/>
                </a:lnTo>
                <a:lnTo>
                  <a:pt x="166420" y="264828"/>
                </a:lnTo>
                <a:lnTo>
                  <a:pt x="129236" y="306121"/>
                </a:lnTo>
                <a:lnTo>
                  <a:pt x="96286" y="349595"/>
                </a:lnTo>
                <a:lnTo>
                  <a:pt x="67794" y="395085"/>
                </a:lnTo>
                <a:lnTo>
                  <a:pt x="43982" y="442423"/>
                </a:lnTo>
                <a:lnTo>
                  <a:pt x="25074" y="491443"/>
                </a:lnTo>
                <a:lnTo>
                  <a:pt x="11292" y="541980"/>
                </a:lnTo>
                <a:lnTo>
                  <a:pt x="2860" y="593867"/>
                </a:lnTo>
                <a:lnTo>
                  <a:pt x="0" y="646938"/>
                </a:lnTo>
                <a:lnTo>
                  <a:pt x="2860" y="699905"/>
                </a:lnTo>
                <a:lnTo>
                  <a:pt x="11292" y="751709"/>
                </a:lnTo>
                <a:lnTo>
                  <a:pt x="25074" y="802184"/>
                </a:lnTo>
                <a:lnTo>
                  <a:pt x="43982" y="851160"/>
                </a:lnTo>
                <a:lnTo>
                  <a:pt x="67794" y="898469"/>
                </a:lnTo>
                <a:lnTo>
                  <a:pt x="96286" y="943944"/>
                </a:lnTo>
                <a:lnTo>
                  <a:pt x="129236" y="987416"/>
                </a:lnTo>
                <a:lnTo>
                  <a:pt x="166420" y="1028718"/>
                </a:lnTo>
                <a:lnTo>
                  <a:pt x="207617" y="1067681"/>
                </a:lnTo>
                <a:lnTo>
                  <a:pt x="252603" y="1104138"/>
                </a:lnTo>
                <a:lnTo>
                  <a:pt x="301154" y="1137919"/>
                </a:lnTo>
                <a:lnTo>
                  <a:pt x="353049" y="1168859"/>
                </a:lnTo>
                <a:lnTo>
                  <a:pt x="408065" y="1196787"/>
                </a:lnTo>
                <a:lnTo>
                  <a:pt x="465978" y="1221537"/>
                </a:lnTo>
                <a:lnTo>
                  <a:pt x="526565" y="1242941"/>
                </a:lnTo>
                <a:lnTo>
                  <a:pt x="589605" y="1260829"/>
                </a:lnTo>
                <a:lnTo>
                  <a:pt x="654873" y="1275035"/>
                </a:lnTo>
                <a:lnTo>
                  <a:pt x="722147" y="1285390"/>
                </a:lnTo>
                <a:lnTo>
                  <a:pt x="791204" y="1291726"/>
                </a:lnTo>
                <a:lnTo>
                  <a:pt x="861822" y="1293876"/>
                </a:lnTo>
                <a:lnTo>
                  <a:pt x="932548" y="1291726"/>
                </a:lnTo>
                <a:lnTo>
                  <a:pt x="1001703" y="1285390"/>
                </a:lnTo>
                <a:lnTo>
                  <a:pt x="1069064" y="1275035"/>
                </a:lnTo>
                <a:lnTo>
                  <a:pt x="1134410" y="1260829"/>
                </a:lnTo>
                <a:lnTo>
                  <a:pt x="1197518" y="1242941"/>
                </a:lnTo>
                <a:lnTo>
                  <a:pt x="1258166" y="1221537"/>
                </a:lnTo>
                <a:lnTo>
                  <a:pt x="1316131" y="1196787"/>
                </a:lnTo>
                <a:lnTo>
                  <a:pt x="1371191" y="1168859"/>
                </a:lnTo>
                <a:lnTo>
                  <a:pt x="1423124" y="1137919"/>
                </a:lnTo>
                <a:lnTo>
                  <a:pt x="1471707" y="1104138"/>
                </a:lnTo>
                <a:lnTo>
                  <a:pt x="1516719" y="1067681"/>
                </a:lnTo>
                <a:lnTo>
                  <a:pt x="1557936" y="1028718"/>
                </a:lnTo>
                <a:lnTo>
                  <a:pt x="1595137" y="987416"/>
                </a:lnTo>
                <a:lnTo>
                  <a:pt x="1628099" y="943944"/>
                </a:lnTo>
                <a:lnTo>
                  <a:pt x="1656599" y="898469"/>
                </a:lnTo>
                <a:lnTo>
                  <a:pt x="1680417" y="851160"/>
                </a:lnTo>
                <a:lnTo>
                  <a:pt x="1699328" y="802184"/>
                </a:lnTo>
                <a:lnTo>
                  <a:pt x="1713112" y="751709"/>
                </a:lnTo>
                <a:lnTo>
                  <a:pt x="1721545" y="699905"/>
                </a:lnTo>
                <a:lnTo>
                  <a:pt x="1724406" y="646937"/>
                </a:lnTo>
                <a:lnTo>
                  <a:pt x="1721545" y="593867"/>
                </a:lnTo>
                <a:lnTo>
                  <a:pt x="1713112" y="541980"/>
                </a:lnTo>
                <a:lnTo>
                  <a:pt x="1699328" y="491443"/>
                </a:lnTo>
                <a:lnTo>
                  <a:pt x="1680417" y="442423"/>
                </a:lnTo>
                <a:lnTo>
                  <a:pt x="1656599" y="395085"/>
                </a:lnTo>
                <a:lnTo>
                  <a:pt x="1628099" y="349595"/>
                </a:lnTo>
                <a:lnTo>
                  <a:pt x="1595137" y="306121"/>
                </a:lnTo>
                <a:lnTo>
                  <a:pt x="1557936" y="264828"/>
                </a:lnTo>
                <a:lnTo>
                  <a:pt x="1516719" y="225883"/>
                </a:lnTo>
                <a:lnTo>
                  <a:pt x="1471707" y="189452"/>
                </a:lnTo>
                <a:lnTo>
                  <a:pt x="1423124" y="155701"/>
                </a:lnTo>
                <a:lnTo>
                  <a:pt x="1371191" y="124797"/>
                </a:lnTo>
                <a:lnTo>
                  <a:pt x="1316131" y="96906"/>
                </a:lnTo>
                <a:lnTo>
                  <a:pt x="1258166" y="72194"/>
                </a:lnTo>
                <a:lnTo>
                  <a:pt x="1197518" y="50827"/>
                </a:lnTo>
                <a:lnTo>
                  <a:pt x="1134410" y="32973"/>
                </a:lnTo>
                <a:lnTo>
                  <a:pt x="1069064" y="18796"/>
                </a:lnTo>
                <a:lnTo>
                  <a:pt x="1001703" y="8465"/>
                </a:lnTo>
                <a:lnTo>
                  <a:pt x="932548" y="2143"/>
                </a:lnTo>
                <a:lnTo>
                  <a:pt x="8618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0681" y="4361315"/>
            <a:ext cx="15487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多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 句怎样联合完 成检索呢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65820" y="5819394"/>
            <a:ext cx="1559560" cy="1184275"/>
          </a:xfrm>
          <a:custGeom>
            <a:avLst/>
            <a:gdLst/>
            <a:ahLst/>
            <a:cxnLst/>
            <a:rect l="l" t="t" r="r" b="b"/>
            <a:pathLst>
              <a:path w="1559559" h="1184275">
                <a:moveTo>
                  <a:pt x="1559052" y="592074"/>
                </a:moveTo>
                <a:lnTo>
                  <a:pt x="1556467" y="543527"/>
                </a:lnTo>
                <a:lnTo>
                  <a:pt x="1548849" y="496059"/>
                </a:lnTo>
                <a:lnTo>
                  <a:pt x="1536397" y="449822"/>
                </a:lnTo>
                <a:lnTo>
                  <a:pt x="1519312" y="404969"/>
                </a:lnTo>
                <a:lnTo>
                  <a:pt x="1497794" y="361652"/>
                </a:lnTo>
                <a:lnTo>
                  <a:pt x="1472044" y="320023"/>
                </a:lnTo>
                <a:lnTo>
                  <a:pt x="1442263" y="280237"/>
                </a:lnTo>
                <a:lnTo>
                  <a:pt x="1408651" y="242444"/>
                </a:lnTo>
                <a:lnTo>
                  <a:pt x="1371409" y="206797"/>
                </a:lnTo>
                <a:lnTo>
                  <a:pt x="1330737" y="173450"/>
                </a:lnTo>
                <a:lnTo>
                  <a:pt x="1286837" y="142554"/>
                </a:lnTo>
                <a:lnTo>
                  <a:pt x="1239908" y="114263"/>
                </a:lnTo>
                <a:lnTo>
                  <a:pt x="1190151" y="88729"/>
                </a:lnTo>
                <a:lnTo>
                  <a:pt x="1137767" y="66104"/>
                </a:lnTo>
                <a:lnTo>
                  <a:pt x="1082956" y="46541"/>
                </a:lnTo>
                <a:lnTo>
                  <a:pt x="1025920" y="30193"/>
                </a:lnTo>
                <a:lnTo>
                  <a:pt x="966858" y="17212"/>
                </a:lnTo>
                <a:lnTo>
                  <a:pt x="905971" y="7751"/>
                </a:lnTo>
                <a:lnTo>
                  <a:pt x="843460" y="1963"/>
                </a:lnTo>
                <a:lnTo>
                  <a:pt x="779526" y="0"/>
                </a:lnTo>
                <a:lnTo>
                  <a:pt x="715591" y="1963"/>
                </a:lnTo>
                <a:lnTo>
                  <a:pt x="653080" y="7751"/>
                </a:lnTo>
                <a:lnTo>
                  <a:pt x="592193" y="17212"/>
                </a:lnTo>
                <a:lnTo>
                  <a:pt x="533131" y="30193"/>
                </a:lnTo>
                <a:lnTo>
                  <a:pt x="476095" y="46541"/>
                </a:lnTo>
                <a:lnTo>
                  <a:pt x="421284" y="66104"/>
                </a:lnTo>
                <a:lnTo>
                  <a:pt x="368900" y="88729"/>
                </a:lnTo>
                <a:lnTo>
                  <a:pt x="319143" y="114263"/>
                </a:lnTo>
                <a:lnTo>
                  <a:pt x="272214" y="142554"/>
                </a:lnTo>
                <a:lnTo>
                  <a:pt x="228314" y="173450"/>
                </a:lnTo>
                <a:lnTo>
                  <a:pt x="187642" y="206797"/>
                </a:lnTo>
                <a:lnTo>
                  <a:pt x="150400" y="242444"/>
                </a:lnTo>
                <a:lnTo>
                  <a:pt x="116788" y="280237"/>
                </a:lnTo>
                <a:lnTo>
                  <a:pt x="87007" y="320023"/>
                </a:lnTo>
                <a:lnTo>
                  <a:pt x="61257" y="361652"/>
                </a:lnTo>
                <a:lnTo>
                  <a:pt x="39739" y="404969"/>
                </a:lnTo>
                <a:lnTo>
                  <a:pt x="22654" y="449822"/>
                </a:lnTo>
                <a:lnTo>
                  <a:pt x="10202" y="496059"/>
                </a:lnTo>
                <a:lnTo>
                  <a:pt x="2584" y="543527"/>
                </a:lnTo>
                <a:lnTo>
                  <a:pt x="0" y="592074"/>
                </a:lnTo>
                <a:lnTo>
                  <a:pt x="2584" y="640620"/>
                </a:lnTo>
                <a:lnTo>
                  <a:pt x="10202" y="688088"/>
                </a:lnTo>
                <a:lnTo>
                  <a:pt x="22654" y="734325"/>
                </a:lnTo>
                <a:lnTo>
                  <a:pt x="39739" y="779178"/>
                </a:lnTo>
                <a:lnTo>
                  <a:pt x="61257" y="822495"/>
                </a:lnTo>
                <a:lnTo>
                  <a:pt x="87007" y="864124"/>
                </a:lnTo>
                <a:lnTo>
                  <a:pt x="116788" y="903910"/>
                </a:lnTo>
                <a:lnTo>
                  <a:pt x="138684" y="928530"/>
                </a:lnTo>
                <a:lnTo>
                  <a:pt x="138684" y="592074"/>
                </a:lnTo>
                <a:lnTo>
                  <a:pt x="140810" y="552129"/>
                </a:lnTo>
                <a:lnTo>
                  <a:pt x="147081" y="513076"/>
                </a:lnTo>
                <a:lnTo>
                  <a:pt x="157329" y="475039"/>
                </a:lnTo>
                <a:lnTo>
                  <a:pt x="171389" y="438143"/>
                </a:lnTo>
                <a:lnTo>
                  <a:pt x="189095" y="402514"/>
                </a:lnTo>
                <a:lnTo>
                  <a:pt x="210281" y="368276"/>
                </a:lnTo>
                <a:lnTo>
                  <a:pt x="234782" y="335555"/>
                </a:lnTo>
                <a:lnTo>
                  <a:pt x="262432" y="304476"/>
                </a:lnTo>
                <a:lnTo>
                  <a:pt x="293066" y="275164"/>
                </a:lnTo>
                <a:lnTo>
                  <a:pt x="326516" y="247745"/>
                </a:lnTo>
                <a:lnTo>
                  <a:pt x="362619" y="222342"/>
                </a:lnTo>
                <a:lnTo>
                  <a:pt x="401208" y="199083"/>
                </a:lnTo>
                <a:lnTo>
                  <a:pt x="442117" y="178091"/>
                </a:lnTo>
                <a:lnTo>
                  <a:pt x="485180" y="159491"/>
                </a:lnTo>
                <a:lnTo>
                  <a:pt x="530232" y="143410"/>
                </a:lnTo>
                <a:lnTo>
                  <a:pt x="577108" y="129972"/>
                </a:lnTo>
                <a:lnTo>
                  <a:pt x="625641" y="119303"/>
                </a:lnTo>
                <a:lnTo>
                  <a:pt x="675665" y="111527"/>
                </a:lnTo>
                <a:lnTo>
                  <a:pt x="727015" y="106769"/>
                </a:lnTo>
                <a:lnTo>
                  <a:pt x="779526" y="105155"/>
                </a:lnTo>
                <a:lnTo>
                  <a:pt x="832145" y="106769"/>
                </a:lnTo>
                <a:lnTo>
                  <a:pt x="883593" y="111527"/>
                </a:lnTo>
                <a:lnTo>
                  <a:pt x="933704" y="119303"/>
                </a:lnTo>
                <a:lnTo>
                  <a:pt x="982315" y="129972"/>
                </a:lnTo>
                <a:lnTo>
                  <a:pt x="1029259" y="143410"/>
                </a:lnTo>
                <a:lnTo>
                  <a:pt x="1074371" y="159491"/>
                </a:lnTo>
                <a:lnTo>
                  <a:pt x="1117487" y="178091"/>
                </a:lnTo>
                <a:lnTo>
                  <a:pt x="1158441" y="199083"/>
                </a:lnTo>
                <a:lnTo>
                  <a:pt x="1197067" y="222342"/>
                </a:lnTo>
                <a:lnTo>
                  <a:pt x="1233201" y="247745"/>
                </a:lnTo>
                <a:lnTo>
                  <a:pt x="1266678" y="275164"/>
                </a:lnTo>
                <a:lnTo>
                  <a:pt x="1297332" y="304476"/>
                </a:lnTo>
                <a:lnTo>
                  <a:pt x="1324998" y="335555"/>
                </a:lnTo>
                <a:lnTo>
                  <a:pt x="1349511" y="368276"/>
                </a:lnTo>
                <a:lnTo>
                  <a:pt x="1370707" y="402514"/>
                </a:lnTo>
                <a:lnTo>
                  <a:pt x="1388418" y="438143"/>
                </a:lnTo>
                <a:lnTo>
                  <a:pt x="1402482" y="475039"/>
                </a:lnTo>
                <a:lnTo>
                  <a:pt x="1412731" y="513076"/>
                </a:lnTo>
                <a:lnTo>
                  <a:pt x="1419002" y="552129"/>
                </a:lnTo>
                <a:lnTo>
                  <a:pt x="1421130" y="592074"/>
                </a:lnTo>
                <a:lnTo>
                  <a:pt x="1421130" y="927673"/>
                </a:lnTo>
                <a:lnTo>
                  <a:pt x="1442263" y="903910"/>
                </a:lnTo>
                <a:lnTo>
                  <a:pt x="1472044" y="864124"/>
                </a:lnTo>
                <a:lnTo>
                  <a:pt x="1497794" y="822495"/>
                </a:lnTo>
                <a:lnTo>
                  <a:pt x="1519312" y="779178"/>
                </a:lnTo>
                <a:lnTo>
                  <a:pt x="1536397" y="734325"/>
                </a:lnTo>
                <a:lnTo>
                  <a:pt x="1548849" y="688088"/>
                </a:lnTo>
                <a:lnTo>
                  <a:pt x="1556467" y="640620"/>
                </a:lnTo>
                <a:lnTo>
                  <a:pt x="1559052" y="592074"/>
                </a:lnTo>
                <a:close/>
              </a:path>
              <a:path w="1559559" h="1184275">
                <a:moveTo>
                  <a:pt x="1421130" y="927673"/>
                </a:moveTo>
                <a:lnTo>
                  <a:pt x="1421130" y="592074"/>
                </a:lnTo>
                <a:lnTo>
                  <a:pt x="1419002" y="632023"/>
                </a:lnTo>
                <a:lnTo>
                  <a:pt x="1412731" y="671092"/>
                </a:lnTo>
                <a:lnTo>
                  <a:pt x="1402482" y="709154"/>
                </a:lnTo>
                <a:lnTo>
                  <a:pt x="1388418" y="746083"/>
                </a:lnTo>
                <a:lnTo>
                  <a:pt x="1370707" y="781752"/>
                </a:lnTo>
                <a:lnTo>
                  <a:pt x="1349511" y="816035"/>
                </a:lnTo>
                <a:lnTo>
                  <a:pt x="1324998" y="848806"/>
                </a:lnTo>
                <a:lnTo>
                  <a:pt x="1297332" y="879939"/>
                </a:lnTo>
                <a:lnTo>
                  <a:pt x="1266678" y="909307"/>
                </a:lnTo>
                <a:lnTo>
                  <a:pt x="1233201" y="936783"/>
                </a:lnTo>
                <a:lnTo>
                  <a:pt x="1197067" y="962243"/>
                </a:lnTo>
                <a:lnTo>
                  <a:pt x="1158441" y="985558"/>
                </a:lnTo>
                <a:lnTo>
                  <a:pt x="1117487" y="1006604"/>
                </a:lnTo>
                <a:lnTo>
                  <a:pt x="1074371" y="1025253"/>
                </a:lnTo>
                <a:lnTo>
                  <a:pt x="1029259" y="1041380"/>
                </a:lnTo>
                <a:lnTo>
                  <a:pt x="982315" y="1054857"/>
                </a:lnTo>
                <a:lnTo>
                  <a:pt x="933704" y="1065560"/>
                </a:lnTo>
                <a:lnTo>
                  <a:pt x="883593" y="1073361"/>
                </a:lnTo>
                <a:lnTo>
                  <a:pt x="832145" y="1078134"/>
                </a:lnTo>
                <a:lnTo>
                  <a:pt x="779526" y="1079754"/>
                </a:lnTo>
                <a:lnTo>
                  <a:pt x="727015" y="1078134"/>
                </a:lnTo>
                <a:lnTo>
                  <a:pt x="675665" y="1073361"/>
                </a:lnTo>
                <a:lnTo>
                  <a:pt x="625641" y="1065560"/>
                </a:lnTo>
                <a:lnTo>
                  <a:pt x="577108" y="1054857"/>
                </a:lnTo>
                <a:lnTo>
                  <a:pt x="530232" y="1041380"/>
                </a:lnTo>
                <a:lnTo>
                  <a:pt x="485180" y="1025253"/>
                </a:lnTo>
                <a:lnTo>
                  <a:pt x="442117" y="1006604"/>
                </a:lnTo>
                <a:lnTo>
                  <a:pt x="401208" y="985558"/>
                </a:lnTo>
                <a:lnTo>
                  <a:pt x="362619" y="962243"/>
                </a:lnTo>
                <a:lnTo>
                  <a:pt x="326517" y="936783"/>
                </a:lnTo>
                <a:lnTo>
                  <a:pt x="293066" y="909307"/>
                </a:lnTo>
                <a:lnTo>
                  <a:pt x="262432" y="879939"/>
                </a:lnTo>
                <a:lnTo>
                  <a:pt x="234782" y="848806"/>
                </a:lnTo>
                <a:lnTo>
                  <a:pt x="210281" y="816035"/>
                </a:lnTo>
                <a:lnTo>
                  <a:pt x="189095" y="781752"/>
                </a:lnTo>
                <a:lnTo>
                  <a:pt x="171389" y="746083"/>
                </a:lnTo>
                <a:lnTo>
                  <a:pt x="157329" y="709154"/>
                </a:lnTo>
                <a:lnTo>
                  <a:pt x="147081" y="671092"/>
                </a:lnTo>
                <a:lnTo>
                  <a:pt x="140810" y="632023"/>
                </a:lnTo>
                <a:lnTo>
                  <a:pt x="138684" y="592074"/>
                </a:lnTo>
                <a:lnTo>
                  <a:pt x="138684" y="928530"/>
                </a:lnTo>
                <a:lnTo>
                  <a:pt x="187642" y="977350"/>
                </a:lnTo>
                <a:lnTo>
                  <a:pt x="228314" y="1010697"/>
                </a:lnTo>
                <a:lnTo>
                  <a:pt x="272214" y="1041593"/>
                </a:lnTo>
                <a:lnTo>
                  <a:pt x="319143" y="1069884"/>
                </a:lnTo>
                <a:lnTo>
                  <a:pt x="368900" y="1095418"/>
                </a:lnTo>
                <a:lnTo>
                  <a:pt x="421284" y="1118043"/>
                </a:lnTo>
                <a:lnTo>
                  <a:pt x="476095" y="1137606"/>
                </a:lnTo>
                <a:lnTo>
                  <a:pt x="533131" y="1153954"/>
                </a:lnTo>
                <a:lnTo>
                  <a:pt x="592193" y="1166935"/>
                </a:lnTo>
                <a:lnTo>
                  <a:pt x="653080" y="1176396"/>
                </a:lnTo>
                <a:lnTo>
                  <a:pt x="715591" y="1182184"/>
                </a:lnTo>
                <a:lnTo>
                  <a:pt x="779526" y="1184148"/>
                </a:lnTo>
                <a:lnTo>
                  <a:pt x="843460" y="1182184"/>
                </a:lnTo>
                <a:lnTo>
                  <a:pt x="905971" y="1176396"/>
                </a:lnTo>
                <a:lnTo>
                  <a:pt x="966858" y="1166935"/>
                </a:lnTo>
                <a:lnTo>
                  <a:pt x="1025920" y="1153954"/>
                </a:lnTo>
                <a:lnTo>
                  <a:pt x="1082956" y="1137606"/>
                </a:lnTo>
                <a:lnTo>
                  <a:pt x="1137767" y="1118043"/>
                </a:lnTo>
                <a:lnTo>
                  <a:pt x="1190151" y="1095418"/>
                </a:lnTo>
                <a:lnTo>
                  <a:pt x="1239908" y="1069884"/>
                </a:lnTo>
                <a:lnTo>
                  <a:pt x="1286837" y="1041593"/>
                </a:lnTo>
                <a:lnTo>
                  <a:pt x="1330737" y="1010697"/>
                </a:lnTo>
                <a:lnTo>
                  <a:pt x="1371409" y="977350"/>
                </a:lnTo>
                <a:lnTo>
                  <a:pt x="1408651" y="941703"/>
                </a:lnTo>
                <a:lnTo>
                  <a:pt x="1421130" y="9276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94598" y="5916167"/>
            <a:ext cx="1302385" cy="990600"/>
          </a:xfrm>
          <a:custGeom>
            <a:avLst/>
            <a:gdLst/>
            <a:ahLst/>
            <a:cxnLst/>
            <a:rect l="l" t="t" r="r" b="b"/>
            <a:pathLst>
              <a:path w="1302384" h="990600">
                <a:moveTo>
                  <a:pt x="1302258" y="495300"/>
                </a:moveTo>
                <a:lnTo>
                  <a:pt x="1300097" y="454676"/>
                </a:lnTo>
                <a:lnTo>
                  <a:pt x="1293726" y="414957"/>
                </a:lnTo>
                <a:lnTo>
                  <a:pt x="1283314" y="376269"/>
                </a:lnTo>
                <a:lnTo>
                  <a:pt x="1269028" y="338742"/>
                </a:lnTo>
                <a:lnTo>
                  <a:pt x="1251037" y="302502"/>
                </a:lnTo>
                <a:lnTo>
                  <a:pt x="1229508" y="267676"/>
                </a:lnTo>
                <a:lnTo>
                  <a:pt x="1204609" y="234392"/>
                </a:lnTo>
                <a:lnTo>
                  <a:pt x="1176509" y="202777"/>
                </a:lnTo>
                <a:lnTo>
                  <a:pt x="1145376" y="172959"/>
                </a:lnTo>
                <a:lnTo>
                  <a:pt x="1111377" y="145065"/>
                </a:lnTo>
                <a:lnTo>
                  <a:pt x="1074680" y="119223"/>
                </a:lnTo>
                <a:lnTo>
                  <a:pt x="1035454" y="95560"/>
                </a:lnTo>
                <a:lnTo>
                  <a:pt x="993866" y="74204"/>
                </a:lnTo>
                <a:lnTo>
                  <a:pt x="950085" y="55282"/>
                </a:lnTo>
                <a:lnTo>
                  <a:pt x="904279" y="38921"/>
                </a:lnTo>
                <a:lnTo>
                  <a:pt x="856616" y="25249"/>
                </a:lnTo>
                <a:lnTo>
                  <a:pt x="807262" y="14394"/>
                </a:lnTo>
                <a:lnTo>
                  <a:pt x="756388" y="6482"/>
                </a:lnTo>
                <a:lnTo>
                  <a:pt x="704160" y="1641"/>
                </a:lnTo>
                <a:lnTo>
                  <a:pt x="650748" y="0"/>
                </a:lnTo>
                <a:lnTo>
                  <a:pt x="597443" y="1641"/>
                </a:lnTo>
                <a:lnTo>
                  <a:pt x="545313" y="6482"/>
                </a:lnTo>
                <a:lnTo>
                  <a:pt x="494527" y="14394"/>
                </a:lnTo>
                <a:lnTo>
                  <a:pt x="445251" y="25249"/>
                </a:lnTo>
                <a:lnTo>
                  <a:pt x="397656" y="38921"/>
                </a:lnTo>
                <a:lnTo>
                  <a:pt x="351910" y="55282"/>
                </a:lnTo>
                <a:lnTo>
                  <a:pt x="308181" y="74204"/>
                </a:lnTo>
                <a:lnTo>
                  <a:pt x="266639" y="95560"/>
                </a:lnTo>
                <a:lnTo>
                  <a:pt x="227450" y="119223"/>
                </a:lnTo>
                <a:lnTo>
                  <a:pt x="190785" y="145065"/>
                </a:lnTo>
                <a:lnTo>
                  <a:pt x="156812" y="172959"/>
                </a:lnTo>
                <a:lnTo>
                  <a:pt x="125699" y="202777"/>
                </a:lnTo>
                <a:lnTo>
                  <a:pt x="97615" y="234392"/>
                </a:lnTo>
                <a:lnTo>
                  <a:pt x="72729" y="267676"/>
                </a:lnTo>
                <a:lnTo>
                  <a:pt x="51208" y="302502"/>
                </a:lnTo>
                <a:lnTo>
                  <a:pt x="33223" y="338742"/>
                </a:lnTo>
                <a:lnTo>
                  <a:pt x="18940" y="376269"/>
                </a:lnTo>
                <a:lnTo>
                  <a:pt x="8530" y="414957"/>
                </a:lnTo>
                <a:lnTo>
                  <a:pt x="2160" y="454676"/>
                </a:lnTo>
                <a:lnTo>
                  <a:pt x="0" y="495300"/>
                </a:lnTo>
                <a:lnTo>
                  <a:pt x="2160" y="535923"/>
                </a:lnTo>
                <a:lnTo>
                  <a:pt x="8530" y="575642"/>
                </a:lnTo>
                <a:lnTo>
                  <a:pt x="18940" y="614330"/>
                </a:lnTo>
                <a:lnTo>
                  <a:pt x="33223" y="651857"/>
                </a:lnTo>
                <a:lnTo>
                  <a:pt x="51208" y="688097"/>
                </a:lnTo>
                <a:lnTo>
                  <a:pt x="72729" y="722923"/>
                </a:lnTo>
                <a:lnTo>
                  <a:pt x="97615" y="756207"/>
                </a:lnTo>
                <a:lnTo>
                  <a:pt x="125699" y="787822"/>
                </a:lnTo>
                <a:lnTo>
                  <a:pt x="156812" y="817640"/>
                </a:lnTo>
                <a:lnTo>
                  <a:pt x="190785" y="845534"/>
                </a:lnTo>
                <a:lnTo>
                  <a:pt x="227450" y="871376"/>
                </a:lnTo>
                <a:lnTo>
                  <a:pt x="266639" y="895039"/>
                </a:lnTo>
                <a:lnTo>
                  <a:pt x="308181" y="916395"/>
                </a:lnTo>
                <a:lnTo>
                  <a:pt x="351910" y="935317"/>
                </a:lnTo>
                <a:lnTo>
                  <a:pt x="397656" y="951678"/>
                </a:lnTo>
                <a:lnTo>
                  <a:pt x="445251" y="965350"/>
                </a:lnTo>
                <a:lnTo>
                  <a:pt x="494527" y="976205"/>
                </a:lnTo>
                <a:lnTo>
                  <a:pt x="545313" y="984117"/>
                </a:lnTo>
                <a:lnTo>
                  <a:pt x="597443" y="988958"/>
                </a:lnTo>
                <a:lnTo>
                  <a:pt x="650748" y="990600"/>
                </a:lnTo>
                <a:lnTo>
                  <a:pt x="704160" y="988958"/>
                </a:lnTo>
                <a:lnTo>
                  <a:pt x="756388" y="984117"/>
                </a:lnTo>
                <a:lnTo>
                  <a:pt x="807262" y="976205"/>
                </a:lnTo>
                <a:lnTo>
                  <a:pt x="856616" y="965350"/>
                </a:lnTo>
                <a:lnTo>
                  <a:pt x="904279" y="951678"/>
                </a:lnTo>
                <a:lnTo>
                  <a:pt x="950085" y="935317"/>
                </a:lnTo>
                <a:lnTo>
                  <a:pt x="993866" y="916395"/>
                </a:lnTo>
                <a:lnTo>
                  <a:pt x="1035454" y="895039"/>
                </a:lnTo>
                <a:lnTo>
                  <a:pt x="1074680" y="871376"/>
                </a:lnTo>
                <a:lnTo>
                  <a:pt x="1111377" y="845534"/>
                </a:lnTo>
                <a:lnTo>
                  <a:pt x="1145376" y="817640"/>
                </a:lnTo>
                <a:lnTo>
                  <a:pt x="1176509" y="787822"/>
                </a:lnTo>
                <a:lnTo>
                  <a:pt x="1204609" y="756207"/>
                </a:lnTo>
                <a:lnTo>
                  <a:pt x="1229508" y="722923"/>
                </a:lnTo>
                <a:lnTo>
                  <a:pt x="1251037" y="688097"/>
                </a:lnTo>
                <a:lnTo>
                  <a:pt x="1269028" y="651857"/>
                </a:lnTo>
                <a:lnTo>
                  <a:pt x="1283314" y="614330"/>
                </a:lnTo>
                <a:lnTo>
                  <a:pt x="1293726" y="575642"/>
                </a:lnTo>
                <a:lnTo>
                  <a:pt x="1300097" y="535923"/>
                </a:lnTo>
                <a:lnTo>
                  <a:pt x="1302258" y="4953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94598" y="5916167"/>
            <a:ext cx="1302385" cy="990600"/>
          </a:xfrm>
          <a:custGeom>
            <a:avLst/>
            <a:gdLst/>
            <a:ahLst/>
            <a:cxnLst/>
            <a:rect l="l" t="t" r="r" b="b"/>
            <a:pathLst>
              <a:path w="1302384" h="990600">
                <a:moveTo>
                  <a:pt x="650748" y="0"/>
                </a:moveTo>
                <a:lnTo>
                  <a:pt x="597443" y="1641"/>
                </a:lnTo>
                <a:lnTo>
                  <a:pt x="545313" y="6482"/>
                </a:lnTo>
                <a:lnTo>
                  <a:pt x="494527" y="14394"/>
                </a:lnTo>
                <a:lnTo>
                  <a:pt x="445251" y="25249"/>
                </a:lnTo>
                <a:lnTo>
                  <a:pt x="397656" y="38921"/>
                </a:lnTo>
                <a:lnTo>
                  <a:pt x="351910" y="55282"/>
                </a:lnTo>
                <a:lnTo>
                  <a:pt x="308181" y="74204"/>
                </a:lnTo>
                <a:lnTo>
                  <a:pt x="266639" y="95560"/>
                </a:lnTo>
                <a:lnTo>
                  <a:pt x="227450" y="119223"/>
                </a:lnTo>
                <a:lnTo>
                  <a:pt x="190785" y="145065"/>
                </a:lnTo>
                <a:lnTo>
                  <a:pt x="156812" y="172959"/>
                </a:lnTo>
                <a:lnTo>
                  <a:pt x="125699" y="202777"/>
                </a:lnTo>
                <a:lnTo>
                  <a:pt x="97615" y="234392"/>
                </a:lnTo>
                <a:lnTo>
                  <a:pt x="72729" y="267676"/>
                </a:lnTo>
                <a:lnTo>
                  <a:pt x="51208" y="302502"/>
                </a:lnTo>
                <a:lnTo>
                  <a:pt x="33223" y="338742"/>
                </a:lnTo>
                <a:lnTo>
                  <a:pt x="18940" y="376269"/>
                </a:lnTo>
                <a:lnTo>
                  <a:pt x="8530" y="414957"/>
                </a:lnTo>
                <a:lnTo>
                  <a:pt x="2160" y="454676"/>
                </a:lnTo>
                <a:lnTo>
                  <a:pt x="0" y="495300"/>
                </a:lnTo>
                <a:lnTo>
                  <a:pt x="2160" y="535923"/>
                </a:lnTo>
                <a:lnTo>
                  <a:pt x="8530" y="575642"/>
                </a:lnTo>
                <a:lnTo>
                  <a:pt x="18940" y="614330"/>
                </a:lnTo>
                <a:lnTo>
                  <a:pt x="33223" y="651857"/>
                </a:lnTo>
                <a:lnTo>
                  <a:pt x="51208" y="688097"/>
                </a:lnTo>
                <a:lnTo>
                  <a:pt x="72729" y="722923"/>
                </a:lnTo>
                <a:lnTo>
                  <a:pt x="97615" y="756207"/>
                </a:lnTo>
                <a:lnTo>
                  <a:pt x="125699" y="787822"/>
                </a:lnTo>
                <a:lnTo>
                  <a:pt x="156812" y="817640"/>
                </a:lnTo>
                <a:lnTo>
                  <a:pt x="190785" y="845534"/>
                </a:lnTo>
                <a:lnTo>
                  <a:pt x="227450" y="871376"/>
                </a:lnTo>
                <a:lnTo>
                  <a:pt x="266639" y="895039"/>
                </a:lnTo>
                <a:lnTo>
                  <a:pt x="308181" y="916395"/>
                </a:lnTo>
                <a:lnTo>
                  <a:pt x="351910" y="935317"/>
                </a:lnTo>
                <a:lnTo>
                  <a:pt x="397656" y="951678"/>
                </a:lnTo>
                <a:lnTo>
                  <a:pt x="445251" y="965350"/>
                </a:lnTo>
                <a:lnTo>
                  <a:pt x="494527" y="976205"/>
                </a:lnTo>
                <a:lnTo>
                  <a:pt x="545313" y="984117"/>
                </a:lnTo>
                <a:lnTo>
                  <a:pt x="597443" y="988958"/>
                </a:lnTo>
                <a:lnTo>
                  <a:pt x="650748" y="990600"/>
                </a:lnTo>
                <a:lnTo>
                  <a:pt x="704160" y="988958"/>
                </a:lnTo>
                <a:lnTo>
                  <a:pt x="756388" y="984117"/>
                </a:lnTo>
                <a:lnTo>
                  <a:pt x="807262" y="976205"/>
                </a:lnTo>
                <a:lnTo>
                  <a:pt x="856616" y="965350"/>
                </a:lnTo>
                <a:lnTo>
                  <a:pt x="904279" y="951678"/>
                </a:lnTo>
                <a:lnTo>
                  <a:pt x="950085" y="935317"/>
                </a:lnTo>
                <a:lnTo>
                  <a:pt x="993866" y="916395"/>
                </a:lnTo>
                <a:lnTo>
                  <a:pt x="1035454" y="895039"/>
                </a:lnTo>
                <a:lnTo>
                  <a:pt x="1074680" y="871376"/>
                </a:lnTo>
                <a:lnTo>
                  <a:pt x="1111377" y="845534"/>
                </a:lnTo>
                <a:lnTo>
                  <a:pt x="1145376" y="817640"/>
                </a:lnTo>
                <a:lnTo>
                  <a:pt x="1176509" y="787822"/>
                </a:lnTo>
                <a:lnTo>
                  <a:pt x="1204609" y="756207"/>
                </a:lnTo>
                <a:lnTo>
                  <a:pt x="1229508" y="722923"/>
                </a:lnTo>
                <a:lnTo>
                  <a:pt x="1251037" y="688097"/>
                </a:lnTo>
                <a:lnTo>
                  <a:pt x="1269028" y="651857"/>
                </a:lnTo>
                <a:lnTo>
                  <a:pt x="1283314" y="614330"/>
                </a:lnTo>
                <a:lnTo>
                  <a:pt x="1293726" y="575642"/>
                </a:lnTo>
                <a:lnTo>
                  <a:pt x="1300097" y="535923"/>
                </a:lnTo>
                <a:lnTo>
                  <a:pt x="1302258" y="495300"/>
                </a:lnTo>
                <a:lnTo>
                  <a:pt x="1300097" y="454676"/>
                </a:lnTo>
                <a:lnTo>
                  <a:pt x="1293726" y="414957"/>
                </a:lnTo>
                <a:lnTo>
                  <a:pt x="1283314" y="376269"/>
                </a:lnTo>
                <a:lnTo>
                  <a:pt x="1269028" y="338742"/>
                </a:lnTo>
                <a:lnTo>
                  <a:pt x="1251037" y="302502"/>
                </a:lnTo>
                <a:lnTo>
                  <a:pt x="1229508" y="267676"/>
                </a:lnTo>
                <a:lnTo>
                  <a:pt x="1204609" y="234392"/>
                </a:lnTo>
                <a:lnTo>
                  <a:pt x="1176509" y="202777"/>
                </a:lnTo>
                <a:lnTo>
                  <a:pt x="1145376" y="172959"/>
                </a:lnTo>
                <a:lnTo>
                  <a:pt x="1111377" y="145065"/>
                </a:lnTo>
                <a:lnTo>
                  <a:pt x="1074680" y="119223"/>
                </a:lnTo>
                <a:lnTo>
                  <a:pt x="1035454" y="95560"/>
                </a:lnTo>
                <a:lnTo>
                  <a:pt x="993866" y="74204"/>
                </a:lnTo>
                <a:lnTo>
                  <a:pt x="950085" y="55282"/>
                </a:lnTo>
                <a:lnTo>
                  <a:pt x="904279" y="38921"/>
                </a:lnTo>
                <a:lnTo>
                  <a:pt x="856616" y="25249"/>
                </a:lnTo>
                <a:lnTo>
                  <a:pt x="807262" y="14394"/>
                </a:lnTo>
                <a:lnTo>
                  <a:pt x="756388" y="6482"/>
                </a:lnTo>
                <a:lnTo>
                  <a:pt x="704160" y="1641"/>
                </a:lnTo>
                <a:lnTo>
                  <a:pt x="65074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31631" y="3666744"/>
            <a:ext cx="76200" cy="382905"/>
          </a:xfrm>
          <a:custGeom>
            <a:avLst/>
            <a:gdLst/>
            <a:ahLst/>
            <a:cxnLst/>
            <a:rect l="l" t="t" r="r" b="b"/>
            <a:pathLst>
              <a:path w="76200" h="382904">
                <a:moveTo>
                  <a:pt x="33559" y="306324"/>
                </a:moveTo>
                <a:lnTo>
                  <a:pt x="0" y="306324"/>
                </a:lnTo>
                <a:lnTo>
                  <a:pt x="33528" y="373380"/>
                </a:lnTo>
                <a:lnTo>
                  <a:pt x="33528" y="319278"/>
                </a:lnTo>
                <a:lnTo>
                  <a:pt x="33559" y="306324"/>
                </a:lnTo>
                <a:close/>
              </a:path>
              <a:path w="76200" h="382904">
                <a:moveTo>
                  <a:pt x="42734" y="306324"/>
                </a:moveTo>
                <a:lnTo>
                  <a:pt x="33559" y="306324"/>
                </a:lnTo>
                <a:lnTo>
                  <a:pt x="33528" y="319278"/>
                </a:lnTo>
                <a:lnTo>
                  <a:pt x="35052" y="322326"/>
                </a:lnTo>
                <a:lnTo>
                  <a:pt x="38100" y="323850"/>
                </a:lnTo>
                <a:lnTo>
                  <a:pt x="41148" y="322326"/>
                </a:lnTo>
                <a:lnTo>
                  <a:pt x="42672" y="319278"/>
                </a:lnTo>
                <a:lnTo>
                  <a:pt x="42734" y="306324"/>
                </a:lnTo>
                <a:close/>
              </a:path>
              <a:path w="76200" h="382904">
                <a:moveTo>
                  <a:pt x="76200" y="306324"/>
                </a:moveTo>
                <a:lnTo>
                  <a:pt x="42734" y="306324"/>
                </a:lnTo>
                <a:lnTo>
                  <a:pt x="42672" y="319278"/>
                </a:lnTo>
                <a:lnTo>
                  <a:pt x="41148" y="322326"/>
                </a:lnTo>
                <a:lnTo>
                  <a:pt x="38100" y="323850"/>
                </a:lnTo>
                <a:lnTo>
                  <a:pt x="35052" y="322326"/>
                </a:lnTo>
                <a:lnTo>
                  <a:pt x="33528" y="319278"/>
                </a:lnTo>
                <a:lnTo>
                  <a:pt x="33528" y="373380"/>
                </a:lnTo>
                <a:lnTo>
                  <a:pt x="38100" y="382524"/>
                </a:lnTo>
                <a:lnTo>
                  <a:pt x="76200" y="306324"/>
                </a:lnTo>
                <a:close/>
              </a:path>
              <a:path w="76200" h="382904">
                <a:moveTo>
                  <a:pt x="44196" y="4572"/>
                </a:moveTo>
                <a:lnTo>
                  <a:pt x="42672" y="1524"/>
                </a:lnTo>
                <a:lnTo>
                  <a:pt x="39624" y="0"/>
                </a:lnTo>
                <a:lnTo>
                  <a:pt x="35814" y="1524"/>
                </a:lnTo>
                <a:lnTo>
                  <a:pt x="34290" y="4572"/>
                </a:lnTo>
                <a:lnTo>
                  <a:pt x="33559" y="306324"/>
                </a:lnTo>
                <a:lnTo>
                  <a:pt x="42734" y="306324"/>
                </a:lnTo>
                <a:lnTo>
                  <a:pt x="44196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14105" y="5479541"/>
            <a:ext cx="76200" cy="382905"/>
          </a:xfrm>
          <a:custGeom>
            <a:avLst/>
            <a:gdLst/>
            <a:ahLst/>
            <a:cxnLst/>
            <a:rect l="l" t="t" r="r" b="b"/>
            <a:pathLst>
              <a:path w="76200" h="382904">
                <a:moveTo>
                  <a:pt x="76200" y="307086"/>
                </a:moveTo>
                <a:lnTo>
                  <a:pt x="42732" y="306751"/>
                </a:lnTo>
                <a:lnTo>
                  <a:pt x="42672" y="319278"/>
                </a:lnTo>
                <a:lnTo>
                  <a:pt x="41910" y="323088"/>
                </a:lnTo>
                <a:lnTo>
                  <a:pt x="38100" y="323850"/>
                </a:lnTo>
                <a:lnTo>
                  <a:pt x="35052" y="323088"/>
                </a:lnTo>
                <a:lnTo>
                  <a:pt x="33528" y="319278"/>
                </a:lnTo>
                <a:lnTo>
                  <a:pt x="33528" y="306659"/>
                </a:lnTo>
                <a:lnTo>
                  <a:pt x="0" y="306324"/>
                </a:lnTo>
                <a:lnTo>
                  <a:pt x="33528" y="373380"/>
                </a:lnTo>
                <a:lnTo>
                  <a:pt x="33528" y="319278"/>
                </a:lnTo>
                <a:lnTo>
                  <a:pt x="33589" y="373502"/>
                </a:lnTo>
                <a:lnTo>
                  <a:pt x="38100" y="382524"/>
                </a:lnTo>
                <a:lnTo>
                  <a:pt x="76200" y="307086"/>
                </a:lnTo>
                <a:close/>
              </a:path>
              <a:path w="76200" h="382904">
                <a:moveTo>
                  <a:pt x="42732" y="306751"/>
                </a:moveTo>
                <a:lnTo>
                  <a:pt x="33589" y="306659"/>
                </a:lnTo>
                <a:lnTo>
                  <a:pt x="33528" y="319278"/>
                </a:lnTo>
                <a:lnTo>
                  <a:pt x="35052" y="323088"/>
                </a:lnTo>
                <a:lnTo>
                  <a:pt x="38100" y="323850"/>
                </a:lnTo>
                <a:lnTo>
                  <a:pt x="41910" y="323088"/>
                </a:lnTo>
                <a:lnTo>
                  <a:pt x="42672" y="319278"/>
                </a:lnTo>
                <a:lnTo>
                  <a:pt x="42732" y="306751"/>
                </a:lnTo>
                <a:close/>
              </a:path>
              <a:path w="76200" h="382904">
                <a:moveTo>
                  <a:pt x="44196" y="5334"/>
                </a:moveTo>
                <a:lnTo>
                  <a:pt x="42672" y="1524"/>
                </a:lnTo>
                <a:lnTo>
                  <a:pt x="39624" y="0"/>
                </a:lnTo>
                <a:lnTo>
                  <a:pt x="35814" y="1524"/>
                </a:lnTo>
                <a:lnTo>
                  <a:pt x="35052" y="5334"/>
                </a:lnTo>
                <a:lnTo>
                  <a:pt x="33589" y="306659"/>
                </a:lnTo>
                <a:lnTo>
                  <a:pt x="42732" y="306751"/>
                </a:lnTo>
                <a:lnTo>
                  <a:pt x="44196" y="53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12239" y="6141347"/>
            <a:ext cx="1041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9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SQL+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algn="ctr">
              <a:lnSpc>
                <a:spcPts val="239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1881" y="1525998"/>
            <a:ext cx="8302625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9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因此，高级语言+SQL语言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8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既继承高级语言的过程控制性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8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又结合SQL语言的复杂结果集操作的非过程性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8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同时又为数据库操作者提供安全可靠的操作方式：通过应用程序进行操作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9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嵌入式SQL语言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8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将SQL语言嵌入到某一种高级语言中使用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 marR="5080">
              <a:lnSpc>
                <a:spcPct val="130300"/>
              </a:lnSpc>
              <a:spcBef>
                <a:spcPts val="464"/>
              </a:spcBef>
              <a:buFont typeface="Wingdings"/>
              <a:buChar char=""/>
              <a:tabLst>
                <a:tab pos="741680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这种高级语言，如C/C++, Java, PowerBuilder等，又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称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宿主语言(Host Language)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8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嵌入在宿主语言中的SQL与前面介绍的交互式SQL有一些不同的操作方式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1 </a:t>
            </a:r>
            <a:r>
              <a:rPr spc="-5" dirty="0" err="1">
                <a:cs typeface="华文中宋"/>
              </a:rPr>
              <a:t>嵌入式</a:t>
            </a:r>
            <a:r>
              <a:rPr spc="-10" dirty="0" err="1"/>
              <a:t>SQL</a:t>
            </a:r>
            <a:r>
              <a:rPr dirty="0" err="1">
                <a:cs typeface="华文中宋"/>
              </a:rPr>
              <a:t>语言</a:t>
            </a:r>
            <a:r>
              <a:rPr spc="-5" dirty="0" err="1">
                <a:cs typeface="华文中宋"/>
              </a:rPr>
              <a:t>概述</a:t>
            </a:r>
            <a:endParaRPr dirty="0">
              <a:cs typeface="华文中宋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196213" y="5616320"/>
            <a:ext cx="1402080" cy="829310"/>
          </a:xfrm>
          <a:custGeom>
            <a:avLst/>
            <a:gdLst/>
            <a:ahLst/>
            <a:cxnLst/>
            <a:rect l="l" t="t" r="r" b="b"/>
            <a:pathLst>
              <a:path w="1402079" h="829310">
                <a:moveTo>
                  <a:pt x="1402080" y="414528"/>
                </a:moveTo>
                <a:lnTo>
                  <a:pt x="1392902" y="347371"/>
                </a:lnTo>
                <a:lnTo>
                  <a:pt x="1366333" y="283634"/>
                </a:lnTo>
                <a:lnTo>
                  <a:pt x="1323816" y="224177"/>
                </a:lnTo>
                <a:lnTo>
                  <a:pt x="1297029" y="196322"/>
                </a:lnTo>
                <a:lnTo>
                  <a:pt x="1266797" y="169858"/>
                </a:lnTo>
                <a:lnTo>
                  <a:pt x="1233301" y="144895"/>
                </a:lnTo>
                <a:lnTo>
                  <a:pt x="1196721" y="121538"/>
                </a:lnTo>
                <a:lnTo>
                  <a:pt x="1157237" y="99897"/>
                </a:lnTo>
                <a:lnTo>
                  <a:pt x="1115031" y="80077"/>
                </a:lnTo>
                <a:lnTo>
                  <a:pt x="1070283" y="62186"/>
                </a:lnTo>
                <a:lnTo>
                  <a:pt x="1023173" y="46332"/>
                </a:lnTo>
                <a:lnTo>
                  <a:pt x="973883" y="32623"/>
                </a:lnTo>
                <a:lnTo>
                  <a:pt x="922593" y="21165"/>
                </a:lnTo>
                <a:lnTo>
                  <a:pt x="869482" y="12066"/>
                </a:lnTo>
                <a:lnTo>
                  <a:pt x="814733" y="5434"/>
                </a:lnTo>
                <a:lnTo>
                  <a:pt x="758525" y="1376"/>
                </a:lnTo>
                <a:lnTo>
                  <a:pt x="701040" y="0"/>
                </a:lnTo>
                <a:lnTo>
                  <a:pt x="643554" y="1376"/>
                </a:lnTo>
                <a:lnTo>
                  <a:pt x="587346" y="5434"/>
                </a:lnTo>
                <a:lnTo>
                  <a:pt x="532597" y="12066"/>
                </a:lnTo>
                <a:lnTo>
                  <a:pt x="479486" y="21165"/>
                </a:lnTo>
                <a:lnTo>
                  <a:pt x="428196" y="32623"/>
                </a:lnTo>
                <a:lnTo>
                  <a:pt x="378906" y="46332"/>
                </a:lnTo>
                <a:lnTo>
                  <a:pt x="331796" y="62186"/>
                </a:lnTo>
                <a:lnTo>
                  <a:pt x="287048" y="80077"/>
                </a:lnTo>
                <a:lnTo>
                  <a:pt x="244842" y="99897"/>
                </a:lnTo>
                <a:lnTo>
                  <a:pt x="205359" y="121539"/>
                </a:lnTo>
                <a:lnTo>
                  <a:pt x="168778" y="144895"/>
                </a:lnTo>
                <a:lnTo>
                  <a:pt x="135282" y="169858"/>
                </a:lnTo>
                <a:lnTo>
                  <a:pt x="105050" y="196322"/>
                </a:lnTo>
                <a:lnTo>
                  <a:pt x="78263" y="224177"/>
                </a:lnTo>
                <a:lnTo>
                  <a:pt x="35746" y="283634"/>
                </a:lnTo>
                <a:lnTo>
                  <a:pt x="9177" y="347371"/>
                </a:lnTo>
                <a:lnTo>
                  <a:pt x="0" y="414528"/>
                </a:lnTo>
                <a:lnTo>
                  <a:pt x="2324" y="448480"/>
                </a:lnTo>
                <a:lnTo>
                  <a:pt x="20378" y="514034"/>
                </a:lnTo>
                <a:lnTo>
                  <a:pt x="55102" y="575738"/>
                </a:lnTo>
                <a:lnTo>
                  <a:pt x="105050" y="632733"/>
                </a:lnTo>
                <a:lnTo>
                  <a:pt x="135282" y="659197"/>
                </a:lnTo>
                <a:lnTo>
                  <a:pt x="168778" y="684160"/>
                </a:lnTo>
                <a:lnTo>
                  <a:pt x="205359" y="707516"/>
                </a:lnTo>
                <a:lnTo>
                  <a:pt x="244842" y="729158"/>
                </a:lnTo>
                <a:lnTo>
                  <a:pt x="287048" y="748978"/>
                </a:lnTo>
                <a:lnTo>
                  <a:pt x="331796" y="766869"/>
                </a:lnTo>
                <a:lnTo>
                  <a:pt x="378906" y="782723"/>
                </a:lnTo>
                <a:lnTo>
                  <a:pt x="428196" y="796432"/>
                </a:lnTo>
                <a:lnTo>
                  <a:pt x="479486" y="807890"/>
                </a:lnTo>
                <a:lnTo>
                  <a:pt x="532597" y="816989"/>
                </a:lnTo>
                <a:lnTo>
                  <a:pt x="587346" y="823621"/>
                </a:lnTo>
                <a:lnTo>
                  <a:pt x="643554" y="827679"/>
                </a:lnTo>
                <a:lnTo>
                  <a:pt x="701040" y="829056"/>
                </a:lnTo>
                <a:lnTo>
                  <a:pt x="758525" y="827679"/>
                </a:lnTo>
                <a:lnTo>
                  <a:pt x="814733" y="823621"/>
                </a:lnTo>
                <a:lnTo>
                  <a:pt x="869482" y="816989"/>
                </a:lnTo>
                <a:lnTo>
                  <a:pt x="922593" y="807890"/>
                </a:lnTo>
                <a:lnTo>
                  <a:pt x="973883" y="796432"/>
                </a:lnTo>
                <a:lnTo>
                  <a:pt x="1023173" y="782723"/>
                </a:lnTo>
                <a:lnTo>
                  <a:pt x="1070283" y="766869"/>
                </a:lnTo>
                <a:lnTo>
                  <a:pt x="1115031" y="748978"/>
                </a:lnTo>
                <a:lnTo>
                  <a:pt x="1157237" y="729158"/>
                </a:lnTo>
                <a:lnTo>
                  <a:pt x="1196721" y="707517"/>
                </a:lnTo>
                <a:lnTo>
                  <a:pt x="1233301" y="684160"/>
                </a:lnTo>
                <a:lnTo>
                  <a:pt x="1266797" y="659197"/>
                </a:lnTo>
                <a:lnTo>
                  <a:pt x="1297029" y="632733"/>
                </a:lnTo>
                <a:lnTo>
                  <a:pt x="1323816" y="604878"/>
                </a:lnTo>
                <a:lnTo>
                  <a:pt x="1366333" y="545421"/>
                </a:lnTo>
                <a:lnTo>
                  <a:pt x="1392902" y="481684"/>
                </a:lnTo>
                <a:lnTo>
                  <a:pt x="1402080" y="414528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6359" y="1458747"/>
            <a:ext cx="8420735" cy="4977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示例：交互式SQL语言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695"/>
              </a:spcBef>
              <a:tabLst>
                <a:tab pos="38862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Sag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张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三</a:t>
            </a:r>
            <a:r>
              <a:rPr sz="1800" b="1" spc="49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示例：嵌入式SQL语言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4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以宿主语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言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语言为例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927100" marR="143510">
              <a:lnSpc>
                <a:spcPct val="130300"/>
              </a:lnSpc>
              <a:tabLst>
                <a:tab pos="6781800" algn="l"/>
                <a:tab pos="7417434" algn="l"/>
              </a:tabLst>
            </a:pP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sq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Sag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 </a:t>
            </a:r>
            <a:r>
              <a:rPr sz="1800" b="1" u="sng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:vSname,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:vSage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18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Sname=‘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张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三</a:t>
            </a:r>
            <a:r>
              <a:rPr sz="1800" b="1" spc="49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4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典型特点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265" marR="5080">
              <a:lnSpc>
                <a:spcPts val="2960"/>
              </a:lnSpc>
              <a:spcBef>
                <a:spcPts val="8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引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导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提供给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编译器，以便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对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语句预编译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成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编译器 可识别的语句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265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增加一</a:t>
            </a:r>
            <a:r>
              <a:rPr sz="1800" b="1" spc="-40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子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该子句用于指出接收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语句检索结果的程序变量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265">
              <a:lnSpc>
                <a:spcPct val="100000"/>
              </a:lnSpc>
              <a:spcBef>
                <a:spcPts val="645"/>
              </a:spcBef>
              <a:tabLst>
                <a:tab pos="3682365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由冒号引导的程序变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	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‘:vSname’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‘:vSage’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1800" spc="4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spc="-10" dirty="0" err="1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 err="1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 err="1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还有很多特点，后面将一一介绍</a:t>
            </a:r>
            <a:r>
              <a:rPr sz="1800" b="1" spc="-10" dirty="0" smtClean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。</a:t>
            </a:r>
            <a:endParaRPr sz="1800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6273165" marR="986790" algn="ctr">
              <a:lnSpc>
                <a:spcPct val="100000"/>
              </a:lnSpc>
              <a:spcBef>
                <a:spcPts val="15"/>
              </a:spcBef>
            </a:pPr>
            <a:r>
              <a:rPr sz="1400" b="1" dirty="0" err="1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交互式</a:t>
            </a:r>
            <a:r>
              <a:rPr sz="1400" b="1" spc="-15" dirty="0" err="1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400" b="1" dirty="0" err="1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QL</a:t>
            </a:r>
            <a:r>
              <a:rPr sz="1400" b="1" spc="-5" dirty="0" err="1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与嵌入式</a:t>
            </a:r>
            <a:r>
              <a:rPr sz="1400" b="1" spc="-5" dirty="0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sz="1400" b="1" dirty="0" err="1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10" dirty="0" err="1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dirty="0" err="1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的差别</a:t>
            </a:r>
            <a:r>
              <a:rPr sz="1400" b="1" dirty="0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1 </a:t>
            </a:r>
            <a:r>
              <a:rPr spc="-5" dirty="0" err="1">
                <a:cs typeface="华文中宋"/>
              </a:rPr>
              <a:t>嵌入式</a:t>
            </a:r>
            <a:r>
              <a:rPr spc="-10" dirty="0" err="1"/>
              <a:t>SQL</a:t>
            </a:r>
            <a:r>
              <a:rPr dirty="0" err="1">
                <a:cs typeface="华文中宋"/>
              </a:rPr>
              <a:t>语言</a:t>
            </a:r>
            <a:r>
              <a:rPr spc="-5" dirty="0" err="1">
                <a:cs typeface="华文中宋"/>
              </a:rPr>
              <a:t>概述</a:t>
            </a:r>
            <a:endParaRPr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8291" y="5534025"/>
            <a:ext cx="1678305" cy="992505"/>
          </a:xfrm>
          <a:custGeom>
            <a:avLst/>
            <a:gdLst/>
            <a:ahLst/>
            <a:cxnLst/>
            <a:rect l="l" t="t" r="r" b="b"/>
            <a:pathLst>
              <a:path w="1678304" h="992504">
                <a:moveTo>
                  <a:pt x="1677924" y="496061"/>
                </a:moveTo>
                <a:lnTo>
                  <a:pt x="1675142" y="455432"/>
                </a:lnTo>
                <a:lnTo>
                  <a:pt x="1666942" y="415697"/>
                </a:lnTo>
                <a:lnTo>
                  <a:pt x="1653538" y="376985"/>
                </a:lnTo>
                <a:lnTo>
                  <a:pt x="1635148" y="339425"/>
                </a:lnTo>
                <a:lnTo>
                  <a:pt x="1611987" y="303145"/>
                </a:lnTo>
                <a:lnTo>
                  <a:pt x="1584271" y="268273"/>
                </a:lnTo>
                <a:lnTo>
                  <a:pt x="1552216" y="234939"/>
                </a:lnTo>
                <a:lnTo>
                  <a:pt x="1516038" y="203271"/>
                </a:lnTo>
                <a:lnTo>
                  <a:pt x="1475954" y="173397"/>
                </a:lnTo>
                <a:lnTo>
                  <a:pt x="1432179" y="145446"/>
                </a:lnTo>
                <a:lnTo>
                  <a:pt x="1384929" y="119547"/>
                </a:lnTo>
                <a:lnTo>
                  <a:pt x="1334420" y="95829"/>
                </a:lnTo>
                <a:lnTo>
                  <a:pt x="1280869" y="74419"/>
                </a:lnTo>
                <a:lnTo>
                  <a:pt x="1224491" y="55446"/>
                </a:lnTo>
                <a:lnTo>
                  <a:pt x="1165502" y="39040"/>
                </a:lnTo>
                <a:lnTo>
                  <a:pt x="1104119" y="25328"/>
                </a:lnTo>
                <a:lnTo>
                  <a:pt x="1040558" y="14440"/>
                </a:lnTo>
                <a:lnTo>
                  <a:pt x="975033" y="6503"/>
                </a:lnTo>
                <a:lnTo>
                  <a:pt x="907763" y="1647"/>
                </a:lnTo>
                <a:lnTo>
                  <a:pt x="838962" y="0"/>
                </a:lnTo>
                <a:lnTo>
                  <a:pt x="770160" y="1647"/>
                </a:lnTo>
                <a:lnTo>
                  <a:pt x="702890" y="6503"/>
                </a:lnTo>
                <a:lnTo>
                  <a:pt x="637365" y="14440"/>
                </a:lnTo>
                <a:lnTo>
                  <a:pt x="573804" y="25328"/>
                </a:lnTo>
                <a:lnTo>
                  <a:pt x="512421" y="39040"/>
                </a:lnTo>
                <a:lnTo>
                  <a:pt x="453432" y="55446"/>
                </a:lnTo>
                <a:lnTo>
                  <a:pt x="397054" y="74419"/>
                </a:lnTo>
                <a:lnTo>
                  <a:pt x="343503" y="95829"/>
                </a:lnTo>
                <a:lnTo>
                  <a:pt x="292994" y="119547"/>
                </a:lnTo>
                <a:lnTo>
                  <a:pt x="245745" y="145446"/>
                </a:lnTo>
                <a:lnTo>
                  <a:pt x="201969" y="173397"/>
                </a:lnTo>
                <a:lnTo>
                  <a:pt x="161885" y="203271"/>
                </a:lnTo>
                <a:lnTo>
                  <a:pt x="125707" y="234939"/>
                </a:lnTo>
                <a:lnTo>
                  <a:pt x="93652" y="268273"/>
                </a:lnTo>
                <a:lnTo>
                  <a:pt x="65936" y="303145"/>
                </a:lnTo>
                <a:lnTo>
                  <a:pt x="42775" y="339425"/>
                </a:lnTo>
                <a:lnTo>
                  <a:pt x="24385" y="376985"/>
                </a:lnTo>
                <a:lnTo>
                  <a:pt x="10981" y="415697"/>
                </a:lnTo>
                <a:lnTo>
                  <a:pt x="2781" y="455432"/>
                </a:lnTo>
                <a:lnTo>
                  <a:pt x="0" y="496062"/>
                </a:lnTo>
                <a:lnTo>
                  <a:pt x="2781" y="536794"/>
                </a:lnTo>
                <a:lnTo>
                  <a:pt x="10981" y="576611"/>
                </a:lnTo>
                <a:lnTo>
                  <a:pt x="24385" y="615386"/>
                </a:lnTo>
                <a:lnTo>
                  <a:pt x="42775" y="652991"/>
                </a:lnTo>
                <a:lnTo>
                  <a:pt x="65936" y="689300"/>
                </a:lnTo>
                <a:lnTo>
                  <a:pt x="93652" y="724186"/>
                </a:lnTo>
                <a:lnTo>
                  <a:pt x="125707" y="757522"/>
                </a:lnTo>
                <a:lnTo>
                  <a:pt x="148590" y="777547"/>
                </a:lnTo>
                <a:lnTo>
                  <a:pt x="148590" y="496062"/>
                </a:lnTo>
                <a:lnTo>
                  <a:pt x="150875" y="462566"/>
                </a:lnTo>
                <a:lnTo>
                  <a:pt x="168626" y="397917"/>
                </a:lnTo>
                <a:lnTo>
                  <a:pt x="202775" y="337089"/>
                </a:lnTo>
                <a:lnTo>
                  <a:pt x="251908" y="280925"/>
                </a:lnTo>
                <a:lnTo>
                  <a:pt x="281653" y="254855"/>
                </a:lnTo>
                <a:lnTo>
                  <a:pt x="314614" y="230266"/>
                </a:lnTo>
                <a:lnTo>
                  <a:pt x="350615" y="207264"/>
                </a:lnTo>
                <a:lnTo>
                  <a:pt x="389479" y="185953"/>
                </a:lnTo>
                <a:lnTo>
                  <a:pt x="431029" y="166439"/>
                </a:lnTo>
                <a:lnTo>
                  <a:pt x="475090" y="148826"/>
                </a:lnTo>
                <a:lnTo>
                  <a:pt x="521484" y="133221"/>
                </a:lnTo>
                <a:lnTo>
                  <a:pt x="570035" y="119729"/>
                </a:lnTo>
                <a:lnTo>
                  <a:pt x="620566" y="108453"/>
                </a:lnTo>
                <a:lnTo>
                  <a:pt x="672901" y="99501"/>
                </a:lnTo>
                <a:lnTo>
                  <a:pt x="726863" y="92976"/>
                </a:lnTo>
                <a:lnTo>
                  <a:pt x="782275" y="88984"/>
                </a:lnTo>
                <a:lnTo>
                  <a:pt x="838962" y="87629"/>
                </a:lnTo>
                <a:lnTo>
                  <a:pt x="895545" y="88984"/>
                </a:lnTo>
                <a:lnTo>
                  <a:pt x="950875" y="92976"/>
                </a:lnTo>
                <a:lnTo>
                  <a:pt x="1004774" y="99501"/>
                </a:lnTo>
                <a:lnTo>
                  <a:pt x="1057064" y="108453"/>
                </a:lnTo>
                <a:lnTo>
                  <a:pt x="1107567" y="119729"/>
                </a:lnTo>
                <a:lnTo>
                  <a:pt x="1156103" y="133221"/>
                </a:lnTo>
                <a:lnTo>
                  <a:pt x="1202495" y="148826"/>
                </a:lnTo>
                <a:lnTo>
                  <a:pt x="1246564" y="166439"/>
                </a:lnTo>
                <a:lnTo>
                  <a:pt x="1288133" y="185953"/>
                </a:lnTo>
                <a:lnTo>
                  <a:pt x="1327023" y="207263"/>
                </a:lnTo>
                <a:lnTo>
                  <a:pt x="1363054" y="230266"/>
                </a:lnTo>
                <a:lnTo>
                  <a:pt x="1396051" y="254855"/>
                </a:lnTo>
                <a:lnTo>
                  <a:pt x="1425833" y="280925"/>
                </a:lnTo>
                <a:lnTo>
                  <a:pt x="1475041" y="337089"/>
                </a:lnTo>
                <a:lnTo>
                  <a:pt x="1509253" y="397917"/>
                </a:lnTo>
                <a:lnTo>
                  <a:pt x="1527043" y="462566"/>
                </a:lnTo>
                <a:lnTo>
                  <a:pt x="1529334" y="496061"/>
                </a:lnTo>
                <a:lnTo>
                  <a:pt x="1529334" y="777547"/>
                </a:lnTo>
                <a:lnTo>
                  <a:pt x="1552216" y="757522"/>
                </a:lnTo>
                <a:lnTo>
                  <a:pt x="1584271" y="724186"/>
                </a:lnTo>
                <a:lnTo>
                  <a:pt x="1611987" y="689300"/>
                </a:lnTo>
                <a:lnTo>
                  <a:pt x="1635148" y="652991"/>
                </a:lnTo>
                <a:lnTo>
                  <a:pt x="1653538" y="615386"/>
                </a:lnTo>
                <a:lnTo>
                  <a:pt x="1666942" y="576611"/>
                </a:lnTo>
                <a:lnTo>
                  <a:pt x="1675142" y="536794"/>
                </a:lnTo>
                <a:lnTo>
                  <a:pt x="1677924" y="496061"/>
                </a:lnTo>
                <a:close/>
              </a:path>
              <a:path w="1678304" h="992504">
                <a:moveTo>
                  <a:pt x="1529334" y="777547"/>
                </a:moveTo>
                <a:lnTo>
                  <a:pt x="1529334" y="496061"/>
                </a:lnTo>
                <a:lnTo>
                  <a:pt x="1527043" y="529557"/>
                </a:lnTo>
                <a:lnTo>
                  <a:pt x="1520290" y="562307"/>
                </a:lnTo>
                <a:lnTo>
                  <a:pt x="1494111" y="625150"/>
                </a:lnTo>
                <a:lnTo>
                  <a:pt x="1452222" y="683751"/>
                </a:lnTo>
                <a:lnTo>
                  <a:pt x="1396051" y="737268"/>
                </a:lnTo>
                <a:lnTo>
                  <a:pt x="1363054" y="761857"/>
                </a:lnTo>
                <a:lnTo>
                  <a:pt x="1327023" y="784860"/>
                </a:lnTo>
                <a:lnTo>
                  <a:pt x="1288133" y="806170"/>
                </a:lnTo>
                <a:lnTo>
                  <a:pt x="1246564" y="825684"/>
                </a:lnTo>
                <a:lnTo>
                  <a:pt x="1202495" y="843297"/>
                </a:lnTo>
                <a:lnTo>
                  <a:pt x="1156103" y="858902"/>
                </a:lnTo>
                <a:lnTo>
                  <a:pt x="1107567" y="872394"/>
                </a:lnTo>
                <a:lnTo>
                  <a:pt x="1057064" y="883670"/>
                </a:lnTo>
                <a:lnTo>
                  <a:pt x="1004774" y="892622"/>
                </a:lnTo>
                <a:lnTo>
                  <a:pt x="950875" y="899147"/>
                </a:lnTo>
                <a:lnTo>
                  <a:pt x="895545" y="903139"/>
                </a:lnTo>
                <a:lnTo>
                  <a:pt x="838962" y="904494"/>
                </a:lnTo>
                <a:lnTo>
                  <a:pt x="782275" y="903139"/>
                </a:lnTo>
                <a:lnTo>
                  <a:pt x="726863" y="899147"/>
                </a:lnTo>
                <a:lnTo>
                  <a:pt x="672901" y="892622"/>
                </a:lnTo>
                <a:lnTo>
                  <a:pt x="620566" y="883670"/>
                </a:lnTo>
                <a:lnTo>
                  <a:pt x="570035" y="872394"/>
                </a:lnTo>
                <a:lnTo>
                  <a:pt x="521484" y="858902"/>
                </a:lnTo>
                <a:lnTo>
                  <a:pt x="475090" y="843297"/>
                </a:lnTo>
                <a:lnTo>
                  <a:pt x="431029" y="825684"/>
                </a:lnTo>
                <a:lnTo>
                  <a:pt x="389479" y="806170"/>
                </a:lnTo>
                <a:lnTo>
                  <a:pt x="350615" y="784860"/>
                </a:lnTo>
                <a:lnTo>
                  <a:pt x="314614" y="761857"/>
                </a:lnTo>
                <a:lnTo>
                  <a:pt x="281653" y="737268"/>
                </a:lnTo>
                <a:lnTo>
                  <a:pt x="251908" y="711198"/>
                </a:lnTo>
                <a:lnTo>
                  <a:pt x="202775" y="655034"/>
                </a:lnTo>
                <a:lnTo>
                  <a:pt x="168626" y="594206"/>
                </a:lnTo>
                <a:lnTo>
                  <a:pt x="150875" y="529557"/>
                </a:lnTo>
                <a:lnTo>
                  <a:pt x="148590" y="496062"/>
                </a:lnTo>
                <a:lnTo>
                  <a:pt x="148590" y="777547"/>
                </a:lnTo>
                <a:lnTo>
                  <a:pt x="201969" y="819037"/>
                </a:lnTo>
                <a:lnTo>
                  <a:pt x="245745" y="846963"/>
                </a:lnTo>
                <a:lnTo>
                  <a:pt x="292994" y="872830"/>
                </a:lnTo>
                <a:lnTo>
                  <a:pt x="343503" y="896514"/>
                </a:lnTo>
                <a:lnTo>
                  <a:pt x="397054" y="917886"/>
                </a:lnTo>
                <a:lnTo>
                  <a:pt x="453432" y="936821"/>
                </a:lnTo>
                <a:lnTo>
                  <a:pt x="512421" y="953190"/>
                </a:lnTo>
                <a:lnTo>
                  <a:pt x="573804" y="966868"/>
                </a:lnTo>
                <a:lnTo>
                  <a:pt x="637365" y="977727"/>
                </a:lnTo>
                <a:lnTo>
                  <a:pt x="702890" y="985640"/>
                </a:lnTo>
                <a:lnTo>
                  <a:pt x="770160" y="990482"/>
                </a:lnTo>
                <a:lnTo>
                  <a:pt x="838962" y="992124"/>
                </a:lnTo>
                <a:lnTo>
                  <a:pt x="907763" y="990482"/>
                </a:lnTo>
                <a:lnTo>
                  <a:pt x="975033" y="985640"/>
                </a:lnTo>
                <a:lnTo>
                  <a:pt x="1040558" y="977727"/>
                </a:lnTo>
                <a:lnTo>
                  <a:pt x="1104119" y="966868"/>
                </a:lnTo>
                <a:lnTo>
                  <a:pt x="1165502" y="953190"/>
                </a:lnTo>
                <a:lnTo>
                  <a:pt x="1224491" y="936821"/>
                </a:lnTo>
                <a:lnTo>
                  <a:pt x="1280869" y="917886"/>
                </a:lnTo>
                <a:lnTo>
                  <a:pt x="1334420" y="896514"/>
                </a:lnTo>
                <a:lnTo>
                  <a:pt x="1384929" y="872830"/>
                </a:lnTo>
                <a:lnTo>
                  <a:pt x="1432179" y="846963"/>
                </a:lnTo>
                <a:lnTo>
                  <a:pt x="1475954" y="819037"/>
                </a:lnTo>
                <a:lnTo>
                  <a:pt x="1516038" y="789182"/>
                </a:lnTo>
                <a:lnTo>
                  <a:pt x="1529334" y="77754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6213" y="5616320"/>
            <a:ext cx="1402080" cy="829310"/>
          </a:xfrm>
          <a:custGeom>
            <a:avLst/>
            <a:gdLst/>
            <a:ahLst/>
            <a:cxnLst/>
            <a:rect l="l" t="t" r="r" b="b"/>
            <a:pathLst>
              <a:path w="1402079" h="829310">
                <a:moveTo>
                  <a:pt x="701040" y="0"/>
                </a:moveTo>
                <a:lnTo>
                  <a:pt x="643554" y="1376"/>
                </a:lnTo>
                <a:lnTo>
                  <a:pt x="587346" y="5434"/>
                </a:lnTo>
                <a:lnTo>
                  <a:pt x="532597" y="12066"/>
                </a:lnTo>
                <a:lnTo>
                  <a:pt x="479486" y="21165"/>
                </a:lnTo>
                <a:lnTo>
                  <a:pt x="428196" y="32623"/>
                </a:lnTo>
                <a:lnTo>
                  <a:pt x="378906" y="46332"/>
                </a:lnTo>
                <a:lnTo>
                  <a:pt x="331796" y="62186"/>
                </a:lnTo>
                <a:lnTo>
                  <a:pt x="287048" y="80077"/>
                </a:lnTo>
                <a:lnTo>
                  <a:pt x="244842" y="99897"/>
                </a:lnTo>
                <a:lnTo>
                  <a:pt x="205359" y="121539"/>
                </a:lnTo>
                <a:lnTo>
                  <a:pt x="168778" y="144895"/>
                </a:lnTo>
                <a:lnTo>
                  <a:pt x="135282" y="169858"/>
                </a:lnTo>
                <a:lnTo>
                  <a:pt x="105050" y="196322"/>
                </a:lnTo>
                <a:lnTo>
                  <a:pt x="78263" y="224177"/>
                </a:lnTo>
                <a:lnTo>
                  <a:pt x="35746" y="283634"/>
                </a:lnTo>
                <a:lnTo>
                  <a:pt x="9177" y="347371"/>
                </a:lnTo>
                <a:lnTo>
                  <a:pt x="0" y="414528"/>
                </a:lnTo>
                <a:lnTo>
                  <a:pt x="2324" y="448480"/>
                </a:lnTo>
                <a:lnTo>
                  <a:pt x="20378" y="514034"/>
                </a:lnTo>
                <a:lnTo>
                  <a:pt x="55102" y="575738"/>
                </a:lnTo>
                <a:lnTo>
                  <a:pt x="105050" y="632733"/>
                </a:lnTo>
                <a:lnTo>
                  <a:pt x="135282" y="659197"/>
                </a:lnTo>
                <a:lnTo>
                  <a:pt x="168778" y="684160"/>
                </a:lnTo>
                <a:lnTo>
                  <a:pt x="205359" y="707516"/>
                </a:lnTo>
                <a:lnTo>
                  <a:pt x="244842" y="729158"/>
                </a:lnTo>
                <a:lnTo>
                  <a:pt x="287048" y="748978"/>
                </a:lnTo>
                <a:lnTo>
                  <a:pt x="331796" y="766869"/>
                </a:lnTo>
                <a:lnTo>
                  <a:pt x="378906" y="782723"/>
                </a:lnTo>
                <a:lnTo>
                  <a:pt x="428196" y="796432"/>
                </a:lnTo>
                <a:lnTo>
                  <a:pt x="479486" y="807890"/>
                </a:lnTo>
                <a:lnTo>
                  <a:pt x="532597" y="816989"/>
                </a:lnTo>
                <a:lnTo>
                  <a:pt x="587346" y="823621"/>
                </a:lnTo>
                <a:lnTo>
                  <a:pt x="643554" y="827679"/>
                </a:lnTo>
                <a:lnTo>
                  <a:pt x="701040" y="829056"/>
                </a:lnTo>
                <a:lnTo>
                  <a:pt x="758525" y="827679"/>
                </a:lnTo>
                <a:lnTo>
                  <a:pt x="814733" y="823621"/>
                </a:lnTo>
                <a:lnTo>
                  <a:pt x="869482" y="816989"/>
                </a:lnTo>
                <a:lnTo>
                  <a:pt x="922593" y="807890"/>
                </a:lnTo>
                <a:lnTo>
                  <a:pt x="973883" y="796432"/>
                </a:lnTo>
                <a:lnTo>
                  <a:pt x="1023173" y="782723"/>
                </a:lnTo>
                <a:lnTo>
                  <a:pt x="1070283" y="766869"/>
                </a:lnTo>
                <a:lnTo>
                  <a:pt x="1115031" y="748978"/>
                </a:lnTo>
                <a:lnTo>
                  <a:pt x="1157237" y="729158"/>
                </a:lnTo>
                <a:lnTo>
                  <a:pt x="1196721" y="707517"/>
                </a:lnTo>
                <a:lnTo>
                  <a:pt x="1233301" y="684160"/>
                </a:lnTo>
                <a:lnTo>
                  <a:pt x="1266797" y="659197"/>
                </a:lnTo>
                <a:lnTo>
                  <a:pt x="1297029" y="632733"/>
                </a:lnTo>
                <a:lnTo>
                  <a:pt x="1323816" y="604878"/>
                </a:lnTo>
                <a:lnTo>
                  <a:pt x="1366333" y="545421"/>
                </a:lnTo>
                <a:lnTo>
                  <a:pt x="1392902" y="481684"/>
                </a:lnTo>
                <a:lnTo>
                  <a:pt x="1402080" y="414528"/>
                </a:lnTo>
                <a:lnTo>
                  <a:pt x="1399755" y="380575"/>
                </a:lnTo>
                <a:lnTo>
                  <a:pt x="1381701" y="315021"/>
                </a:lnTo>
                <a:lnTo>
                  <a:pt x="1346977" y="253317"/>
                </a:lnTo>
                <a:lnTo>
                  <a:pt x="1297029" y="196322"/>
                </a:lnTo>
                <a:lnTo>
                  <a:pt x="1266797" y="169858"/>
                </a:lnTo>
                <a:lnTo>
                  <a:pt x="1233301" y="144895"/>
                </a:lnTo>
                <a:lnTo>
                  <a:pt x="1196721" y="121538"/>
                </a:lnTo>
                <a:lnTo>
                  <a:pt x="1157237" y="99897"/>
                </a:lnTo>
                <a:lnTo>
                  <a:pt x="1115031" y="80077"/>
                </a:lnTo>
                <a:lnTo>
                  <a:pt x="1070283" y="62186"/>
                </a:lnTo>
                <a:lnTo>
                  <a:pt x="1023173" y="46332"/>
                </a:lnTo>
                <a:lnTo>
                  <a:pt x="973883" y="32623"/>
                </a:lnTo>
                <a:lnTo>
                  <a:pt x="922593" y="21165"/>
                </a:lnTo>
                <a:lnTo>
                  <a:pt x="869482" y="12066"/>
                </a:lnTo>
                <a:lnTo>
                  <a:pt x="814733" y="5434"/>
                </a:lnTo>
                <a:lnTo>
                  <a:pt x="758525" y="1376"/>
                </a:lnTo>
                <a:lnTo>
                  <a:pt x="70104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8781" y="205534"/>
                </a:lnTo>
                <a:lnTo>
                  <a:pt x="2411894" y="167761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8163" y="3986021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35985" y="812"/>
                </a:lnTo>
                <a:lnTo>
                  <a:pt x="1036744" y="3208"/>
                </a:lnTo>
                <a:lnTo>
                  <a:pt x="940083" y="7123"/>
                </a:lnTo>
                <a:lnTo>
                  <a:pt x="846319" y="12496"/>
                </a:lnTo>
                <a:lnTo>
                  <a:pt x="755773" y="19264"/>
                </a:lnTo>
                <a:lnTo>
                  <a:pt x="668760" y="27363"/>
                </a:lnTo>
                <a:lnTo>
                  <a:pt x="585601" y="36731"/>
                </a:lnTo>
                <a:lnTo>
                  <a:pt x="506614" y="47304"/>
                </a:lnTo>
                <a:lnTo>
                  <a:pt x="432116" y="59021"/>
                </a:lnTo>
                <a:lnTo>
                  <a:pt x="362426" y="71818"/>
                </a:lnTo>
                <a:lnTo>
                  <a:pt x="297862" y="85632"/>
                </a:lnTo>
                <a:lnTo>
                  <a:pt x="238743" y="100401"/>
                </a:lnTo>
                <a:lnTo>
                  <a:pt x="185387" y="116061"/>
                </a:lnTo>
                <a:lnTo>
                  <a:pt x="138113" y="132549"/>
                </a:lnTo>
                <a:lnTo>
                  <a:pt x="97238" y="149804"/>
                </a:lnTo>
                <a:lnTo>
                  <a:pt x="63081" y="167761"/>
                </a:lnTo>
                <a:lnTo>
                  <a:pt x="16194" y="205534"/>
                </a:lnTo>
                <a:lnTo>
                  <a:pt x="0" y="245364"/>
                </a:lnTo>
                <a:lnTo>
                  <a:pt x="4101" y="265504"/>
                </a:lnTo>
                <a:lnTo>
                  <a:pt x="35960" y="304368"/>
                </a:lnTo>
                <a:lnTo>
                  <a:pt x="97238" y="340923"/>
                </a:lnTo>
                <a:lnTo>
                  <a:pt x="138113" y="358178"/>
                </a:lnTo>
                <a:lnTo>
                  <a:pt x="185387" y="374666"/>
                </a:lnTo>
                <a:lnTo>
                  <a:pt x="238743" y="390326"/>
                </a:lnTo>
                <a:lnTo>
                  <a:pt x="297862" y="405095"/>
                </a:lnTo>
                <a:lnTo>
                  <a:pt x="362426" y="418909"/>
                </a:lnTo>
                <a:lnTo>
                  <a:pt x="432116" y="431706"/>
                </a:lnTo>
                <a:lnTo>
                  <a:pt x="506614" y="443423"/>
                </a:lnTo>
                <a:lnTo>
                  <a:pt x="585601" y="453996"/>
                </a:lnTo>
                <a:lnTo>
                  <a:pt x="668760" y="463364"/>
                </a:lnTo>
                <a:lnTo>
                  <a:pt x="755773" y="471463"/>
                </a:lnTo>
                <a:lnTo>
                  <a:pt x="846319" y="478231"/>
                </a:lnTo>
                <a:lnTo>
                  <a:pt x="940083" y="483604"/>
                </a:lnTo>
                <a:lnTo>
                  <a:pt x="1036744" y="487519"/>
                </a:lnTo>
                <a:lnTo>
                  <a:pt x="1135985" y="489915"/>
                </a:lnTo>
                <a:lnTo>
                  <a:pt x="1237488" y="490728"/>
                </a:lnTo>
                <a:lnTo>
                  <a:pt x="1338990" y="489915"/>
                </a:lnTo>
                <a:lnTo>
                  <a:pt x="1438231" y="487519"/>
                </a:lnTo>
                <a:lnTo>
                  <a:pt x="1534892" y="483604"/>
                </a:lnTo>
                <a:lnTo>
                  <a:pt x="1628656" y="478231"/>
                </a:lnTo>
                <a:lnTo>
                  <a:pt x="1719202" y="471463"/>
                </a:lnTo>
                <a:lnTo>
                  <a:pt x="1806215" y="463364"/>
                </a:lnTo>
                <a:lnTo>
                  <a:pt x="1889374" y="453996"/>
                </a:lnTo>
                <a:lnTo>
                  <a:pt x="1968361" y="443423"/>
                </a:lnTo>
                <a:lnTo>
                  <a:pt x="2042859" y="431706"/>
                </a:lnTo>
                <a:lnTo>
                  <a:pt x="2112549" y="418909"/>
                </a:lnTo>
                <a:lnTo>
                  <a:pt x="2177113" y="405095"/>
                </a:lnTo>
                <a:lnTo>
                  <a:pt x="2236232" y="390326"/>
                </a:lnTo>
                <a:lnTo>
                  <a:pt x="2289588" y="374666"/>
                </a:lnTo>
                <a:lnTo>
                  <a:pt x="2336862" y="358178"/>
                </a:lnTo>
                <a:lnTo>
                  <a:pt x="2377737" y="340923"/>
                </a:lnTo>
                <a:lnTo>
                  <a:pt x="2411894" y="322966"/>
                </a:lnTo>
                <a:lnTo>
                  <a:pt x="2458781" y="285193"/>
                </a:lnTo>
                <a:lnTo>
                  <a:pt x="2474976" y="245363"/>
                </a:lnTo>
                <a:lnTo>
                  <a:pt x="2470874" y="225223"/>
                </a:lnTo>
                <a:lnTo>
                  <a:pt x="2439015" y="186359"/>
                </a:lnTo>
                <a:lnTo>
                  <a:pt x="2377737" y="149804"/>
                </a:lnTo>
                <a:lnTo>
                  <a:pt x="2336862" y="132549"/>
                </a:lnTo>
                <a:lnTo>
                  <a:pt x="2289588" y="116061"/>
                </a:lnTo>
                <a:lnTo>
                  <a:pt x="2236232" y="100401"/>
                </a:lnTo>
                <a:lnTo>
                  <a:pt x="2177113" y="85632"/>
                </a:lnTo>
                <a:lnTo>
                  <a:pt x="2112549" y="71818"/>
                </a:lnTo>
                <a:lnTo>
                  <a:pt x="2042859" y="59021"/>
                </a:lnTo>
                <a:lnTo>
                  <a:pt x="1968361" y="47304"/>
                </a:lnTo>
                <a:lnTo>
                  <a:pt x="1889374" y="36731"/>
                </a:lnTo>
                <a:lnTo>
                  <a:pt x="1806215" y="27363"/>
                </a:lnTo>
                <a:lnTo>
                  <a:pt x="1719202" y="19264"/>
                </a:lnTo>
                <a:lnTo>
                  <a:pt x="1628656" y="12496"/>
                </a:lnTo>
                <a:lnTo>
                  <a:pt x="1534892" y="7123"/>
                </a:lnTo>
                <a:lnTo>
                  <a:pt x="1438231" y="3208"/>
                </a:lnTo>
                <a:lnTo>
                  <a:pt x="1338990" y="812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511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029" y="6186859"/>
            <a:ext cx="12890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879" y="2590434"/>
            <a:ext cx="2133600" cy="85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</a:t>
            </a:r>
            <a:r>
              <a:rPr sz="1800" b="1" spc="-10" dirty="0" err="1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索到的结果传递回宿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 </a:t>
            </a:r>
            <a:r>
              <a:rPr sz="1800" b="1" spc="-10" dirty="0" err="1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主程序进行</a:t>
            </a:r>
            <a:r>
              <a:rPr lang="zh-CN" altLang="en-US" sz="1800" b="1" spc="-10" dirty="0" smtClean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表名和字段 名对编程者是已知的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</a:t>
            </a:r>
            <a:r>
              <a:rPr sz="1800" b="1" spc="2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</a:t>
            </a:r>
            <a:r>
              <a:rPr sz="1800" b="1" spc="2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表名和字段 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103882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891" y="2294382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5433" y="2211323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5987" y="1953767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4544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3886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2758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2758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100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0972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0314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186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186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8528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7400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6742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5614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5614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4956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3828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170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042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042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1384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0256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79598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8470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8470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7812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6684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026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4898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4898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4240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112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2454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1326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1326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0668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39540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8882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7754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7754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096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5968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5310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182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182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3524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2396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1738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0610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0610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49952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393" y="4325111"/>
            <a:ext cx="1728470" cy="1916430"/>
          </a:xfrm>
          <a:custGeom>
            <a:avLst/>
            <a:gdLst/>
            <a:ahLst/>
            <a:cxnLst/>
            <a:rect l="l" t="t" r="r" b="b"/>
            <a:pathLst>
              <a:path w="1728470" h="1916429">
                <a:moveTo>
                  <a:pt x="1728216" y="35813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5813"/>
                </a:lnTo>
                <a:close/>
              </a:path>
              <a:path w="1728470" h="1916429">
                <a:moveTo>
                  <a:pt x="1655064" y="59435"/>
                </a:moveTo>
                <a:lnTo>
                  <a:pt x="1643634" y="22859"/>
                </a:lnTo>
                <a:lnTo>
                  <a:pt x="1607820" y="34289"/>
                </a:lnTo>
                <a:lnTo>
                  <a:pt x="1619250" y="70865"/>
                </a:lnTo>
                <a:lnTo>
                  <a:pt x="1655064" y="59435"/>
                </a:lnTo>
                <a:close/>
              </a:path>
              <a:path w="1728470" h="1916429">
                <a:moveTo>
                  <a:pt x="1582674" y="82295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2295"/>
                </a:lnTo>
                <a:close/>
              </a:path>
              <a:path w="1728470" h="1916429">
                <a:moveTo>
                  <a:pt x="1510284" y="105917"/>
                </a:moveTo>
                <a:lnTo>
                  <a:pt x="1498854" y="69341"/>
                </a:lnTo>
                <a:lnTo>
                  <a:pt x="1462278" y="80771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6429">
                <a:moveTo>
                  <a:pt x="1437894" y="128777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207"/>
                </a:lnTo>
                <a:lnTo>
                  <a:pt x="1437894" y="128777"/>
                </a:lnTo>
                <a:close/>
              </a:path>
              <a:path w="1728470" h="1916429">
                <a:moveTo>
                  <a:pt x="1364742" y="152399"/>
                </a:moveTo>
                <a:lnTo>
                  <a:pt x="1353312" y="115823"/>
                </a:lnTo>
                <a:lnTo>
                  <a:pt x="1317498" y="127253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6429">
                <a:moveTo>
                  <a:pt x="1292352" y="175259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6689"/>
                </a:lnTo>
                <a:lnTo>
                  <a:pt x="1292352" y="175259"/>
                </a:lnTo>
                <a:close/>
              </a:path>
              <a:path w="1728470" h="1916429">
                <a:moveTo>
                  <a:pt x="1219962" y="198881"/>
                </a:moveTo>
                <a:lnTo>
                  <a:pt x="1208532" y="162305"/>
                </a:lnTo>
                <a:lnTo>
                  <a:pt x="1171956" y="173735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6429">
                <a:moveTo>
                  <a:pt x="1147572" y="221741"/>
                </a:moveTo>
                <a:lnTo>
                  <a:pt x="1135380" y="185165"/>
                </a:lnTo>
                <a:lnTo>
                  <a:pt x="1099566" y="197357"/>
                </a:lnTo>
                <a:lnTo>
                  <a:pt x="1110996" y="233171"/>
                </a:lnTo>
                <a:lnTo>
                  <a:pt x="1147572" y="221741"/>
                </a:lnTo>
                <a:close/>
              </a:path>
              <a:path w="1728470" h="1916429">
                <a:moveTo>
                  <a:pt x="1074420" y="244601"/>
                </a:moveTo>
                <a:lnTo>
                  <a:pt x="1062990" y="208787"/>
                </a:lnTo>
                <a:lnTo>
                  <a:pt x="1027176" y="220217"/>
                </a:lnTo>
                <a:lnTo>
                  <a:pt x="1038606" y="256793"/>
                </a:lnTo>
                <a:lnTo>
                  <a:pt x="1074420" y="244601"/>
                </a:lnTo>
                <a:close/>
              </a:path>
              <a:path w="1728470" h="1916429">
                <a:moveTo>
                  <a:pt x="1002030" y="268223"/>
                </a:moveTo>
                <a:lnTo>
                  <a:pt x="990600" y="231647"/>
                </a:lnTo>
                <a:lnTo>
                  <a:pt x="954024" y="243839"/>
                </a:lnTo>
                <a:lnTo>
                  <a:pt x="966216" y="279653"/>
                </a:lnTo>
                <a:lnTo>
                  <a:pt x="1002030" y="268223"/>
                </a:lnTo>
                <a:close/>
              </a:path>
              <a:path w="1728470" h="1916429">
                <a:moveTo>
                  <a:pt x="929640" y="291084"/>
                </a:moveTo>
                <a:lnTo>
                  <a:pt x="918210" y="255269"/>
                </a:lnTo>
                <a:lnTo>
                  <a:pt x="881634" y="266699"/>
                </a:lnTo>
                <a:lnTo>
                  <a:pt x="893064" y="303275"/>
                </a:lnTo>
                <a:lnTo>
                  <a:pt x="929640" y="291084"/>
                </a:lnTo>
                <a:close/>
              </a:path>
              <a:path w="1728470" h="1916429">
                <a:moveTo>
                  <a:pt x="857250" y="314705"/>
                </a:moveTo>
                <a:lnTo>
                  <a:pt x="845058" y="278129"/>
                </a:lnTo>
                <a:lnTo>
                  <a:pt x="809244" y="289559"/>
                </a:lnTo>
                <a:lnTo>
                  <a:pt x="820674" y="326135"/>
                </a:lnTo>
                <a:lnTo>
                  <a:pt x="857250" y="314705"/>
                </a:lnTo>
                <a:close/>
              </a:path>
              <a:path w="1728470" h="1916429">
                <a:moveTo>
                  <a:pt x="784098" y="337566"/>
                </a:moveTo>
                <a:lnTo>
                  <a:pt x="772668" y="301752"/>
                </a:lnTo>
                <a:lnTo>
                  <a:pt x="736854" y="313181"/>
                </a:lnTo>
                <a:lnTo>
                  <a:pt x="748284" y="348995"/>
                </a:lnTo>
                <a:lnTo>
                  <a:pt x="784098" y="337566"/>
                </a:lnTo>
                <a:close/>
              </a:path>
              <a:path w="1728470" h="1916429">
                <a:moveTo>
                  <a:pt x="711708" y="361188"/>
                </a:moveTo>
                <a:lnTo>
                  <a:pt x="700278" y="324611"/>
                </a:lnTo>
                <a:lnTo>
                  <a:pt x="663702" y="336041"/>
                </a:lnTo>
                <a:lnTo>
                  <a:pt x="675894" y="372617"/>
                </a:lnTo>
                <a:lnTo>
                  <a:pt x="711708" y="361188"/>
                </a:lnTo>
                <a:close/>
              </a:path>
              <a:path w="1728470" h="1916429">
                <a:moveTo>
                  <a:pt x="639318" y="384048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5478"/>
                </a:lnTo>
                <a:lnTo>
                  <a:pt x="639318" y="384048"/>
                </a:lnTo>
                <a:close/>
              </a:path>
              <a:path w="1728470" h="1916429">
                <a:moveTo>
                  <a:pt x="566928" y="407670"/>
                </a:moveTo>
                <a:lnTo>
                  <a:pt x="554736" y="371094"/>
                </a:lnTo>
                <a:lnTo>
                  <a:pt x="518922" y="382524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6429">
                <a:moveTo>
                  <a:pt x="493776" y="430530"/>
                </a:moveTo>
                <a:lnTo>
                  <a:pt x="482346" y="393954"/>
                </a:lnTo>
                <a:lnTo>
                  <a:pt x="446532" y="406146"/>
                </a:lnTo>
                <a:lnTo>
                  <a:pt x="457962" y="441959"/>
                </a:lnTo>
                <a:lnTo>
                  <a:pt x="493776" y="430530"/>
                </a:lnTo>
                <a:close/>
              </a:path>
              <a:path w="1728470" h="1916429">
                <a:moveTo>
                  <a:pt x="421386" y="454152"/>
                </a:moveTo>
                <a:lnTo>
                  <a:pt x="409956" y="417575"/>
                </a:lnTo>
                <a:lnTo>
                  <a:pt x="373380" y="429006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6429">
                <a:moveTo>
                  <a:pt x="348996" y="477012"/>
                </a:moveTo>
                <a:lnTo>
                  <a:pt x="337566" y="440436"/>
                </a:lnTo>
                <a:lnTo>
                  <a:pt x="300990" y="452628"/>
                </a:lnTo>
                <a:lnTo>
                  <a:pt x="312420" y="488442"/>
                </a:lnTo>
                <a:lnTo>
                  <a:pt x="348996" y="477012"/>
                </a:lnTo>
                <a:close/>
              </a:path>
              <a:path w="1728470" h="1916429">
                <a:moveTo>
                  <a:pt x="276606" y="499872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499872"/>
                </a:lnTo>
                <a:close/>
              </a:path>
              <a:path w="1728470" h="1916429">
                <a:moveTo>
                  <a:pt x="203454" y="523494"/>
                </a:moveTo>
                <a:lnTo>
                  <a:pt x="192024" y="486918"/>
                </a:lnTo>
                <a:lnTo>
                  <a:pt x="156210" y="498348"/>
                </a:lnTo>
                <a:lnTo>
                  <a:pt x="167640" y="534924"/>
                </a:lnTo>
                <a:lnTo>
                  <a:pt x="203454" y="523494"/>
                </a:lnTo>
                <a:close/>
              </a:path>
              <a:path w="1728470" h="1916429">
                <a:moveTo>
                  <a:pt x="131064" y="546354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6354"/>
                </a:lnTo>
                <a:close/>
              </a:path>
              <a:path w="1728470" h="1916429">
                <a:moveTo>
                  <a:pt x="58674" y="569976"/>
                </a:moveTo>
                <a:lnTo>
                  <a:pt x="47243" y="533400"/>
                </a:lnTo>
                <a:lnTo>
                  <a:pt x="12954" y="544068"/>
                </a:lnTo>
                <a:lnTo>
                  <a:pt x="5334" y="547116"/>
                </a:lnTo>
                <a:lnTo>
                  <a:pt x="0" y="553974"/>
                </a:lnTo>
                <a:lnTo>
                  <a:pt x="0" y="564642"/>
                </a:lnTo>
                <a:lnTo>
                  <a:pt x="36385" y="564642"/>
                </a:lnTo>
                <a:lnTo>
                  <a:pt x="38100" y="562356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6429">
                <a:moveTo>
                  <a:pt x="38100" y="576376"/>
                </a:moveTo>
                <a:lnTo>
                  <a:pt x="38100" y="564642"/>
                </a:lnTo>
                <a:lnTo>
                  <a:pt x="36385" y="564642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6429">
                <a:moveTo>
                  <a:pt x="38100" y="564642"/>
                </a:moveTo>
                <a:lnTo>
                  <a:pt x="38100" y="562356"/>
                </a:lnTo>
                <a:lnTo>
                  <a:pt x="36385" y="564642"/>
                </a:lnTo>
                <a:lnTo>
                  <a:pt x="38100" y="564642"/>
                </a:lnTo>
                <a:close/>
              </a:path>
              <a:path w="1728470" h="1916429">
                <a:moveTo>
                  <a:pt x="38100" y="640842"/>
                </a:moveTo>
                <a:lnTo>
                  <a:pt x="38100" y="602742"/>
                </a:lnTo>
                <a:lnTo>
                  <a:pt x="0" y="602742"/>
                </a:lnTo>
                <a:lnTo>
                  <a:pt x="0" y="640842"/>
                </a:lnTo>
                <a:lnTo>
                  <a:pt x="38100" y="640842"/>
                </a:lnTo>
                <a:close/>
              </a:path>
              <a:path w="1728470" h="1916429">
                <a:moveTo>
                  <a:pt x="38100" y="717042"/>
                </a:moveTo>
                <a:lnTo>
                  <a:pt x="38100" y="678942"/>
                </a:lnTo>
                <a:lnTo>
                  <a:pt x="0" y="678942"/>
                </a:lnTo>
                <a:lnTo>
                  <a:pt x="0" y="717042"/>
                </a:lnTo>
                <a:lnTo>
                  <a:pt x="38100" y="717042"/>
                </a:lnTo>
                <a:close/>
              </a:path>
              <a:path w="1728470" h="1916429">
                <a:moveTo>
                  <a:pt x="38100" y="793242"/>
                </a:moveTo>
                <a:lnTo>
                  <a:pt x="38100" y="755142"/>
                </a:lnTo>
                <a:lnTo>
                  <a:pt x="0" y="755142"/>
                </a:lnTo>
                <a:lnTo>
                  <a:pt x="0" y="793242"/>
                </a:lnTo>
                <a:lnTo>
                  <a:pt x="38100" y="793242"/>
                </a:lnTo>
                <a:close/>
              </a:path>
              <a:path w="1728470" h="1916429">
                <a:moveTo>
                  <a:pt x="38100" y="869442"/>
                </a:moveTo>
                <a:lnTo>
                  <a:pt x="38100" y="831342"/>
                </a:lnTo>
                <a:lnTo>
                  <a:pt x="0" y="831342"/>
                </a:lnTo>
                <a:lnTo>
                  <a:pt x="0" y="869442"/>
                </a:lnTo>
                <a:lnTo>
                  <a:pt x="38100" y="869442"/>
                </a:lnTo>
                <a:close/>
              </a:path>
              <a:path w="1728470" h="1916429">
                <a:moveTo>
                  <a:pt x="38100" y="945642"/>
                </a:moveTo>
                <a:lnTo>
                  <a:pt x="38100" y="907542"/>
                </a:lnTo>
                <a:lnTo>
                  <a:pt x="0" y="907542"/>
                </a:lnTo>
                <a:lnTo>
                  <a:pt x="0" y="945642"/>
                </a:lnTo>
                <a:lnTo>
                  <a:pt x="38100" y="945642"/>
                </a:lnTo>
                <a:close/>
              </a:path>
              <a:path w="1728470" h="1916429">
                <a:moveTo>
                  <a:pt x="38100" y="1021842"/>
                </a:moveTo>
                <a:lnTo>
                  <a:pt x="38100" y="983742"/>
                </a:lnTo>
                <a:lnTo>
                  <a:pt x="0" y="983742"/>
                </a:lnTo>
                <a:lnTo>
                  <a:pt x="0" y="1021842"/>
                </a:lnTo>
                <a:lnTo>
                  <a:pt x="38100" y="1021842"/>
                </a:lnTo>
                <a:close/>
              </a:path>
              <a:path w="1728470" h="1916429">
                <a:moveTo>
                  <a:pt x="38100" y="1098042"/>
                </a:moveTo>
                <a:lnTo>
                  <a:pt x="38100" y="1059942"/>
                </a:lnTo>
                <a:lnTo>
                  <a:pt x="0" y="1059942"/>
                </a:lnTo>
                <a:lnTo>
                  <a:pt x="0" y="1098042"/>
                </a:lnTo>
                <a:lnTo>
                  <a:pt x="38100" y="1098042"/>
                </a:lnTo>
                <a:close/>
              </a:path>
              <a:path w="1728470" h="1916429">
                <a:moveTo>
                  <a:pt x="38100" y="1174242"/>
                </a:moveTo>
                <a:lnTo>
                  <a:pt x="38100" y="1136142"/>
                </a:lnTo>
                <a:lnTo>
                  <a:pt x="0" y="1136142"/>
                </a:lnTo>
                <a:lnTo>
                  <a:pt x="0" y="1174242"/>
                </a:lnTo>
                <a:lnTo>
                  <a:pt x="38100" y="1174242"/>
                </a:lnTo>
                <a:close/>
              </a:path>
              <a:path w="1728470" h="1916429">
                <a:moveTo>
                  <a:pt x="38100" y="1250442"/>
                </a:moveTo>
                <a:lnTo>
                  <a:pt x="38100" y="1212342"/>
                </a:lnTo>
                <a:lnTo>
                  <a:pt x="0" y="1212342"/>
                </a:lnTo>
                <a:lnTo>
                  <a:pt x="0" y="1250442"/>
                </a:lnTo>
                <a:lnTo>
                  <a:pt x="38100" y="1250442"/>
                </a:lnTo>
                <a:close/>
              </a:path>
              <a:path w="1728470" h="1916429">
                <a:moveTo>
                  <a:pt x="38100" y="1326642"/>
                </a:moveTo>
                <a:lnTo>
                  <a:pt x="38100" y="1288542"/>
                </a:lnTo>
                <a:lnTo>
                  <a:pt x="0" y="1288542"/>
                </a:lnTo>
                <a:lnTo>
                  <a:pt x="0" y="1326642"/>
                </a:lnTo>
                <a:lnTo>
                  <a:pt x="38100" y="1326642"/>
                </a:lnTo>
                <a:close/>
              </a:path>
              <a:path w="1728470" h="1916429">
                <a:moveTo>
                  <a:pt x="38100" y="1402842"/>
                </a:moveTo>
                <a:lnTo>
                  <a:pt x="38100" y="1364742"/>
                </a:lnTo>
                <a:lnTo>
                  <a:pt x="0" y="1364742"/>
                </a:lnTo>
                <a:lnTo>
                  <a:pt x="0" y="1402842"/>
                </a:lnTo>
                <a:lnTo>
                  <a:pt x="38100" y="1402842"/>
                </a:lnTo>
                <a:close/>
              </a:path>
              <a:path w="1728470" h="1916429">
                <a:moveTo>
                  <a:pt x="38100" y="1479042"/>
                </a:moveTo>
                <a:lnTo>
                  <a:pt x="38100" y="1440942"/>
                </a:lnTo>
                <a:lnTo>
                  <a:pt x="0" y="1440942"/>
                </a:lnTo>
                <a:lnTo>
                  <a:pt x="0" y="1479042"/>
                </a:lnTo>
                <a:lnTo>
                  <a:pt x="38100" y="1479042"/>
                </a:lnTo>
                <a:close/>
              </a:path>
              <a:path w="1728470" h="1916429">
                <a:moveTo>
                  <a:pt x="38100" y="1555242"/>
                </a:moveTo>
                <a:lnTo>
                  <a:pt x="38100" y="1517142"/>
                </a:lnTo>
                <a:lnTo>
                  <a:pt x="0" y="1517142"/>
                </a:lnTo>
                <a:lnTo>
                  <a:pt x="0" y="1555242"/>
                </a:lnTo>
                <a:lnTo>
                  <a:pt x="38100" y="1555242"/>
                </a:lnTo>
                <a:close/>
              </a:path>
              <a:path w="1728470" h="1916429">
                <a:moveTo>
                  <a:pt x="38100" y="1631442"/>
                </a:moveTo>
                <a:lnTo>
                  <a:pt x="38100" y="1593342"/>
                </a:lnTo>
                <a:lnTo>
                  <a:pt x="0" y="1593342"/>
                </a:lnTo>
                <a:lnTo>
                  <a:pt x="0" y="1631442"/>
                </a:lnTo>
                <a:lnTo>
                  <a:pt x="38100" y="1631442"/>
                </a:lnTo>
                <a:close/>
              </a:path>
              <a:path w="1728470" h="1916429">
                <a:moveTo>
                  <a:pt x="38100" y="1707641"/>
                </a:moveTo>
                <a:lnTo>
                  <a:pt x="38100" y="1669541"/>
                </a:lnTo>
                <a:lnTo>
                  <a:pt x="0" y="1669541"/>
                </a:lnTo>
                <a:lnTo>
                  <a:pt x="0" y="1707641"/>
                </a:lnTo>
                <a:lnTo>
                  <a:pt x="38100" y="1707641"/>
                </a:lnTo>
                <a:close/>
              </a:path>
              <a:path w="1728470" h="1916429">
                <a:moveTo>
                  <a:pt x="38100" y="1783841"/>
                </a:moveTo>
                <a:lnTo>
                  <a:pt x="38100" y="1745741"/>
                </a:lnTo>
                <a:lnTo>
                  <a:pt x="0" y="1745741"/>
                </a:lnTo>
                <a:lnTo>
                  <a:pt x="0" y="1783841"/>
                </a:lnTo>
                <a:lnTo>
                  <a:pt x="38100" y="1783841"/>
                </a:lnTo>
                <a:close/>
              </a:path>
              <a:path w="1728470" h="1916429">
                <a:moveTo>
                  <a:pt x="38100" y="1859280"/>
                </a:moveTo>
                <a:lnTo>
                  <a:pt x="38100" y="1821941"/>
                </a:lnTo>
                <a:lnTo>
                  <a:pt x="0" y="1821941"/>
                </a:lnTo>
                <a:lnTo>
                  <a:pt x="81" y="1861086"/>
                </a:lnTo>
                <a:lnTo>
                  <a:pt x="6125" y="1873380"/>
                </a:lnTo>
                <a:lnTo>
                  <a:pt x="19050" y="1878330"/>
                </a:lnTo>
                <a:lnTo>
                  <a:pt x="19050" y="1840230"/>
                </a:lnTo>
                <a:lnTo>
                  <a:pt x="19812" y="1840230"/>
                </a:lnTo>
                <a:lnTo>
                  <a:pt x="19812" y="1840992"/>
                </a:lnTo>
                <a:lnTo>
                  <a:pt x="38100" y="1859280"/>
                </a:lnTo>
                <a:close/>
              </a:path>
              <a:path w="1728470" h="1916429">
                <a:moveTo>
                  <a:pt x="19812" y="1840992"/>
                </a:moveTo>
                <a:lnTo>
                  <a:pt x="19812" y="1840230"/>
                </a:lnTo>
                <a:lnTo>
                  <a:pt x="19050" y="1840230"/>
                </a:lnTo>
                <a:lnTo>
                  <a:pt x="19812" y="1840992"/>
                </a:lnTo>
                <a:close/>
              </a:path>
              <a:path w="1728470" h="1916429">
                <a:moveTo>
                  <a:pt x="19812" y="1878330"/>
                </a:moveTo>
                <a:lnTo>
                  <a:pt x="19812" y="1840992"/>
                </a:lnTo>
                <a:lnTo>
                  <a:pt x="19050" y="1840230"/>
                </a:lnTo>
                <a:lnTo>
                  <a:pt x="19050" y="1878330"/>
                </a:lnTo>
                <a:lnTo>
                  <a:pt x="19812" y="1878330"/>
                </a:lnTo>
                <a:close/>
              </a:path>
              <a:path w="1728470" h="1916429">
                <a:moveTo>
                  <a:pt x="96012" y="1878330"/>
                </a:moveTo>
                <a:lnTo>
                  <a:pt x="96012" y="1840230"/>
                </a:lnTo>
                <a:lnTo>
                  <a:pt x="57912" y="1840230"/>
                </a:lnTo>
                <a:lnTo>
                  <a:pt x="57912" y="1878330"/>
                </a:lnTo>
                <a:lnTo>
                  <a:pt x="96012" y="1878330"/>
                </a:lnTo>
                <a:close/>
              </a:path>
              <a:path w="1728470" h="1916429">
                <a:moveTo>
                  <a:pt x="172212" y="1878330"/>
                </a:moveTo>
                <a:lnTo>
                  <a:pt x="172212" y="1840230"/>
                </a:lnTo>
                <a:lnTo>
                  <a:pt x="134112" y="1840230"/>
                </a:lnTo>
                <a:lnTo>
                  <a:pt x="134112" y="1878330"/>
                </a:lnTo>
                <a:lnTo>
                  <a:pt x="172212" y="1878330"/>
                </a:lnTo>
                <a:close/>
              </a:path>
              <a:path w="1728470" h="1916429">
                <a:moveTo>
                  <a:pt x="248412" y="1878330"/>
                </a:moveTo>
                <a:lnTo>
                  <a:pt x="248412" y="1840230"/>
                </a:lnTo>
                <a:lnTo>
                  <a:pt x="210312" y="1840230"/>
                </a:lnTo>
                <a:lnTo>
                  <a:pt x="210312" y="1878330"/>
                </a:lnTo>
                <a:lnTo>
                  <a:pt x="248412" y="1878330"/>
                </a:lnTo>
                <a:close/>
              </a:path>
              <a:path w="1728470" h="1916429">
                <a:moveTo>
                  <a:pt x="324612" y="1878330"/>
                </a:moveTo>
                <a:lnTo>
                  <a:pt x="324612" y="1840230"/>
                </a:lnTo>
                <a:lnTo>
                  <a:pt x="286512" y="1840230"/>
                </a:lnTo>
                <a:lnTo>
                  <a:pt x="286512" y="1878330"/>
                </a:lnTo>
                <a:lnTo>
                  <a:pt x="324612" y="1878330"/>
                </a:lnTo>
                <a:close/>
              </a:path>
              <a:path w="1728470" h="1916429">
                <a:moveTo>
                  <a:pt x="400812" y="1878330"/>
                </a:moveTo>
                <a:lnTo>
                  <a:pt x="400812" y="1840230"/>
                </a:lnTo>
                <a:lnTo>
                  <a:pt x="362712" y="1840230"/>
                </a:lnTo>
                <a:lnTo>
                  <a:pt x="362712" y="1878330"/>
                </a:lnTo>
                <a:lnTo>
                  <a:pt x="400812" y="1878330"/>
                </a:lnTo>
                <a:close/>
              </a:path>
              <a:path w="1728470" h="1916429">
                <a:moveTo>
                  <a:pt x="477012" y="1878330"/>
                </a:moveTo>
                <a:lnTo>
                  <a:pt x="477012" y="1840230"/>
                </a:lnTo>
                <a:lnTo>
                  <a:pt x="438912" y="1840230"/>
                </a:lnTo>
                <a:lnTo>
                  <a:pt x="438912" y="1878330"/>
                </a:lnTo>
                <a:lnTo>
                  <a:pt x="477012" y="1878330"/>
                </a:lnTo>
                <a:close/>
              </a:path>
              <a:path w="1728470" h="1916429">
                <a:moveTo>
                  <a:pt x="595122" y="1859280"/>
                </a:moveTo>
                <a:lnTo>
                  <a:pt x="480822" y="1802130"/>
                </a:lnTo>
                <a:lnTo>
                  <a:pt x="480822" y="1916430"/>
                </a:lnTo>
                <a:lnTo>
                  <a:pt x="595122" y="1859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65917" y="4434840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19812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19812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008"/>
                </a:lnTo>
                <a:lnTo>
                  <a:pt x="304037" y="96774"/>
                </a:lnTo>
                <a:lnTo>
                  <a:pt x="336041" y="116586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0782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3360"/>
                </a:moveTo>
                <a:lnTo>
                  <a:pt x="243077" y="193548"/>
                </a:lnTo>
                <a:lnTo>
                  <a:pt x="222503" y="225552"/>
                </a:lnTo>
                <a:lnTo>
                  <a:pt x="255269" y="246126"/>
                </a:lnTo>
                <a:lnTo>
                  <a:pt x="275081" y="213360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7556"/>
                </a:lnTo>
                <a:lnTo>
                  <a:pt x="182117" y="290322"/>
                </a:lnTo>
                <a:lnTo>
                  <a:pt x="214883" y="310134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2326"/>
                </a:lnTo>
                <a:lnTo>
                  <a:pt x="141731" y="355092"/>
                </a:lnTo>
                <a:lnTo>
                  <a:pt x="173735" y="374904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6908"/>
                </a:moveTo>
                <a:lnTo>
                  <a:pt x="121919" y="387096"/>
                </a:lnTo>
                <a:lnTo>
                  <a:pt x="101345" y="419100"/>
                </a:lnTo>
                <a:lnTo>
                  <a:pt x="133349" y="439674"/>
                </a:lnTo>
                <a:lnTo>
                  <a:pt x="153923" y="406908"/>
                </a:lnTo>
                <a:close/>
              </a:path>
              <a:path w="397510" h="1678939">
                <a:moveTo>
                  <a:pt x="113537" y="471678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3682"/>
                </a:lnTo>
                <a:lnTo>
                  <a:pt x="113537" y="471678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7085" y="4236720"/>
            <a:ext cx="4466590" cy="2028189"/>
          </a:xfrm>
          <a:custGeom>
            <a:avLst/>
            <a:gdLst/>
            <a:ahLst/>
            <a:cxnLst/>
            <a:rect l="l" t="t" r="r" b="b"/>
            <a:pathLst>
              <a:path w="4466590" h="2028189">
                <a:moveTo>
                  <a:pt x="1989582" y="761"/>
                </a:moveTo>
                <a:lnTo>
                  <a:pt x="1951482" y="0"/>
                </a:lnTo>
                <a:lnTo>
                  <a:pt x="1950720" y="38100"/>
                </a:lnTo>
                <a:lnTo>
                  <a:pt x="1988820" y="38100"/>
                </a:lnTo>
                <a:lnTo>
                  <a:pt x="1989582" y="761"/>
                </a:lnTo>
                <a:close/>
              </a:path>
              <a:path w="4466590" h="2028189">
                <a:moveTo>
                  <a:pt x="2065782" y="761"/>
                </a:moveTo>
                <a:lnTo>
                  <a:pt x="2027682" y="761"/>
                </a:lnTo>
                <a:lnTo>
                  <a:pt x="2026920" y="38861"/>
                </a:lnTo>
                <a:lnTo>
                  <a:pt x="2065020" y="38861"/>
                </a:lnTo>
                <a:lnTo>
                  <a:pt x="2065782" y="761"/>
                </a:lnTo>
                <a:close/>
              </a:path>
              <a:path w="4466590" h="2028189">
                <a:moveTo>
                  <a:pt x="2141982" y="1523"/>
                </a:moveTo>
                <a:lnTo>
                  <a:pt x="2103882" y="1523"/>
                </a:lnTo>
                <a:lnTo>
                  <a:pt x="2103120" y="39623"/>
                </a:lnTo>
                <a:lnTo>
                  <a:pt x="2141220" y="39623"/>
                </a:lnTo>
                <a:lnTo>
                  <a:pt x="2141982" y="1523"/>
                </a:lnTo>
                <a:close/>
              </a:path>
              <a:path w="4466590" h="2028189">
                <a:moveTo>
                  <a:pt x="2218182" y="2285"/>
                </a:moveTo>
                <a:lnTo>
                  <a:pt x="2180082" y="2285"/>
                </a:lnTo>
                <a:lnTo>
                  <a:pt x="2179320" y="40385"/>
                </a:lnTo>
                <a:lnTo>
                  <a:pt x="2217420" y="40385"/>
                </a:lnTo>
                <a:lnTo>
                  <a:pt x="2218182" y="2285"/>
                </a:lnTo>
                <a:close/>
              </a:path>
              <a:path w="4466590" h="2028189">
                <a:moveTo>
                  <a:pt x="2294382" y="3047"/>
                </a:moveTo>
                <a:lnTo>
                  <a:pt x="2256282" y="3047"/>
                </a:lnTo>
                <a:lnTo>
                  <a:pt x="2255520" y="41147"/>
                </a:lnTo>
                <a:lnTo>
                  <a:pt x="2293620" y="41147"/>
                </a:lnTo>
                <a:lnTo>
                  <a:pt x="2294382" y="3047"/>
                </a:lnTo>
                <a:close/>
              </a:path>
              <a:path w="4466590" h="2028189">
                <a:moveTo>
                  <a:pt x="2370582" y="3809"/>
                </a:moveTo>
                <a:lnTo>
                  <a:pt x="2332482" y="3809"/>
                </a:lnTo>
                <a:lnTo>
                  <a:pt x="2331720" y="41909"/>
                </a:lnTo>
                <a:lnTo>
                  <a:pt x="2369820" y="41909"/>
                </a:lnTo>
                <a:lnTo>
                  <a:pt x="2370582" y="3809"/>
                </a:lnTo>
                <a:close/>
              </a:path>
              <a:path w="4466590" h="2028189">
                <a:moveTo>
                  <a:pt x="2446782" y="4571"/>
                </a:moveTo>
                <a:lnTo>
                  <a:pt x="2408682" y="3809"/>
                </a:lnTo>
                <a:lnTo>
                  <a:pt x="2407920" y="41909"/>
                </a:lnTo>
                <a:lnTo>
                  <a:pt x="2446020" y="42671"/>
                </a:lnTo>
                <a:lnTo>
                  <a:pt x="2446782" y="4571"/>
                </a:lnTo>
                <a:close/>
              </a:path>
              <a:path w="4466590" h="2028189">
                <a:moveTo>
                  <a:pt x="2522982" y="5333"/>
                </a:moveTo>
                <a:lnTo>
                  <a:pt x="2484882" y="4571"/>
                </a:lnTo>
                <a:lnTo>
                  <a:pt x="2484120" y="42671"/>
                </a:lnTo>
                <a:lnTo>
                  <a:pt x="2522220" y="43433"/>
                </a:lnTo>
                <a:lnTo>
                  <a:pt x="2522982" y="5333"/>
                </a:lnTo>
                <a:close/>
              </a:path>
              <a:path w="4466590" h="2028189">
                <a:moveTo>
                  <a:pt x="2599182" y="6095"/>
                </a:moveTo>
                <a:lnTo>
                  <a:pt x="2561082" y="5333"/>
                </a:lnTo>
                <a:lnTo>
                  <a:pt x="2560320" y="43433"/>
                </a:lnTo>
                <a:lnTo>
                  <a:pt x="2598420" y="44195"/>
                </a:lnTo>
                <a:lnTo>
                  <a:pt x="2599182" y="6095"/>
                </a:lnTo>
                <a:close/>
              </a:path>
              <a:path w="4466590" h="2028189">
                <a:moveTo>
                  <a:pt x="2675382" y="6857"/>
                </a:moveTo>
                <a:lnTo>
                  <a:pt x="2637282" y="6095"/>
                </a:lnTo>
                <a:lnTo>
                  <a:pt x="2636520" y="44195"/>
                </a:lnTo>
                <a:lnTo>
                  <a:pt x="2674620" y="44957"/>
                </a:lnTo>
                <a:lnTo>
                  <a:pt x="2675382" y="6857"/>
                </a:lnTo>
                <a:close/>
              </a:path>
              <a:path w="4466590" h="2028189">
                <a:moveTo>
                  <a:pt x="2751582" y="6857"/>
                </a:moveTo>
                <a:lnTo>
                  <a:pt x="2713482" y="6857"/>
                </a:lnTo>
                <a:lnTo>
                  <a:pt x="2712720" y="44957"/>
                </a:lnTo>
                <a:lnTo>
                  <a:pt x="2750820" y="44957"/>
                </a:lnTo>
                <a:lnTo>
                  <a:pt x="2751582" y="6857"/>
                </a:lnTo>
                <a:close/>
              </a:path>
              <a:path w="4466590" h="2028189">
                <a:moveTo>
                  <a:pt x="2827782" y="7619"/>
                </a:moveTo>
                <a:lnTo>
                  <a:pt x="2789682" y="7619"/>
                </a:lnTo>
                <a:lnTo>
                  <a:pt x="2788920" y="45719"/>
                </a:lnTo>
                <a:lnTo>
                  <a:pt x="2827020" y="45719"/>
                </a:lnTo>
                <a:lnTo>
                  <a:pt x="2827782" y="7619"/>
                </a:lnTo>
                <a:close/>
              </a:path>
              <a:path w="4466590" h="2028189">
                <a:moveTo>
                  <a:pt x="2903982" y="8381"/>
                </a:moveTo>
                <a:lnTo>
                  <a:pt x="2865882" y="8381"/>
                </a:lnTo>
                <a:lnTo>
                  <a:pt x="2865120" y="46481"/>
                </a:lnTo>
                <a:lnTo>
                  <a:pt x="2903220" y="46481"/>
                </a:lnTo>
                <a:lnTo>
                  <a:pt x="2903982" y="8381"/>
                </a:lnTo>
                <a:close/>
              </a:path>
              <a:path w="4466590" h="2028189">
                <a:moveTo>
                  <a:pt x="2980182" y="9143"/>
                </a:moveTo>
                <a:lnTo>
                  <a:pt x="2942082" y="9143"/>
                </a:lnTo>
                <a:lnTo>
                  <a:pt x="2941320" y="47243"/>
                </a:lnTo>
                <a:lnTo>
                  <a:pt x="2979420" y="47243"/>
                </a:lnTo>
                <a:lnTo>
                  <a:pt x="2980182" y="9143"/>
                </a:lnTo>
                <a:close/>
              </a:path>
              <a:path w="4466590" h="2028189">
                <a:moveTo>
                  <a:pt x="3056382" y="9905"/>
                </a:moveTo>
                <a:lnTo>
                  <a:pt x="3018282" y="9905"/>
                </a:lnTo>
                <a:lnTo>
                  <a:pt x="3017520" y="48005"/>
                </a:lnTo>
                <a:lnTo>
                  <a:pt x="3055620" y="48005"/>
                </a:lnTo>
                <a:lnTo>
                  <a:pt x="3056382" y="9905"/>
                </a:lnTo>
                <a:close/>
              </a:path>
              <a:path w="4466590" h="2028189">
                <a:moveTo>
                  <a:pt x="3132582" y="10667"/>
                </a:moveTo>
                <a:lnTo>
                  <a:pt x="3094482" y="9905"/>
                </a:lnTo>
                <a:lnTo>
                  <a:pt x="3093720" y="48005"/>
                </a:lnTo>
                <a:lnTo>
                  <a:pt x="3131820" y="48767"/>
                </a:lnTo>
                <a:lnTo>
                  <a:pt x="3132582" y="10667"/>
                </a:lnTo>
                <a:close/>
              </a:path>
              <a:path w="4466590" h="2028189">
                <a:moveTo>
                  <a:pt x="3208782" y="11429"/>
                </a:moveTo>
                <a:lnTo>
                  <a:pt x="3170682" y="10667"/>
                </a:lnTo>
                <a:lnTo>
                  <a:pt x="3169920" y="48767"/>
                </a:lnTo>
                <a:lnTo>
                  <a:pt x="3208020" y="49529"/>
                </a:lnTo>
                <a:lnTo>
                  <a:pt x="3208782" y="11429"/>
                </a:lnTo>
                <a:close/>
              </a:path>
              <a:path w="4466590" h="2028189">
                <a:moveTo>
                  <a:pt x="3284982" y="12191"/>
                </a:moveTo>
                <a:lnTo>
                  <a:pt x="3246882" y="11429"/>
                </a:lnTo>
                <a:lnTo>
                  <a:pt x="3246120" y="49529"/>
                </a:lnTo>
                <a:lnTo>
                  <a:pt x="3284220" y="50291"/>
                </a:lnTo>
                <a:lnTo>
                  <a:pt x="3284982" y="12191"/>
                </a:lnTo>
                <a:close/>
              </a:path>
              <a:path w="4466590" h="2028189">
                <a:moveTo>
                  <a:pt x="3361182" y="12953"/>
                </a:moveTo>
                <a:lnTo>
                  <a:pt x="3323082" y="12191"/>
                </a:lnTo>
                <a:lnTo>
                  <a:pt x="3322320" y="50291"/>
                </a:lnTo>
                <a:lnTo>
                  <a:pt x="3360420" y="51053"/>
                </a:lnTo>
                <a:lnTo>
                  <a:pt x="3361182" y="12953"/>
                </a:lnTo>
                <a:close/>
              </a:path>
              <a:path w="4466590" h="2028189">
                <a:moveTo>
                  <a:pt x="3437382" y="13715"/>
                </a:moveTo>
                <a:lnTo>
                  <a:pt x="3399282" y="12953"/>
                </a:lnTo>
                <a:lnTo>
                  <a:pt x="3398520" y="51053"/>
                </a:lnTo>
                <a:lnTo>
                  <a:pt x="3436620" y="51815"/>
                </a:lnTo>
                <a:lnTo>
                  <a:pt x="3437382" y="13715"/>
                </a:lnTo>
                <a:close/>
              </a:path>
              <a:path w="4466590" h="2028189">
                <a:moveTo>
                  <a:pt x="3513582" y="13715"/>
                </a:moveTo>
                <a:lnTo>
                  <a:pt x="3475482" y="13715"/>
                </a:lnTo>
                <a:lnTo>
                  <a:pt x="3474720" y="51815"/>
                </a:lnTo>
                <a:lnTo>
                  <a:pt x="3512820" y="51815"/>
                </a:lnTo>
                <a:lnTo>
                  <a:pt x="3513582" y="13715"/>
                </a:lnTo>
                <a:close/>
              </a:path>
              <a:path w="4466590" h="2028189">
                <a:moveTo>
                  <a:pt x="3589782" y="14477"/>
                </a:moveTo>
                <a:lnTo>
                  <a:pt x="3551682" y="14477"/>
                </a:lnTo>
                <a:lnTo>
                  <a:pt x="3550920" y="52577"/>
                </a:lnTo>
                <a:lnTo>
                  <a:pt x="3589020" y="52577"/>
                </a:lnTo>
                <a:lnTo>
                  <a:pt x="3589782" y="14477"/>
                </a:lnTo>
                <a:close/>
              </a:path>
              <a:path w="4466590" h="2028189">
                <a:moveTo>
                  <a:pt x="3665982" y="15239"/>
                </a:moveTo>
                <a:lnTo>
                  <a:pt x="3627882" y="15239"/>
                </a:lnTo>
                <a:lnTo>
                  <a:pt x="3627120" y="53339"/>
                </a:lnTo>
                <a:lnTo>
                  <a:pt x="3665220" y="53339"/>
                </a:lnTo>
                <a:lnTo>
                  <a:pt x="3665982" y="15239"/>
                </a:lnTo>
                <a:close/>
              </a:path>
              <a:path w="4466590" h="2028189">
                <a:moveTo>
                  <a:pt x="3742182" y="16001"/>
                </a:moveTo>
                <a:lnTo>
                  <a:pt x="3704082" y="16001"/>
                </a:lnTo>
                <a:lnTo>
                  <a:pt x="3703320" y="54101"/>
                </a:lnTo>
                <a:lnTo>
                  <a:pt x="3741420" y="54101"/>
                </a:lnTo>
                <a:lnTo>
                  <a:pt x="3742182" y="16001"/>
                </a:lnTo>
                <a:close/>
              </a:path>
              <a:path w="4466590" h="2028189">
                <a:moveTo>
                  <a:pt x="3818382" y="16763"/>
                </a:moveTo>
                <a:lnTo>
                  <a:pt x="3780282" y="16763"/>
                </a:lnTo>
                <a:lnTo>
                  <a:pt x="3779520" y="54863"/>
                </a:lnTo>
                <a:lnTo>
                  <a:pt x="3817620" y="54863"/>
                </a:lnTo>
                <a:lnTo>
                  <a:pt x="3818382" y="16763"/>
                </a:lnTo>
                <a:close/>
              </a:path>
              <a:path w="4466590" h="2028189">
                <a:moveTo>
                  <a:pt x="3894582" y="17525"/>
                </a:moveTo>
                <a:lnTo>
                  <a:pt x="3856482" y="16763"/>
                </a:lnTo>
                <a:lnTo>
                  <a:pt x="3855720" y="54863"/>
                </a:lnTo>
                <a:lnTo>
                  <a:pt x="3893820" y="55625"/>
                </a:lnTo>
                <a:lnTo>
                  <a:pt x="3894582" y="17525"/>
                </a:lnTo>
                <a:close/>
              </a:path>
              <a:path w="4466590" h="2028189">
                <a:moveTo>
                  <a:pt x="3970782" y="18287"/>
                </a:moveTo>
                <a:lnTo>
                  <a:pt x="3932682" y="17525"/>
                </a:lnTo>
                <a:lnTo>
                  <a:pt x="3931920" y="55625"/>
                </a:lnTo>
                <a:lnTo>
                  <a:pt x="3970020" y="56387"/>
                </a:lnTo>
                <a:lnTo>
                  <a:pt x="3970782" y="18287"/>
                </a:lnTo>
                <a:close/>
              </a:path>
              <a:path w="4466590" h="2028189">
                <a:moveTo>
                  <a:pt x="4046982" y="19049"/>
                </a:moveTo>
                <a:lnTo>
                  <a:pt x="4008882" y="18287"/>
                </a:lnTo>
                <a:lnTo>
                  <a:pt x="4008120" y="56387"/>
                </a:lnTo>
                <a:lnTo>
                  <a:pt x="4046220" y="57149"/>
                </a:lnTo>
                <a:lnTo>
                  <a:pt x="4046982" y="19049"/>
                </a:lnTo>
                <a:close/>
              </a:path>
              <a:path w="4466590" h="2028189">
                <a:moveTo>
                  <a:pt x="4123182" y="19811"/>
                </a:moveTo>
                <a:lnTo>
                  <a:pt x="4085082" y="19049"/>
                </a:lnTo>
                <a:lnTo>
                  <a:pt x="4084320" y="57149"/>
                </a:lnTo>
                <a:lnTo>
                  <a:pt x="4122420" y="57911"/>
                </a:lnTo>
                <a:lnTo>
                  <a:pt x="4123182" y="19811"/>
                </a:lnTo>
                <a:close/>
              </a:path>
              <a:path w="4466590" h="2028189">
                <a:moveTo>
                  <a:pt x="4199382" y="19811"/>
                </a:moveTo>
                <a:lnTo>
                  <a:pt x="4161282" y="19811"/>
                </a:lnTo>
                <a:lnTo>
                  <a:pt x="4160520" y="57911"/>
                </a:lnTo>
                <a:lnTo>
                  <a:pt x="4198620" y="57911"/>
                </a:lnTo>
                <a:lnTo>
                  <a:pt x="4199382" y="19811"/>
                </a:lnTo>
                <a:close/>
              </a:path>
              <a:path w="4466590" h="2028189">
                <a:moveTo>
                  <a:pt x="4275582" y="20573"/>
                </a:moveTo>
                <a:lnTo>
                  <a:pt x="4237482" y="20573"/>
                </a:lnTo>
                <a:lnTo>
                  <a:pt x="4236720" y="58673"/>
                </a:lnTo>
                <a:lnTo>
                  <a:pt x="4274820" y="58673"/>
                </a:lnTo>
                <a:lnTo>
                  <a:pt x="4275582" y="20573"/>
                </a:lnTo>
                <a:close/>
              </a:path>
              <a:path w="4466590" h="2028189">
                <a:moveTo>
                  <a:pt x="4351782" y="21335"/>
                </a:moveTo>
                <a:lnTo>
                  <a:pt x="4313682" y="21335"/>
                </a:lnTo>
                <a:lnTo>
                  <a:pt x="4312920" y="59435"/>
                </a:lnTo>
                <a:lnTo>
                  <a:pt x="4351020" y="59435"/>
                </a:lnTo>
                <a:lnTo>
                  <a:pt x="4351782" y="21335"/>
                </a:lnTo>
                <a:close/>
              </a:path>
              <a:path w="4466590" h="2028189">
                <a:moveTo>
                  <a:pt x="4427982" y="22097"/>
                </a:moveTo>
                <a:lnTo>
                  <a:pt x="4389882" y="22097"/>
                </a:lnTo>
                <a:lnTo>
                  <a:pt x="4389120" y="60197"/>
                </a:lnTo>
                <a:lnTo>
                  <a:pt x="4427220" y="60197"/>
                </a:lnTo>
                <a:lnTo>
                  <a:pt x="4427982" y="22097"/>
                </a:lnTo>
                <a:close/>
              </a:path>
              <a:path w="4466590" h="2028189">
                <a:moveTo>
                  <a:pt x="4452366" y="112775"/>
                </a:moveTo>
                <a:lnTo>
                  <a:pt x="4452366" y="74675"/>
                </a:lnTo>
                <a:lnTo>
                  <a:pt x="4414266" y="74675"/>
                </a:lnTo>
                <a:lnTo>
                  <a:pt x="4414266" y="112775"/>
                </a:lnTo>
                <a:lnTo>
                  <a:pt x="4452366" y="112775"/>
                </a:lnTo>
                <a:close/>
              </a:path>
              <a:path w="4466590" h="2028189">
                <a:moveTo>
                  <a:pt x="4453128" y="188213"/>
                </a:moveTo>
                <a:lnTo>
                  <a:pt x="4453128" y="150875"/>
                </a:lnTo>
                <a:lnTo>
                  <a:pt x="4415028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6590" h="2028189">
                <a:moveTo>
                  <a:pt x="4454652" y="264413"/>
                </a:moveTo>
                <a:lnTo>
                  <a:pt x="4453890" y="226313"/>
                </a:lnTo>
                <a:lnTo>
                  <a:pt x="4415790" y="227075"/>
                </a:lnTo>
                <a:lnTo>
                  <a:pt x="4416552" y="265175"/>
                </a:lnTo>
                <a:lnTo>
                  <a:pt x="4454652" y="264413"/>
                </a:lnTo>
                <a:close/>
              </a:path>
              <a:path w="4466590" h="2028189">
                <a:moveTo>
                  <a:pt x="4455414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7314" y="341375"/>
                </a:lnTo>
                <a:lnTo>
                  <a:pt x="4455414" y="340613"/>
                </a:lnTo>
                <a:close/>
              </a:path>
              <a:path w="4466590" h="2028189">
                <a:moveTo>
                  <a:pt x="4456176" y="416813"/>
                </a:moveTo>
                <a:lnTo>
                  <a:pt x="4456176" y="378713"/>
                </a:lnTo>
                <a:lnTo>
                  <a:pt x="4418076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6590" h="2028189">
                <a:moveTo>
                  <a:pt x="4457700" y="493013"/>
                </a:moveTo>
                <a:lnTo>
                  <a:pt x="4456938" y="454913"/>
                </a:lnTo>
                <a:lnTo>
                  <a:pt x="4418838" y="455675"/>
                </a:lnTo>
                <a:lnTo>
                  <a:pt x="4419600" y="493775"/>
                </a:lnTo>
                <a:lnTo>
                  <a:pt x="4457700" y="493013"/>
                </a:lnTo>
                <a:close/>
              </a:path>
              <a:path w="4466590" h="2028189">
                <a:moveTo>
                  <a:pt x="4458462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20362" y="569975"/>
                </a:lnTo>
                <a:lnTo>
                  <a:pt x="4458462" y="569213"/>
                </a:lnTo>
                <a:close/>
              </a:path>
              <a:path w="4466590" h="2028189">
                <a:moveTo>
                  <a:pt x="4459224" y="645413"/>
                </a:moveTo>
                <a:lnTo>
                  <a:pt x="4459224" y="607313"/>
                </a:lnTo>
                <a:lnTo>
                  <a:pt x="4421124" y="608075"/>
                </a:lnTo>
                <a:lnTo>
                  <a:pt x="4421124" y="646175"/>
                </a:lnTo>
                <a:lnTo>
                  <a:pt x="4459224" y="645413"/>
                </a:lnTo>
                <a:close/>
              </a:path>
              <a:path w="4466590" h="2028189">
                <a:moveTo>
                  <a:pt x="4459986" y="721613"/>
                </a:moveTo>
                <a:lnTo>
                  <a:pt x="4459986" y="683513"/>
                </a:lnTo>
                <a:lnTo>
                  <a:pt x="4421886" y="684275"/>
                </a:lnTo>
                <a:lnTo>
                  <a:pt x="4421886" y="722375"/>
                </a:lnTo>
                <a:lnTo>
                  <a:pt x="4459986" y="721613"/>
                </a:lnTo>
                <a:close/>
              </a:path>
              <a:path w="4466590" h="2028189">
                <a:moveTo>
                  <a:pt x="4461510" y="797813"/>
                </a:moveTo>
                <a:lnTo>
                  <a:pt x="4460748" y="759713"/>
                </a:lnTo>
                <a:lnTo>
                  <a:pt x="4422648" y="760475"/>
                </a:lnTo>
                <a:lnTo>
                  <a:pt x="4423410" y="798575"/>
                </a:lnTo>
                <a:lnTo>
                  <a:pt x="4461510" y="797813"/>
                </a:lnTo>
                <a:close/>
              </a:path>
              <a:path w="4466590" h="2028189">
                <a:moveTo>
                  <a:pt x="4462272" y="874013"/>
                </a:moveTo>
                <a:lnTo>
                  <a:pt x="4461510" y="835913"/>
                </a:lnTo>
                <a:lnTo>
                  <a:pt x="4423410" y="836675"/>
                </a:lnTo>
                <a:lnTo>
                  <a:pt x="4424172" y="874775"/>
                </a:lnTo>
                <a:lnTo>
                  <a:pt x="4462272" y="874013"/>
                </a:lnTo>
                <a:close/>
              </a:path>
              <a:path w="4466590" h="2028189">
                <a:moveTo>
                  <a:pt x="4463034" y="950213"/>
                </a:moveTo>
                <a:lnTo>
                  <a:pt x="4463034" y="912113"/>
                </a:lnTo>
                <a:lnTo>
                  <a:pt x="4424934" y="912875"/>
                </a:lnTo>
                <a:lnTo>
                  <a:pt x="4424934" y="950975"/>
                </a:lnTo>
                <a:lnTo>
                  <a:pt x="4463034" y="950213"/>
                </a:lnTo>
                <a:close/>
              </a:path>
              <a:path w="4466590" h="2028189">
                <a:moveTo>
                  <a:pt x="4464558" y="1026413"/>
                </a:moveTo>
                <a:lnTo>
                  <a:pt x="4463796" y="988313"/>
                </a:lnTo>
                <a:lnTo>
                  <a:pt x="4425696" y="989075"/>
                </a:lnTo>
                <a:lnTo>
                  <a:pt x="4426458" y="1027175"/>
                </a:lnTo>
                <a:lnTo>
                  <a:pt x="4464558" y="1026413"/>
                </a:lnTo>
                <a:close/>
              </a:path>
              <a:path w="4466590" h="2028189">
                <a:moveTo>
                  <a:pt x="4465320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7220" y="1103375"/>
                </a:lnTo>
                <a:lnTo>
                  <a:pt x="4465320" y="1102613"/>
                </a:lnTo>
                <a:close/>
              </a:path>
              <a:path w="4466590" h="2028189">
                <a:moveTo>
                  <a:pt x="4446270" y="1130045"/>
                </a:moveTo>
                <a:lnTo>
                  <a:pt x="4416552" y="1130808"/>
                </a:lnTo>
                <a:lnTo>
                  <a:pt x="4417314" y="1168908"/>
                </a:lnTo>
                <a:lnTo>
                  <a:pt x="4427982" y="1168634"/>
                </a:lnTo>
                <a:lnTo>
                  <a:pt x="4427982" y="1141475"/>
                </a:lnTo>
                <a:lnTo>
                  <a:pt x="4435864" y="1141318"/>
                </a:lnTo>
                <a:lnTo>
                  <a:pt x="4446270" y="1130045"/>
                </a:lnTo>
                <a:close/>
              </a:path>
              <a:path w="4466590" h="2028189">
                <a:moveTo>
                  <a:pt x="4435864" y="1141318"/>
                </a:moveTo>
                <a:lnTo>
                  <a:pt x="4427982" y="1141475"/>
                </a:lnTo>
                <a:lnTo>
                  <a:pt x="4427982" y="1149858"/>
                </a:lnTo>
                <a:lnTo>
                  <a:pt x="4435864" y="1141318"/>
                </a:lnTo>
                <a:close/>
              </a:path>
              <a:path w="4466590" h="2028189">
                <a:moveTo>
                  <a:pt x="4466082" y="1154430"/>
                </a:moveTo>
                <a:lnTo>
                  <a:pt x="4466082" y="1140713"/>
                </a:lnTo>
                <a:lnTo>
                  <a:pt x="4435864" y="1141318"/>
                </a:lnTo>
                <a:lnTo>
                  <a:pt x="4427982" y="1149858"/>
                </a:lnTo>
                <a:lnTo>
                  <a:pt x="4427982" y="1168634"/>
                </a:lnTo>
                <a:lnTo>
                  <a:pt x="4446270" y="1168165"/>
                </a:lnTo>
                <a:lnTo>
                  <a:pt x="4452366" y="1168145"/>
                </a:lnTo>
                <a:lnTo>
                  <a:pt x="4456938" y="1166621"/>
                </a:lnTo>
                <a:lnTo>
                  <a:pt x="4460748" y="1162811"/>
                </a:lnTo>
                <a:lnTo>
                  <a:pt x="4463796" y="1159002"/>
                </a:lnTo>
                <a:lnTo>
                  <a:pt x="4466082" y="1154430"/>
                </a:lnTo>
                <a:close/>
              </a:path>
              <a:path w="4466590" h="2028189">
                <a:moveTo>
                  <a:pt x="4379214" y="1168908"/>
                </a:moveTo>
                <a:lnTo>
                  <a:pt x="4378452" y="1130808"/>
                </a:lnTo>
                <a:lnTo>
                  <a:pt x="4340352" y="1131569"/>
                </a:lnTo>
                <a:lnTo>
                  <a:pt x="4341114" y="1169669"/>
                </a:lnTo>
                <a:lnTo>
                  <a:pt x="4379214" y="1168908"/>
                </a:lnTo>
                <a:close/>
              </a:path>
              <a:path w="4466590" h="2028189">
                <a:moveTo>
                  <a:pt x="4303014" y="1170431"/>
                </a:moveTo>
                <a:lnTo>
                  <a:pt x="4302252" y="1132331"/>
                </a:lnTo>
                <a:lnTo>
                  <a:pt x="4264152" y="1132331"/>
                </a:lnTo>
                <a:lnTo>
                  <a:pt x="4264914" y="1170431"/>
                </a:lnTo>
                <a:lnTo>
                  <a:pt x="4303014" y="1170431"/>
                </a:lnTo>
                <a:close/>
              </a:path>
              <a:path w="4466590" h="2028189">
                <a:moveTo>
                  <a:pt x="4226814" y="1171193"/>
                </a:moveTo>
                <a:lnTo>
                  <a:pt x="4226052" y="1133093"/>
                </a:lnTo>
                <a:lnTo>
                  <a:pt x="4187952" y="1133093"/>
                </a:lnTo>
                <a:lnTo>
                  <a:pt x="4188714" y="1171193"/>
                </a:lnTo>
                <a:lnTo>
                  <a:pt x="4226814" y="1171193"/>
                </a:lnTo>
                <a:close/>
              </a:path>
              <a:path w="4466590" h="2028189">
                <a:moveTo>
                  <a:pt x="4150614" y="1171955"/>
                </a:moveTo>
                <a:lnTo>
                  <a:pt x="4149852" y="1133855"/>
                </a:lnTo>
                <a:lnTo>
                  <a:pt x="4111752" y="1134617"/>
                </a:lnTo>
                <a:lnTo>
                  <a:pt x="4112514" y="1172717"/>
                </a:lnTo>
                <a:lnTo>
                  <a:pt x="4150614" y="1171955"/>
                </a:lnTo>
                <a:close/>
              </a:path>
              <a:path w="4466590" h="2028189">
                <a:moveTo>
                  <a:pt x="4074414" y="1172717"/>
                </a:moveTo>
                <a:lnTo>
                  <a:pt x="4073652" y="1134617"/>
                </a:lnTo>
                <a:lnTo>
                  <a:pt x="4035552" y="1135380"/>
                </a:lnTo>
                <a:lnTo>
                  <a:pt x="4036314" y="1173480"/>
                </a:lnTo>
                <a:lnTo>
                  <a:pt x="4074414" y="1172717"/>
                </a:lnTo>
                <a:close/>
              </a:path>
              <a:path w="4466590" h="2028189">
                <a:moveTo>
                  <a:pt x="3998214" y="1173480"/>
                </a:moveTo>
                <a:lnTo>
                  <a:pt x="3997452" y="1135380"/>
                </a:lnTo>
                <a:lnTo>
                  <a:pt x="3959352" y="1136141"/>
                </a:lnTo>
                <a:lnTo>
                  <a:pt x="3960114" y="1174241"/>
                </a:lnTo>
                <a:lnTo>
                  <a:pt x="3998214" y="1173480"/>
                </a:lnTo>
                <a:close/>
              </a:path>
              <a:path w="4466590" h="2028189">
                <a:moveTo>
                  <a:pt x="3922014" y="1174241"/>
                </a:moveTo>
                <a:lnTo>
                  <a:pt x="3921252" y="1136141"/>
                </a:lnTo>
                <a:lnTo>
                  <a:pt x="3883152" y="1136903"/>
                </a:lnTo>
                <a:lnTo>
                  <a:pt x="3883914" y="1175003"/>
                </a:lnTo>
                <a:lnTo>
                  <a:pt x="3922014" y="1174241"/>
                </a:lnTo>
                <a:close/>
              </a:path>
              <a:path w="4466590" h="2028189">
                <a:moveTo>
                  <a:pt x="3845814" y="1175765"/>
                </a:moveTo>
                <a:lnTo>
                  <a:pt x="3845052" y="1137665"/>
                </a:lnTo>
                <a:lnTo>
                  <a:pt x="3806952" y="1137665"/>
                </a:lnTo>
                <a:lnTo>
                  <a:pt x="3807714" y="1175765"/>
                </a:lnTo>
                <a:lnTo>
                  <a:pt x="3845814" y="1175765"/>
                </a:lnTo>
                <a:close/>
              </a:path>
              <a:path w="4466590" h="2028189">
                <a:moveTo>
                  <a:pt x="3769614" y="1176527"/>
                </a:moveTo>
                <a:lnTo>
                  <a:pt x="3768852" y="1138427"/>
                </a:lnTo>
                <a:lnTo>
                  <a:pt x="3730752" y="1138427"/>
                </a:lnTo>
                <a:lnTo>
                  <a:pt x="3731514" y="1176527"/>
                </a:lnTo>
                <a:lnTo>
                  <a:pt x="3769614" y="1176527"/>
                </a:lnTo>
                <a:close/>
              </a:path>
              <a:path w="4466590" h="2028189">
                <a:moveTo>
                  <a:pt x="3693414" y="1177289"/>
                </a:moveTo>
                <a:lnTo>
                  <a:pt x="3692652" y="1139189"/>
                </a:lnTo>
                <a:lnTo>
                  <a:pt x="3654552" y="1139952"/>
                </a:lnTo>
                <a:lnTo>
                  <a:pt x="3655314" y="1178052"/>
                </a:lnTo>
                <a:lnTo>
                  <a:pt x="3693414" y="1177289"/>
                </a:lnTo>
                <a:close/>
              </a:path>
              <a:path w="4466590" h="2028189">
                <a:moveTo>
                  <a:pt x="3617214" y="1178052"/>
                </a:moveTo>
                <a:lnTo>
                  <a:pt x="3616452" y="1139952"/>
                </a:lnTo>
                <a:lnTo>
                  <a:pt x="3578352" y="1140713"/>
                </a:lnTo>
                <a:lnTo>
                  <a:pt x="3579114" y="1178813"/>
                </a:lnTo>
                <a:lnTo>
                  <a:pt x="3617214" y="1178052"/>
                </a:lnTo>
                <a:close/>
              </a:path>
              <a:path w="4466590" h="2028189">
                <a:moveTo>
                  <a:pt x="3541014" y="1178813"/>
                </a:moveTo>
                <a:lnTo>
                  <a:pt x="3540252" y="1140713"/>
                </a:lnTo>
                <a:lnTo>
                  <a:pt x="3502152" y="1141475"/>
                </a:lnTo>
                <a:lnTo>
                  <a:pt x="3502914" y="1179575"/>
                </a:lnTo>
                <a:lnTo>
                  <a:pt x="3541014" y="1178813"/>
                </a:lnTo>
                <a:close/>
              </a:path>
              <a:path w="4466590" h="2028189">
                <a:moveTo>
                  <a:pt x="3464814" y="1179575"/>
                </a:moveTo>
                <a:lnTo>
                  <a:pt x="3464052" y="1141475"/>
                </a:lnTo>
                <a:lnTo>
                  <a:pt x="3425952" y="1142237"/>
                </a:lnTo>
                <a:lnTo>
                  <a:pt x="3426714" y="1180337"/>
                </a:lnTo>
                <a:lnTo>
                  <a:pt x="3464814" y="1179575"/>
                </a:lnTo>
                <a:close/>
              </a:path>
              <a:path w="4466590" h="2028189">
                <a:moveTo>
                  <a:pt x="3388614" y="1181100"/>
                </a:moveTo>
                <a:lnTo>
                  <a:pt x="3387852" y="1143000"/>
                </a:lnTo>
                <a:lnTo>
                  <a:pt x="3349752" y="1143000"/>
                </a:lnTo>
                <a:lnTo>
                  <a:pt x="3350514" y="1181100"/>
                </a:lnTo>
                <a:lnTo>
                  <a:pt x="3388614" y="1181100"/>
                </a:lnTo>
                <a:close/>
              </a:path>
              <a:path w="4466590" h="2028189">
                <a:moveTo>
                  <a:pt x="3312414" y="1181862"/>
                </a:moveTo>
                <a:lnTo>
                  <a:pt x="3311652" y="1143762"/>
                </a:lnTo>
                <a:lnTo>
                  <a:pt x="3273552" y="1143762"/>
                </a:lnTo>
                <a:lnTo>
                  <a:pt x="3274314" y="1181862"/>
                </a:lnTo>
                <a:lnTo>
                  <a:pt x="3312414" y="1181862"/>
                </a:lnTo>
                <a:close/>
              </a:path>
              <a:path w="4466590" h="2028189">
                <a:moveTo>
                  <a:pt x="3236214" y="1182624"/>
                </a:moveTo>
                <a:lnTo>
                  <a:pt x="3235452" y="1144524"/>
                </a:lnTo>
                <a:lnTo>
                  <a:pt x="3197352" y="1145286"/>
                </a:lnTo>
                <a:lnTo>
                  <a:pt x="3198114" y="1183386"/>
                </a:lnTo>
                <a:lnTo>
                  <a:pt x="3236214" y="1182624"/>
                </a:lnTo>
                <a:close/>
              </a:path>
              <a:path w="4466590" h="2028189">
                <a:moveTo>
                  <a:pt x="3160014" y="1183386"/>
                </a:moveTo>
                <a:lnTo>
                  <a:pt x="3159252" y="1145286"/>
                </a:lnTo>
                <a:lnTo>
                  <a:pt x="3121152" y="1146048"/>
                </a:lnTo>
                <a:lnTo>
                  <a:pt x="3121914" y="1184148"/>
                </a:lnTo>
                <a:lnTo>
                  <a:pt x="3160014" y="1183386"/>
                </a:lnTo>
                <a:close/>
              </a:path>
              <a:path w="4466590" h="2028189">
                <a:moveTo>
                  <a:pt x="3083814" y="1184148"/>
                </a:moveTo>
                <a:lnTo>
                  <a:pt x="3083052" y="1146048"/>
                </a:lnTo>
                <a:lnTo>
                  <a:pt x="3044952" y="1146810"/>
                </a:lnTo>
                <a:lnTo>
                  <a:pt x="3045714" y="1184910"/>
                </a:lnTo>
                <a:lnTo>
                  <a:pt x="3083814" y="1184148"/>
                </a:lnTo>
                <a:close/>
              </a:path>
              <a:path w="4466590" h="2028189">
                <a:moveTo>
                  <a:pt x="3007614" y="1185672"/>
                </a:moveTo>
                <a:lnTo>
                  <a:pt x="3006852" y="1147572"/>
                </a:lnTo>
                <a:lnTo>
                  <a:pt x="2968752" y="1147572"/>
                </a:lnTo>
                <a:lnTo>
                  <a:pt x="2969514" y="1185672"/>
                </a:lnTo>
                <a:lnTo>
                  <a:pt x="3007614" y="1185672"/>
                </a:lnTo>
                <a:close/>
              </a:path>
              <a:path w="4466590" h="2028189">
                <a:moveTo>
                  <a:pt x="2931414" y="1186434"/>
                </a:moveTo>
                <a:lnTo>
                  <a:pt x="2930652" y="1148334"/>
                </a:lnTo>
                <a:lnTo>
                  <a:pt x="2892552" y="1148334"/>
                </a:lnTo>
                <a:lnTo>
                  <a:pt x="2893314" y="1186434"/>
                </a:lnTo>
                <a:lnTo>
                  <a:pt x="2931414" y="1186434"/>
                </a:lnTo>
                <a:close/>
              </a:path>
              <a:path w="4466590" h="2028189">
                <a:moveTo>
                  <a:pt x="2855214" y="1187196"/>
                </a:moveTo>
                <a:lnTo>
                  <a:pt x="2854452" y="1149096"/>
                </a:lnTo>
                <a:lnTo>
                  <a:pt x="2816352" y="1149096"/>
                </a:lnTo>
                <a:lnTo>
                  <a:pt x="2817114" y="1187196"/>
                </a:lnTo>
                <a:lnTo>
                  <a:pt x="2855214" y="1187196"/>
                </a:lnTo>
                <a:close/>
              </a:path>
              <a:path w="4466590" h="2028189">
                <a:moveTo>
                  <a:pt x="2779014" y="1187958"/>
                </a:moveTo>
                <a:lnTo>
                  <a:pt x="2778252" y="1149858"/>
                </a:lnTo>
                <a:lnTo>
                  <a:pt x="2740152" y="1150620"/>
                </a:lnTo>
                <a:lnTo>
                  <a:pt x="2740914" y="1188720"/>
                </a:lnTo>
                <a:lnTo>
                  <a:pt x="2779014" y="1187958"/>
                </a:lnTo>
                <a:close/>
              </a:path>
              <a:path w="4466590" h="2028189">
                <a:moveTo>
                  <a:pt x="2702814" y="1188720"/>
                </a:moveTo>
                <a:lnTo>
                  <a:pt x="2702052" y="1150620"/>
                </a:lnTo>
                <a:lnTo>
                  <a:pt x="2663952" y="1151382"/>
                </a:lnTo>
                <a:lnTo>
                  <a:pt x="2664714" y="1189482"/>
                </a:lnTo>
                <a:lnTo>
                  <a:pt x="2702814" y="1188720"/>
                </a:lnTo>
                <a:close/>
              </a:path>
              <a:path w="4466590" h="2028189">
                <a:moveTo>
                  <a:pt x="2626614" y="1189482"/>
                </a:moveTo>
                <a:lnTo>
                  <a:pt x="2625852" y="1151382"/>
                </a:lnTo>
                <a:lnTo>
                  <a:pt x="2587752" y="1152144"/>
                </a:lnTo>
                <a:lnTo>
                  <a:pt x="2588514" y="1190244"/>
                </a:lnTo>
                <a:lnTo>
                  <a:pt x="2626614" y="1189482"/>
                </a:lnTo>
                <a:close/>
              </a:path>
              <a:path w="4466590" h="2028189">
                <a:moveTo>
                  <a:pt x="2550414" y="1191006"/>
                </a:moveTo>
                <a:lnTo>
                  <a:pt x="2549652" y="1152906"/>
                </a:lnTo>
                <a:lnTo>
                  <a:pt x="2511552" y="1152906"/>
                </a:lnTo>
                <a:lnTo>
                  <a:pt x="2512314" y="1191006"/>
                </a:lnTo>
                <a:lnTo>
                  <a:pt x="2550414" y="1191006"/>
                </a:lnTo>
                <a:close/>
              </a:path>
              <a:path w="4466590" h="2028189">
                <a:moveTo>
                  <a:pt x="2474214" y="1191768"/>
                </a:moveTo>
                <a:lnTo>
                  <a:pt x="2473452" y="1153668"/>
                </a:lnTo>
                <a:lnTo>
                  <a:pt x="2435352" y="1153668"/>
                </a:lnTo>
                <a:lnTo>
                  <a:pt x="2436114" y="1191768"/>
                </a:lnTo>
                <a:lnTo>
                  <a:pt x="2474214" y="1191768"/>
                </a:lnTo>
                <a:close/>
              </a:path>
              <a:path w="4466590" h="2028189">
                <a:moveTo>
                  <a:pt x="2398014" y="1192530"/>
                </a:moveTo>
                <a:lnTo>
                  <a:pt x="2397252" y="1154430"/>
                </a:lnTo>
                <a:lnTo>
                  <a:pt x="2359152" y="1154430"/>
                </a:lnTo>
                <a:lnTo>
                  <a:pt x="2359914" y="1192530"/>
                </a:lnTo>
                <a:lnTo>
                  <a:pt x="2398014" y="1192530"/>
                </a:lnTo>
                <a:close/>
              </a:path>
              <a:path w="4466590" h="2028189">
                <a:moveTo>
                  <a:pt x="2321814" y="1193292"/>
                </a:moveTo>
                <a:lnTo>
                  <a:pt x="2321052" y="1155192"/>
                </a:lnTo>
                <a:lnTo>
                  <a:pt x="2282952" y="1155954"/>
                </a:lnTo>
                <a:lnTo>
                  <a:pt x="2283714" y="1194054"/>
                </a:lnTo>
                <a:lnTo>
                  <a:pt x="2321814" y="1193292"/>
                </a:lnTo>
                <a:close/>
              </a:path>
              <a:path w="4466590" h="2028189">
                <a:moveTo>
                  <a:pt x="2245614" y="1194054"/>
                </a:moveTo>
                <a:lnTo>
                  <a:pt x="2244852" y="1155954"/>
                </a:lnTo>
                <a:lnTo>
                  <a:pt x="2206752" y="1156716"/>
                </a:lnTo>
                <a:lnTo>
                  <a:pt x="2207514" y="1194816"/>
                </a:lnTo>
                <a:lnTo>
                  <a:pt x="2245614" y="1194054"/>
                </a:lnTo>
                <a:close/>
              </a:path>
              <a:path w="4466590" h="2028189">
                <a:moveTo>
                  <a:pt x="2169414" y="1194816"/>
                </a:moveTo>
                <a:lnTo>
                  <a:pt x="2168652" y="1156716"/>
                </a:lnTo>
                <a:lnTo>
                  <a:pt x="2130552" y="1157478"/>
                </a:lnTo>
                <a:lnTo>
                  <a:pt x="2131314" y="1195578"/>
                </a:lnTo>
                <a:lnTo>
                  <a:pt x="2169414" y="1194816"/>
                </a:lnTo>
                <a:close/>
              </a:path>
              <a:path w="4466590" h="2028189">
                <a:moveTo>
                  <a:pt x="2093214" y="1196340"/>
                </a:moveTo>
                <a:lnTo>
                  <a:pt x="2092452" y="1158240"/>
                </a:lnTo>
                <a:lnTo>
                  <a:pt x="2054352" y="1158240"/>
                </a:lnTo>
                <a:lnTo>
                  <a:pt x="2055114" y="1196340"/>
                </a:lnTo>
                <a:lnTo>
                  <a:pt x="2093214" y="1196340"/>
                </a:lnTo>
                <a:close/>
              </a:path>
              <a:path w="4466590" h="2028189">
                <a:moveTo>
                  <a:pt x="2017014" y="1197102"/>
                </a:moveTo>
                <a:lnTo>
                  <a:pt x="2016252" y="1159002"/>
                </a:lnTo>
                <a:lnTo>
                  <a:pt x="2005584" y="1159002"/>
                </a:lnTo>
                <a:lnTo>
                  <a:pt x="2001012" y="1160526"/>
                </a:lnTo>
                <a:lnTo>
                  <a:pt x="1973580" y="1171956"/>
                </a:lnTo>
                <a:lnTo>
                  <a:pt x="1988058" y="1207008"/>
                </a:lnTo>
                <a:lnTo>
                  <a:pt x="2008632" y="1198435"/>
                </a:lnTo>
                <a:lnTo>
                  <a:pt x="2008632" y="1197102"/>
                </a:lnTo>
                <a:lnTo>
                  <a:pt x="2015490" y="1195578"/>
                </a:lnTo>
                <a:lnTo>
                  <a:pt x="2015490" y="1197102"/>
                </a:lnTo>
                <a:lnTo>
                  <a:pt x="2017014" y="1197102"/>
                </a:lnTo>
                <a:close/>
              </a:path>
              <a:path w="4466590" h="2028189">
                <a:moveTo>
                  <a:pt x="2015490" y="1195578"/>
                </a:moveTo>
                <a:lnTo>
                  <a:pt x="2008632" y="1197102"/>
                </a:lnTo>
                <a:lnTo>
                  <a:pt x="2011832" y="1197102"/>
                </a:lnTo>
                <a:lnTo>
                  <a:pt x="2015490" y="1195578"/>
                </a:lnTo>
                <a:close/>
              </a:path>
              <a:path w="4466590" h="2028189">
                <a:moveTo>
                  <a:pt x="2011832" y="1197102"/>
                </a:moveTo>
                <a:lnTo>
                  <a:pt x="2008632" y="1197102"/>
                </a:lnTo>
                <a:lnTo>
                  <a:pt x="2008632" y="1198435"/>
                </a:lnTo>
                <a:lnTo>
                  <a:pt x="2011832" y="1197102"/>
                </a:lnTo>
                <a:close/>
              </a:path>
              <a:path w="4466590" h="2028189">
                <a:moveTo>
                  <a:pt x="2015490" y="1197102"/>
                </a:moveTo>
                <a:lnTo>
                  <a:pt x="2015490" y="1195578"/>
                </a:lnTo>
                <a:lnTo>
                  <a:pt x="2011832" y="1197102"/>
                </a:lnTo>
                <a:lnTo>
                  <a:pt x="2015490" y="1197102"/>
                </a:lnTo>
                <a:close/>
              </a:path>
              <a:path w="4466590" h="2028189">
                <a:moveTo>
                  <a:pt x="1953006" y="1221486"/>
                </a:moveTo>
                <a:lnTo>
                  <a:pt x="1938528" y="1186434"/>
                </a:lnTo>
                <a:lnTo>
                  <a:pt x="1903476" y="1201674"/>
                </a:lnTo>
                <a:lnTo>
                  <a:pt x="1917954" y="1236726"/>
                </a:lnTo>
                <a:lnTo>
                  <a:pt x="1953006" y="1221486"/>
                </a:lnTo>
                <a:close/>
              </a:path>
              <a:path w="4466590" h="2028189">
                <a:moveTo>
                  <a:pt x="1882902" y="1251204"/>
                </a:moveTo>
                <a:lnTo>
                  <a:pt x="1868424" y="1216152"/>
                </a:lnTo>
                <a:lnTo>
                  <a:pt x="1833372" y="1230630"/>
                </a:lnTo>
                <a:lnTo>
                  <a:pt x="1847850" y="1265682"/>
                </a:lnTo>
                <a:lnTo>
                  <a:pt x="1882902" y="1251204"/>
                </a:lnTo>
                <a:close/>
              </a:path>
              <a:path w="4466590" h="2028189">
                <a:moveTo>
                  <a:pt x="1812798" y="1280922"/>
                </a:moveTo>
                <a:lnTo>
                  <a:pt x="1797558" y="1245870"/>
                </a:lnTo>
                <a:lnTo>
                  <a:pt x="1762506" y="1260348"/>
                </a:lnTo>
                <a:lnTo>
                  <a:pt x="1777746" y="1295400"/>
                </a:lnTo>
                <a:lnTo>
                  <a:pt x="1812798" y="1280922"/>
                </a:lnTo>
                <a:close/>
              </a:path>
              <a:path w="4466590" h="2028189">
                <a:moveTo>
                  <a:pt x="1741932" y="1309878"/>
                </a:moveTo>
                <a:lnTo>
                  <a:pt x="1727454" y="1274826"/>
                </a:lnTo>
                <a:lnTo>
                  <a:pt x="1692402" y="1290066"/>
                </a:lnTo>
                <a:lnTo>
                  <a:pt x="1706880" y="1325118"/>
                </a:lnTo>
                <a:lnTo>
                  <a:pt x="1741932" y="1309878"/>
                </a:lnTo>
                <a:close/>
              </a:path>
              <a:path w="4466590" h="2028189">
                <a:moveTo>
                  <a:pt x="1671828" y="1339596"/>
                </a:moveTo>
                <a:lnTo>
                  <a:pt x="1657350" y="1304544"/>
                </a:lnTo>
                <a:lnTo>
                  <a:pt x="1622298" y="1319022"/>
                </a:lnTo>
                <a:lnTo>
                  <a:pt x="1636776" y="1354074"/>
                </a:lnTo>
                <a:lnTo>
                  <a:pt x="1671828" y="1339596"/>
                </a:lnTo>
                <a:close/>
              </a:path>
              <a:path w="4466590" h="2028189">
                <a:moveTo>
                  <a:pt x="1601724" y="1369314"/>
                </a:moveTo>
                <a:lnTo>
                  <a:pt x="1587246" y="1333500"/>
                </a:lnTo>
                <a:lnTo>
                  <a:pt x="1552194" y="1348740"/>
                </a:lnTo>
                <a:lnTo>
                  <a:pt x="1566672" y="1383792"/>
                </a:lnTo>
                <a:lnTo>
                  <a:pt x="1601724" y="1369314"/>
                </a:lnTo>
                <a:close/>
              </a:path>
              <a:path w="4466590" h="2028189">
                <a:moveTo>
                  <a:pt x="1531620" y="1398270"/>
                </a:moveTo>
                <a:lnTo>
                  <a:pt x="1516380" y="1363218"/>
                </a:lnTo>
                <a:lnTo>
                  <a:pt x="1481328" y="1377696"/>
                </a:lnTo>
                <a:lnTo>
                  <a:pt x="1496568" y="1413510"/>
                </a:lnTo>
                <a:lnTo>
                  <a:pt x="1531620" y="1398270"/>
                </a:lnTo>
                <a:close/>
              </a:path>
              <a:path w="4466590" h="2028189">
                <a:moveTo>
                  <a:pt x="1461516" y="1427988"/>
                </a:moveTo>
                <a:lnTo>
                  <a:pt x="1446276" y="1392936"/>
                </a:lnTo>
                <a:lnTo>
                  <a:pt x="1411224" y="1407414"/>
                </a:lnTo>
                <a:lnTo>
                  <a:pt x="1425702" y="1442466"/>
                </a:lnTo>
                <a:lnTo>
                  <a:pt x="1461516" y="1427988"/>
                </a:lnTo>
                <a:close/>
              </a:path>
              <a:path w="4466590" h="2028189">
                <a:moveTo>
                  <a:pt x="1390650" y="1457706"/>
                </a:moveTo>
                <a:lnTo>
                  <a:pt x="1376172" y="1421892"/>
                </a:lnTo>
                <a:lnTo>
                  <a:pt x="1341120" y="1437132"/>
                </a:lnTo>
                <a:lnTo>
                  <a:pt x="1355598" y="1472184"/>
                </a:lnTo>
                <a:lnTo>
                  <a:pt x="1390650" y="1457706"/>
                </a:lnTo>
                <a:close/>
              </a:path>
              <a:path w="4466590" h="2028189">
                <a:moveTo>
                  <a:pt x="1320546" y="1486662"/>
                </a:moveTo>
                <a:lnTo>
                  <a:pt x="1306068" y="1451610"/>
                </a:lnTo>
                <a:lnTo>
                  <a:pt x="1271016" y="1466088"/>
                </a:lnTo>
                <a:lnTo>
                  <a:pt x="1285494" y="1501140"/>
                </a:lnTo>
                <a:lnTo>
                  <a:pt x="1320546" y="1486662"/>
                </a:lnTo>
                <a:close/>
              </a:path>
              <a:path w="4466590" h="2028189">
                <a:moveTo>
                  <a:pt x="1250442" y="1516380"/>
                </a:moveTo>
                <a:lnTo>
                  <a:pt x="1235964" y="1481328"/>
                </a:lnTo>
                <a:lnTo>
                  <a:pt x="1200150" y="1495806"/>
                </a:lnTo>
                <a:lnTo>
                  <a:pt x="1215390" y="1530858"/>
                </a:lnTo>
                <a:lnTo>
                  <a:pt x="1250442" y="1516380"/>
                </a:lnTo>
                <a:close/>
              </a:path>
              <a:path w="4466590" h="2028189">
                <a:moveTo>
                  <a:pt x="1180338" y="1545336"/>
                </a:moveTo>
                <a:lnTo>
                  <a:pt x="1165098" y="1510284"/>
                </a:lnTo>
                <a:lnTo>
                  <a:pt x="1130046" y="1525524"/>
                </a:lnTo>
                <a:lnTo>
                  <a:pt x="1145286" y="1560576"/>
                </a:lnTo>
                <a:lnTo>
                  <a:pt x="1180338" y="1545336"/>
                </a:lnTo>
                <a:close/>
              </a:path>
              <a:path w="4466590" h="2028189">
                <a:moveTo>
                  <a:pt x="1109472" y="1575054"/>
                </a:moveTo>
                <a:lnTo>
                  <a:pt x="1094994" y="1540002"/>
                </a:lnTo>
                <a:lnTo>
                  <a:pt x="1059942" y="1554480"/>
                </a:lnTo>
                <a:lnTo>
                  <a:pt x="1074420" y="1589532"/>
                </a:lnTo>
                <a:lnTo>
                  <a:pt x="1109472" y="1575054"/>
                </a:lnTo>
                <a:close/>
              </a:path>
              <a:path w="4466590" h="2028189">
                <a:moveTo>
                  <a:pt x="1039368" y="1604772"/>
                </a:moveTo>
                <a:lnTo>
                  <a:pt x="1024890" y="1569720"/>
                </a:lnTo>
                <a:lnTo>
                  <a:pt x="989838" y="1584198"/>
                </a:lnTo>
                <a:lnTo>
                  <a:pt x="1004316" y="1619250"/>
                </a:lnTo>
                <a:lnTo>
                  <a:pt x="1039368" y="1604772"/>
                </a:lnTo>
                <a:close/>
              </a:path>
              <a:path w="4466590" h="2028189">
                <a:moveTo>
                  <a:pt x="969264" y="1633727"/>
                </a:moveTo>
                <a:lnTo>
                  <a:pt x="954786" y="1598676"/>
                </a:lnTo>
                <a:lnTo>
                  <a:pt x="918972" y="1613916"/>
                </a:lnTo>
                <a:lnTo>
                  <a:pt x="934212" y="1648968"/>
                </a:lnTo>
                <a:lnTo>
                  <a:pt x="969264" y="1633727"/>
                </a:lnTo>
                <a:close/>
              </a:path>
              <a:path w="4466590" h="2028189">
                <a:moveTo>
                  <a:pt x="899160" y="1663445"/>
                </a:moveTo>
                <a:lnTo>
                  <a:pt x="883920" y="1628394"/>
                </a:lnTo>
                <a:lnTo>
                  <a:pt x="848868" y="1642872"/>
                </a:lnTo>
                <a:lnTo>
                  <a:pt x="864108" y="1677924"/>
                </a:lnTo>
                <a:lnTo>
                  <a:pt x="899160" y="1663445"/>
                </a:lnTo>
                <a:close/>
              </a:path>
              <a:path w="4466590" h="2028189">
                <a:moveTo>
                  <a:pt x="828294" y="1693164"/>
                </a:moveTo>
                <a:lnTo>
                  <a:pt x="813816" y="1658112"/>
                </a:lnTo>
                <a:lnTo>
                  <a:pt x="778764" y="1672589"/>
                </a:lnTo>
                <a:lnTo>
                  <a:pt x="793242" y="1707642"/>
                </a:lnTo>
                <a:lnTo>
                  <a:pt x="828294" y="1693164"/>
                </a:lnTo>
                <a:close/>
              </a:path>
              <a:path w="4466590" h="2028189">
                <a:moveTo>
                  <a:pt x="758190" y="1722120"/>
                </a:moveTo>
                <a:lnTo>
                  <a:pt x="743712" y="1687068"/>
                </a:lnTo>
                <a:lnTo>
                  <a:pt x="708660" y="1702308"/>
                </a:lnTo>
                <a:lnTo>
                  <a:pt x="723138" y="1737360"/>
                </a:lnTo>
                <a:lnTo>
                  <a:pt x="758190" y="1722120"/>
                </a:lnTo>
                <a:close/>
              </a:path>
              <a:path w="4466590" h="2028189">
                <a:moveTo>
                  <a:pt x="688086" y="1751838"/>
                </a:moveTo>
                <a:lnTo>
                  <a:pt x="673608" y="1716786"/>
                </a:lnTo>
                <a:lnTo>
                  <a:pt x="638556" y="1731264"/>
                </a:lnTo>
                <a:lnTo>
                  <a:pt x="653034" y="1766316"/>
                </a:lnTo>
                <a:lnTo>
                  <a:pt x="688086" y="1751838"/>
                </a:lnTo>
                <a:close/>
              </a:path>
              <a:path w="4466590" h="2028189">
                <a:moveTo>
                  <a:pt x="617982" y="1781556"/>
                </a:moveTo>
                <a:lnTo>
                  <a:pt x="602742" y="1745742"/>
                </a:lnTo>
                <a:lnTo>
                  <a:pt x="567690" y="1760982"/>
                </a:lnTo>
                <a:lnTo>
                  <a:pt x="582930" y="1796033"/>
                </a:lnTo>
                <a:lnTo>
                  <a:pt x="617982" y="1781556"/>
                </a:lnTo>
                <a:close/>
              </a:path>
              <a:path w="4466590" h="2028189">
                <a:moveTo>
                  <a:pt x="547878" y="1810512"/>
                </a:moveTo>
                <a:lnTo>
                  <a:pt x="532638" y="1775460"/>
                </a:lnTo>
                <a:lnTo>
                  <a:pt x="497586" y="1789938"/>
                </a:lnTo>
                <a:lnTo>
                  <a:pt x="512064" y="1825752"/>
                </a:lnTo>
                <a:lnTo>
                  <a:pt x="547878" y="1810512"/>
                </a:lnTo>
                <a:close/>
              </a:path>
              <a:path w="4466590" h="2028189">
                <a:moveTo>
                  <a:pt x="477012" y="1840230"/>
                </a:moveTo>
                <a:lnTo>
                  <a:pt x="462534" y="1805177"/>
                </a:lnTo>
                <a:lnTo>
                  <a:pt x="427482" y="1819656"/>
                </a:lnTo>
                <a:lnTo>
                  <a:pt x="441960" y="1854708"/>
                </a:lnTo>
                <a:lnTo>
                  <a:pt x="477012" y="1840230"/>
                </a:lnTo>
                <a:close/>
              </a:path>
              <a:path w="4466590" h="2028189">
                <a:moveTo>
                  <a:pt x="406908" y="1869948"/>
                </a:moveTo>
                <a:lnTo>
                  <a:pt x="392430" y="1834133"/>
                </a:lnTo>
                <a:lnTo>
                  <a:pt x="357378" y="1849374"/>
                </a:lnTo>
                <a:lnTo>
                  <a:pt x="371856" y="1884426"/>
                </a:lnTo>
                <a:lnTo>
                  <a:pt x="406908" y="1869948"/>
                </a:lnTo>
                <a:close/>
              </a:path>
              <a:path w="4466590" h="2028189">
                <a:moveTo>
                  <a:pt x="336804" y="1898904"/>
                </a:moveTo>
                <a:lnTo>
                  <a:pt x="322326" y="1863852"/>
                </a:lnTo>
                <a:lnTo>
                  <a:pt x="286512" y="1878330"/>
                </a:lnTo>
                <a:lnTo>
                  <a:pt x="301752" y="1913382"/>
                </a:lnTo>
                <a:lnTo>
                  <a:pt x="336804" y="1898904"/>
                </a:lnTo>
                <a:close/>
              </a:path>
              <a:path w="4466590" h="2028189">
                <a:moveTo>
                  <a:pt x="266700" y="1928622"/>
                </a:moveTo>
                <a:lnTo>
                  <a:pt x="251460" y="1893570"/>
                </a:lnTo>
                <a:lnTo>
                  <a:pt x="216408" y="1908048"/>
                </a:lnTo>
                <a:lnTo>
                  <a:pt x="231648" y="1943100"/>
                </a:lnTo>
                <a:lnTo>
                  <a:pt x="266700" y="1928622"/>
                </a:lnTo>
                <a:close/>
              </a:path>
              <a:path w="4466590" h="2028189">
                <a:moveTo>
                  <a:pt x="195834" y="1957577"/>
                </a:moveTo>
                <a:lnTo>
                  <a:pt x="181356" y="1922526"/>
                </a:lnTo>
                <a:lnTo>
                  <a:pt x="146304" y="1937766"/>
                </a:lnTo>
                <a:lnTo>
                  <a:pt x="160782" y="1972818"/>
                </a:lnTo>
                <a:lnTo>
                  <a:pt x="195834" y="1957577"/>
                </a:lnTo>
                <a:close/>
              </a:path>
              <a:path w="4466590" h="2028189">
                <a:moveTo>
                  <a:pt x="98574" y="1957631"/>
                </a:moveTo>
                <a:lnTo>
                  <a:pt x="83820" y="1922526"/>
                </a:lnTo>
                <a:lnTo>
                  <a:pt x="0" y="2019300"/>
                </a:lnTo>
                <a:lnTo>
                  <a:pt x="80772" y="2024588"/>
                </a:lnTo>
                <a:lnTo>
                  <a:pt x="80772" y="1965198"/>
                </a:lnTo>
                <a:lnTo>
                  <a:pt x="98574" y="1957631"/>
                </a:lnTo>
                <a:close/>
              </a:path>
              <a:path w="4466590" h="2028189">
                <a:moveTo>
                  <a:pt x="113268" y="1992592"/>
                </a:moveTo>
                <a:lnTo>
                  <a:pt x="98574" y="1957631"/>
                </a:lnTo>
                <a:lnTo>
                  <a:pt x="80772" y="1965198"/>
                </a:lnTo>
                <a:lnTo>
                  <a:pt x="95250" y="2000250"/>
                </a:lnTo>
                <a:lnTo>
                  <a:pt x="113268" y="1992592"/>
                </a:lnTo>
                <a:close/>
              </a:path>
              <a:path w="4466590" h="2028189">
                <a:moveTo>
                  <a:pt x="128016" y="2027682"/>
                </a:moveTo>
                <a:lnTo>
                  <a:pt x="113268" y="1992592"/>
                </a:lnTo>
                <a:lnTo>
                  <a:pt x="95250" y="2000250"/>
                </a:lnTo>
                <a:lnTo>
                  <a:pt x="80772" y="1965198"/>
                </a:lnTo>
                <a:lnTo>
                  <a:pt x="80772" y="2024588"/>
                </a:lnTo>
                <a:lnTo>
                  <a:pt x="128016" y="2027682"/>
                </a:lnTo>
                <a:close/>
              </a:path>
              <a:path w="4466590" h="2028189">
                <a:moveTo>
                  <a:pt x="125730" y="1987295"/>
                </a:moveTo>
                <a:lnTo>
                  <a:pt x="111252" y="1952244"/>
                </a:lnTo>
                <a:lnTo>
                  <a:pt x="98574" y="1957631"/>
                </a:lnTo>
                <a:lnTo>
                  <a:pt x="113268" y="1992592"/>
                </a:lnTo>
                <a:lnTo>
                  <a:pt x="125730" y="1987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93933" y="4024121"/>
            <a:ext cx="5348605" cy="2683510"/>
          </a:xfrm>
          <a:custGeom>
            <a:avLst/>
            <a:gdLst/>
            <a:ahLst/>
            <a:cxnLst/>
            <a:rect l="l" t="t" r="r" b="b"/>
            <a:pathLst>
              <a:path w="5348605" h="2683509">
                <a:moveTo>
                  <a:pt x="1945386" y="91439"/>
                </a:moveTo>
                <a:lnTo>
                  <a:pt x="1944624" y="53339"/>
                </a:lnTo>
                <a:lnTo>
                  <a:pt x="1906524" y="54101"/>
                </a:lnTo>
                <a:lnTo>
                  <a:pt x="1907286" y="92201"/>
                </a:lnTo>
                <a:lnTo>
                  <a:pt x="1945386" y="91439"/>
                </a:lnTo>
                <a:close/>
              </a:path>
              <a:path w="5348605" h="2683509">
                <a:moveTo>
                  <a:pt x="2021586" y="89915"/>
                </a:moveTo>
                <a:lnTo>
                  <a:pt x="2020824" y="51815"/>
                </a:lnTo>
                <a:lnTo>
                  <a:pt x="1982724" y="52577"/>
                </a:lnTo>
                <a:lnTo>
                  <a:pt x="1983486" y="90677"/>
                </a:lnTo>
                <a:lnTo>
                  <a:pt x="2021586" y="89915"/>
                </a:lnTo>
                <a:close/>
              </a:path>
              <a:path w="5348605" h="2683509">
                <a:moveTo>
                  <a:pt x="2097786" y="89153"/>
                </a:moveTo>
                <a:lnTo>
                  <a:pt x="2097024" y="51053"/>
                </a:lnTo>
                <a:lnTo>
                  <a:pt x="2058924" y="51815"/>
                </a:lnTo>
                <a:lnTo>
                  <a:pt x="2059686" y="89915"/>
                </a:lnTo>
                <a:lnTo>
                  <a:pt x="2097786" y="89153"/>
                </a:lnTo>
                <a:close/>
              </a:path>
              <a:path w="5348605" h="2683509">
                <a:moveTo>
                  <a:pt x="2173986" y="87629"/>
                </a:moveTo>
                <a:lnTo>
                  <a:pt x="2173224" y="49529"/>
                </a:lnTo>
                <a:lnTo>
                  <a:pt x="2135124" y="50291"/>
                </a:lnTo>
                <a:lnTo>
                  <a:pt x="2135886" y="88391"/>
                </a:lnTo>
                <a:lnTo>
                  <a:pt x="2173986" y="87629"/>
                </a:lnTo>
                <a:close/>
              </a:path>
              <a:path w="5348605" h="2683509">
                <a:moveTo>
                  <a:pt x="2250186" y="86867"/>
                </a:moveTo>
                <a:lnTo>
                  <a:pt x="2249424" y="48767"/>
                </a:lnTo>
                <a:lnTo>
                  <a:pt x="2211324" y="48767"/>
                </a:lnTo>
                <a:lnTo>
                  <a:pt x="2212086" y="86867"/>
                </a:lnTo>
                <a:lnTo>
                  <a:pt x="2250186" y="86867"/>
                </a:lnTo>
                <a:close/>
              </a:path>
              <a:path w="5348605" h="2683509">
                <a:moveTo>
                  <a:pt x="2326386" y="85343"/>
                </a:moveTo>
                <a:lnTo>
                  <a:pt x="2325624" y="47243"/>
                </a:lnTo>
                <a:lnTo>
                  <a:pt x="2287524" y="48005"/>
                </a:lnTo>
                <a:lnTo>
                  <a:pt x="2288286" y="86105"/>
                </a:lnTo>
                <a:lnTo>
                  <a:pt x="2326386" y="85343"/>
                </a:lnTo>
                <a:close/>
              </a:path>
              <a:path w="5348605" h="2683509">
                <a:moveTo>
                  <a:pt x="2402586" y="83819"/>
                </a:moveTo>
                <a:lnTo>
                  <a:pt x="2401824" y="45719"/>
                </a:lnTo>
                <a:lnTo>
                  <a:pt x="2363724" y="46481"/>
                </a:lnTo>
                <a:lnTo>
                  <a:pt x="2364486" y="84581"/>
                </a:lnTo>
                <a:lnTo>
                  <a:pt x="2402586" y="83819"/>
                </a:lnTo>
                <a:close/>
              </a:path>
              <a:path w="5348605" h="2683509">
                <a:moveTo>
                  <a:pt x="2478786" y="83057"/>
                </a:moveTo>
                <a:lnTo>
                  <a:pt x="2478024" y="44957"/>
                </a:lnTo>
                <a:lnTo>
                  <a:pt x="2439924" y="45719"/>
                </a:lnTo>
                <a:lnTo>
                  <a:pt x="2440686" y="83819"/>
                </a:lnTo>
                <a:lnTo>
                  <a:pt x="2478786" y="83057"/>
                </a:lnTo>
                <a:close/>
              </a:path>
              <a:path w="5348605" h="2683509">
                <a:moveTo>
                  <a:pt x="2554986" y="81533"/>
                </a:moveTo>
                <a:lnTo>
                  <a:pt x="2554224" y="43433"/>
                </a:lnTo>
                <a:lnTo>
                  <a:pt x="2516124" y="44195"/>
                </a:lnTo>
                <a:lnTo>
                  <a:pt x="2516886" y="82295"/>
                </a:lnTo>
                <a:lnTo>
                  <a:pt x="2554986" y="81533"/>
                </a:lnTo>
                <a:close/>
              </a:path>
              <a:path w="5348605" h="2683509">
                <a:moveTo>
                  <a:pt x="2631186" y="80771"/>
                </a:moveTo>
                <a:lnTo>
                  <a:pt x="2630424" y="42671"/>
                </a:lnTo>
                <a:lnTo>
                  <a:pt x="2592324" y="43433"/>
                </a:lnTo>
                <a:lnTo>
                  <a:pt x="2593086" y="80771"/>
                </a:lnTo>
                <a:lnTo>
                  <a:pt x="2631186" y="80771"/>
                </a:lnTo>
                <a:close/>
              </a:path>
              <a:path w="5348605" h="2683509">
                <a:moveTo>
                  <a:pt x="2707386" y="79247"/>
                </a:moveTo>
                <a:lnTo>
                  <a:pt x="2706624" y="41147"/>
                </a:lnTo>
                <a:lnTo>
                  <a:pt x="2668524" y="41909"/>
                </a:lnTo>
                <a:lnTo>
                  <a:pt x="2669286" y="80009"/>
                </a:lnTo>
                <a:lnTo>
                  <a:pt x="2707386" y="79247"/>
                </a:lnTo>
                <a:close/>
              </a:path>
              <a:path w="5348605" h="2683509">
                <a:moveTo>
                  <a:pt x="2783586" y="78485"/>
                </a:moveTo>
                <a:lnTo>
                  <a:pt x="2782824" y="40385"/>
                </a:lnTo>
                <a:lnTo>
                  <a:pt x="2744724" y="40385"/>
                </a:lnTo>
                <a:lnTo>
                  <a:pt x="2745486" y="78485"/>
                </a:lnTo>
                <a:lnTo>
                  <a:pt x="2783586" y="78485"/>
                </a:lnTo>
                <a:close/>
              </a:path>
              <a:path w="5348605" h="2683509">
                <a:moveTo>
                  <a:pt x="2859786" y="76961"/>
                </a:moveTo>
                <a:lnTo>
                  <a:pt x="2859024" y="38861"/>
                </a:lnTo>
                <a:lnTo>
                  <a:pt x="2820924" y="39623"/>
                </a:lnTo>
                <a:lnTo>
                  <a:pt x="2821686" y="77723"/>
                </a:lnTo>
                <a:lnTo>
                  <a:pt x="2859786" y="76961"/>
                </a:lnTo>
                <a:close/>
              </a:path>
              <a:path w="5348605" h="2683509">
                <a:moveTo>
                  <a:pt x="2935986" y="75437"/>
                </a:moveTo>
                <a:lnTo>
                  <a:pt x="2935224" y="37337"/>
                </a:lnTo>
                <a:lnTo>
                  <a:pt x="2897124" y="38099"/>
                </a:lnTo>
                <a:lnTo>
                  <a:pt x="2897886" y="76199"/>
                </a:lnTo>
                <a:lnTo>
                  <a:pt x="2935986" y="75437"/>
                </a:lnTo>
                <a:close/>
              </a:path>
              <a:path w="5348605" h="2683509">
                <a:moveTo>
                  <a:pt x="3012186" y="74675"/>
                </a:moveTo>
                <a:lnTo>
                  <a:pt x="3011424" y="36575"/>
                </a:lnTo>
                <a:lnTo>
                  <a:pt x="2973324" y="37337"/>
                </a:lnTo>
                <a:lnTo>
                  <a:pt x="2974086" y="75437"/>
                </a:lnTo>
                <a:lnTo>
                  <a:pt x="3012186" y="74675"/>
                </a:lnTo>
                <a:close/>
              </a:path>
              <a:path w="5348605" h="2683509">
                <a:moveTo>
                  <a:pt x="3088386" y="73151"/>
                </a:moveTo>
                <a:lnTo>
                  <a:pt x="3087624" y="35051"/>
                </a:lnTo>
                <a:lnTo>
                  <a:pt x="3049524" y="35813"/>
                </a:lnTo>
                <a:lnTo>
                  <a:pt x="3050286" y="73913"/>
                </a:lnTo>
                <a:lnTo>
                  <a:pt x="3088386" y="73151"/>
                </a:lnTo>
                <a:close/>
              </a:path>
              <a:path w="5348605" h="2683509">
                <a:moveTo>
                  <a:pt x="3164586" y="72389"/>
                </a:moveTo>
                <a:lnTo>
                  <a:pt x="3163824" y="34289"/>
                </a:lnTo>
                <a:lnTo>
                  <a:pt x="3125724" y="34289"/>
                </a:lnTo>
                <a:lnTo>
                  <a:pt x="3126486" y="72389"/>
                </a:lnTo>
                <a:lnTo>
                  <a:pt x="3164586" y="72389"/>
                </a:lnTo>
                <a:close/>
              </a:path>
              <a:path w="5348605" h="2683509">
                <a:moveTo>
                  <a:pt x="3240786" y="70865"/>
                </a:moveTo>
                <a:lnTo>
                  <a:pt x="3240024" y="32765"/>
                </a:lnTo>
                <a:lnTo>
                  <a:pt x="3201924" y="33527"/>
                </a:lnTo>
                <a:lnTo>
                  <a:pt x="3202686" y="71627"/>
                </a:lnTo>
                <a:lnTo>
                  <a:pt x="3240786" y="70865"/>
                </a:lnTo>
                <a:close/>
              </a:path>
              <a:path w="5348605" h="2683509">
                <a:moveTo>
                  <a:pt x="3316986" y="69341"/>
                </a:moveTo>
                <a:lnTo>
                  <a:pt x="3316224" y="31241"/>
                </a:lnTo>
                <a:lnTo>
                  <a:pt x="3278124" y="32003"/>
                </a:lnTo>
                <a:lnTo>
                  <a:pt x="3278886" y="70103"/>
                </a:lnTo>
                <a:lnTo>
                  <a:pt x="3316986" y="69341"/>
                </a:lnTo>
                <a:close/>
              </a:path>
              <a:path w="5348605" h="2683509">
                <a:moveTo>
                  <a:pt x="3393186" y="68579"/>
                </a:moveTo>
                <a:lnTo>
                  <a:pt x="3392424" y="30479"/>
                </a:lnTo>
                <a:lnTo>
                  <a:pt x="3354324" y="31241"/>
                </a:lnTo>
                <a:lnTo>
                  <a:pt x="3355086" y="69341"/>
                </a:lnTo>
                <a:lnTo>
                  <a:pt x="3393186" y="68579"/>
                </a:lnTo>
                <a:close/>
              </a:path>
              <a:path w="5348605" h="2683509">
                <a:moveTo>
                  <a:pt x="3469386" y="67055"/>
                </a:moveTo>
                <a:lnTo>
                  <a:pt x="3468624" y="28955"/>
                </a:lnTo>
                <a:lnTo>
                  <a:pt x="3430524" y="29717"/>
                </a:lnTo>
                <a:lnTo>
                  <a:pt x="3431286" y="67817"/>
                </a:lnTo>
                <a:lnTo>
                  <a:pt x="3469386" y="67055"/>
                </a:lnTo>
                <a:close/>
              </a:path>
              <a:path w="5348605" h="2683509">
                <a:moveTo>
                  <a:pt x="3545586" y="66293"/>
                </a:moveTo>
                <a:lnTo>
                  <a:pt x="3544824" y="28193"/>
                </a:lnTo>
                <a:lnTo>
                  <a:pt x="3506724" y="28955"/>
                </a:lnTo>
                <a:lnTo>
                  <a:pt x="3507486" y="67055"/>
                </a:lnTo>
                <a:lnTo>
                  <a:pt x="3545586" y="66293"/>
                </a:lnTo>
                <a:close/>
              </a:path>
              <a:path w="5348605" h="2683509">
                <a:moveTo>
                  <a:pt x="3621786" y="64769"/>
                </a:moveTo>
                <a:lnTo>
                  <a:pt x="3621024" y="26669"/>
                </a:lnTo>
                <a:lnTo>
                  <a:pt x="3582924" y="27431"/>
                </a:lnTo>
                <a:lnTo>
                  <a:pt x="3583686" y="65531"/>
                </a:lnTo>
                <a:lnTo>
                  <a:pt x="3621786" y="64769"/>
                </a:lnTo>
                <a:close/>
              </a:path>
              <a:path w="5348605" h="2683509">
                <a:moveTo>
                  <a:pt x="3697986" y="64007"/>
                </a:moveTo>
                <a:lnTo>
                  <a:pt x="3697224" y="25907"/>
                </a:lnTo>
                <a:lnTo>
                  <a:pt x="3659124" y="25907"/>
                </a:lnTo>
                <a:lnTo>
                  <a:pt x="3659886" y="64007"/>
                </a:lnTo>
                <a:lnTo>
                  <a:pt x="3697986" y="64007"/>
                </a:lnTo>
                <a:close/>
              </a:path>
              <a:path w="5348605" h="2683509">
                <a:moveTo>
                  <a:pt x="3774186" y="62483"/>
                </a:moveTo>
                <a:lnTo>
                  <a:pt x="3773424" y="24383"/>
                </a:lnTo>
                <a:lnTo>
                  <a:pt x="3735324" y="25145"/>
                </a:lnTo>
                <a:lnTo>
                  <a:pt x="3736086" y="63245"/>
                </a:lnTo>
                <a:lnTo>
                  <a:pt x="3774186" y="62483"/>
                </a:lnTo>
                <a:close/>
              </a:path>
              <a:path w="5348605" h="2683509">
                <a:moveTo>
                  <a:pt x="3850386" y="60959"/>
                </a:moveTo>
                <a:lnTo>
                  <a:pt x="3849624" y="22859"/>
                </a:lnTo>
                <a:lnTo>
                  <a:pt x="3811524" y="23621"/>
                </a:lnTo>
                <a:lnTo>
                  <a:pt x="3812286" y="61721"/>
                </a:lnTo>
                <a:lnTo>
                  <a:pt x="3850386" y="60959"/>
                </a:lnTo>
                <a:close/>
              </a:path>
              <a:path w="5348605" h="2683509">
                <a:moveTo>
                  <a:pt x="3926586" y="60197"/>
                </a:moveTo>
                <a:lnTo>
                  <a:pt x="3925824" y="22097"/>
                </a:lnTo>
                <a:lnTo>
                  <a:pt x="3887724" y="22859"/>
                </a:lnTo>
                <a:lnTo>
                  <a:pt x="3888486" y="60959"/>
                </a:lnTo>
                <a:lnTo>
                  <a:pt x="3926586" y="60197"/>
                </a:lnTo>
                <a:close/>
              </a:path>
              <a:path w="5348605" h="2683509">
                <a:moveTo>
                  <a:pt x="4002786" y="58673"/>
                </a:moveTo>
                <a:lnTo>
                  <a:pt x="4002024" y="20573"/>
                </a:lnTo>
                <a:lnTo>
                  <a:pt x="3963924" y="21335"/>
                </a:lnTo>
                <a:lnTo>
                  <a:pt x="3964686" y="59435"/>
                </a:lnTo>
                <a:lnTo>
                  <a:pt x="4002786" y="58673"/>
                </a:lnTo>
                <a:close/>
              </a:path>
              <a:path w="5348605" h="2683509">
                <a:moveTo>
                  <a:pt x="4078986" y="57911"/>
                </a:moveTo>
                <a:lnTo>
                  <a:pt x="4078224" y="19811"/>
                </a:lnTo>
                <a:lnTo>
                  <a:pt x="4040124" y="19811"/>
                </a:lnTo>
                <a:lnTo>
                  <a:pt x="4040886" y="57911"/>
                </a:lnTo>
                <a:lnTo>
                  <a:pt x="4078986" y="57911"/>
                </a:lnTo>
                <a:close/>
              </a:path>
              <a:path w="5348605" h="2683509">
                <a:moveTo>
                  <a:pt x="4155186" y="56387"/>
                </a:moveTo>
                <a:lnTo>
                  <a:pt x="4154424" y="18287"/>
                </a:lnTo>
                <a:lnTo>
                  <a:pt x="4116324" y="19049"/>
                </a:lnTo>
                <a:lnTo>
                  <a:pt x="4117086" y="57149"/>
                </a:lnTo>
                <a:lnTo>
                  <a:pt x="4155186" y="56387"/>
                </a:lnTo>
                <a:close/>
              </a:path>
              <a:path w="5348605" h="2683509">
                <a:moveTo>
                  <a:pt x="4231386" y="55625"/>
                </a:moveTo>
                <a:lnTo>
                  <a:pt x="4230624" y="17525"/>
                </a:lnTo>
                <a:lnTo>
                  <a:pt x="4192524" y="17525"/>
                </a:lnTo>
                <a:lnTo>
                  <a:pt x="4193286" y="55625"/>
                </a:lnTo>
                <a:lnTo>
                  <a:pt x="4231386" y="55625"/>
                </a:lnTo>
                <a:close/>
              </a:path>
              <a:path w="5348605" h="2683509">
                <a:moveTo>
                  <a:pt x="4307586" y="54101"/>
                </a:moveTo>
                <a:lnTo>
                  <a:pt x="4306824" y="16001"/>
                </a:lnTo>
                <a:lnTo>
                  <a:pt x="4268724" y="16763"/>
                </a:lnTo>
                <a:lnTo>
                  <a:pt x="4269486" y="54863"/>
                </a:lnTo>
                <a:lnTo>
                  <a:pt x="4307586" y="54101"/>
                </a:lnTo>
                <a:close/>
              </a:path>
              <a:path w="5348605" h="2683509">
                <a:moveTo>
                  <a:pt x="4383786" y="52577"/>
                </a:moveTo>
                <a:lnTo>
                  <a:pt x="4383024" y="14477"/>
                </a:lnTo>
                <a:lnTo>
                  <a:pt x="4344924" y="15239"/>
                </a:lnTo>
                <a:lnTo>
                  <a:pt x="4345686" y="53339"/>
                </a:lnTo>
                <a:lnTo>
                  <a:pt x="4383786" y="52577"/>
                </a:lnTo>
                <a:close/>
              </a:path>
              <a:path w="5348605" h="2683509">
                <a:moveTo>
                  <a:pt x="4459986" y="51815"/>
                </a:moveTo>
                <a:lnTo>
                  <a:pt x="4459224" y="13715"/>
                </a:lnTo>
                <a:lnTo>
                  <a:pt x="4421124" y="14477"/>
                </a:lnTo>
                <a:lnTo>
                  <a:pt x="4421886" y="52577"/>
                </a:lnTo>
                <a:lnTo>
                  <a:pt x="4459986" y="51815"/>
                </a:lnTo>
                <a:close/>
              </a:path>
              <a:path w="5348605" h="2683509">
                <a:moveTo>
                  <a:pt x="4536186" y="50291"/>
                </a:moveTo>
                <a:lnTo>
                  <a:pt x="4535424" y="12191"/>
                </a:lnTo>
                <a:lnTo>
                  <a:pt x="4497324" y="12953"/>
                </a:lnTo>
                <a:lnTo>
                  <a:pt x="4498086" y="51053"/>
                </a:lnTo>
                <a:lnTo>
                  <a:pt x="4536186" y="50291"/>
                </a:lnTo>
                <a:close/>
              </a:path>
              <a:path w="5348605" h="2683509">
                <a:moveTo>
                  <a:pt x="4611624" y="49529"/>
                </a:moveTo>
                <a:lnTo>
                  <a:pt x="4611624" y="11429"/>
                </a:lnTo>
                <a:lnTo>
                  <a:pt x="4573524" y="11429"/>
                </a:lnTo>
                <a:lnTo>
                  <a:pt x="4574286" y="49529"/>
                </a:lnTo>
                <a:lnTo>
                  <a:pt x="4611624" y="49529"/>
                </a:lnTo>
                <a:close/>
              </a:path>
              <a:path w="5348605" h="2683509">
                <a:moveTo>
                  <a:pt x="4687824" y="48005"/>
                </a:moveTo>
                <a:lnTo>
                  <a:pt x="4687824" y="9905"/>
                </a:lnTo>
                <a:lnTo>
                  <a:pt x="4649724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8605" h="2683509">
                <a:moveTo>
                  <a:pt x="4764024" y="46481"/>
                </a:moveTo>
                <a:lnTo>
                  <a:pt x="4764024" y="8381"/>
                </a:lnTo>
                <a:lnTo>
                  <a:pt x="4725924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8605" h="2683509">
                <a:moveTo>
                  <a:pt x="4840224" y="45719"/>
                </a:moveTo>
                <a:lnTo>
                  <a:pt x="4840224" y="7619"/>
                </a:lnTo>
                <a:lnTo>
                  <a:pt x="4802124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8605" h="2683509">
                <a:moveTo>
                  <a:pt x="4916424" y="44195"/>
                </a:moveTo>
                <a:lnTo>
                  <a:pt x="4916424" y="6095"/>
                </a:lnTo>
                <a:lnTo>
                  <a:pt x="4878324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8605" h="2683509">
                <a:moveTo>
                  <a:pt x="4992624" y="43433"/>
                </a:moveTo>
                <a:lnTo>
                  <a:pt x="4992624" y="5333"/>
                </a:lnTo>
                <a:lnTo>
                  <a:pt x="4954524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8605" h="2683509">
                <a:moveTo>
                  <a:pt x="5068824" y="41909"/>
                </a:moveTo>
                <a:lnTo>
                  <a:pt x="5068824" y="3809"/>
                </a:lnTo>
                <a:lnTo>
                  <a:pt x="5030724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8605" h="2683509">
                <a:moveTo>
                  <a:pt x="5145024" y="41147"/>
                </a:moveTo>
                <a:lnTo>
                  <a:pt x="5145024" y="3047"/>
                </a:lnTo>
                <a:lnTo>
                  <a:pt x="5106924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8605" h="2683509">
                <a:moveTo>
                  <a:pt x="5221224" y="39623"/>
                </a:moveTo>
                <a:lnTo>
                  <a:pt x="5221224" y="1523"/>
                </a:lnTo>
                <a:lnTo>
                  <a:pt x="5183124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8605" h="2683509">
                <a:moveTo>
                  <a:pt x="5297424" y="38099"/>
                </a:moveTo>
                <a:lnTo>
                  <a:pt x="5297424" y="0"/>
                </a:lnTo>
                <a:lnTo>
                  <a:pt x="5259324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8605" h="2683509">
                <a:moveTo>
                  <a:pt x="5342382" y="69341"/>
                </a:moveTo>
                <a:lnTo>
                  <a:pt x="5342382" y="31241"/>
                </a:lnTo>
                <a:lnTo>
                  <a:pt x="5304282" y="31241"/>
                </a:lnTo>
                <a:lnTo>
                  <a:pt x="5304282" y="69341"/>
                </a:lnTo>
                <a:lnTo>
                  <a:pt x="5342382" y="69341"/>
                </a:lnTo>
                <a:close/>
              </a:path>
              <a:path w="5348605" h="2683509">
                <a:moveTo>
                  <a:pt x="5342382" y="145541"/>
                </a:moveTo>
                <a:lnTo>
                  <a:pt x="5342382" y="107441"/>
                </a:lnTo>
                <a:lnTo>
                  <a:pt x="5304282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8605" h="2683509">
                <a:moveTo>
                  <a:pt x="5343144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5044" y="221741"/>
                </a:lnTo>
                <a:lnTo>
                  <a:pt x="5343144" y="221741"/>
                </a:lnTo>
                <a:close/>
              </a:path>
              <a:path w="5348605" h="2683509">
                <a:moveTo>
                  <a:pt x="5343144" y="297941"/>
                </a:moveTo>
                <a:lnTo>
                  <a:pt x="5343144" y="259841"/>
                </a:lnTo>
                <a:lnTo>
                  <a:pt x="5305044" y="259841"/>
                </a:lnTo>
                <a:lnTo>
                  <a:pt x="5305044" y="297941"/>
                </a:lnTo>
                <a:lnTo>
                  <a:pt x="5343144" y="297941"/>
                </a:lnTo>
                <a:close/>
              </a:path>
              <a:path w="5348605" h="2683509">
                <a:moveTo>
                  <a:pt x="5343144" y="374141"/>
                </a:moveTo>
                <a:lnTo>
                  <a:pt x="5343144" y="336041"/>
                </a:lnTo>
                <a:lnTo>
                  <a:pt x="5305044" y="336041"/>
                </a:lnTo>
                <a:lnTo>
                  <a:pt x="5305044" y="374141"/>
                </a:lnTo>
                <a:lnTo>
                  <a:pt x="5343144" y="374141"/>
                </a:lnTo>
                <a:close/>
              </a:path>
              <a:path w="5348605" h="2683509">
                <a:moveTo>
                  <a:pt x="5343144" y="450341"/>
                </a:moveTo>
                <a:lnTo>
                  <a:pt x="5343144" y="412241"/>
                </a:lnTo>
                <a:lnTo>
                  <a:pt x="5305044" y="412241"/>
                </a:lnTo>
                <a:lnTo>
                  <a:pt x="5305044" y="450341"/>
                </a:lnTo>
                <a:lnTo>
                  <a:pt x="5343144" y="450341"/>
                </a:lnTo>
                <a:close/>
              </a:path>
              <a:path w="5348605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8605" h="2683509">
                <a:moveTo>
                  <a:pt x="5343906" y="602741"/>
                </a:moveTo>
                <a:lnTo>
                  <a:pt x="5343906" y="564641"/>
                </a:lnTo>
                <a:lnTo>
                  <a:pt x="5305806" y="564641"/>
                </a:lnTo>
                <a:lnTo>
                  <a:pt x="5305806" y="602741"/>
                </a:lnTo>
                <a:lnTo>
                  <a:pt x="5343906" y="602741"/>
                </a:lnTo>
                <a:close/>
              </a:path>
              <a:path w="5348605" h="2683509">
                <a:moveTo>
                  <a:pt x="5343906" y="678941"/>
                </a:moveTo>
                <a:lnTo>
                  <a:pt x="5343906" y="640841"/>
                </a:lnTo>
                <a:lnTo>
                  <a:pt x="5305806" y="640841"/>
                </a:lnTo>
                <a:lnTo>
                  <a:pt x="5305806" y="678941"/>
                </a:lnTo>
                <a:lnTo>
                  <a:pt x="5343906" y="678941"/>
                </a:lnTo>
                <a:close/>
              </a:path>
              <a:path w="5348605" h="2683509">
                <a:moveTo>
                  <a:pt x="5343906" y="755141"/>
                </a:moveTo>
                <a:lnTo>
                  <a:pt x="5343906" y="717041"/>
                </a:lnTo>
                <a:lnTo>
                  <a:pt x="5305806" y="717041"/>
                </a:lnTo>
                <a:lnTo>
                  <a:pt x="5305806" y="755141"/>
                </a:lnTo>
                <a:lnTo>
                  <a:pt x="5343906" y="755141"/>
                </a:lnTo>
                <a:close/>
              </a:path>
              <a:path w="5348605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8605" h="2683509">
                <a:moveTo>
                  <a:pt x="5344668" y="907541"/>
                </a:moveTo>
                <a:lnTo>
                  <a:pt x="5344668" y="869441"/>
                </a:lnTo>
                <a:lnTo>
                  <a:pt x="5306568" y="869441"/>
                </a:lnTo>
                <a:lnTo>
                  <a:pt x="5306568" y="907541"/>
                </a:lnTo>
                <a:lnTo>
                  <a:pt x="5344668" y="907541"/>
                </a:lnTo>
                <a:close/>
              </a:path>
              <a:path w="5348605" h="2683509">
                <a:moveTo>
                  <a:pt x="5344668" y="983741"/>
                </a:moveTo>
                <a:lnTo>
                  <a:pt x="5344668" y="945641"/>
                </a:lnTo>
                <a:lnTo>
                  <a:pt x="5306568" y="945641"/>
                </a:lnTo>
                <a:lnTo>
                  <a:pt x="5306568" y="983741"/>
                </a:lnTo>
                <a:lnTo>
                  <a:pt x="5344668" y="983741"/>
                </a:lnTo>
                <a:close/>
              </a:path>
              <a:path w="5348605" h="2683509">
                <a:moveTo>
                  <a:pt x="5344668" y="1059941"/>
                </a:moveTo>
                <a:lnTo>
                  <a:pt x="5344668" y="1021841"/>
                </a:lnTo>
                <a:lnTo>
                  <a:pt x="5306568" y="1021841"/>
                </a:lnTo>
                <a:lnTo>
                  <a:pt x="5306568" y="1059941"/>
                </a:lnTo>
                <a:lnTo>
                  <a:pt x="5344668" y="1059941"/>
                </a:lnTo>
                <a:close/>
              </a:path>
              <a:path w="5348605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8605" h="2683509">
                <a:moveTo>
                  <a:pt x="5345430" y="1212341"/>
                </a:moveTo>
                <a:lnTo>
                  <a:pt x="5345430" y="1174241"/>
                </a:lnTo>
                <a:lnTo>
                  <a:pt x="5307330" y="1174241"/>
                </a:lnTo>
                <a:lnTo>
                  <a:pt x="5307330" y="1212341"/>
                </a:lnTo>
                <a:lnTo>
                  <a:pt x="5345430" y="1212341"/>
                </a:lnTo>
                <a:close/>
              </a:path>
              <a:path w="5348605" h="2683509">
                <a:moveTo>
                  <a:pt x="5345430" y="1288541"/>
                </a:moveTo>
                <a:lnTo>
                  <a:pt x="5345430" y="1250441"/>
                </a:lnTo>
                <a:lnTo>
                  <a:pt x="5307330" y="1250441"/>
                </a:lnTo>
                <a:lnTo>
                  <a:pt x="5307330" y="1288541"/>
                </a:lnTo>
                <a:lnTo>
                  <a:pt x="5345430" y="1288541"/>
                </a:lnTo>
                <a:close/>
              </a:path>
              <a:path w="5348605" h="2683509">
                <a:moveTo>
                  <a:pt x="5345430" y="1364741"/>
                </a:moveTo>
                <a:lnTo>
                  <a:pt x="5345430" y="1326641"/>
                </a:lnTo>
                <a:lnTo>
                  <a:pt x="5307330" y="1326641"/>
                </a:lnTo>
                <a:lnTo>
                  <a:pt x="5307330" y="1364741"/>
                </a:lnTo>
                <a:lnTo>
                  <a:pt x="5345430" y="1364741"/>
                </a:lnTo>
                <a:close/>
              </a:path>
              <a:path w="5348605" h="2683509">
                <a:moveTo>
                  <a:pt x="5345430" y="1440941"/>
                </a:moveTo>
                <a:lnTo>
                  <a:pt x="5345430" y="1402841"/>
                </a:lnTo>
                <a:lnTo>
                  <a:pt x="5307330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8605" h="2683509">
                <a:moveTo>
                  <a:pt x="5346192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8092" y="1517141"/>
                </a:lnTo>
                <a:lnTo>
                  <a:pt x="5346192" y="1517141"/>
                </a:lnTo>
                <a:close/>
              </a:path>
              <a:path w="5348605" h="2683509">
                <a:moveTo>
                  <a:pt x="5346192" y="1593341"/>
                </a:moveTo>
                <a:lnTo>
                  <a:pt x="5346192" y="1555241"/>
                </a:lnTo>
                <a:lnTo>
                  <a:pt x="5308092" y="1555241"/>
                </a:lnTo>
                <a:lnTo>
                  <a:pt x="5308092" y="1593341"/>
                </a:lnTo>
                <a:lnTo>
                  <a:pt x="5346192" y="1593341"/>
                </a:lnTo>
                <a:close/>
              </a:path>
              <a:path w="5348605" h="2683509">
                <a:moveTo>
                  <a:pt x="5346192" y="1669541"/>
                </a:moveTo>
                <a:lnTo>
                  <a:pt x="5346192" y="1631441"/>
                </a:lnTo>
                <a:lnTo>
                  <a:pt x="5308092" y="1631441"/>
                </a:lnTo>
                <a:lnTo>
                  <a:pt x="5308092" y="1669541"/>
                </a:lnTo>
                <a:lnTo>
                  <a:pt x="5346192" y="1669541"/>
                </a:lnTo>
                <a:close/>
              </a:path>
              <a:path w="5348605" h="2683509">
                <a:moveTo>
                  <a:pt x="5346192" y="1745741"/>
                </a:moveTo>
                <a:lnTo>
                  <a:pt x="5346192" y="1707641"/>
                </a:lnTo>
                <a:lnTo>
                  <a:pt x="5308092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8605" h="2683509">
                <a:moveTo>
                  <a:pt x="5346954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854" y="1821941"/>
                </a:lnTo>
                <a:lnTo>
                  <a:pt x="5346954" y="1821941"/>
                </a:lnTo>
                <a:close/>
              </a:path>
              <a:path w="5348605" h="2683509">
                <a:moveTo>
                  <a:pt x="5346954" y="1898141"/>
                </a:moveTo>
                <a:lnTo>
                  <a:pt x="5346954" y="1860041"/>
                </a:lnTo>
                <a:lnTo>
                  <a:pt x="5308854" y="1860041"/>
                </a:lnTo>
                <a:lnTo>
                  <a:pt x="5308854" y="1898141"/>
                </a:lnTo>
                <a:lnTo>
                  <a:pt x="5346954" y="1898141"/>
                </a:lnTo>
                <a:close/>
              </a:path>
              <a:path w="5348605" h="2683509">
                <a:moveTo>
                  <a:pt x="5346954" y="1974341"/>
                </a:moveTo>
                <a:lnTo>
                  <a:pt x="5346954" y="1936241"/>
                </a:lnTo>
                <a:lnTo>
                  <a:pt x="5308854" y="1936241"/>
                </a:lnTo>
                <a:lnTo>
                  <a:pt x="5308854" y="1974341"/>
                </a:lnTo>
                <a:lnTo>
                  <a:pt x="5346954" y="1974341"/>
                </a:lnTo>
                <a:close/>
              </a:path>
              <a:path w="5348605" h="2683509">
                <a:moveTo>
                  <a:pt x="5346954" y="2050541"/>
                </a:moveTo>
                <a:lnTo>
                  <a:pt x="5346954" y="2012441"/>
                </a:lnTo>
                <a:lnTo>
                  <a:pt x="5308854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8605" h="2683509">
                <a:moveTo>
                  <a:pt x="5347716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9616" y="2126741"/>
                </a:lnTo>
                <a:lnTo>
                  <a:pt x="5347716" y="2126741"/>
                </a:lnTo>
                <a:close/>
              </a:path>
              <a:path w="5348605" h="2683509">
                <a:moveTo>
                  <a:pt x="5347716" y="2202941"/>
                </a:moveTo>
                <a:lnTo>
                  <a:pt x="5347716" y="2164841"/>
                </a:lnTo>
                <a:lnTo>
                  <a:pt x="5309616" y="2164841"/>
                </a:lnTo>
                <a:lnTo>
                  <a:pt x="5309616" y="2202941"/>
                </a:lnTo>
                <a:lnTo>
                  <a:pt x="5347716" y="2202941"/>
                </a:lnTo>
                <a:close/>
              </a:path>
              <a:path w="5348605" h="2683509">
                <a:moveTo>
                  <a:pt x="5347716" y="2279141"/>
                </a:moveTo>
                <a:lnTo>
                  <a:pt x="5347716" y="2241041"/>
                </a:lnTo>
                <a:lnTo>
                  <a:pt x="5309616" y="2241041"/>
                </a:lnTo>
                <a:lnTo>
                  <a:pt x="5309616" y="2279141"/>
                </a:lnTo>
                <a:lnTo>
                  <a:pt x="5347716" y="2279141"/>
                </a:lnTo>
                <a:close/>
              </a:path>
              <a:path w="5348605" h="2683509">
                <a:moveTo>
                  <a:pt x="5347716" y="2355341"/>
                </a:moveTo>
                <a:lnTo>
                  <a:pt x="5347716" y="2317241"/>
                </a:lnTo>
                <a:lnTo>
                  <a:pt x="5309616" y="2317241"/>
                </a:lnTo>
                <a:lnTo>
                  <a:pt x="5309616" y="2355341"/>
                </a:lnTo>
                <a:lnTo>
                  <a:pt x="5347716" y="2355341"/>
                </a:lnTo>
                <a:close/>
              </a:path>
              <a:path w="5348605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8605" h="2683509">
                <a:moveTo>
                  <a:pt x="5348478" y="2507741"/>
                </a:moveTo>
                <a:lnTo>
                  <a:pt x="5348478" y="2469641"/>
                </a:lnTo>
                <a:lnTo>
                  <a:pt x="5310378" y="2469641"/>
                </a:lnTo>
                <a:lnTo>
                  <a:pt x="5310378" y="2507741"/>
                </a:lnTo>
                <a:lnTo>
                  <a:pt x="5348478" y="2507741"/>
                </a:lnTo>
                <a:close/>
              </a:path>
              <a:path w="5348605" h="2683509">
                <a:moveTo>
                  <a:pt x="5348478" y="2583941"/>
                </a:moveTo>
                <a:lnTo>
                  <a:pt x="5348478" y="2545841"/>
                </a:lnTo>
                <a:lnTo>
                  <a:pt x="5310378" y="2545841"/>
                </a:lnTo>
                <a:lnTo>
                  <a:pt x="5310378" y="2583941"/>
                </a:lnTo>
                <a:lnTo>
                  <a:pt x="5348478" y="2583941"/>
                </a:lnTo>
                <a:close/>
              </a:path>
              <a:path w="5348605" h="2683509">
                <a:moveTo>
                  <a:pt x="5348478" y="2660141"/>
                </a:moveTo>
                <a:lnTo>
                  <a:pt x="5348478" y="2622041"/>
                </a:lnTo>
                <a:lnTo>
                  <a:pt x="5310378" y="2622041"/>
                </a:lnTo>
                <a:lnTo>
                  <a:pt x="5310378" y="2660141"/>
                </a:lnTo>
                <a:lnTo>
                  <a:pt x="5348478" y="2660141"/>
                </a:lnTo>
                <a:close/>
              </a:path>
              <a:path w="5348605" h="2683509">
                <a:moveTo>
                  <a:pt x="5295138" y="2683001"/>
                </a:moveTo>
                <a:lnTo>
                  <a:pt x="5295138" y="2644901"/>
                </a:lnTo>
                <a:lnTo>
                  <a:pt x="5257038" y="2644901"/>
                </a:lnTo>
                <a:lnTo>
                  <a:pt x="5257038" y="2683001"/>
                </a:lnTo>
                <a:lnTo>
                  <a:pt x="5295138" y="2683001"/>
                </a:lnTo>
                <a:close/>
              </a:path>
              <a:path w="5348605" h="2683509">
                <a:moveTo>
                  <a:pt x="5218938" y="2683001"/>
                </a:moveTo>
                <a:lnTo>
                  <a:pt x="5218938" y="2644901"/>
                </a:lnTo>
                <a:lnTo>
                  <a:pt x="5180838" y="2644901"/>
                </a:lnTo>
                <a:lnTo>
                  <a:pt x="5180838" y="2683001"/>
                </a:lnTo>
                <a:lnTo>
                  <a:pt x="5218938" y="2683001"/>
                </a:lnTo>
                <a:close/>
              </a:path>
              <a:path w="5348605" h="2683509">
                <a:moveTo>
                  <a:pt x="5142738" y="2683001"/>
                </a:moveTo>
                <a:lnTo>
                  <a:pt x="5142738" y="2644901"/>
                </a:lnTo>
                <a:lnTo>
                  <a:pt x="5104638" y="2644901"/>
                </a:lnTo>
                <a:lnTo>
                  <a:pt x="5104638" y="2683001"/>
                </a:lnTo>
                <a:lnTo>
                  <a:pt x="5142738" y="2683001"/>
                </a:lnTo>
                <a:close/>
              </a:path>
              <a:path w="5348605" h="2683509">
                <a:moveTo>
                  <a:pt x="5066538" y="2683001"/>
                </a:moveTo>
                <a:lnTo>
                  <a:pt x="5066538" y="2644901"/>
                </a:lnTo>
                <a:lnTo>
                  <a:pt x="5028438" y="2644901"/>
                </a:lnTo>
                <a:lnTo>
                  <a:pt x="5028438" y="2683001"/>
                </a:lnTo>
                <a:lnTo>
                  <a:pt x="5066538" y="2683001"/>
                </a:lnTo>
                <a:close/>
              </a:path>
              <a:path w="5348605" h="2683509">
                <a:moveTo>
                  <a:pt x="4990338" y="2683001"/>
                </a:moveTo>
                <a:lnTo>
                  <a:pt x="4990338" y="2644901"/>
                </a:lnTo>
                <a:lnTo>
                  <a:pt x="4952238" y="2644901"/>
                </a:lnTo>
                <a:lnTo>
                  <a:pt x="4952238" y="2683001"/>
                </a:lnTo>
                <a:lnTo>
                  <a:pt x="4990338" y="2683001"/>
                </a:lnTo>
                <a:close/>
              </a:path>
              <a:path w="5348605" h="2683509">
                <a:moveTo>
                  <a:pt x="4914138" y="2683001"/>
                </a:moveTo>
                <a:lnTo>
                  <a:pt x="4914138" y="2644901"/>
                </a:lnTo>
                <a:lnTo>
                  <a:pt x="4876038" y="2644901"/>
                </a:lnTo>
                <a:lnTo>
                  <a:pt x="4876038" y="2683001"/>
                </a:lnTo>
                <a:lnTo>
                  <a:pt x="4914138" y="2683001"/>
                </a:lnTo>
                <a:close/>
              </a:path>
              <a:path w="5348605" h="2683509">
                <a:moveTo>
                  <a:pt x="4837938" y="2683002"/>
                </a:moveTo>
                <a:lnTo>
                  <a:pt x="4837938" y="2644902"/>
                </a:lnTo>
                <a:lnTo>
                  <a:pt x="4799838" y="2644902"/>
                </a:lnTo>
                <a:lnTo>
                  <a:pt x="4799838" y="2683002"/>
                </a:lnTo>
                <a:lnTo>
                  <a:pt x="4837938" y="2683002"/>
                </a:lnTo>
                <a:close/>
              </a:path>
              <a:path w="5348605" h="2683509">
                <a:moveTo>
                  <a:pt x="4761738" y="2683002"/>
                </a:moveTo>
                <a:lnTo>
                  <a:pt x="4761738" y="2644902"/>
                </a:lnTo>
                <a:lnTo>
                  <a:pt x="4723638" y="2644902"/>
                </a:lnTo>
                <a:lnTo>
                  <a:pt x="4723638" y="2683002"/>
                </a:lnTo>
                <a:lnTo>
                  <a:pt x="4761738" y="2683002"/>
                </a:lnTo>
                <a:close/>
              </a:path>
              <a:path w="5348605" h="2683509">
                <a:moveTo>
                  <a:pt x="4685538" y="2683002"/>
                </a:moveTo>
                <a:lnTo>
                  <a:pt x="4685538" y="2644902"/>
                </a:lnTo>
                <a:lnTo>
                  <a:pt x="4647438" y="2644902"/>
                </a:lnTo>
                <a:lnTo>
                  <a:pt x="4647438" y="2683002"/>
                </a:lnTo>
                <a:lnTo>
                  <a:pt x="4685538" y="2683002"/>
                </a:lnTo>
                <a:close/>
              </a:path>
              <a:path w="5348605" h="2683509">
                <a:moveTo>
                  <a:pt x="4609338" y="2683002"/>
                </a:moveTo>
                <a:lnTo>
                  <a:pt x="4609338" y="2644902"/>
                </a:lnTo>
                <a:lnTo>
                  <a:pt x="4571238" y="2644902"/>
                </a:lnTo>
                <a:lnTo>
                  <a:pt x="4571238" y="2683002"/>
                </a:lnTo>
                <a:lnTo>
                  <a:pt x="4609338" y="2683002"/>
                </a:lnTo>
                <a:close/>
              </a:path>
              <a:path w="5348605" h="2683509">
                <a:moveTo>
                  <a:pt x="4533138" y="2683002"/>
                </a:moveTo>
                <a:lnTo>
                  <a:pt x="4533138" y="2644902"/>
                </a:lnTo>
                <a:lnTo>
                  <a:pt x="4495038" y="2644902"/>
                </a:lnTo>
                <a:lnTo>
                  <a:pt x="4495038" y="2683002"/>
                </a:lnTo>
                <a:lnTo>
                  <a:pt x="4533138" y="2683002"/>
                </a:lnTo>
                <a:close/>
              </a:path>
              <a:path w="5348605" h="2683509">
                <a:moveTo>
                  <a:pt x="4456938" y="2683002"/>
                </a:moveTo>
                <a:lnTo>
                  <a:pt x="4456938" y="2644902"/>
                </a:lnTo>
                <a:lnTo>
                  <a:pt x="4418838" y="2644902"/>
                </a:lnTo>
                <a:lnTo>
                  <a:pt x="4418838" y="2683002"/>
                </a:lnTo>
                <a:lnTo>
                  <a:pt x="4456938" y="2683002"/>
                </a:lnTo>
                <a:close/>
              </a:path>
              <a:path w="5348605" h="2683509">
                <a:moveTo>
                  <a:pt x="4380738" y="2683002"/>
                </a:moveTo>
                <a:lnTo>
                  <a:pt x="4380738" y="2644902"/>
                </a:lnTo>
                <a:lnTo>
                  <a:pt x="4342638" y="2644902"/>
                </a:lnTo>
                <a:lnTo>
                  <a:pt x="4342638" y="2683002"/>
                </a:lnTo>
                <a:lnTo>
                  <a:pt x="4380738" y="2683002"/>
                </a:lnTo>
                <a:close/>
              </a:path>
              <a:path w="5348605" h="2683509">
                <a:moveTo>
                  <a:pt x="4304538" y="2683002"/>
                </a:moveTo>
                <a:lnTo>
                  <a:pt x="4304538" y="2644902"/>
                </a:lnTo>
                <a:lnTo>
                  <a:pt x="4266438" y="2644902"/>
                </a:lnTo>
                <a:lnTo>
                  <a:pt x="4266438" y="2683002"/>
                </a:lnTo>
                <a:lnTo>
                  <a:pt x="4304538" y="2683002"/>
                </a:lnTo>
                <a:close/>
              </a:path>
              <a:path w="5348605" h="2683509">
                <a:moveTo>
                  <a:pt x="4228338" y="2683002"/>
                </a:moveTo>
                <a:lnTo>
                  <a:pt x="4228338" y="2644902"/>
                </a:lnTo>
                <a:lnTo>
                  <a:pt x="4190238" y="2644902"/>
                </a:lnTo>
                <a:lnTo>
                  <a:pt x="4190238" y="2683002"/>
                </a:lnTo>
                <a:lnTo>
                  <a:pt x="4228338" y="2683002"/>
                </a:lnTo>
                <a:close/>
              </a:path>
              <a:path w="5348605" h="2683509">
                <a:moveTo>
                  <a:pt x="4152138" y="2683002"/>
                </a:moveTo>
                <a:lnTo>
                  <a:pt x="4152138" y="2644902"/>
                </a:lnTo>
                <a:lnTo>
                  <a:pt x="4114038" y="2644902"/>
                </a:lnTo>
                <a:lnTo>
                  <a:pt x="4114038" y="2683002"/>
                </a:lnTo>
                <a:lnTo>
                  <a:pt x="4152138" y="2683002"/>
                </a:lnTo>
                <a:close/>
              </a:path>
              <a:path w="5348605" h="2683509">
                <a:moveTo>
                  <a:pt x="4075938" y="2683002"/>
                </a:moveTo>
                <a:lnTo>
                  <a:pt x="4075938" y="2644902"/>
                </a:lnTo>
                <a:lnTo>
                  <a:pt x="4037838" y="2644902"/>
                </a:lnTo>
                <a:lnTo>
                  <a:pt x="4037838" y="2683002"/>
                </a:lnTo>
                <a:lnTo>
                  <a:pt x="4075938" y="2683002"/>
                </a:lnTo>
                <a:close/>
              </a:path>
              <a:path w="5348605" h="2683509">
                <a:moveTo>
                  <a:pt x="3999738" y="2683002"/>
                </a:moveTo>
                <a:lnTo>
                  <a:pt x="3999738" y="2644902"/>
                </a:lnTo>
                <a:lnTo>
                  <a:pt x="3961638" y="2644902"/>
                </a:lnTo>
                <a:lnTo>
                  <a:pt x="3961638" y="2683002"/>
                </a:lnTo>
                <a:lnTo>
                  <a:pt x="3999738" y="2683002"/>
                </a:lnTo>
                <a:close/>
              </a:path>
              <a:path w="5348605" h="2683509">
                <a:moveTo>
                  <a:pt x="3923538" y="2683002"/>
                </a:moveTo>
                <a:lnTo>
                  <a:pt x="3923538" y="2644902"/>
                </a:lnTo>
                <a:lnTo>
                  <a:pt x="3885438" y="2644902"/>
                </a:lnTo>
                <a:lnTo>
                  <a:pt x="3885438" y="2683002"/>
                </a:lnTo>
                <a:lnTo>
                  <a:pt x="3923538" y="2683002"/>
                </a:lnTo>
                <a:close/>
              </a:path>
              <a:path w="5348605" h="2683509">
                <a:moveTo>
                  <a:pt x="3847338" y="2683002"/>
                </a:moveTo>
                <a:lnTo>
                  <a:pt x="3847338" y="2644902"/>
                </a:lnTo>
                <a:lnTo>
                  <a:pt x="3809238" y="2644902"/>
                </a:lnTo>
                <a:lnTo>
                  <a:pt x="3809238" y="2683002"/>
                </a:lnTo>
                <a:lnTo>
                  <a:pt x="3847338" y="2683002"/>
                </a:lnTo>
                <a:close/>
              </a:path>
              <a:path w="5348605" h="2683509">
                <a:moveTo>
                  <a:pt x="3771138" y="2683002"/>
                </a:moveTo>
                <a:lnTo>
                  <a:pt x="3771138" y="2644902"/>
                </a:lnTo>
                <a:lnTo>
                  <a:pt x="3733038" y="2644902"/>
                </a:lnTo>
                <a:lnTo>
                  <a:pt x="3733038" y="2683002"/>
                </a:lnTo>
                <a:lnTo>
                  <a:pt x="3771138" y="2683002"/>
                </a:lnTo>
                <a:close/>
              </a:path>
              <a:path w="5348605" h="2683509">
                <a:moveTo>
                  <a:pt x="3694938" y="2683002"/>
                </a:moveTo>
                <a:lnTo>
                  <a:pt x="3694938" y="2644902"/>
                </a:lnTo>
                <a:lnTo>
                  <a:pt x="3656838" y="2644902"/>
                </a:lnTo>
                <a:lnTo>
                  <a:pt x="3656838" y="2683002"/>
                </a:lnTo>
                <a:lnTo>
                  <a:pt x="3694938" y="2683002"/>
                </a:lnTo>
                <a:close/>
              </a:path>
              <a:path w="5348605" h="2683509">
                <a:moveTo>
                  <a:pt x="3618738" y="2683002"/>
                </a:moveTo>
                <a:lnTo>
                  <a:pt x="3618738" y="2644902"/>
                </a:lnTo>
                <a:lnTo>
                  <a:pt x="3580638" y="2644902"/>
                </a:lnTo>
                <a:lnTo>
                  <a:pt x="3580638" y="2683002"/>
                </a:lnTo>
                <a:lnTo>
                  <a:pt x="3618738" y="2683002"/>
                </a:lnTo>
                <a:close/>
              </a:path>
              <a:path w="5348605" h="2683509">
                <a:moveTo>
                  <a:pt x="3542538" y="2683002"/>
                </a:moveTo>
                <a:lnTo>
                  <a:pt x="3542538" y="2644902"/>
                </a:lnTo>
                <a:lnTo>
                  <a:pt x="3504438" y="2644902"/>
                </a:lnTo>
                <a:lnTo>
                  <a:pt x="3504438" y="2683002"/>
                </a:lnTo>
                <a:lnTo>
                  <a:pt x="3542538" y="2683002"/>
                </a:lnTo>
                <a:close/>
              </a:path>
              <a:path w="5348605" h="2683509">
                <a:moveTo>
                  <a:pt x="3466338" y="2683002"/>
                </a:moveTo>
                <a:lnTo>
                  <a:pt x="3466338" y="2644902"/>
                </a:lnTo>
                <a:lnTo>
                  <a:pt x="3428238" y="2644902"/>
                </a:lnTo>
                <a:lnTo>
                  <a:pt x="3428238" y="2683002"/>
                </a:lnTo>
                <a:lnTo>
                  <a:pt x="3466338" y="2683002"/>
                </a:lnTo>
                <a:close/>
              </a:path>
              <a:path w="5348605" h="2683509">
                <a:moveTo>
                  <a:pt x="3390138" y="2683002"/>
                </a:moveTo>
                <a:lnTo>
                  <a:pt x="3390138" y="2644902"/>
                </a:lnTo>
                <a:lnTo>
                  <a:pt x="3352038" y="2644902"/>
                </a:lnTo>
                <a:lnTo>
                  <a:pt x="3352038" y="2683002"/>
                </a:lnTo>
                <a:lnTo>
                  <a:pt x="3390138" y="2683002"/>
                </a:lnTo>
                <a:close/>
              </a:path>
              <a:path w="5348605" h="2683509">
                <a:moveTo>
                  <a:pt x="3313938" y="2683002"/>
                </a:moveTo>
                <a:lnTo>
                  <a:pt x="3313938" y="2644902"/>
                </a:lnTo>
                <a:lnTo>
                  <a:pt x="3275838" y="2644902"/>
                </a:lnTo>
                <a:lnTo>
                  <a:pt x="3275838" y="2683002"/>
                </a:lnTo>
                <a:lnTo>
                  <a:pt x="3313938" y="2683002"/>
                </a:lnTo>
                <a:close/>
              </a:path>
              <a:path w="5348605" h="2683509">
                <a:moveTo>
                  <a:pt x="3237738" y="2683002"/>
                </a:moveTo>
                <a:lnTo>
                  <a:pt x="3237738" y="2644902"/>
                </a:lnTo>
                <a:lnTo>
                  <a:pt x="3199638" y="2644902"/>
                </a:lnTo>
                <a:lnTo>
                  <a:pt x="3199638" y="2683002"/>
                </a:lnTo>
                <a:lnTo>
                  <a:pt x="3237738" y="2683002"/>
                </a:lnTo>
                <a:close/>
              </a:path>
              <a:path w="5348605" h="2683509">
                <a:moveTo>
                  <a:pt x="3161538" y="2683002"/>
                </a:moveTo>
                <a:lnTo>
                  <a:pt x="3161538" y="2644902"/>
                </a:lnTo>
                <a:lnTo>
                  <a:pt x="3123438" y="2644902"/>
                </a:lnTo>
                <a:lnTo>
                  <a:pt x="3123438" y="2683002"/>
                </a:lnTo>
                <a:lnTo>
                  <a:pt x="3161538" y="2683002"/>
                </a:lnTo>
                <a:close/>
              </a:path>
              <a:path w="5348605" h="2683509">
                <a:moveTo>
                  <a:pt x="3085338" y="2683002"/>
                </a:moveTo>
                <a:lnTo>
                  <a:pt x="3085338" y="2644902"/>
                </a:lnTo>
                <a:lnTo>
                  <a:pt x="3047238" y="2644902"/>
                </a:lnTo>
                <a:lnTo>
                  <a:pt x="3047238" y="2683002"/>
                </a:lnTo>
                <a:lnTo>
                  <a:pt x="3085338" y="2683002"/>
                </a:lnTo>
                <a:close/>
              </a:path>
              <a:path w="5348605" h="2683509">
                <a:moveTo>
                  <a:pt x="3009138" y="2683002"/>
                </a:moveTo>
                <a:lnTo>
                  <a:pt x="3009138" y="2644902"/>
                </a:lnTo>
                <a:lnTo>
                  <a:pt x="2971038" y="2644902"/>
                </a:lnTo>
                <a:lnTo>
                  <a:pt x="2971038" y="2683002"/>
                </a:lnTo>
                <a:lnTo>
                  <a:pt x="3009138" y="2683002"/>
                </a:lnTo>
                <a:close/>
              </a:path>
              <a:path w="5348605" h="2683509">
                <a:moveTo>
                  <a:pt x="2932938" y="2683002"/>
                </a:moveTo>
                <a:lnTo>
                  <a:pt x="2932938" y="2644902"/>
                </a:lnTo>
                <a:lnTo>
                  <a:pt x="2894838" y="2644902"/>
                </a:lnTo>
                <a:lnTo>
                  <a:pt x="2894838" y="2683002"/>
                </a:lnTo>
                <a:lnTo>
                  <a:pt x="2932938" y="2683002"/>
                </a:lnTo>
                <a:close/>
              </a:path>
              <a:path w="5348605" h="2683509">
                <a:moveTo>
                  <a:pt x="2856738" y="2683002"/>
                </a:moveTo>
                <a:lnTo>
                  <a:pt x="2856738" y="2644902"/>
                </a:lnTo>
                <a:lnTo>
                  <a:pt x="2818638" y="2644902"/>
                </a:lnTo>
                <a:lnTo>
                  <a:pt x="2818638" y="2683002"/>
                </a:lnTo>
                <a:lnTo>
                  <a:pt x="2856738" y="2683002"/>
                </a:lnTo>
                <a:close/>
              </a:path>
              <a:path w="5348605" h="2683509">
                <a:moveTo>
                  <a:pt x="2780538" y="2683002"/>
                </a:moveTo>
                <a:lnTo>
                  <a:pt x="2780538" y="2644902"/>
                </a:lnTo>
                <a:lnTo>
                  <a:pt x="2742438" y="2644902"/>
                </a:lnTo>
                <a:lnTo>
                  <a:pt x="2742438" y="2683002"/>
                </a:lnTo>
                <a:lnTo>
                  <a:pt x="2780538" y="2683002"/>
                </a:lnTo>
                <a:close/>
              </a:path>
              <a:path w="5348605" h="2683509">
                <a:moveTo>
                  <a:pt x="2704338" y="2683002"/>
                </a:moveTo>
                <a:lnTo>
                  <a:pt x="2704338" y="2644902"/>
                </a:lnTo>
                <a:lnTo>
                  <a:pt x="2666238" y="2644902"/>
                </a:lnTo>
                <a:lnTo>
                  <a:pt x="2666238" y="2683002"/>
                </a:lnTo>
                <a:lnTo>
                  <a:pt x="2704338" y="2683002"/>
                </a:lnTo>
                <a:close/>
              </a:path>
              <a:path w="5348605" h="2683509">
                <a:moveTo>
                  <a:pt x="2628138" y="2683002"/>
                </a:moveTo>
                <a:lnTo>
                  <a:pt x="2628138" y="2644902"/>
                </a:lnTo>
                <a:lnTo>
                  <a:pt x="2590038" y="2644902"/>
                </a:lnTo>
                <a:lnTo>
                  <a:pt x="2590038" y="2683002"/>
                </a:lnTo>
                <a:lnTo>
                  <a:pt x="2628138" y="2683002"/>
                </a:lnTo>
                <a:close/>
              </a:path>
              <a:path w="5348605" h="2683509">
                <a:moveTo>
                  <a:pt x="2551938" y="2683002"/>
                </a:moveTo>
                <a:lnTo>
                  <a:pt x="2551938" y="2644902"/>
                </a:lnTo>
                <a:lnTo>
                  <a:pt x="2513838" y="2644902"/>
                </a:lnTo>
                <a:lnTo>
                  <a:pt x="2513838" y="2683002"/>
                </a:lnTo>
                <a:lnTo>
                  <a:pt x="2551938" y="2683002"/>
                </a:lnTo>
                <a:close/>
              </a:path>
              <a:path w="5348605" h="2683509">
                <a:moveTo>
                  <a:pt x="2475738" y="2683002"/>
                </a:moveTo>
                <a:lnTo>
                  <a:pt x="2475738" y="2644902"/>
                </a:lnTo>
                <a:lnTo>
                  <a:pt x="2437638" y="2644902"/>
                </a:lnTo>
                <a:lnTo>
                  <a:pt x="2437638" y="2683002"/>
                </a:lnTo>
                <a:lnTo>
                  <a:pt x="2475738" y="2683002"/>
                </a:lnTo>
                <a:close/>
              </a:path>
              <a:path w="5348605" h="2683509">
                <a:moveTo>
                  <a:pt x="2399538" y="2683002"/>
                </a:moveTo>
                <a:lnTo>
                  <a:pt x="2399538" y="2644902"/>
                </a:lnTo>
                <a:lnTo>
                  <a:pt x="2361438" y="2644902"/>
                </a:lnTo>
                <a:lnTo>
                  <a:pt x="2361438" y="2683002"/>
                </a:lnTo>
                <a:lnTo>
                  <a:pt x="2399538" y="2683002"/>
                </a:lnTo>
                <a:close/>
              </a:path>
              <a:path w="5348605" h="2683509">
                <a:moveTo>
                  <a:pt x="2323338" y="2683002"/>
                </a:moveTo>
                <a:lnTo>
                  <a:pt x="2323338" y="2644902"/>
                </a:lnTo>
                <a:lnTo>
                  <a:pt x="2285238" y="2644902"/>
                </a:lnTo>
                <a:lnTo>
                  <a:pt x="2285238" y="2683002"/>
                </a:lnTo>
                <a:lnTo>
                  <a:pt x="2323338" y="2683002"/>
                </a:lnTo>
                <a:close/>
              </a:path>
              <a:path w="5348605" h="2683509">
                <a:moveTo>
                  <a:pt x="2247138" y="2683002"/>
                </a:moveTo>
                <a:lnTo>
                  <a:pt x="2247138" y="2644902"/>
                </a:lnTo>
                <a:lnTo>
                  <a:pt x="2209038" y="2644902"/>
                </a:lnTo>
                <a:lnTo>
                  <a:pt x="2209038" y="2683002"/>
                </a:lnTo>
                <a:lnTo>
                  <a:pt x="2247138" y="2683002"/>
                </a:lnTo>
                <a:close/>
              </a:path>
              <a:path w="5348605" h="2683509">
                <a:moveTo>
                  <a:pt x="2170938" y="2683002"/>
                </a:moveTo>
                <a:lnTo>
                  <a:pt x="2170938" y="2644902"/>
                </a:lnTo>
                <a:lnTo>
                  <a:pt x="2132838" y="2644902"/>
                </a:lnTo>
                <a:lnTo>
                  <a:pt x="2132838" y="2683002"/>
                </a:lnTo>
                <a:lnTo>
                  <a:pt x="2170938" y="2683002"/>
                </a:lnTo>
                <a:close/>
              </a:path>
              <a:path w="5348605" h="2683509">
                <a:moveTo>
                  <a:pt x="2094738" y="2683002"/>
                </a:moveTo>
                <a:lnTo>
                  <a:pt x="2094738" y="2644902"/>
                </a:lnTo>
                <a:lnTo>
                  <a:pt x="2089404" y="2644902"/>
                </a:lnTo>
                <a:lnTo>
                  <a:pt x="2059686" y="2640329"/>
                </a:lnTo>
                <a:lnTo>
                  <a:pt x="2054352" y="2678429"/>
                </a:lnTo>
                <a:lnTo>
                  <a:pt x="2089404" y="2683002"/>
                </a:lnTo>
                <a:lnTo>
                  <a:pt x="2094738" y="2683002"/>
                </a:lnTo>
                <a:close/>
              </a:path>
              <a:path w="5348605" h="2683509">
                <a:moveTo>
                  <a:pt x="2021586" y="2634996"/>
                </a:moveTo>
                <a:lnTo>
                  <a:pt x="1984248" y="2629662"/>
                </a:lnTo>
                <a:lnTo>
                  <a:pt x="1978914" y="2667762"/>
                </a:lnTo>
                <a:lnTo>
                  <a:pt x="2016252" y="2673096"/>
                </a:lnTo>
                <a:lnTo>
                  <a:pt x="2021586" y="2634996"/>
                </a:lnTo>
                <a:close/>
              </a:path>
              <a:path w="5348605" h="2683509">
                <a:moveTo>
                  <a:pt x="1946148" y="2625090"/>
                </a:moveTo>
                <a:lnTo>
                  <a:pt x="1908810" y="2619756"/>
                </a:lnTo>
                <a:lnTo>
                  <a:pt x="1903476" y="2657094"/>
                </a:lnTo>
                <a:lnTo>
                  <a:pt x="1940814" y="2662428"/>
                </a:lnTo>
                <a:lnTo>
                  <a:pt x="1946148" y="2625090"/>
                </a:lnTo>
                <a:close/>
              </a:path>
              <a:path w="5348605" h="2683509">
                <a:moveTo>
                  <a:pt x="1870710" y="2614422"/>
                </a:moveTo>
                <a:lnTo>
                  <a:pt x="1833372" y="2609088"/>
                </a:lnTo>
                <a:lnTo>
                  <a:pt x="1828038" y="2647188"/>
                </a:lnTo>
                <a:lnTo>
                  <a:pt x="1865376" y="2652522"/>
                </a:lnTo>
                <a:lnTo>
                  <a:pt x="1870710" y="2614422"/>
                </a:lnTo>
                <a:close/>
              </a:path>
              <a:path w="5348605" h="2683509">
                <a:moveTo>
                  <a:pt x="1795272" y="2603754"/>
                </a:moveTo>
                <a:lnTo>
                  <a:pt x="1757172" y="2599182"/>
                </a:lnTo>
                <a:lnTo>
                  <a:pt x="1752600" y="2636520"/>
                </a:lnTo>
                <a:lnTo>
                  <a:pt x="1789938" y="2641854"/>
                </a:lnTo>
                <a:lnTo>
                  <a:pt x="1795272" y="2603754"/>
                </a:lnTo>
                <a:close/>
              </a:path>
              <a:path w="5348605" h="2683509">
                <a:moveTo>
                  <a:pt x="1719834" y="2593847"/>
                </a:moveTo>
                <a:lnTo>
                  <a:pt x="1681734" y="2588514"/>
                </a:lnTo>
                <a:lnTo>
                  <a:pt x="1677162" y="2625852"/>
                </a:lnTo>
                <a:lnTo>
                  <a:pt x="1714500" y="2631185"/>
                </a:lnTo>
                <a:lnTo>
                  <a:pt x="1719834" y="2593847"/>
                </a:lnTo>
                <a:close/>
              </a:path>
              <a:path w="5348605" h="2683509">
                <a:moveTo>
                  <a:pt x="1644396" y="2583179"/>
                </a:moveTo>
                <a:lnTo>
                  <a:pt x="1606296" y="2577846"/>
                </a:lnTo>
                <a:lnTo>
                  <a:pt x="1601724" y="2615946"/>
                </a:lnTo>
                <a:lnTo>
                  <a:pt x="1639062" y="2621279"/>
                </a:lnTo>
                <a:lnTo>
                  <a:pt x="1644396" y="2583179"/>
                </a:lnTo>
                <a:close/>
              </a:path>
              <a:path w="5348605" h="2683509">
                <a:moveTo>
                  <a:pt x="1568958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3624" y="2610612"/>
                </a:lnTo>
                <a:lnTo>
                  <a:pt x="1568958" y="2572512"/>
                </a:lnTo>
                <a:close/>
              </a:path>
              <a:path w="5348605" h="2683509">
                <a:moveTo>
                  <a:pt x="1493520" y="2562606"/>
                </a:moveTo>
                <a:lnTo>
                  <a:pt x="1455420" y="2557272"/>
                </a:lnTo>
                <a:lnTo>
                  <a:pt x="1450086" y="2595372"/>
                </a:lnTo>
                <a:lnTo>
                  <a:pt x="1488186" y="2599944"/>
                </a:lnTo>
                <a:lnTo>
                  <a:pt x="1493520" y="2562606"/>
                </a:lnTo>
                <a:close/>
              </a:path>
              <a:path w="5348605" h="2683509">
                <a:moveTo>
                  <a:pt x="1418082" y="2551938"/>
                </a:moveTo>
                <a:lnTo>
                  <a:pt x="1379982" y="2546604"/>
                </a:lnTo>
                <a:lnTo>
                  <a:pt x="1374648" y="2584704"/>
                </a:lnTo>
                <a:lnTo>
                  <a:pt x="1412748" y="2590038"/>
                </a:lnTo>
                <a:lnTo>
                  <a:pt x="1418082" y="2551938"/>
                </a:lnTo>
                <a:close/>
              </a:path>
              <a:path w="5348605" h="2683509">
                <a:moveTo>
                  <a:pt x="1342644" y="2542032"/>
                </a:moveTo>
                <a:lnTo>
                  <a:pt x="1304544" y="2536697"/>
                </a:lnTo>
                <a:lnTo>
                  <a:pt x="1299210" y="2574035"/>
                </a:lnTo>
                <a:lnTo>
                  <a:pt x="1337310" y="2579370"/>
                </a:lnTo>
                <a:lnTo>
                  <a:pt x="1342644" y="2542032"/>
                </a:lnTo>
                <a:close/>
              </a:path>
              <a:path w="5348605" h="2683509">
                <a:moveTo>
                  <a:pt x="1267206" y="2531364"/>
                </a:moveTo>
                <a:lnTo>
                  <a:pt x="1229106" y="2526029"/>
                </a:lnTo>
                <a:lnTo>
                  <a:pt x="1223772" y="2564129"/>
                </a:lnTo>
                <a:lnTo>
                  <a:pt x="1261872" y="2569464"/>
                </a:lnTo>
                <a:lnTo>
                  <a:pt x="1267206" y="2531364"/>
                </a:lnTo>
                <a:close/>
              </a:path>
              <a:path w="5348605" h="2683509">
                <a:moveTo>
                  <a:pt x="1191006" y="2520696"/>
                </a:moveTo>
                <a:lnTo>
                  <a:pt x="1153668" y="2516124"/>
                </a:lnTo>
                <a:lnTo>
                  <a:pt x="1148334" y="2553462"/>
                </a:lnTo>
                <a:lnTo>
                  <a:pt x="1186434" y="2558796"/>
                </a:lnTo>
                <a:lnTo>
                  <a:pt x="1191006" y="2520696"/>
                </a:lnTo>
                <a:close/>
              </a:path>
              <a:path w="5348605" h="2683509">
                <a:moveTo>
                  <a:pt x="1115568" y="2510790"/>
                </a:moveTo>
                <a:lnTo>
                  <a:pt x="1078230" y="2505456"/>
                </a:lnTo>
                <a:lnTo>
                  <a:pt x="1072896" y="2542794"/>
                </a:lnTo>
                <a:lnTo>
                  <a:pt x="1110996" y="2548128"/>
                </a:lnTo>
                <a:lnTo>
                  <a:pt x="1115568" y="2510790"/>
                </a:lnTo>
                <a:close/>
              </a:path>
              <a:path w="5348605" h="2683509">
                <a:moveTo>
                  <a:pt x="1040130" y="2500122"/>
                </a:moveTo>
                <a:lnTo>
                  <a:pt x="1002792" y="2494788"/>
                </a:lnTo>
                <a:lnTo>
                  <a:pt x="997458" y="2532888"/>
                </a:lnTo>
                <a:lnTo>
                  <a:pt x="1035558" y="2538222"/>
                </a:lnTo>
                <a:lnTo>
                  <a:pt x="1040130" y="2500122"/>
                </a:lnTo>
                <a:close/>
              </a:path>
              <a:path w="5348605" h="2683509">
                <a:moveTo>
                  <a:pt x="964692" y="2489454"/>
                </a:moveTo>
                <a:lnTo>
                  <a:pt x="927354" y="2484882"/>
                </a:lnTo>
                <a:lnTo>
                  <a:pt x="922020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8605" h="2683509">
                <a:moveTo>
                  <a:pt x="889254" y="2479547"/>
                </a:moveTo>
                <a:lnTo>
                  <a:pt x="851916" y="2474214"/>
                </a:lnTo>
                <a:lnTo>
                  <a:pt x="846582" y="2512314"/>
                </a:lnTo>
                <a:lnTo>
                  <a:pt x="883920" y="2516885"/>
                </a:lnTo>
                <a:lnTo>
                  <a:pt x="889254" y="2479547"/>
                </a:lnTo>
                <a:close/>
              </a:path>
              <a:path w="5348605" h="2683509">
                <a:moveTo>
                  <a:pt x="813816" y="2468879"/>
                </a:moveTo>
                <a:lnTo>
                  <a:pt x="776478" y="2463546"/>
                </a:lnTo>
                <a:lnTo>
                  <a:pt x="771144" y="2501646"/>
                </a:lnTo>
                <a:lnTo>
                  <a:pt x="808482" y="2506979"/>
                </a:lnTo>
                <a:lnTo>
                  <a:pt x="813816" y="2468879"/>
                </a:lnTo>
                <a:close/>
              </a:path>
              <a:path w="5348605" h="2683509">
                <a:moveTo>
                  <a:pt x="738378" y="2458974"/>
                </a:moveTo>
                <a:lnTo>
                  <a:pt x="701040" y="2453640"/>
                </a:lnTo>
                <a:lnTo>
                  <a:pt x="695706" y="2490978"/>
                </a:lnTo>
                <a:lnTo>
                  <a:pt x="733044" y="2496312"/>
                </a:lnTo>
                <a:lnTo>
                  <a:pt x="738378" y="2458974"/>
                </a:lnTo>
                <a:close/>
              </a:path>
              <a:path w="5348605" h="2683509">
                <a:moveTo>
                  <a:pt x="662940" y="2448306"/>
                </a:moveTo>
                <a:lnTo>
                  <a:pt x="624840" y="2442972"/>
                </a:lnTo>
                <a:lnTo>
                  <a:pt x="620268" y="2481072"/>
                </a:lnTo>
                <a:lnTo>
                  <a:pt x="657606" y="2486406"/>
                </a:lnTo>
                <a:lnTo>
                  <a:pt x="662940" y="2448306"/>
                </a:lnTo>
                <a:close/>
              </a:path>
              <a:path w="5348605" h="2683509">
                <a:moveTo>
                  <a:pt x="587502" y="2437638"/>
                </a:moveTo>
                <a:lnTo>
                  <a:pt x="549402" y="2433066"/>
                </a:lnTo>
                <a:lnTo>
                  <a:pt x="544830" y="2470404"/>
                </a:lnTo>
                <a:lnTo>
                  <a:pt x="582168" y="2475738"/>
                </a:lnTo>
                <a:lnTo>
                  <a:pt x="587502" y="2437638"/>
                </a:lnTo>
                <a:close/>
              </a:path>
              <a:path w="5348605" h="2683509">
                <a:moveTo>
                  <a:pt x="512064" y="2427732"/>
                </a:moveTo>
                <a:lnTo>
                  <a:pt x="473964" y="2422397"/>
                </a:lnTo>
                <a:lnTo>
                  <a:pt x="469392" y="2459735"/>
                </a:lnTo>
                <a:lnTo>
                  <a:pt x="506730" y="2465070"/>
                </a:lnTo>
                <a:lnTo>
                  <a:pt x="512064" y="2427732"/>
                </a:lnTo>
                <a:close/>
              </a:path>
              <a:path w="5348605" h="2683509">
                <a:moveTo>
                  <a:pt x="436626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1292" y="2455164"/>
                </a:lnTo>
                <a:lnTo>
                  <a:pt x="436626" y="2417064"/>
                </a:lnTo>
                <a:close/>
              </a:path>
              <a:path w="5348605" h="2683509">
                <a:moveTo>
                  <a:pt x="361188" y="2406396"/>
                </a:moveTo>
                <a:lnTo>
                  <a:pt x="323088" y="2401824"/>
                </a:lnTo>
                <a:lnTo>
                  <a:pt x="317754" y="2439162"/>
                </a:lnTo>
                <a:lnTo>
                  <a:pt x="355854" y="2444496"/>
                </a:lnTo>
                <a:lnTo>
                  <a:pt x="361188" y="2406396"/>
                </a:lnTo>
                <a:close/>
              </a:path>
              <a:path w="5348605" h="2683509">
                <a:moveTo>
                  <a:pt x="285750" y="2396490"/>
                </a:moveTo>
                <a:lnTo>
                  <a:pt x="247650" y="2391156"/>
                </a:lnTo>
                <a:lnTo>
                  <a:pt x="242316" y="2429256"/>
                </a:lnTo>
                <a:lnTo>
                  <a:pt x="280416" y="2433828"/>
                </a:lnTo>
                <a:lnTo>
                  <a:pt x="285750" y="2396490"/>
                </a:lnTo>
                <a:close/>
              </a:path>
              <a:path w="5348605" h="2683509">
                <a:moveTo>
                  <a:pt x="210312" y="2385822"/>
                </a:moveTo>
                <a:lnTo>
                  <a:pt x="172212" y="2380488"/>
                </a:lnTo>
                <a:lnTo>
                  <a:pt x="166878" y="2418588"/>
                </a:lnTo>
                <a:lnTo>
                  <a:pt x="204978" y="2423922"/>
                </a:lnTo>
                <a:lnTo>
                  <a:pt x="210312" y="2385822"/>
                </a:lnTo>
                <a:close/>
              </a:path>
              <a:path w="5348605" h="2683509">
                <a:moveTo>
                  <a:pt x="121157" y="2335529"/>
                </a:moveTo>
                <a:lnTo>
                  <a:pt x="0" y="2376678"/>
                </a:lnTo>
                <a:lnTo>
                  <a:pt x="92201" y="2439030"/>
                </a:lnTo>
                <a:lnTo>
                  <a:pt x="92201" y="2407920"/>
                </a:lnTo>
                <a:lnTo>
                  <a:pt x="97536" y="2370582"/>
                </a:lnTo>
                <a:lnTo>
                  <a:pt x="116063" y="2373228"/>
                </a:lnTo>
                <a:lnTo>
                  <a:pt x="121157" y="2335529"/>
                </a:lnTo>
                <a:close/>
              </a:path>
              <a:path w="5348605" h="2683509">
                <a:moveTo>
                  <a:pt x="116063" y="2373228"/>
                </a:moveTo>
                <a:lnTo>
                  <a:pt x="97536" y="2370582"/>
                </a:lnTo>
                <a:lnTo>
                  <a:pt x="92201" y="2407920"/>
                </a:lnTo>
                <a:lnTo>
                  <a:pt x="111012" y="2410607"/>
                </a:lnTo>
                <a:lnTo>
                  <a:pt x="116063" y="2373228"/>
                </a:lnTo>
                <a:close/>
              </a:path>
              <a:path w="5348605" h="2683509">
                <a:moveTo>
                  <a:pt x="111012" y="2410607"/>
                </a:moveTo>
                <a:lnTo>
                  <a:pt x="92201" y="2407920"/>
                </a:lnTo>
                <a:lnTo>
                  <a:pt x="92201" y="2439030"/>
                </a:lnTo>
                <a:lnTo>
                  <a:pt x="105918" y="2448306"/>
                </a:lnTo>
                <a:lnTo>
                  <a:pt x="111012" y="2410607"/>
                </a:lnTo>
                <a:close/>
              </a:path>
              <a:path w="5348605" h="2683509">
                <a:moveTo>
                  <a:pt x="134874" y="2375916"/>
                </a:moveTo>
                <a:lnTo>
                  <a:pt x="116063" y="2373228"/>
                </a:lnTo>
                <a:lnTo>
                  <a:pt x="111012" y="2410607"/>
                </a:lnTo>
                <a:lnTo>
                  <a:pt x="129540" y="2413254"/>
                </a:lnTo>
                <a:lnTo>
                  <a:pt x="134874" y="2375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 smtClean="0">
                <a:cs typeface="华文中宋"/>
              </a:rPr>
              <a:t>1 </a:t>
            </a:r>
            <a:r>
              <a:rPr lang="zh-CN" altLang="en-US" spc="-5" dirty="0">
                <a:cs typeface="华文中宋"/>
              </a:rPr>
              <a:t>嵌入式</a:t>
            </a:r>
            <a:r>
              <a:rPr lang="en-US" altLang="zh-CN" spc="-5" dirty="0">
                <a:cs typeface="华文中宋"/>
              </a:rPr>
              <a:t>SQL</a:t>
            </a:r>
            <a:r>
              <a:rPr lang="zh-CN" altLang="en-US" spc="-5" dirty="0">
                <a:cs typeface="华文中宋"/>
              </a:rPr>
              <a:t>语言概述</a:t>
            </a:r>
            <a:br>
              <a:rPr lang="zh-CN" altLang="en-US" spc="-5" dirty="0">
                <a:cs typeface="华文中宋"/>
              </a:rPr>
            </a:br>
            <a:endParaRPr sz="2000" dirty="0">
              <a:cs typeface="华文中宋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2861" y="1334330"/>
            <a:ext cx="836168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高级语言(</a:t>
            </a:r>
            <a:r>
              <a:rPr sz="2800" b="1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</a:t>
            </a:r>
            <a:r>
              <a:rPr sz="2800" b="1" spc="-1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-&gt;</a:t>
            </a:r>
            <a:r>
              <a:rPr sz="28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</a:t>
            </a:r>
            <a:r>
              <a:rPr sz="2800" b="1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</a:t>
            </a:r>
            <a:r>
              <a:rPr sz="2800" b="1" spc="-5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</a:t>
            </a:r>
            <a:r>
              <a:rPr sz="2800" b="1" spc="-1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lang="en-US" sz="28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-&gt;</a:t>
            </a:r>
            <a:r>
              <a:rPr sz="28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</a:t>
            </a:r>
            <a:r>
              <a:rPr sz="2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lang="en-US" altLang="zh-CN" sz="2800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&lt;--&gt; </a:t>
            </a:r>
            <a:r>
              <a:rPr sz="2800" b="1" spc="-5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</a:t>
            </a:r>
            <a:endParaRPr sz="2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2802</Words>
  <Application>Microsoft Office PowerPoint</Application>
  <PresentationFormat>自定义</PresentationFormat>
  <Paragraphs>660</Paragraphs>
  <Slides>49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Franklin Gothic Book</vt:lpstr>
      <vt:lpstr>Microsoft JhengHei</vt:lpstr>
      <vt:lpstr>华文中宋</vt:lpstr>
      <vt:lpstr>隶书</vt:lpstr>
      <vt:lpstr>宋体</vt:lpstr>
      <vt:lpstr>微软雅黑</vt:lpstr>
      <vt:lpstr>新宋体</vt:lpstr>
      <vt:lpstr>幼圆</vt:lpstr>
      <vt:lpstr>Arial</vt:lpstr>
      <vt:lpstr>Calibri</vt:lpstr>
      <vt:lpstr>Times New Roman</vt:lpstr>
      <vt:lpstr>Wingdings</vt:lpstr>
      <vt:lpstr>1_Office Theme</vt:lpstr>
      <vt:lpstr>PowerPoint 演示文稿</vt:lpstr>
      <vt:lpstr>嵌入式SQL语言之基本技巧</vt:lpstr>
      <vt:lpstr>PowerPoint 演示文稿</vt:lpstr>
      <vt:lpstr>1 嵌入式SQL语言概述 </vt:lpstr>
      <vt:lpstr>1 嵌入式SQL语言概述  (1) 交互式SQL语言的局限</vt:lpstr>
      <vt:lpstr>1 嵌入式SQL语言概述</vt:lpstr>
      <vt:lpstr>1 嵌入式SQL语言概述</vt:lpstr>
      <vt:lpstr>1 嵌入式SQL语言概述</vt:lpstr>
      <vt:lpstr>1 嵌入式SQL语言概述 </vt:lpstr>
      <vt:lpstr>1 嵌入式SQL语言概述</vt:lpstr>
      <vt:lpstr>2 变量声明与数据库连接 </vt:lpstr>
      <vt:lpstr>2 变量声明与数据库连接</vt:lpstr>
      <vt:lpstr>2 变量声明与数据库连接库连接</vt:lpstr>
      <vt:lpstr>2 变量声明与数据库连接 </vt:lpstr>
      <vt:lpstr>2 变量声明与数据库连接 (3)程序与数据库的连接与断开</vt:lpstr>
      <vt:lpstr>2 变量声明与数据库连接 (4)SQL执行的提交与撤销</vt:lpstr>
      <vt:lpstr>2 变量声明与数据库连接 </vt:lpstr>
      <vt:lpstr>2 变量声明与数据库连接 (5)事务的概念与特性</vt:lpstr>
      <vt:lpstr>1变量声明与数据库连接  (5)事务的概念与特性</vt:lpstr>
      <vt:lpstr>1 变量声明与数据库连接</vt:lpstr>
      <vt:lpstr>1 变量声明与数据库连接 (6)示例</vt:lpstr>
      <vt:lpstr>3 数据集与游标</vt:lpstr>
      <vt:lpstr>3 数据集与游标 (2)如何读取单行数据和多行数据</vt:lpstr>
      <vt:lpstr>3 数据集与游标 (2)如何读取单行数据和多行数据</vt:lpstr>
      <vt:lpstr>3 数据集与游标 (2)如何读取单行数据和多行数据</vt:lpstr>
      <vt:lpstr>3 数据集与游标</vt:lpstr>
      <vt:lpstr>3 数据集与游标 (4)示例</vt:lpstr>
      <vt:lpstr>3 数据集与游标 (4)示例</vt:lpstr>
      <vt:lpstr>3 数据集与游标 (5)游标的使用方法</vt:lpstr>
      <vt:lpstr>3 数据集与游标 (5)游标的使用方法</vt:lpstr>
      <vt:lpstr>4 可滚动游标及数据库的增删改</vt:lpstr>
      <vt:lpstr>4 可滚动游标及数据库的增删改 (2)可滚动游标的定义和使用</vt:lpstr>
      <vt:lpstr>4 可滚动游标及数据库的增删改 (2)可滚动游标的定义和使用</vt:lpstr>
      <vt:lpstr>4 可滚动游标及数据库的增删改</vt:lpstr>
      <vt:lpstr>4 可滚动游标及数据库的增删改</vt:lpstr>
      <vt:lpstr>4 可滚动游标及数据库的增删改</vt:lpstr>
      <vt:lpstr>4 可滚动游标及数据库的增删改 (4)示例</vt:lpstr>
      <vt:lpstr>4 可滚动游标及数据库的增删改 (4)示例</vt:lpstr>
      <vt:lpstr>5 状态捕获及错误处理机制</vt:lpstr>
      <vt:lpstr>5 状态捕获及错误处理机制 (2)基本机制</vt:lpstr>
      <vt:lpstr>5 状态捕获及错误处理机制 (2)基本机制</vt:lpstr>
      <vt:lpstr>5 状态捕获及错误处理机制 (2)基本机制</vt:lpstr>
      <vt:lpstr>5 状态捕获及错误处理机制 (2)基本机制</vt:lpstr>
      <vt:lpstr>5 状态捕获及错误处理机制 (2)基本机制</vt:lpstr>
      <vt:lpstr>5 状态捕获及错误处理机制 (2)基本机制</vt:lpstr>
      <vt:lpstr>5 状态捕获及错误处理机制 (3)状态信息</vt:lpstr>
      <vt:lpstr>5 状态捕获及错误处理机制 </vt:lpstr>
      <vt:lpstr>5 状态捕获及错误处理机制 (4)程序处理</vt:lpstr>
      <vt:lpstr>回顾本讲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&lt;4D6963726F736F667420506F776572506F696E74202D20CAFDBEDDBFE2CFB5CDB3BBF9B4A1BDB2D2E5B5DA3039BDB2C7B6C8EBCABD53514CD3EFD1D4D6AEBBF9B1BEBCBCC7C92E707074&gt;</dc:title>
  <dc:creator>dechen</dc:creator>
  <cp:lastModifiedBy>lenovo</cp:lastModifiedBy>
  <cp:revision>150</cp:revision>
  <dcterms:created xsi:type="dcterms:W3CDTF">2019-03-04T15:21:26Z</dcterms:created>
  <dcterms:modified xsi:type="dcterms:W3CDTF">2020-03-22T09:29:31Z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