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19"/>
  </p:notesMasterIdLst>
  <p:sldIdLst>
    <p:sldId id="259" r:id="rId2"/>
    <p:sldId id="307" r:id="rId3"/>
    <p:sldId id="306" r:id="rId4"/>
    <p:sldId id="308" r:id="rId5"/>
    <p:sldId id="268" r:id="rId6"/>
    <p:sldId id="310" r:id="rId7"/>
    <p:sldId id="274" r:id="rId8"/>
    <p:sldId id="289" r:id="rId9"/>
    <p:sldId id="311" r:id="rId10"/>
    <p:sldId id="290" r:id="rId11"/>
    <p:sldId id="295" r:id="rId12"/>
    <p:sldId id="312" r:id="rId13"/>
    <p:sldId id="291" r:id="rId14"/>
    <p:sldId id="313" r:id="rId15"/>
    <p:sldId id="292" r:id="rId16"/>
    <p:sldId id="314" r:id="rId17"/>
    <p:sldId id="296" r:id="rId18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40" autoAdjust="0"/>
  </p:normalViewPr>
  <p:slideViewPr>
    <p:cSldViewPr>
      <p:cViewPr varScale="1">
        <p:scale>
          <a:sx n="47" d="100"/>
          <a:sy n="47" d="100"/>
        </p:scale>
        <p:origin x="1170" y="48"/>
      </p:cViewPr>
      <p:guideLst>
        <p:guide orient="horz" pos="2880"/>
        <p:guide pos="21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9EEE2-2195-4E23-B26B-371537682538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6CB3F-0304-42BC-A9CC-EB4E674BBA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https://blog.csdn.net/yumushui/article/details/37903159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6CB3F-0304-42BC-A9CC-EB4E674BBA9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9107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321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652"/>
            <a:ext cx="6783626" cy="64091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2369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bg>
      <p:bgPr>
        <a:blipFill rotWithShape="1">
          <a:blip r:embed="rId2"/>
          <a:stretch>
            <a:fillRect l="1000" t="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20650" y="1595120"/>
            <a:ext cx="10452735" cy="1527175"/>
          </a:xfrm>
          <a:prstGeom prst="rect">
            <a:avLst/>
          </a:prstGeom>
          <a:solidFill>
            <a:srgbClr val="D348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base">
              <a:buClrTx/>
              <a:buSzTx/>
              <a:buFontTx/>
              <a:defRPr/>
            </a:pPr>
            <a:endParaRPr lang="en-US" altLang="zh-CN" sz="16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+mn-ea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27000" y="1531620"/>
            <a:ext cx="10452735" cy="120650"/>
          </a:xfrm>
          <a:prstGeom prst="rect">
            <a:avLst/>
          </a:prstGeom>
          <a:solidFill>
            <a:srgbClr val="E6B1AB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20650" y="3122295"/>
            <a:ext cx="10452735" cy="111125"/>
          </a:xfrm>
          <a:prstGeom prst="rect">
            <a:avLst/>
          </a:prstGeom>
          <a:solidFill>
            <a:srgbClr val="91848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75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8118" y="387604"/>
            <a:ext cx="8597163" cy="314959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灯片编号占位符 4"/>
          <p:cNvSpPr>
            <a:spLocks noGrp="1"/>
          </p:cNvSpPr>
          <p:nvPr userDrawn="1"/>
        </p:nvSpPr>
        <p:spPr>
          <a:xfrm>
            <a:off x="292100" y="6848475"/>
            <a:ext cx="457200" cy="457200"/>
          </a:xfrm>
          <a:prstGeom prst="ellipse">
            <a:avLst/>
          </a:prstGeom>
          <a:solidFill>
            <a:srgbClr val="D34817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marL="0" algn="ctr" rtl="0" eaLnBrk="1" latinLnBrk="0" hangingPunct="1">
              <a:defRPr kumimoji="0" sz="1400" kern="1200" smtClean="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  <a:cs typeface="+mn-cs"/>
              </a:defRPr>
            </a:lvl1pPr>
            <a:lvl2pPr marL="457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eaLnBrk="1" latinLnBrk="0" hangingPunct="1">
              <a:defRPr kumimoj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230B6F-5ED7-4A64-B0E1-D6535E93A82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Book" pitchFamily="34" charset="0"/>
                <a:ea typeface="幼圆" pitchFamily="49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itchFamily="34" charset="0"/>
              <a:ea typeface="幼圆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35050" y="6937375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数据库系统基础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5400" y="180340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573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63"/>
            <a:ext cx="9223058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59"/>
            <a:ext cx="9223058" cy="1654373"/>
          </a:xfrm>
        </p:spPr>
        <p:txBody>
          <a:bodyPr/>
          <a:lstStyle>
            <a:lvl1pPr marL="0" indent="0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8262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1784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654"/>
            <a:ext cx="9223058" cy="1461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6615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6270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7391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12"/>
            <a:ext cx="5413534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077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12"/>
            <a:ext cx="5413534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3114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654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4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sldNum="0" hdr="0" ftr="0" dt="0"/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3.tmp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3.tmp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image" Target="../media/image3.tmp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image" Target="../media/image3.tmp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63927" y="2032762"/>
            <a:ext cx="576580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37030" algn="l"/>
              </a:tabLst>
            </a:pPr>
            <a:r>
              <a:rPr sz="3600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sz="3600" b="1" spc="-5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3600" spc="-5" dirty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章	</a:t>
            </a:r>
            <a:r>
              <a:rPr sz="3600" spc="-5" dirty="0" err="1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数据库系统基本概念</a:t>
            </a:r>
            <a:endParaRPr lang="zh-CN" altLang="en-US" sz="3600" spc="-5" dirty="0">
              <a:solidFill>
                <a:schemeClr val="bg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6013" y="4210050"/>
            <a:ext cx="4252721" cy="1858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4073" y="5230621"/>
            <a:ext cx="3918585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</a:pP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学生登记表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(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学号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char(8),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姓名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char(10), 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性别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Char(2),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出生年月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datetime, </a:t>
            </a: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入学日  </a:t>
            </a: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期 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Datetime,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家庭住址 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Char(40)</a:t>
            </a:r>
            <a:r>
              <a:rPr sz="1600" b="1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5948" y="6238240"/>
            <a:ext cx="21507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展现的数据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视图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958" y="6219190"/>
            <a:ext cx="215074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数据的结构</a:t>
            </a:r>
            <a:r>
              <a:rPr sz="20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20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模式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527" y="955802"/>
            <a:ext cx="5103495" cy="3316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数据库系统的标准结构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800">
              <a:lnSpc>
                <a:spcPct val="100000"/>
              </a:lnSpc>
              <a:spcBef>
                <a:spcPts val="1985"/>
              </a:spcBef>
            </a:pPr>
            <a:r>
              <a:rPr sz="24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数据与数据的结构：模式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6050">
              <a:lnSpc>
                <a:spcPct val="100000"/>
              </a:lnSpc>
              <a:spcBef>
                <a:spcPts val="129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模式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(Schema)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8950" marR="236220">
              <a:lnSpc>
                <a:spcPct val="120000"/>
              </a:lnSpc>
              <a:spcBef>
                <a:spcPts val="95"/>
              </a:spcBef>
            </a:pPr>
            <a:r>
              <a:rPr sz="18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对数据库中数据所进行的一种结构性的描述  所观察到数据的结构信息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6050">
              <a:lnSpc>
                <a:spcPct val="100000"/>
              </a:lnSpc>
              <a:spcBef>
                <a:spcPts val="480"/>
              </a:spcBef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b="1" spc="-10" dirty="0">
                <a:latin typeface="Microsoft JhengHei" panose="020B0604030504040204" charset="-120"/>
                <a:cs typeface="Microsoft JhengHei" panose="020B0604030504040204" charset="-120"/>
              </a:rPr>
              <a:t>视图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(View)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8950">
              <a:lnSpc>
                <a:spcPts val="2155"/>
              </a:lnSpc>
              <a:spcBef>
                <a:spcPts val="525"/>
              </a:spcBef>
            </a:pPr>
            <a:r>
              <a:rPr sz="18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某一种表现形式下表现出来的数据库中的数据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527" y="955040"/>
            <a:ext cx="8585835" cy="2190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endParaRPr lang="en-US" altLang="zh-CN" sz="2800" b="1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635000" algn="l"/>
              </a:tabLst>
            </a:pP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1750">
              <a:lnSpc>
                <a:spcPct val="100000"/>
              </a:lnSpc>
              <a:spcBef>
                <a:spcPts val="1060"/>
              </a:spcBef>
            </a:pPr>
            <a:r>
              <a:rPr sz="2400" spc="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lang="zh-CN" altLang="en-US" sz="4000" b="1" spc="5" dirty="0">
                <a:latin typeface="Microsoft JhengHei" panose="020B0604030504040204" charset="-120"/>
                <a:cs typeface="Microsoft JhengHei" panose="020B0604030504040204" charset="-120"/>
              </a:rPr>
              <a:t>模式 </a:t>
            </a:r>
            <a:r>
              <a:rPr lang="en-US" altLang="zh-CN" sz="4000" b="1" spc="5" dirty="0">
                <a:latin typeface="Microsoft JhengHei" panose="020B0604030504040204" charset="-120"/>
                <a:cs typeface="Microsoft JhengHei" panose="020B0604030504040204" charset="-120"/>
              </a:rPr>
              <a:t>vs </a:t>
            </a:r>
            <a:r>
              <a:rPr lang="zh-CN" altLang="en-US" sz="4000" b="1" spc="5" dirty="0">
                <a:latin typeface="Microsoft JhengHei" panose="020B0604030504040204" charset="-120"/>
                <a:cs typeface="Microsoft JhengHei" panose="020B0604030504040204" charset="-120"/>
              </a:rPr>
              <a:t>数据</a:t>
            </a:r>
            <a:r>
              <a:rPr sz="4000" b="1" spc="5" dirty="0" err="1">
                <a:latin typeface="Microsoft JhengHei" panose="020B0604030504040204" charset="-120"/>
                <a:cs typeface="Microsoft JhengHei" panose="020B0604030504040204" charset="-120"/>
              </a:rPr>
              <a:t>模型</a:t>
            </a:r>
            <a:r>
              <a:rPr lang="en-US" altLang="zh-CN" sz="4000" b="1" spc="5" dirty="0">
                <a:latin typeface="Microsoft JhengHei" panose="020B0604030504040204" charset="-120"/>
                <a:cs typeface="Microsoft JhengHei" panose="020B0604030504040204" charset="-120"/>
              </a:rPr>
              <a:t> ?</a:t>
            </a:r>
          </a:p>
          <a:p>
            <a:pPr marL="31750">
              <a:lnSpc>
                <a:spcPct val="100000"/>
              </a:lnSpc>
              <a:spcBef>
                <a:spcPts val="1060"/>
              </a:spcBef>
            </a:pPr>
            <a:r>
              <a:rPr lang="en-US" altLang="zh-CN" sz="3200" b="1" spc="5" dirty="0">
                <a:latin typeface="Microsoft JhengHei" panose="020B0604030504040204" charset="-120"/>
                <a:cs typeface="Microsoft JhengHei" panose="020B0604030504040204" charset="-120"/>
              </a:rPr>
              <a:t>schema</a:t>
            </a:r>
            <a:r>
              <a:rPr lang="zh-CN" altLang="en-US" sz="3200" b="1" spc="5" dirty="0">
                <a:latin typeface="Microsoft JhengHei" panose="020B0604030504040204" charset="-120"/>
                <a:cs typeface="Microsoft JhengHei" panose="020B0604030504040204" charset="-120"/>
              </a:rPr>
              <a:t>， </a:t>
            </a:r>
            <a:r>
              <a:rPr lang="en-US" altLang="zh-CN" sz="3200" b="1" spc="5" dirty="0">
                <a:latin typeface="Microsoft JhengHei" panose="020B0604030504040204" charset="-120"/>
                <a:cs typeface="Microsoft JhengHei" panose="020B0604030504040204" charset="-120"/>
              </a:rPr>
              <a:t>data model</a:t>
            </a:r>
            <a:endParaRPr sz="32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7959" y="4589779"/>
            <a:ext cx="426339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模式</a:t>
            </a:r>
            <a:r>
              <a:rPr sz="16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6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03530" marR="5080" indent="50800">
              <a:lnSpc>
                <a:spcPct val="100000"/>
              </a:lnSpc>
              <a:tabLst>
                <a:tab pos="3401695" algn="l"/>
              </a:tabLst>
            </a:pP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学生登记表</a:t>
            </a:r>
            <a:r>
              <a:rPr sz="1600" b="1" dirty="0">
                <a:latin typeface="Arial" panose="020B0604020202020204"/>
                <a:cs typeface="Arial" panose="020B0604020202020204"/>
              </a:rPr>
              <a:t>(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学</a:t>
            </a: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号 </a:t>
            </a:r>
            <a:r>
              <a:rPr sz="1600" b="1" spc="10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char(8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)</a:t>
            </a:r>
            <a:r>
              <a:rPr sz="1600" b="1" dirty="0">
                <a:latin typeface="Arial" panose="020B0604020202020204"/>
                <a:cs typeface="Arial" panose="020B0604020202020204"/>
              </a:rPr>
              <a:t>,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15" dirty="0">
                <a:latin typeface="Microsoft JhengHei" panose="020B0604030504040204" charset="-120"/>
                <a:cs typeface="Microsoft JhengHei" panose="020B0604030504040204" charset="-120"/>
              </a:rPr>
              <a:t>姓</a:t>
            </a: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名	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char(10</a:t>
            </a:r>
            <a:r>
              <a:rPr sz="1600" b="1" spc="5" dirty="0">
                <a:latin typeface="Arial" panose="020B0604020202020204"/>
                <a:cs typeface="Arial" panose="020B0604020202020204"/>
              </a:rPr>
              <a:t>)</a:t>
            </a:r>
            <a:r>
              <a:rPr sz="1600" b="1" dirty="0">
                <a:latin typeface="Arial" panose="020B0604020202020204"/>
                <a:cs typeface="Arial" panose="020B0604020202020204"/>
              </a:rPr>
              <a:t>, 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性别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Char(2),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出生年月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datetime, </a:t>
            </a: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入学日  </a:t>
            </a: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期 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Datetime,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家庭住址 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Char(40)</a:t>
            </a:r>
            <a:r>
              <a:rPr sz="1600" b="1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)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模式</a:t>
            </a:r>
            <a:r>
              <a:rPr sz="1600" b="1" spc="5" dirty="0">
                <a:solidFill>
                  <a:srgbClr val="FF0065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6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03530" marR="63500" indent="-5715">
              <a:lnSpc>
                <a:spcPct val="100000"/>
              </a:lnSpc>
              <a:tabLst>
                <a:tab pos="3344545" algn="l"/>
              </a:tabLst>
            </a:pP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学生成绩单</a:t>
            </a:r>
            <a:r>
              <a:rPr sz="1600" b="1" dirty="0">
                <a:latin typeface="Arial" panose="020B0604020202020204"/>
                <a:cs typeface="Arial" panose="020B0604020202020204"/>
              </a:rPr>
              <a:t>( </a:t>
            </a: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学</a:t>
            </a: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号 </a:t>
            </a:r>
            <a:r>
              <a:rPr sz="1600" b="1" spc="11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char(8)</a:t>
            </a:r>
            <a:r>
              <a:rPr sz="1600" b="1" dirty="0">
                <a:latin typeface="Arial" panose="020B0604020202020204"/>
                <a:cs typeface="Arial" panose="020B0604020202020204"/>
              </a:rPr>
              <a:t>,</a:t>
            </a:r>
            <a:r>
              <a:rPr sz="16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姓</a:t>
            </a:r>
            <a:r>
              <a:rPr sz="1600" b="1" dirty="0">
                <a:latin typeface="Microsoft JhengHei" panose="020B0604030504040204" charset="-120"/>
                <a:cs typeface="Microsoft JhengHei" panose="020B0604030504040204" charset="-120"/>
              </a:rPr>
              <a:t>名	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char(10), 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班级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Char(6),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课程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char(40), </a:t>
            </a: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学期 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Chae(4), </a:t>
            </a:r>
            <a:r>
              <a:rPr sz="1600" b="1" spc="5" dirty="0">
                <a:latin typeface="Microsoft JhengHei" panose="020B0604030504040204" charset="-120"/>
                <a:cs typeface="Microsoft JhengHei" panose="020B0604030504040204" charset="-120"/>
              </a:rPr>
              <a:t>成绩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Number</a:t>
            </a:r>
            <a:r>
              <a:rPr sz="16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latin typeface="Arial" panose="020B0604020202020204"/>
                <a:cs typeface="Arial" panose="020B0604020202020204"/>
              </a:rPr>
              <a:t>)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4771" y="5021529"/>
            <a:ext cx="233553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1315">
              <a:lnSpc>
                <a:spcPct val="100000"/>
              </a:lnSpc>
            </a:pPr>
            <a:r>
              <a:rPr sz="16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关系模型：  </a:t>
            </a:r>
            <a:r>
              <a:rPr sz="1600" b="1" spc="-15" dirty="0">
                <a:latin typeface="Arial" panose="020B0604020202020204"/>
                <a:cs typeface="Arial" panose="020B0604020202020204"/>
              </a:rPr>
              <a:t>Table/Relation 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Relation</a:t>
            </a:r>
            <a:r>
              <a:rPr sz="16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Arial" panose="020B0604020202020204"/>
                <a:cs typeface="Arial" panose="020B0604020202020204"/>
              </a:rPr>
              <a:t>Calculation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 panose="020B0604020202020204"/>
                <a:cs typeface="Arial" panose="020B0604020202020204"/>
              </a:rPr>
              <a:t>Constraints about</a:t>
            </a:r>
            <a:r>
              <a:rPr sz="16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b="1" spc="-30" dirty="0">
                <a:latin typeface="Arial" panose="020B0604020202020204"/>
                <a:cs typeface="Arial" panose="020B0604020202020204"/>
              </a:rPr>
              <a:t>Table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6223" y="5373623"/>
            <a:ext cx="1708150" cy="76200"/>
          </a:xfrm>
          <a:custGeom>
            <a:avLst/>
            <a:gdLst/>
            <a:ahLst/>
            <a:cxnLst/>
            <a:rect l="l" t="t" r="r" b="b"/>
            <a:pathLst>
              <a:path w="1708150" h="76200">
                <a:moveTo>
                  <a:pt x="1644395" y="44958"/>
                </a:moveTo>
                <a:lnTo>
                  <a:pt x="1644395" y="32004"/>
                </a:lnTo>
                <a:lnTo>
                  <a:pt x="0" y="32004"/>
                </a:lnTo>
                <a:lnTo>
                  <a:pt x="0" y="44958"/>
                </a:lnTo>
                <a:lnTo>
                  <a:pt x="1644395" y="44958"/>
                </a:lnTo>
                <a:close/>
              </a:path>
              <a:path w="1708150" h="76200">
                <a:moveTo>
                  <a:pt x="1707642" y="38100"/>
                </a:moveTo>
                <a:lnTo>
                  <a:pt x="1631442" y="0"/>
                </a:lnTo>
                <a:lnTo>
                  <a:pt x="1631442" y="32004"/>
                </a:lnTo>
                <a:lnTo>
                  <a:pt x="1644395" y="32004"/>
                </a:lnTo>
                <a:lnTo>
                  <a:pt x="1644395" y="69723"/>
                </a:lnTo>
                <a:lnTo>
                  <a:pt x="1707642" y="38100"/>
                </a:lnTo>
                <a:close/>
              </a:path>
              <a:path w="1708150" h="76200">
                <a:moveTo>
                  <a:pt x="1644395" y="69723"/>
                </a:moveTo>
                <a:lnTo>
                  <a:pt x="1644395" y="44958"/>
                </a:lnTo>
                <a:lnTo>
                  <a:pt x="1631442" y="44958"/>
                </a:lnTo>
                <a:lnTo>
                  <a:pt x="1631442" y="76200"/>
                </a:lnTo>
                <a:lnTo>
                  <a:pt x="1644395" y="6972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527" y="955040"/>
            <a:ext cx="8585835" cy="341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数据库系统的标准结构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800">
              <a:lnSpc>
                <a:spcPct val="100000"/>
              </a:lnSpc>
              <a:spcBef>
                <a:spcPts val="1985"/>
              </a:spcBef>
            </a:pPr>
            <a:r>
              <a:rPr sz="24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24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模式 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与</a:t>
            </a:r>
            <a:r>
              <a:rPr sz="2400" b="1" spc="-4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模式的结构：数据模型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1750">
              <a:lnSpc>
                <a:spcPct val="100000"/>
              </a:lnSpc>
              <a:spcBef>
                <a:spcPts val="1060"/>
              </a:spcBef>
            </a:pPr>
            <a:r>
              <a:rPr sz="2400" spc="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400" b="1" spc="5" dirty="0">
                <a:latin typeface="Microsoft JhengHei" panose="020B0604030504040204" charset="-120"/>
                <a:cs typeface="Microsoft JhengHei" panose="020B0604030504040204" charset="-120"/>
              </a:rPr>
              <a:t>数据模型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2300">
              <a:lnSpc>
                <a:spcPct val="100000"/>
              </a:lnSpc>
              <a:spcBef>
                <a:spcPts val="1055"/>
              </a:spcBef>
            </a:pPr>
            <a:r>
              <a:rPr sz="18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800" spc="-1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规定模式统一描述方式的模型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2300">
              <a:lnSpc>
                <a:spcPct val="100000"/>
              </a:lnSpc>
            </a:pPr>
            <a:r>
              <a:rPr sz="18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800" spc="-11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数据模型是对模式本身结构的抽象，模式是对数据本身结构形式的抽象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8105">
              <a:lnSpc>
                <a:spcPct val="100000"/>
              </a:lnSpc>
              <a:spcBef>
                <a:spcPts val="840"/>
              </a:spcBef>
            </a:pPr>
            <a:r>
              <a:rPr sz="24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比如：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13410" marR="5080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• 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关系模型中的所有模式都可为抽象表</a:t>
            </a:r>
            <a:r>
              <a:rPr sz="1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(Table)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的形式，而每一个具体的模式都是  </a:t>
            </a:r>
            <a:r>
              <a:rPr sz="18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拥有不同列名的具体的表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323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66527" y="955802"/>
            <a:ext cx="8778754" cy="3814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数据库系统的标准结构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800">
              <a:lnSpc>
                <a:spcPct val="100000"/>
              </a:lnSpc>
              <a:spcBef>
                <a:spcPts val="1985"/>
              </a:spcBef>
            </a:pP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三级模式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三级视图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ct val="100000"/>
              </a:lnSpc>
              <a:spcBef>
                <a:spcPts val="250"/>
              </a:spcBef>
              <a:tabLst>
                <a:tab pos="1954530" algn="l"/>
                <a:tab pos="2431415" algn="l"/>
              </a:tabLst>
            </a:pPr>
            <a:r>
              <a:rPr sz="32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Schema	</a:t>
            </a:r>
            <a:r>
              <a:rPr sz="32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	(External)</a:t>
            </a:r>
            <a:r>
              <a:rPr sz="3200" b="1" spc="-1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View</a:t>
            </a:r>
            <a:endParaRPr lang="en-US" altLang="zh-CN" sz="3200" b="1" spc="-20" dirty="0">
              <a:solidFill>
                <a:srgbClr val="3333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ct val="100000"/>
              </a:lnSpc>
              <a:spcBef>
                <a:spcPts val="250"/>
              </a:spcBef>
              <a:tabLst>
                <a:tab pos="1954530" algn="l"/>
                <a:tab pos="2431415" algn="l"/>
              </a:tabLst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2150"/>
              </a:lnSpc>
              <a:tabLst>
                <a:tab pos="2488565" algn="l"/>
              </a:tabLst>
            </a:pPr>
            <a:endParaRPr lang="en-US" altLang="zh-CN" sz="3200" b="1" dirty="0">
              <a:solidFill>
                <a:srgbClr val="FF006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2150"/>
              </a:lnSpc>
              <a:tabLst>
                <a:tab pos="2488565" algn="l"/>
              </a:tabLst>
            </a:pPr>
            <a:r>
              <a:rPr sz="32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Schema	</a:t>
            </a:r>
            <a:r>
              <a:rPr sz="32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  </a:t>
            </a:r>
            <a:r>
              <a:rPr sz="32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3200" b="1" spc="-8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View</a:t>
            </a:r>
            <a:endParaRPr lang="en-US" altLang="zh-CN" sz="3200" b="1" spc="-20" dirty="0">
              <a:solidFill>
                <a:srgbClr val="3333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2150"/>
              </a:lnSpc>
              <a:tabLst>
                <a:tab pos="2488565" algn="l"/>
              </a:tabLst>
            </a:pPr>
            <a:endParaRPr lang="en-US" altLang="zh-CN" sz="3200" b="1" spc="-20" dirty="0">
              <a:solidFill>
                <a:srgbClr val="3333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2150"/>
              </a:lnSpc>
              <a:tabLst>
                <a:tab pos="2488565" algn="l"/>
              </a:tabLst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2140"/>
              </a:lnSpc>
              <a:tabLst>
                <a:tab pos="2018030" algn="l"/>
              </a:tabLst>
            </a:pPr>
            <a:endParaRPr lang="en-US" altLang="zh-CN" sz="3200" b="1" spc="-5" dirty="0">
              <a:solidFill>
                <a:srgbClr val="FF006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ts val="2140"/>
              </a:lnSpc>
              <a:tabLst>
                <a:tab pos="2018030" algn="l"/>
              </a:tabLst>
            </a:pPr>
            <a:r>
              <a:rPr sz="32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3200" b="1" spc="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Schema	</a:t>
            </a:r>
            <a:r>
              <a:rPr sz="32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  </a:t>
            </a:r>
            <a:r>
              <a:rPr sz="32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3200" b="1" spc="36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View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0031" y="4101846"/>
            <a:ext cx="6808469" cy="27393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4697" y="4098797"/>
            <a:ext cx="6821805" cy="2746375"/>
          </a:xfrm>
          <a:custGeom>
            <a:avLst/>
            <a:gdLst/>
            <a:ahLst/>
            <a:cxnLst/>
            <a:rect l="l" t="t" r="r" b="b"/>
            <a:pathLst>
              <a:path w="6821805" h="2746375">
                <a:moveTo>
                  <a:pt x="6821424" y="2746248"/>
                </a:moveTo>
                <a:lnTo>
                  <a:pt x="6821424" y="0"/>
                </a:lnTo>
                <a:lnTo>
                  <a:pt x="0" y="0"/>
                </a:lnTo>
                <a:lnTo>
                  <a:pt x="0" y="2746248"/>
                </a:lnTo>
                <a:lnTo>
                  <a:pt x="4572" y="2746248"/>
                </a:lnTo>
                <a:lnTo>
                  <a:pt x="4572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6811517" y="9905"/>
                </a:lnTo>
                <a:lnTo>
                  <a:pt x="6811517" y="5334"/>
                </a:lnTo>
                <a:lnTo>
                  <a:pt x="6816852" y="9905"/>
                </a:lnTo>
                <a:lnTo>
                  <a:pt x="6816852" y="2746248"/>
                </a:lnTo>
                <a:lnTo>
                  <a:pt x="6821424" y="2746248"/>
                </a:lnTo>
                <a:close/>
              </a:path>
              <a:path w="6821805" h="2746375">
                <a:moveTo>
                  <a:pt x="9143" y="9906"/>
                </a:moveTo>
                <a:lnTo>
                  <a:pt x="9143" y="5334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6821805" h="2746375">
                <a:moveTo>
                  <a:pt x="9143" y="2737104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2737104"/>
                </a:lnTo>
                <a:lnTo>
                  <a:pt x="9143" y="2737104"/>
                </a:lnTo>
                <a:close/>
              </a:path>
              <a:path w="6821805" h="2746375">
                <a:moveTo>
                  <a:pt x="6816852" y="2737104"/>
                </a:moveTo>
                <a:lnTo>
                  <a:pt x="4572" y="2737104"/>
                </a:lnTo>
                <a:lnTo>
                  <a:pt x="9143" y="2741676"/>
                </a:lnTo>
                <a:lnTo>
                  <a:pt x="9143" y="2746248"/>
                </a:lnTo>
                <a:lnTo>
                  <a:pt x="6811517" y="2746248"/>
                </a:lnTo>
                <a:lnTo>
                  <a:pt x="6811517" y="2741676"/>
                </a:lnTo>
                <a:lnTo>
                  <a:pt x="6816852" y="2737104"/>
                </a:lnTo>
                <a:close/>
              </a:path>
              <a:path w="6821805" h="2746375">
                <a:moveTo>
                  <a:pt x="9143" y="2746248"/>
                </a:moveTo>
                <a:lnTo>
                  <a:pt x="9143" y="2741676"/>
                </a:lnTo>
                <a:lnTo>
                  <a:pt x="4572" y="2737104"/>
                </a:lnTo>
                <a:lnTo>
                  <a:pt x="4572" y="2746248"/>
                </a:lnTo>
                <a:lnTo>
                  <a:pt x="9143" y="2746248"/>
                </a:lnTo>
                <a:close/>
              </a:path>
              <a:path w="6821805" h="2746375">
                <a:moveTo>
                  <a:pt x="6816852" y="9905"/>
                </a:moveTo>
                <a:lnTo>
                  <a:pt x="6811517" y="5334"/>
                </a:lnTo>
                <a:lnTo>
                  <a:pt x="6811517" y="9905"/>
                </a:lnTo>
                <a:lnTo>
                  <a:pt x="6816852" y="9905"/>
                </a:lnTo>
                <a:close/>
              </a:path>
              <a:path w="6821805" h="2746375">
                <a:moveTo>
                  <a:pt x="6816852" y="2737104"/>
                </a:moveTo>
                <a:lnTo>
                  <a:pt x="6816852" y="9905"/>
                </a:lnTo>
                <a:lnTo>
                  <a:pt x="6811517" y="9905"/>
                </a:lnTo>
                <a:lnTo>
                  <a:pt x="6811518" y="2737104"/>
                </a:lnTo>
                <a:lnTo>
                  <a:pt x="6816852" y="2737104"/>
                </a:lnTo>
                <a:close/>
              </a:path>
              <a:path w="6821805" h="2746375">
                <a:moveTo>
                  <a:pt x="6816852" y="2746248"/>
                </a:moveTo>
                <a:lnTo>
                  <a:pt x="6816852" y="2737104"/>
                </a:lnTo>
                <a:lnTo>
                  <a:pt x="6811517" y="2741676"/>
                </a:lnTo>
                <a:lnTo>
                  <a:pt x="6811517" y="2746248"/>
                </a:lnTo>
                <a:lnTo>
                  <a:pt x="6816852" y="274624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08125" y="5969000"/>
            <a:ext cx="73787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 marR="5080" indent="-13970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Internal  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View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2330" y="5969000"/>
            <a:ext cx="1020444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735" marR="5080" indent="-28067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Conceptual  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View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9605" y="5954509"/>
            <a:ext cx="9194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5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(External)  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View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2393" y="4371847"/>
            <a:ext cx="73787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 marR="5080" indent="-1778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Internal 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Schema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4970" y="4371847"/>
            <a:ext cx="1156335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60" marR="5080" indent="-226695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(Conceptual) 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Schema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7022" y="4371847"/>
            <a:ext cx="78359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 marR="5080" indent="-4064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External 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Schema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6527" y="955802"/>
            <a:ext cx="7603490" cy="3031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数据库系统的标准结构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800">
              <a:lnSpc>
                <a:spcPct val="100000"/>
              </a:lnSpc>
              <a:spcBef>
                <a:spcPts val="1985"/>
              </a:spcBef>
            </a:pP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三级模式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三级视图</a:t>
            </a: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13665">
              <a:lnSpc>
                <a:spcPct val="100000"/>
              </a:lnSpc>
              <a:spcBef>
                <a:spcPts val="250"/>
              </a:spcBef>
              <a:tabLst>
                <a:tab pos="1954530" algn="l"/>
                <a:tab pos="2431415" algn="l"/>
              </a:tabLst>
            </a:pP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Schema	</a:t>
            </a:r>
            <a:r>
              <a:rPr sz="1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	(External)</a:t>
            </a:r>
            <a:r>
              <a:rPr sz="1800" b="1" spc="-1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View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399415">
              <a:lnSpc>
                <a:spcPts val="2150"/>
              </a:lnSpc>
              <a:spcBef>
                <a:spcPts val="15"/>
              </a:spcBef>
            </a:pP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某一用户能够看到与处理的数据</a:t>
            </a:r>
            <a:r>
              <a:rPr sz="1800" b="1" u="sng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的结构描述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13665">
              <a:lnSpc>
                <a:spcPts val="2150"/>
              </a:lnSpc>
              <a:tabLst>
                <a:tab pos="2488565" algn="l"/>
              </a:tabLst>
            </a:pP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(Conceptual)</a:t>
            </a: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Schema	</a:t>
            </a:r>
            <a:r>
              <a:rPr sz="1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  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1800" b="1" spc="-8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View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456565" marR="1209040">
              <a:lnSpc>
                <a:spcPct val="100000"/>
              </a:lnSpc>
              <a:spcBef>
                <a:spcPts val="15"/>
              </a:spcBef>
            </a:pP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从全局角度理解</a:t>
            </a:r>
            <a:r>
              <a:rPr sz="18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管理的数据</a:t>
            </a:r>
            <a:r>
              <a:rPr sz="1800" b="1" u="sng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的结构描述</a:t>
            </a:r>
            <a:r>
              <a:rPr sz="18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8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含相应的关联约束  </a:t>
            </a:r>
            <a:r>
              <a:rPr sz="18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体现在数据之间的内在本质联系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13665">
              <a:lnSpc>
                <a:spcPts val="2140"/>
              </a:lnSpc>
              <a:tabLst>
                <a:tab pos="2018030" algn="l"/>
              </a:tabLst>
            </a:pP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1800" b="1" spc="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Schema	</a:t>
            </a:r>
            <a:r>
              <a:rPr sz="1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  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1800" b="1" spc="36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View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399415">
              <a:lnSpc>
                <a:spcPts val="2155"/>
              </a:lnSpc>
              <a:spcBef>
                <a:spcPts val="15"/>
              </a:spcBef>
            </a:pPr>
            <a:r>
              <a:rPr sz="18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存储在介质上的数据</a:t>
            </a:r>
            <a:r>
              <a:rPr sz="1800" b="1" u="sng" spc="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的结构描述</a:t>
            </a:r>
            <a:r>
              <a:rPr sz="1800" b="1" spc="5" dirty="0" err="1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，含存储</a:t>
            </a:r>
            <a:r>
              <a:rPr lang="zh-CN" altLang="en-US" sz="18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路径</a:t>
            </a:r>
            <a:r>
              <a:rPr sz="18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、存储方式</a:t>
            </a:r>
            <a:r>
              <a:rPr sz="18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 、索引方式等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996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42223" y="4068317"/>
            <a:ext cx="6813042" cy="2735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9175" y="4062221"/>
            <a:ext cx="6821805" cy="2747010"/>
          </a:xfrm>
          <a:custGeom>
            <a:avLst/>
            <a:gdLst/>
            <a:ahLst/>
            <a:cxnLst/>
            <a:rect l="l" t="t" r="r" b="b"/>
            <a:pathLst>
              <a:path w="6821805" h="2747009">
                <a:moveTo>
                  <a:pt x="6821424" y="2747010"/>
                </a:moveTo>
                <a:lnTo>
                  <a:pt x="6821424" y="0"/>
                </a:lnTo>
                <a:lnTo>
                  <a:pt x="0" y="0"/>
                </a:lnTo>
                <a:lnTo>
                  <a:pt x="0" y="2747010"/>
                </a:lnTo>
                <a:lnTo>
                  <a:pt x="4572" y="2747010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6811517" y="9906"/>
                </a:lnTo>
                <a:lnTo>
                  <a:pt x="6811517" y="5334"/>
                </a:lnTo>
                <a:lnTo>
                  <a:pt x="6816089" y="9906"/>
                </a:lnTo>
                <a:lnTo>
                  <a:pt x="6816089" y="2747010"/>
                </a:lnTo>
                <a:lnTo>
                  <a:pt x="6821424" y="2747010"/>
                </a:lnTo>
                <a:close/>
              </a:path>
              <a:path w="6821805" h="2747009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6821805" h="2747009">
                <a:moveTo>
                  <a:pt x="9143" y="2737104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2737104"/>
                </a:lnTo>
                <a:lnTo>
                  <a:pt x="9143" y="2737104"/>
                </a:lnTo>
                <a:close/>
              </a:path>
              <a:path w="6821805" h="2747009">
                <a:moveTo>
                  <a:pt x="6816089" y="2737104"/>
                </a:moveTo>
                <a:lnTo>
                  <a:pt x="4571" y="2737104"/>
                </a:lnTo>
                <a:lnTo>
                  <a:pt x="9143" y="2741676"/>
                </a:lnTo>
                <a:lnTo>
                  <a:pt x="9144" y="2747010"/>
                </a:lnTo>
                <a:lnTo>
                  <a:pt x="6811517" y="2747010"/>
                </a:lnTo>
                <a:lnTo>
                  <a:pt x="6811517" y="2741676"/>
                </a:lnTo>
                <a:lnTo>
                  <a:pt x="6816089" y="2737104"/>
                </a:lnTo>
                <a:close/>
              </a:path>
              <a:path w="6821805" h="2747009">
                <a:moveTo>
                  <a:pt x="9144" y="2747010"/>
                </a:moveTo>
                <a:lnTo>
                  <a:pt x="9143" y="2741676"/>
                </a:lnTo>
                <a:lnTo>
                  <a:pt x="4571" y="2737104"/>
                </a:lnTo>
                <a:lnTo>
                  <a:pt x="4572" y="2747010"/>
                </a:lnTo>
                <a:lnTo>
                  <a:pt x="9144" y="2747010"/>
                </a:lnTo>
                <a:close/>
              </a:path>
              <a:path w="6821805" h="2747009">
                <a:moveTo>
                  <a:pt x="6816089" y="9906"/>
                </a:moveTo>
                <a:lnTo>
                  <a:pt x="6811517" y="5334"/>
                </a:lnTo>
                <a:lnTo>
                  <a:pt x="6811517" y="9906"/>
                </a:lnTo>
                <a:lnTo>
                  <a:pt x="6816089" y="9906"/>
                </a:lnTo>
                <a:close/>
              </a:path>
              <a:path w="6821805" h="2747009">
                <a:moveTo>
                  <a:pt x="6816089" y="2737104"/>
                </a:moveTo>
                <a:lnTo>
                  <a:pt x="6816089" y="9906"/>
                </a:lnTo>
                <a:lnTo>
                  <a:pt x="6811517" y="9906"/>
                </a:lnTo>
                <a:lnTo>
                  <a:pt x="6811517" y="2737104"/>
                </a:lnTo>
                <a:lnTo>
                  <a:pt x="6816089" y="2737104"/>
                </a:lnTo>
                <a:close/>
              </a:path>
              <a:path w="6821805" h="2747009">
                <a:moveTo>
                  <a:pt x="6816089" y="2747010"/>
                </a:moveTo>
                <a:lnTo>
                  <a:pt x="6816089" y="2737104"/>
                </a:lnTo>
                <a:lnTo>
                  <a:pt x="6811517" y="2741676"/>
                </a:lnTo>
                <a:lnTo>
                  <a:pt x="6811517" y="2747010"/>
                </a:lnTo>
                <a:lnTo>
                  <a:pt x="6816089" y="274701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2591" y="5932423"/>
            <a:ext cx="73787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 marR="5080" indent="-13970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Internal  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View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4083" y="5917933"/>
            <a:ext cx="9194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2570" marR="5080" indent="-230505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(External)  </a:t>
            </a: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View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134" y="4335271"/>
            <a:ext cx="73787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 marR="5080" indent="-1778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Internal 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Schema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9473" y="4335271"/>
            <a:ext cx="115633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(Conceptual)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5800" y="4579111"/>
            <a:ext cx="70294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Schema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1525" y="4335271"/>
            <a:ext cx="78359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 marR="5080" indent="-4064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External 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Schema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94439" y="4683252"/>
            <a:ext cx="173990" cy="311150"/>
          </a:xfrm>
          <a:custGeom>
            <a:avLst/>
            <a:gdLst/>
            <a:ahLst/>
            <a:cxnLst/>
            <a:rect l="l" t="t" r="r" b="b"/>
            <a:pathLst>
              <a:path w="173989" h="311150">
                <a:moveTo>
                  <a:pt x="0" y="0"/>
                </a:moveTo>
                <a:lnTo>
                  <a:pt x="0" y="310896"/>
                </a:lnTo>
                <a:lnTo>
                  <a:pt x="173736" y="310896"/>
                </a:lnTo>
                <a:lnTo>
                  <a:pt x="173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9867" y="4678679"/>
            <a:ext cx="182880" cy="321310"/>
          </a:xfrm>
          <a:custGeom>
            <a:avLst/>
            <a:gdLst/>
            <a:ahLst/>
            <a:cxnLst/>
            <a:rect l="l" t="t" r="r" b="b"/>
            <a:pathLst>
              <a:path w="182879" h="321310">
                <a:moveTo>
                  <a:pt x="182879" y="320801"/>
                </a:moveTo>
                <a:lnTo>
                  <a:pt x="182879" y="0"/>
                </a:lnTo>
                <a:lnTo>
                  <a:pt x="0" y="0"/>
                </a:lnTo>
                <a:lnTo>
                  <a:pt x="0" y="320801"/>
                </a:lnTo>
                <a:lnTo>
                  <a:pt x="4572" y="320801"/>
                </a:lnTo>
                <a:lnTo>
                  <a:pt x="4572" y="9143"/>
                </a:lnTo>
                <a:lnTo>
                  <a:pt x="9905" y="4571"/>
                </a:lnTo>
                <a:lnTo>
                  <a:pt x="9905" y="9143"/>
                </a:lnTo>
                <a:lnTo>
                  <a:pt x="172974" y="9143"/>
                </a:lnTo>
                <a:lnTo>
                  <a:pt x="172974" y="4571"/>
                </a:lnTo>
                <a:lnTo>
                  <a:pt x="178307" y="9143"/>
                </a:lnTo>
                <a:lnTo>
                  <a:pt x="178307" y="320801"/>
                </a:lnTo>
                <a:lnTo>
                  <a:pt x="182879" y="320801"/>
                </a:lnTo>
                <a:close/>
              </a:path>
              <a:path w="182879" h="321310">
                <a:moveTo>
                  <a:pt x="9905" y="9143"/>
                </a:moveTo>
                <a:lnTo>
                  <a:pt x="9905" y="4571"/>
                </a:lnTo>
                <a:lnTo>
                  <a:pt x="4572" y="9143"/>
                </a:lnTo>
                <a:lnTo>
                  <a:pt x="9905" y="9143"/>
                </a:lnTo>
                <a:close/>
              </a:path>
              <a:path w="182879" h="321310">
                <a:moveTo>
                  <a:pt x="9905" y="310895"/>
                </a:moveTo>
                <a:lnTo>
                  <a:pt x="9905" y="9143"/>
                </a:lnTo>
                <a:lnTo>
                  <a:pt x="4572" y="9143"/>
                </a:lnTo>
                <a:lnTo>
                  <a:pt x="4572" y="310895"/>
                </a:lnTo>
                <a:lnTo>
                  <a:pt x="9905" y="310895"/>
                </a:lnTo>
                <a:close/>
              </a:path>
              <a:path w="182879" h="321310">
                <a:moveTo>
                  <a:pt x="178307" y="310895"/>
                </a:moveTo>
                <a:lnTo>
                  <a:pt x="4572" y="310895"/>
                </a:lnTo>
                <a:lnTo>
                  <a:pt x="9905" y="315467"/>
                </a:lnTo>
                <a:lnTo>
                  <a:pt x="9905" y="320801"/>
                </a:lnTo>
                <a:lnTo>
                  <a:pt x="172974" y="320801"/>
                </a:lnTo>
                <a:lnTo>
                  <a:pt x="172974" y="315467"/>
                </a:lnTo>
                <a:lnTo>
                  <a:pt x="178307" y="310895"/>
                </a:lnTo>
                <a:close/>
              </a:path>
              <a:path w="182879" h="321310">
                <a:moveTo>
                  <a:pt x="9905" y="320801"/>
                </a:moveTo>
                <a:lnTo>
                  <a:pt x="9905" y="315467"/>
                </a:lnTo>
                <a:lnTo>
                  <a:pt x="4572" y="310895"/>
                </a:lnTo>
                <a:lnTo>
                  <a:pt x="4572" y="320801"/>
                </a:lnTo>
                <a:lnTo>
                  <a:pt x="9905" y="320801"/>
                </a:lnTo>
                <a:close/>
              </a:path>
              <a:path w="182879" h="321310">
                <a:moveTo>
                  <a:pt x="178307" y="9143"/>
                </a:moveTo>
                <a:lnTo>
                  <a:pt x="172974" y="4571"/>
                </a:lnTo>
                <a:lnTo>
                  <a:pt x="172974" y="9143"/>
                </a:lnTo>
                <a:lnTo>
                  <a:pt x="178307" y="9143"/>
                </a:lnTo>
                <a:close/>
              </a:path>
              <a:path w="182879" h="321310">
                <a:moveTo>
                  <a:pt x="178307" y="310895"/>
                </a:moveTo>
                <a:lnTo>
                  <a:pt x="178307" y="9143"/>
                </a:lnTo>
                <a:lnTo>
                  <a:pt x="172974" y="9143"/>
                </a:lnTo>
                <a:lnTo>
                  <a:pt x="172974" y="310895"/>
                </a:lnTo>
                <a:lnTo>
                  <a:pt x="178307" y="310895"/>
                </a:lnTo>
                <a:close/>
              </a:path>
              <a:path w="182879" h="321310">
                <a:moveTo>
                  <a:pt x="178307" y="320801"/>
                </a:moveTo>
                <a:lnTo>
                  <a:pt x="178307" y="310895"/>
                </a:lnTo>
                <a:lnTo>
                  <a:pt x="172974" y="315467"/>
                </a:lnTo>
                <a:lnTo>
                  <a:pt x="172974" y="320801"/>
                </a:lnTo>
                <a:lnTo>
                  <a:pt x="178307" y="32080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4439" y="5010150"/>
            <a:ext cx="173990" cy="311150"/>
          </a:xfrm>
          <a:custGeom>
            <a:avLst/>
            <a:gdLst/>
            <a:ahLst/>
            <a:cxnLst/>
            <a:rect l="l" t="t" r="r" b="b"/>
            <a:pathLst>
              <a:path w="173989" h="311150">
                <a:moveTo>
                  <a:pt x="0" y="0"/>
                </a:moveTo>
                <a:lnTo>
                  <a:pt x="0" y="310896"/>
                </a:lnTo>
                <a:lnTo>
                  <a:pt x="173736" y="310896"/>
                </a:lnTo>
                <a:lnTo>
                  <a:pt x="173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9867" y="5005578"/>
            <a:ext cx="182880" cy="321310"/>
          </a:xfrm>
          <a:custGeom>
            <a:avLst/>
            <a:gdLst/>
            <a:ahLst/>
            <a:cxnLst/>
            <a:rect l="l" t="t" r="r" b="b"/>
            <a:pathLst>
              <a:path w="182879" h="321310">
                <a:moveTo>
                  <a:pt x="182879" y="320801"/>
                </a:moveTo>
                <a:lnTo>
                  <a:pt x="182879" y="0"/>
                </a:lnTo>
                <a:lnTo>
                  <a:pt x="0" y="0"/>
                </a:lnTo>
                <a:lnTo>
                  <a:pt x="0" y="320801"/>
                </a:lnTo>
                <a:lnTo>
                  <a:pt x="4572" y="320801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72974" y="9144"/>
                </a:lnTo>
                <a:lnTo>
                  <a:pt x="172974" y="4572"/>
                </a:lnTo>
                <a:lnTo>
                  <a:pt x="178307" y="9144"/>
                </a:lnTo>
                <a:lnTo>
                  <a:pt x="178307" y="320801"/>
                </a:lnTo>
                <a:lnTo>
                  <a:pt x="182879" y="320801"/>
                </a:lnTo>
                <a:close/>
              </a:path>
              <a:path w="182879" h="321310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182879" h="321310">
                <a:moveTo>
                  <a:pt x="9905" y="310896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310896"/>
                </a:lnTo>
                <a:lnTo>
                  <a:pt x="9905" y="310896"/>
                </a:lnTo>
                <a:close/>
              </a:path>
              <a:path w="182879" h="321310">
                <a:moveTo>
                  <a:pt x="178307" y="310896"/>
                </a:moveTo>
                <a:lnTo>
                  <a:pt x="4572" y="310896"/>
                </a:lnTo>
                <a:lnTo>
                  <a:pt x="9905" y="315468"/>
                </a:lnTo>
                <a:lnTo>
                  <a:pt x="9905" y="320801"/>
                </a:lnTo>
                <a:lnTo>
                  <a:pt x="172974" y="320801"/>
                </a:lnTo>
                <a:lnTo>
                  <a:pt x="172974" y="315468"/>
                </a:lnTo>
                <a:lnTo>
                  <a:pt x="178307" y="310896"/>
                </a:lnTo>
                <a:close/>
              </a:path>
              <a:path w="182879" h="321310">
                <a:moveTo>
                  <a:pt x="9905" y="320801"/>
                </a:moveTo>
                <a:lnTo>
                  <a:pt x="9905" y="315468"/>
                </a:lnTo>
                <a:lnTo>
                  <a:pt x="4572" y="310896"/>
                </a:lnTo>
                <a:lnTo>
                  <a:pt x="4572" y="320801"/>
                </a:lnTo>
                <a:lnTo>
                  <a:pt x="9905" y="320801"/>
                </a:lnTo>
                <a:close/>
              </a:path>
              <a:path w="182879" h="321310">
                <a:moveTo>
                  <a:pt x="178307" y="9144"/>
                </a:moveTo>
                <a:lnTo>
                  <a:pt x="172974" y="4572"/>
                </a:lnTo>
                <a:lnTo>
                  <a:pt x="172974" y="9144"/>
                </a:lnTo>
                <a:lnTo>
                  <a:pt x="178307" y="9144"/>
                </a:lnTo>
                <a:close/>
              </a:path>
              <a:path w="182879" h="321310">
                <a:moveTo>
                  <a:pt x="178307" y="310896"/>
                </a:moveTo>
                <a:lnTo>
                  <a:pt x="178307" y="9144"/>
                </a:lnTo>
                <a:lnTo>
                  <a:pt x="172974" y="9144"/>
                </a:lnTo>
                <a:lnTo>
                  <a:pt x="172974" y="310896"/>
                </a:lnTo>
                <a:lnTo>
                  <a:pt x="178307" y="310896"/>
                </a:lnTo>
                <a:close/>
              </a:path>
              <a:path w="182879" h="321310">
                <a:moveTo>
                  <a:pt x="178307" y="320801"/>
                </a:moveTo>
                <a:lnTo>
                  <a:pt x="178307" y="310896"/>
                </a:lnTo>
                <a:lnTo>
                  <a:pt x="172974" y="315468"/>
                </a:lnTo>
                <a:lnTo>
                  <a:pt x="172974" y="320801"/>
                </a:lnTo>
                <a:lnTo>
                  <a:pt x="178307" y="32080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94439" y="5351526"/>
            <a:ext cx="173990" cy="311150"/>
          </a:xfrm>
          <a:custGeom>
            <a:avLst/>
            <a:gdLst/>
            <a:ahLst/>
            <a:cxnLst/>
            <a:rect l="l" t="t" r="r" b="b"/>
            <a:pathLst>
              <a:path w="173989" h="311150">
                <a:moveTo>
                  <a:pt x="0" y="0"/>
                </a:moveTo>
                <a:lnTo>
                  <a:pt x="0" y="310896"/>
                </a:lnTo>
                <a:lnTo>
                  <a:pt x="173736" y="310896"/>
                </a:lnTo>
                <a:lnTo>
                  <a:pt x="173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9867" y="5346953"/>
            <a:ext cx="182880" cy="321310"/>
          </a:xfrm>
          <a:custGeom>
            <a:avLst/>
            <a:gdLst/>
            <a:ahLst/>
            <a:cxnLst/>
            <a:rect l="l" t="t" r="r" b="b"/>
            <a:pathLst>
              <a:path w="182879" h="321310">
                <a:moveTo>
                  <a:pt x="182879" y="320801"/>
                </a:moveTo>
                <a:lnTo>
                  <a:pt x="182879" y="0"/>
                </a:lnTo>
                <a:lnTo>
                  <a:pt x="0" y="0"/>
                </a:lnTo>
                <a:lnTo>
                  <a:pt x="0" y="320801"/>
                </a:lnTo>
                <a:lnTo>
                  <a:pt x="4572" y="320801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172974" y="9144"/>
                </a:lnTo>
                <a:lnTo>
                  <a:pt x="172974" y="4572"/>
                </a:lnTo>
                <a:lnTo>
                  <a:pt x="178307" y="9144"/>
                </a:lnTo>
                <a:lnTo>
                  <a:pt x="178307" y="320801"/>
                </a:lnTo>
                <a:lnTo>
                  <a:pt x="182879" y="320801"/>
                </a:lnTo>
                <a:close/>
              </a:path>
              <a:path w="182879" h="321310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182879" h="321310">
                <a:moveTo>
                  <a:pt x="9905" y="310896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310896"/>
                </a:lnTo>
                <a:lnTo>
                  <a:pt x="9905" y="310896"/>
                </a:lnTo>
                <a:close/>
              </a:path>
              <a:path w="182879" h="321310">
                <a:moveTo>
                  <a:pt x="178307" y="310896"/>
                </a:moveTo>
                <a:lnTo>
                  <a:pt x="4572" y="310896"/>
                </a:lnTo>
                <a:lnTo>
                  <a:pt x="9905" y="315468"/>
                </a:lnTo>
                <a:lnTo>
                  <a:pt x="9905" y="320801"/>
                </a:lnTo>
                <a:lnTo>
                  <a:pt x="172974" y="320801"/>
                </a:lnTo>
                <a:lnTo>
                  <a:pt x="172974" y="315468"/>
                </a:lnTo>
                <a:lnTo>
                  <a:pt x="178307" y="310896"/>
                </a:lnTo>
                <a:close/>
              </a:path>
              <a:path w="182879" h="321310">
                <a:moveTo>
                  <a:pt x="9905" y="320801"/>
                </a:moveTo>
                <a:lnTo>
                  <a:pt x="9905" y="315468"/>
                </a:lnTo>
                <a:lnTo>
                  <a:pt x="4572" y="310896"/>
                </a:lnTo>
                <a:lnTo>
                  <a:pt x="4572" y="320801"/>
                </a:lnTo>
                <a:lnTo>
                  <a:pt x="9905" y="320801"/>
                </a:lnTo>
                <a:close/>
              </a:path>
              <a:path w="182879" h="321310">
                <a:moveTo>
                  <a:pt x="178307" y="9144"/>
                </a:moveTo>
                <a:lnTo>
                  <a:pt x="172974" y="4572"/>
                </a:lnTo>
                <a:lnTo>
                  <a:pt x="172974" y="9144"/>
                </a:lnTo>
                <a:lnTo>
                  <a:pt x="178307" y="9144"/>
                </a:lnTo>
                <a:close/>
              </a:path>
              <a:path w="182879" h="321310">
                <a:moveTo>
                  <a:pt x="178307" y="310896"/>
                </a:moveTo>
                <a:lnTo>
                  <a:pt x="178307" y="9144"/>
                </a:lnTo>
                <a:lnTo>
                  <a:pt x="172974" y="9144"/>
                </a:lnTo>
                <a:lnTo>
                  <a:pt x="172974" y="310896"/>
                </a:lnTo>
                <a:lnTo>
                  <a:pt x="178307" y="310896"/>
                </a:lnTo>
                <a:close/>
              </a:path>
              <a:path w="182879" h="321310">
                <a:moveTo>
                  <a:pt x="178307" y="320801"/>
                </a:moveTo>
                <a:lnTo>
                  <a:pt x="178307" y="310896"/>
                </a:lnTo>
                <a:lnTo>
                  <a:pt x="172974" y="315468"/>
                </a:lnTo>
                <a:lnTo>
                  <a:pt x="172974" y="320801"/>
                </a:lnTo>
                <a:lnTo>
                  <a:pt x="178307" y="32080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94439" y="5692902"/>
            <a:ext cx="173990" cy="311150"/>
          </a:xfrm>
          <a:custGeom>
            <a:avLst/>
            <a:gdLst/>
            <a:ahLst/>
            <a:cxnLst/>
            <a:rect l="l" t="t" r="r" b="b"/>
            <a:pathLst>
              <a:path w="173989" h="311150">
                <a:moveTo>
                  <a:pt x="0" y="0"/>
                </a:moveTo>
                <a:lnTo>
                  <a:pt x="0" y="310896"/>
                </a:lnTo>
                <a:lnTo>
                  <a:pt x="173736" y="310896"/>
                </a:lnTo>
                <a:lnTo>
                  <a:pt x="173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9867" y="5688329"/>
            <a:ext cx="182880" cy="321310"/>
          </a:xfrm>
          <a:custGeom>
            <a:avLst/>
            <a:gdLst/>
            <a:ahLst/>
            <a:cxnLst/>
            <a:rect l="l" t="t" r="r" b="b"/>
            <a:pathLst>
              <a:path w="182879" h="321310">
                <a:moveTo>
                  <a:pt x="182880" y="320801"/>
                </a:moveTo>
                <a:lnTo>
                  <a:pt x="182879" y="0"/>
                </a:lnTo>
                <a:lnTo>
                  <a:pt x="0" y="0"/>
                </a:lnTo>
                <a:lnTo>
                  <a:pt x="0" y="320801"/>
                </a:lnTo>
                <a:lnTo>
                  <a:pt x="4572" y="320801"/>
                </a:lnTo>
                <a:lnTo>
                  <a:pt x="4572" y="9143"/>
                </a:lnTo>
                <a:lnTo>
                  <a:pt x="9905" y="4571"/>
                </a:lnTo>
                <a:lnTo>
                  <a:pt x="9905" y="9143"/>
                </a:lnTo>
                <a:lnTo>
                  <a:pt x="172974" y="9143"/>
                </a:lnTo>
                <a:lnTo>
                  <a:pt x="172974" y="4571"/>
                </a:lnTo>
                <a:lnTo>
                  <a:pt x="178307" y="9143"/>
                </a:lnTo>
                <a:lnTo>
                  <a:pt x="178308" y="320801"/>
                </a:lnTo>
                <a:lnTo>
                  <a:pt x="182880" y="320801"/>
                </a:lnTo>
                <a:close/>
              </a:path>
              <a:path w="182879" h="321310">
                <a:moveTo>
                  <a:pt x="9905" y="9143"/>
                </a:moveTo>
                <a:lnTo>
                  <a:pt x="9905" y="4571"/>
                </a:lnTo>
                <a:lnTo>
                  <a:pt x="4572" y="9143"/>
                </a:lnTo>
                <a:lnTo>
                  <a:pt x="9905" y="9143"/>
                </a:lnTo>
                <a:close/>
              </a:path>
              <a:path w="182879" h="321310">
                <a:moveTo>
                  <a:pt x="9906" y="310895"/>
                </a:moveTo>
                <a:lnTo>
                  <a:pt x="9905" y="9143"/>
                </a:lnTo>
                <a:lnTo>
                  <a:pt x="4572" y="9143"/>
                </a:lnTo>
                <a:lnTo>
                  <a:pt x="4572" y="310895"/>
                </a:lnTo>
                <a:lnTo>
                  <a:pt x="9906" y="310895"/>
                </a:lnTo>
                <a:close/>
              </a:path>
              <a:path w="182879" h="321310">
                <a:moveTo>
                  <a:pt x="178308" y="310895"/>
                </a:moveTo>
                <a:lnTo>
                  <a:pt x="4572" y="310895"/>
                </a:lnTo>
                <a:lnTo>
                  <a:pt x="9906" y="315467"/>
                </a:lnTo>
                <a:lnTo>
                  <a:pt x="9906" y="320801"/>
                </a:lnTo>
                <a:lnTo>
                  <a:pt x="172974" y="320801"/>
                </a:lnTo>
                <a:lnTo>
                  <a:pt x="172974" y="315467"/>
                </a:lnTo>
                <a:lnTo>
                  <a:pt x="178308" y="310895"/>
                </a:lnTo>
                <a:close/>
              </a:path>
              <a:path w="182879" h="321310">
                <a:moveTo>
                  <a:pt x="9906" y="320801"/>
                </a:moveTo>
                <a:lnTo>
                  <a:pt x="9906" y="315467"/>
                </a:lnTo>
                <a:lnTo>
                  <a:pt x="4572" y="310895"/>
                </a:lnTo>
                <a:lnTo>
                  <a:pt x="4572" y="320801"/>
                </a:lnTo>
                <a:lnTo>
                  <a:pt x="9906" y="320801"/>
                </a:lnTo>
                <a:close/>
              </a:path>
              <a:path w="182879" h="321310">
                <a:moveTo>
                  <a:pt x="178307" y="9143"/>
                </a:moveTo>
                <a:lnTo>
                  <a:pt x="172974" y="4571"/>
                </a:lnTo>
                <a:lnTo>
                  <a:pt x="172974" y="9143"/>
                </a:lnTo>
                <a:lnTo>
                  <a:pt x="178307" y="9143"/>
                </a:lnTo>
                <a:close/>
              </a:path>
              <a:path w="182879" h="321310">
                <a:moveTo>
                  <a:pt x="178308" y="310895"/>
                </a:moveTo>
                <a:lnTo>
                  <a:pt x="178307" y="9143"/>
                </a:lnTo>
                <a:lnTo>
                  <a:pt x="172974" y="9143"/>
                </a:lnTo>
                <a:lnTo>
                  <a:pt x="172974" y="310895"/>
                </a:lnTo>
                <a:lnTo>
                  <a:pt x="178308" y="310895"/>
                </a:lnTo>
                <a:close/>
              </a:path>
              <a:path w="182879" h="321310">
                <a:moveTo>
                  <a:pt x="178308" y="320801"/>
                </a:moveTo>
                <a:lnTo>
                  <a:pt x="178308" y="310895"/>
                </a:lnTo>
                <a:lnTo>
                  <a:pt x="172974" y="315467"/>
                </a:lnTo>
                <a:lnTo>
                  <a:pt x="172974" y="320801"/>
                </a:lnTo>
                <a:lnTo>
                  <a:pt x="178308" y="32080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94439" y="6034278"/>
            <a:ext cx="173990" cy="311150"/>
          </a:xfrm>
          <a:custGeom>
            <a:avLst/>
            <a:gdLst/>
            <a:ahLst/>
            <a:cxnLst/>
            <a:rect l="l" t="t" r="r" b="b"/>
            <a:pathLst>
              <a:path w="173989" h="311150">
                <a:moveTo>
                  <a:pt x="0" y="0"/>
                </a:moveTo>
                <a:lnTo>
                  <a:pt x="0" y="310896"/>
                </a:lnTo>
                <a:lnTo>
                  <a:pt x="173736" y="310896"/>
                </a:lnTo>
                <a:lnTo>
                  <a:pt x="173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9867" y="6029705"/>
            <a:ext cx="182880" cy="320040"/>
          </a:xfrm>
          <a:custGeom>
            <a:avLst/>
            <a:gdLst/>
            <a:ahLst/>
            <a:cxnLst/>
            <a:rect l="l" t="t" r="r" b="b"/>
            <a:pathLst>
              <a:path w="182879" h="320039">
                <a:moveTo>
                  <a:pt x="182879" y="320039"/>
                </a:moveTo>
                <a:lnTo>
                  <a:pt x="182879" y="0"/>
                </a:lnTo>
                <a:lnTo>
                  <a:pt x="0" y="0"/>
                </a:lnTo>
                <a:lnTo>
                  <a:pt x="0" y="320039"/>
                </a:lnTo>
                <a:lnTo>
                  <a:pt x="4572" y="320039"/>
                </a:lnTo>
                <a:lnTo>
                  <a:pt x="4572" y="9143"/>
                </a:lnTo>
                <a:lnTo>
                  <a:pt x="9905" y="4571"/>
                </a:lnTo>
                <a:lnTo>
                  <a:pt x="9905" y="9143"/>
                </a:lnTo>
                <a:lnTo>
                  <a:pt x="172974" y="9143"/>
                </a:lnTo>
                <a:lnTo>
                  <a:pt x="172974" y="4571"/>
                </a:lnTo>
                <a:lnTo>
                  <a:pt x="178307" y="9143"/>
                </a:lnTo>
                <a:lnTo>
                  <a:pt x="178307" y="320039"/>
                </a:lnTo>
                <a:lnTo>
                  <a:pt x="182879" y="320039"/>
                </a:lnTo>
                <a:close/>
              </a:path>
              <a:path w="182879" h="320039">
                <a:moveTo>
                  <a:pt x="9905" y="9143"/>
                </a:moveTo>
                <a:lnTo>
                  <a:pt x="9905" y="4571"/>
                </a:lnTo>
                <a:lnTo>
                  <a:pt x="4572" y="9143"/>
                </a:lnTo>
                <a:lnTo>
                  <a:pt x="9905" y="9143"/>
                </a:lnTo>
                <a:close/>
              </a:path>
              <a:path w="182879" h="320039">
                <a:moveTo>
                  <a:pt x="9905" y="310895"/>
                </a:moveTo>
                <a:lnTo>
                  <a:pt x="9905" y="9143"/>
                </a:lnTo>
                <a:lnTo>
                  <a:pt x="4572" y="9143"/>
                </a:lnTo>
                <a:lnTo>
                  <a:pt x="4572" y="310895"/>
                </a:lnTo>
                <a:lnTo>
                  <a:pt x="9905" y="310895"/>
                </a:lnTo>
                <a:close/>
              </a:path>
              <a:path w="182879" h="320039">
                <a:moveTo>
                  <a:pt x="178307" y="310895"/>
                </a:moveTo>
                <a:lnTo>
                  <a:pt x="4572" y="310895"/>
                </a:lnTo>
                <a:lnTo>
                  <a:pt x="9905" y="315467"/>
                </a:lnTo>
                <a:lnTo>
                  <a:pt x="9905" y="320039"/>
                </a:lnTo>
                <a:lnTo>
                  <a:pt x="172974" y="320039"/>
                </a:lnTo>
                <a:lnTo>
                  <a:pt x="172974" y="315467"/>
                </a:lnTo>
                <a:lnTo>
                  <a:pt x="178307" y="310895"/>
                </a:lnTo>
                <a:close/>
              </a:path>
              <a:path w="182879" h="320039">
                <a:moveTo>
                  <a:pt x="9905" y="320039"/>
                </a:moveTo>
                <a:lnTo>
                  <a:pt x="9905" y="315467"/>
                </a:lnTo>
                <a:lnTo>
                  <a:pt x="4572" y="310895"/>
                </a:lnTo>
                <a:lnTo>
                  <a:pt x="4572" y="320039"/>
                </a:lnTo>
                <a:lnTo>
                  <a:pt x="9905" y="320039"/>
                </a:lnTo>
                <a:close/>
              </a:path>
              <a:path w="182879" h="320039">
                <a:moveTo>
                  <a:pt x="178307" y="9143"/>
                </a:moveTo>
                <a:lnTo>
                  <a:pt x="172974" y="4571"/>
                </a:lnTo>
                <a:lnTo>
                  <a:pt x="172974" y="9143"/>
                </a:lnTo>
                <a:lnTo>
                  <a:pt x="178307" y="9143"/>
                </a:lnTo>
                <a:close/>
              </a:path>
              <a:path w="182879" h="320039">
                <a:moveTo>
                  <a:pt x="178307" y="310895"/>
                </a:moveTo>
                <a:lnTo>
                  <a:pt x="178307" y="9143"/>
                </a:lnTo>
                <a:lnTo>
                  <a:pt x="172974" y="9143"/>
                </a:lnTo>
                <a:lnTo>
                  <a:pt x="172974" y="310895"/>
                </a:lnTo>
                <a:lnTo>
                  <a:pt x="178307" y="310895"/>
                </a:lnTo>
                <a:close/>
              </a:path>
              <a:path w="182879" h="320039">
                <a:moveTo>
                  <a:pt x="178307" y="320039"/>
                </a:moveTo>
                <a:lnTo>
                  <a:pt x="178307" y="310895"/>
                </a:lnTo>
                <a:lnTo>
                  <a:pt x="172974" y="315467"/>
                </a:lnTo>
                <a:lnTo>
                  <a:pt x="172974" y="320039"/>
                </a:lnTo>
                <a:lnTo>
                  <a:pt x="178307" y="32003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94995" y="5102352"/>
            <a:ext cx="186055" cy="557530"/>
          </a:xfrm>
          <a:custGeom>
            <a:avLst/>
            <a:gdLst/>
            <a:ahLst/>
            <a:cxnLst/>
            <a:rect l="l" t="t" r="r" b="b"/>
            <a:pathLst>
              <a:path w="186054" h="557529">
                <a:moveTo>
                  <a:pt x="0" y="0"/>
                </a:moveTo>
                <a:lnTo>
                  <a:pt x="0" y="557022"/>
                </a:lnTo>
                <a:lnTo>
                  <a:pt x="185927" y="557022"/>
                </a:lnTo>
                <a:lnTo>
                  <a:pt x="1859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90410" y="5097779"/>
            <a:ext cx="195580" cy="566420"/>
          </a:xfrm>
          <a:custGeom>
            <a:avLst/>
            <a:gdLst/>
            <a:ahLst/>
            <a:cxnLst/>
            <a:rect l="l" t="t" r="r" b="b"/>
            <a:pathLst>
              <a:path w="195579" h="566420">
                <a:moveTo>
                  <a:pt x="195072" y="566165"/>
                </a:moveTo>
                <a:lnTo>
                  <a:pt x="195072" y="0"/>
                </a:lnTo>
                <a:lnTo>
                  <a:pt x="0" y="0"/>
                </a:lnTo>
                <a:lnTo>
                  <a:pt x="0" y="566165"/>
                </a:lnTo>
                <a:lnTo>
                  <a:pt x="4584" y="566165"/>
                </a:lnTo>
                <a:lnTo>
                  <a:pt x="4584" y="9143"/>
                </a:lnTo>
                <a:lnTo>
                  <a:pt x="9156" y="4571"/>
                </a:lnTo>
                <a:lnTo>
                  <a:pt x="9156" y="9143"/>
                </a:lnTo>
                <a:lnTo>
                  <a:pt x="185166" y="9143"/>
                </a:lnTo>
                <a:lnTo>
                  <a:pt x="185166" y="4571"/>
                </a:lnTo>
                <a:lnTo>
                  <a:pt x="190500" y="9143"/>
                </a:lnTo>
                <a:lnTo>
                  <a:pt x="190500" y="566165"/>
                </a:lnTo>
                <a:lnTo>
                  <a:pt x="195072" y="566165"/>
                </a:lnTo>
                <a:close/>
              </a:path>
              <a:path w="195579" h="566420">
                <a:moveTo>
                  <a:pt x="9156" y="9143"/>
                </a:moveTo>
                <a:lnTo>
                  <a:pt x="9156" y="4571"/>
                </a:lnTo>
                <a:lnTo>
                  <a:pt x="4584" y="9143"/>
                </a:lnTo>
                <a:lnTo>
                  <a:pt x="9156" y="9143"/>
                </a:lnTo>
                <a:close/>
              </a:path>
              <a:path w="195579" h="566420">
                <a:moveTo>
                  <a:pt x="9156" y="557021"/>
                </a:moveTo>
                <a:lnTo>
                  <a:pt x="9156" y="9143"/>
                </a:lnTo>
                <a:lnTo>
                  <a:pt x="4584" y="9143"/>
                </a:lnTo>
                <a:lnTo>
                  <a:pt x="4584" y="557021"/>
                </a:lnTo>
                <a:lnTo>
                  <a:pt x="9156" y="557021"/>
                </a:lnTo>
                <a:close/>
              </a:path>
              <a:path w="195579" h="566420">
                <a:moveTo>
                  <a:pt x="190500" y="557021"/>
                </a:moveTo>
                <a:lnTo>
                  <a:pt x="4584" y="557021"/>
                </a:lnTo>
                <a:lnTo>
                  <a:pt x="9156" y="561593"/>
                </a:lnTo>
                <a:lnTo>
                  <a:pt x="9156" y="566165"/>
                </a:lnTo>
                <a:lnTo>
                  <a:pt x="185166" y="566165"/>
                </a:lnTo>
                <a:lnTo>
                  <a:pt x="185166" y="561593"/>
                </a:lnTo>
                <a:lnTo>
                  <a:pt x="190500" y="557021"/>
                </a:lnTo>
                <a:close/>
              </a:path>
              <a:path w="195579" h="566420">
                <a:moveTo>
                  <a:pt x="9156" y="566165"/>
                </a:moveTo>
                <a:lnTo>
                  <a:pt x="9156" y="561593"/>
                </a:lnTo>
                <a:lnTo>
                  <a:pt x="4584" y="557021"/>
                </a:lnTo>
                <a:lnTo>
                  <a:pt x="4584" y="566165"/>
                </a:lnTo>
                <a:lnTo>
                  <a:pt x="9156" y="566165"/>
                </a:lnTo>
                <a:close/>
              </a:path>
              <a:path w="195579" h="566420">
                <a:moveTo>
                  <a:pt x="190500" y="9143"/>
                </a:moveTo>
                <a:lnTo>
                  <a:pt x="185166" y="4571"/>
                </a:lnTo>
                <a:lnTo>
                  <a:pt x="185166" y="9143"/>
                </a:lnTo>
                <a:lnTo>
                  <a:pt x="190500" y="9143"/>
                </a:lnTo>
                <a:close/>
              </a:path>
              <a:path w="195579" h="566420">
                <a:moveTo>
                  <a:pt x="190500" y="557021"/>
                </a:moveTo>
                <a:lnTo>
                  <a:pt x="190500" y="9143"/>
                </a:lnTo>
                <a:lnTo>
                  <a:pt x="185166" y="9143"/>
                </a:lnTo>
                <a:lnTo>
                  <a:pt x="185166" y="557021"/>
                </a:lnTo>
                <a:lnTo>
                  <a:pt x="190500" y="557021"/>
                </a:lnTo>
                <a:close/>
              </a:path>
              <a:path w="195579" h="566420">
                <a:moveTo>
                  <a:pt x="190500" y="566165"/>
                </a:moveTo>
                <a:lnTo>
                  <a:pt x="190500" y="557021"/>
                </a:lnTo>
                <a:lnTo>
                  <a:pt x="185166" y="561593"/>
                </a:lnTo>
                <a:lnTo>
                  <a:pt x="185166" y="566165"/>
                </a:lnTo>
                <a:lnTo>
                  <a:pt x="190500" y="566165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56809" y="5713729"/>
            <a:ext cx="1911350" cy="71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4060">
              <a:lnSpc>
                <a:spcPts val="1820"/>
              </a:lnSpc>
            </a:pP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C-I</a:t>
            </a:r>
            <a:r>
              <a:rPr sz="1600" b="1" spc="-80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Mapping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R="882650" algn="ctr">
              <a:lnSpc>
                <a:spcPts val="182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Conceptual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R="883285" algn="ctr">
              <a:lnSpc>
                <a:spcPct val="100000"/>
              </a:lnSpc>
            </a:pPr>
            <a:r>
              <a:rPr sz="1600" b="1" spc="-20" dirty="0">
                <a:latin typeface="Times New Roman" panose="02020603050405020304"/>
                <a:cs typeface="Times New Roman" panose="02020603050405020304"/>
              </a:rPr>
              <a:t>View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61103" y="6477253"/>
            <a:ext cx="126746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E-C</a:t>
            </a:r>
            <a:r>
              <a:rPr sz="1600" b="1" spc="-9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3333CC"/>
                </a:solidFill>
                <a:latin typeface="Arial" panose="020B0604020202020204"/>
                <a:cs typeface="Arial" panose="020B0604020202020204"/>
              </a:rPr>
              <a:t>Mapping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6527" y="955802"/>
            <a:ext cx="8055609" cy="354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数据库系统的标准结构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800">
              <a:lnSpc>
                <a:spcPct val="100000"/>
              </a:lnSpc>
              <a:spcBef>
                <a:spcPts val="1985"/>
              </a:spcBef>
            </a:pP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两层映像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890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E-C </a:t>
            </a:r>
            <a:r>
              <a:rPr sz="18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Mapping</a:t>
            </a:r>
            <a:r>
              <a:rPr sz="18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1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External 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Schema-Conceptual </a:t>
            </a:r>
            <a:r>
              <a:rPr sz="1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Schema</a:t>
            </a:r>
            <a:r>
              <a:rPr sz="1800" b="1" spc="4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Mapping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374015">
              <a:lnSpc>
                <a:spcPct val="100000"/>
              </a:lnSpc>
              <a:spcBef>
                <a:spcPts val="215"/>
              </a:spcBef>
            </a:pPr>
            <a:r>
              <a:rPr sz="18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将外模式映射为概念模式，从而支持实现数据概念视图向外部视图的转换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74015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18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便于用户观察和使用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88265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C-I Mapping</a:t>
            </a:r>
            <a:r>
              <a:rPr sz="1800" b="1" spc="-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Conceptual Schema-Internal </a:t>
            </a:r>
            <a:r>
              <a:rPr sz="18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Schema</a:t>
            </a:r>
            <a:r>
              <a:rPr sz="1800" b="1" spc="114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Mapping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374015">
              <a:lnSpc>
                <a:spcPct val="100000"/>
              </a:lnSpc>
              <a:spcBef>
                <a:spcPts val="215"/>
              </a:spcBef>
            </a:pPr>
            <a:r>
              <a:rPr sz="18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将概念模式映射为内模式，从而支持实现数据概念视图向内部视图的转换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74015">
              <a:lnSpc>
                <a:spcPct val="100000"/>
              </a:lnSpc>
              <a:spcBef>
                <a:spcPts val="215"/>
              </a:spcBef>
            </a:pPr>
            <a:r>
              <a:rPr sz="18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便于计算机进行存储和处理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EB0EE4C-1E8A-4D75-AC71-C67821A2D3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69340" y="1490472"/>
            <a:ext cx="8554720" cy="236339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621665">
              <a:lnSpc>
                <a:spcPct val="100000"/>
              </a:lnSpc>
              <a:spcBef>
                <a:spcPts val="72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关系模型：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的形式组织数据</a:t>
            </a:r>
            <a:b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层次模型：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的形式组织数据</a:t>
            </a:r>
          </a:p>
          <a:p>
            <a:pPr marL="621665">
              <a:lnSpc>
                <a:spcPct val="100000"/>
              </a:lnSpc>
              <a:spcBef>
                <a:spcPts val="72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网状模型：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的形式组织数据</a:t>
            </a:r>
          </a:p>
          <a:p>
            <a:pPr marL="621665">
              <a:lnSpc>
                <a:spcPct val="100000"/>
              </a:lnSpc>
              <a:spcBef>
                <a:spcPts val="720"/>
              </a:spcBef>
            </a:pPr>
            <a:b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</a:b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2B2E2F-86B4-41F1-AACE-224CB12351E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55205" y="6853833"/>
            <a:ext cx="1701641" cy="453771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DE060A-92C5-409A-8041-7A6A539C9B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6426097"/>
            <a:ext cx="10693400" cy="427736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65E235-7754-42EB-AFF8-5FC89F1233C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69340" y="635000"/>
            <a:ext cx="8554720" cy="427736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B2A21E3-539A-45CF-9FF4-7C045AF3649A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10693400" cy="635000"/>
            <a:chOff x="0" y="0"/>
            <a:chExt cx="106934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C3149F26-AC52-446C-88B5-6BBB65F590C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06934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B4F6B2F4-59D4-48E3-8B1E-76DE766F2CD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6796ED01-CB0A-408B-B3A2-5BBA3DC19ED9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58579591-E820-4A69-A290-59C501A57B4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470228C-342A-405E-97EA-26622CB8C0CB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770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573" y="955040"/>
            <a:ext cx="4222115" cy="2782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数据库系统的标准结构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84785">
              <a:lnSpc>
                <a:spcPct val="100000"/>
              </a:lnSpc>
              <a:spcBef>
                <a:spcPts val="2025"/>
              </a:spcBef>
            </a:pPr>
            <a:r>
              <a:rPr sz="2400" b="1" spc="1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三大经典数据模型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2300">
              <a:lnSpc>
                <a:spcPct val="100000"/>
              </a:lnSpc>
              <a:spcBef>
                <a:spcPts val="1435"/>
              </a:spcBef>
            </a:pP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spc="-6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关系模型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lang="zh-CN" altLang="en-US"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表</a:t>
            </a:r>
            <a:r>
              <a:rPr sz="20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的形式组织数据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166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spc="-6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层次模型：树的形式组织数据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62166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2000" spc="-6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网状模型：图的形式组织数据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A08BDF-54EB-46F5-8E09-280E1B988F6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69340" y="635000"/>
            <a:ext cx="8554720" cy="236339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什么是数据库？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1E5C2A5-2FAA-45FB-90DD-037F222EF24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55205" y="6853833"/>
            <a:ext cx="1701641" cy="453771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108175-617C-4829-A514-EDB9F0224A7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6426097"/>
            <a:ext cx="10693400" cy="427736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45F69D-FB4F-4F53-ABF5-C0DE8256CD5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074400" y="0"/>
            <a:ext cx="4235196" cy="756285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4941D1-21FE-4A07-929E-307E3D5FB5F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163300" y="7031682"/>
            <a:ext cx="4057396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A5EA5F-37E5-4E8F-8704-0DBF6557E92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328400" y="1270000"/>
            <a:ext cx="3727196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多个表的集合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31830FE-0898-4AE3-9ADF-01685CD4134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0693400" cy="635000"/>
            <a:chOff x="0" y="0"/>
            <a:chExt cx="106934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85D14EA9-8E60-4C28-9080-C287D55984A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06934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D058FF5D-E339-46C0-8A71-509AB61B8BF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E0751245-7EC8-4780-9697-80E81D3797A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28FE163D-9AB7-4858-A477-5D3580A701D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4390A5-138D-4D90-AF62-855EF6F7E56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1087100" y="0"/>
            <a:ext cx="4209796" cy="647700"/>
            <a:chOff x="11087100" y="0"/>
            <a:chExt cx="4209796" cy="647700"/>
          </a:xfrm>
        </p:grpSpPr>
        <p:sp>
          <p:nvSpPr>
            <p:cNvPr id="14" name="RemarkBack">
              <a:extLst>
                <a:ext uri="{FF2B5EF4-FFF2-40B4-BE49-F238E27FC236}">
                  <a16:creationId xmlns:a16="http://schemas.microsoft.com/office/drawing/2014/main" id="{0B30FB70-758E-4892-9756-B3B016474E3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87100" y="12700"/>
              <a:ext cx="4209796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Block">
              <a:extLst>
                <a:ext uri="{FF2B5EF4-FFF2-40B4-BE49-F238E27FC236}">
                  <a16:creationId xmlns:a16="http://schemas.microsoft.com/office/drawing/2014/main" id="{9E6D2E4D-C975-4D1A-AA80-DEBB66E9788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0871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TitleText">
              <a:extLst>
                <a:ext uri="{FF2B5EF4-FFF2-40B4-BE49-F238E27FC236}">
                  <a16:creationId xmlns:a16="http://schemas.microsoft.com/office/drawing/2014/main" id="{2C691EC9-1E4A-47A4-AE36-1A683CDE5C7E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13284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107296B-9A28-4676-BB88-9E7C5748C12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605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E314F9D-EFC6-40EA-9153-102AD850394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69340" y="635000"/>
            <a:ext cx="8554720" cy="236339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4000" dirty="0"/>
              <a:t>什么是数据库管理系统</a:t>
            </a:r>
            <a:endParaRPr lang="zh-CN" altLang="en-US" sz="4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415187-3E70-40F4-83D2-E3917D64388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355205" y="6853833"/>
            <a:ext cx="1701641" cy="453771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566000-F64E-4D86-AB54-7831236533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6426097"/>
            <a:ext cx="10693400" cy="427736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64FD5A-6AE1-4CED-8A87-D9E2EEBA720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69340" y="635000"/>
            <a:ext cx="8554720" cy="427736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BBF8FF-77E2-442A-9865-1C66DACFD26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0"/>
            <a:ext cx="10693400" cy="635000"/>
            <a:chOff x="0" y="0"/>
            <a:chExt cx="106934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FA246911-223A-41CA-AC37-00BB949A370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06934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46E8BB71-05DA-4FA9-B3E3-425AE8E16C6E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47305B20-1429-4246-B0C9-9E14A63FF1AF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1C681E36-BC73-44B0-8C9D-4B32D9AB101C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8FEE8A1-B74B-4DBD-B45D-230A2D517493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642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DB9421A-AAEC-4E59-83B4-78FEC5778B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69340" y="635000"/>
            <a:ext cx="8554720" cy="236339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400" dirty="0"/>
              <a:t>关于数据库系统，下列说法正确的是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C599A-3B11-44A6-883B-26D1059E17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138680" y="3072408"/>
            <a:ext cx="7485380" cy="70901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dirty="0"/>
              <a:t>.</a:t>
            </a:r>
            <a:r>
              <a:rPr lang="zh-CN" altLang="zh-CN" dirty="0"/>
              <a:t>数据库系统的构成包括数据库、数据库管理系统、数据库应用程序、数据库管理员以及计算机与网络基本系统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3389E3-3FC9-4EF8-A363-72CEED896A6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138680" y="4017764"/>
            <a:ext cx="7485380" cy="70901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dirty="0"/>
              <a:t>数据库系统的构成包括计算机</a:t>
            </a:r>
            <a:r>
              <a:rPr lang="en-US" altLang="zh-CN" dirty="0"/>
              <a:t>/</a:t>
            </a:r>
            <a:r>
              <a:rPr lang="zh-CN" altLang="zh-CN" dirty="0"/>
              <a:t>网络基本系统、数据库和数据库管理系统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4D848F-942A-4AD0-80EF-FA055EFC27E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138680" y="4963120"/>
            <a:ext cx="7485380" cy="70901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dirty="0"/>
              <a:t>数据库系统的构成包括计算机</a:t>
            </a:r>
            <a:r>
              <a:rPr lang="en-US" altLang="zh-CN" dirty="0"/>
              <a:t>/</a:t>
            </a:r>
            <a:r>
              <a:rPr lang="zh-CN" altLang="zh-CN" dirty="0"/>
              <a:t>网络基本系统、数据库、数据库管理系统和数据库应用程序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78F0AA-B0E2-4324-9CE8-DC37BA7A9C4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138680" y="5908477"/>
            <a:ext cx="7485380" cy="70901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zh-CN" dirty="0"/>
              <a:t>数据库系统的构成包括计算机</a:t>
            </a:r>
            <a:r>
              <a:rPr lang="en-US" altLang="zh-CN" dirty="0"/>
              <a:t>/</a:t>
            </a:r>
            <a:r>
              <a:rPr lang="zh-CN" altLang="zh-CN" dirty="0"/>
              <a:t>网络基本系统、数据库、数据库应用程序和数据库管理员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1B7CFA1-20C6-4D8F-86D8-D246CF326798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20403" y="3143309"/>
            <a:ext cx="567214" cy="56721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C5A5AB-EC77-467E-9307-181D6E70B01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320403" y="4088666"/>
            <a:ext cx="567214" cy="56721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A47F913-F2DA-41F4-BEB9-84B3E895B45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20403" y="5034022"/>
            <a:ext cx="567214" cy="56721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05C365D-2C11-4A53-955B-E7CBB69E0A2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320403" y="5979378"/>
            <a:ext cx="567214" cy="56721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5DD0A98-7DF9-4832-8C0F-5FBC15371B9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355205" y="6853833"/>
            <a:ext cx="1701641" cy="453771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62B80F8-95D4-443B-94EF-C17F2DDFD3DE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0693400" cy="635000"/>
            <a:chOff x="0" y="0"/>
            <a:chExt cx="106934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ACD9F3A8-1386-489C-8583-0A55F4ADDEB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06934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66981918-F6BE-4D4E-97C0-6D0514491560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7F253825-C459-4C20-BA55-FD31279EC8A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864B3365-28FF-4634-97D4-C71E52F7DF08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92E8297-2D03-4DDA-B19D-A5E1C1857AE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3500"/>
            <a:ext cx="1422400" cy="508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C5EA38F-4381-4DED-A62D-5924857613F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069340" y="635000"/>
            <a:ext cx="8554720" cy="427736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57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4942217" y="3456432"/>
            <a:ext cx="250698" cy="566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2923" y="4368546"/>
            <a:ext cx="3061970" cy="1143000"/>
          </a:xfrm>
          <a:custGeom>
            <a:avLst/>
            <a:gdLst/>
            <a:ahLst/>
            <a:cxnLst/>
            <a:rect l="l" t="t" r="r" b="b"/>
            <a:pathLst>
              <a:path w="3061970" h="1143000">
                <a:moveTo>
                  <a:pt x="382524" y="857250"/>
                </a:moveTo>
                <a:lnTo>
                  <a:pt x="382524" y="285749"/>
                </a:lnTo>
                <a:lnTo>
                  <a:pt x="0" y="571500"/>
                </a:lnTo>
                <a:lnTo>
                  <a:pt x="382524" y="857250"/>
                </a:lnTo>
                <a:close/>
              </a:path>
              <a:path w="3061970" h="1143000">
                <a:moveTo>
                  <a:pt x="765048" y="714755"/>
                </a:moveTo>
                <a:lnTo>
                  <a:pt x="765048" y="429005"/>
                </a:lnTo>
                <a:lnTo>
                  <a:pt x="382524" y="429006"/>
                </a:lnTo>
                <a:lnTo>
                  <a:pt x="382524" y="714756"/>
                </a:lnTo>
                <a:lnTo>
                  <a:pt x="765048" y="714755"/>
                </a:lnTo>
                <a:close/>
              </a:path>
              <a:path w="3061970" h="1143000">
                <a:moveTo>
                  <a:pt x="2296668" y="1142999"/>
                </a:moveTo>
                <a:lnTo>
                  <a:pt x="2296668" y="0"/>
                </a:lnTo>
                <a:lnTo>
                  <a:pt x="765048" y="0"/>
                </a:lnTo>
                <a:lnTo>
                  <a:pt x="765048" y="1143000"/>
                </a:lnTo>
                <a:lnTo>
                  <a:pt x="2296668" y="1142999"/>
                </a:lnTo>
                <a:close/>
              </a:path>
              <a:path w="3061970" h="1143000">
                <a:moveTo>
                  <a:pt x="2679192" y="714755"/>
                </a:moveTo>
                <a:lnTo>
                  <a:pt x="2679192" y="429005"/>
                </a:lnTo>
                <a:lnTo>
                  <a:pt x="2296668" y="429005"/>
                </a:lnTo>
                <a:lnTo>
                  <a:pt x="2296668" y="714755"/>
                </a:lnTo>
                <a:lnTo>
                  <a:pt x="2679192" y="714755"/>
                </a:lnTo>
                <a:close/>
              </a:path>
              <a:path w="3061970" h="1143000">
                <a:moveTo>
                  <a:pt x="3061716" y="571499"/>
                </a:moveTo>
                <a:lnTo>
                  <a:pt x="2679192" y="285749"/>
                </a:lnTo>
                <a:lnTo>
                  <a:pt x="2679192" y="857249"/>
                </a:lnTo>
                <a:lnTo>
                  <a:pt x="3061716" y="571499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4541" y="4363973"/>
            <a:ext cx="3078480" cy="1153160"/>
          </a:xfrm>
          <a:custGeom>
            <a:avLst/>
            <a:gdLst/>
            <a:ahLst/>
            <a:cxnLst/>
            <a:rect l="l" t="t" r="r" b="b"/>
            <a:pathLst>
              <a:path w="3078479" h="1153160">
                <a:moveTo>
                  <a:pt x="395478" y="429006"/>
                </a:moveTo>
                <a:lnTo>
                  <a:pt x="395478" y="281178"/>
                </a:lnTo>
                <a:lnTo>
                  <a:pt x="0" y="576072"/>
                </a:lnTo>
                <a:lnTo>
                  <a:pt x="10667" y="584047"/>
                </a:lnTo>
                <a:lnTo>
                  <a:pt x="10668" y="572262"/>
                </a:lnTo>
                <a:lnTo>
                  <a:pt x="15778" y="576072"/>
                </a:lnTo>
                <a:lnTo>
                  <a:pt x="386334" y="299812"/>
                </a:lnTo>
                <a:lnTo>
                  <a:pt x="386334" y="290322"/>
                </a:lnTo>
                <a:lnTo>
                  <a:pt x="393954" y="294132"/>
                </a:lnTo>
                <a:lnTo>
                  <a:pt x="393954" y="429006"/>
                </a:lnTo>
                <a:lnTo>
                  <a:pt x="395478" y="429006"/>
                </a:lnTo>
                <a:close/>
              </a:path>
              <a:path w="3078479" h="1153160">
                <a:moveTo>
                  <a:pt x="15778" y="576072"/>
                </a:moveTo>
                <a:lnTo>
                  <a:pt x="10668" y="572262"/>
                </a:lnTo>
                <a:lnTo>
                  <a:pt x="10668" y="579882"/>
                </a:lnTo>
                <a:lnTo>
                  <a:pt x="15778" y="576072"/>
                </a:lnTo>
                <a:close/>
              </a:path>
              <a:path w="3078479" h="1153160">
                <a:moveTo>
                  <a:pt x="393954" y="858012"/>
                </a:moveTo>
                <a:lnTo>
                  <a:pt x="15778" y="576072"/>
                </a:lnTo>
                <a:lnTo>
                  <a:pt x="10668" y="579882"/>
                </a:lnTo>
                <a:lnTo>
                  <a:pt x="10667" y="584047"/>
                </a:lnTo>
                <a:lnTo>
                  <a:pt x="386334" y="864892"/>
                </a:lnTo>
                <a:lnTo>
                  <a:pt x="386334" y="861822"/>
                </a:lnTo>
                <a:lnTo>
                  <a:pt x="393954" y="858012"/>
                </a:lnTo>
                <a:close/>
              </a:path>
              <a:path w="3078479" h="1153160">
                <a:moveTo>
                  <a:pt x="393954" y="294132"/>
                </a:moveTo>
                <a:lnTo>
                  <a:pt x="386334" y="290322"/>
                </a:lnTo>
                <a:lnTo>
                  <a:pt x="386334" y="299812"/>
                </a:lnTo>
                <a:lnTo>
                  <a:pt x="393954" y="294132"/>
                </a:lnTo>
                <a:close/>
              </a:path>
              <a:path w="3078479" h="1153160">
                <a:moveTo>
                  <a:pt x="393954" y="429006"/>
                </a:moveTo>
                <a:lnTo>
                  <a:pt x="393954" y="294132"/>
                </a:lnTo>
                <a:lnTo>
                  <a:pt x="386334" y="299812"/>
                </a:lnTo>
                <a:lnTo>
                  <a:pt x="386334" y="438150"/>
                </a:lnTo>
                <a:lnTo>
                  <a:pt x="390906" y="438150"/>
                </a:lnTo>
                <a:lnTo>
                  <a:pt x="390906" y="429006"/>
                </a:lnTo>
                <a:lnTo>
                  <a:pt x="393954" y="429006"/>
                </a:lnTo>
                <a:close/>
              </a:path>
              <a:path w="3078479" h="1153160">
                <a:moveTo>
                  <a:pt x="778763" y="1143000"/>
                </a:moveTo>
                <a:lnTo>
                  <a:pt x="778764" y="714756"/>
                </a:lnTo>
                <a:lnTo>
                  <a:pt x="386334" y="714756"/>
                </a:lnTo>
                <a:lnTo>
                  <a:pt x="386334" y="852331"/>
                </a:lnTo>
                <a:lnTo>
                  <a:pt x="390906" y="855739"/>
                </a:lnTo>
                <a:lnTo>
                  <a:pt x="390906" y="723900"/>
                </a:lnTo>
                <a:lnTo>
                  <a:pt x="395478" y="719328"/>
                </a:lnTo>
                <a:lnTo>
                  <a:pt x="395478" y="723900"/>
                </a:lnTo>
                <a:lnTo>
                  <a:pt x="768858" y="723900"/>
                </a:lnTo>
                <a:lnTo>
                  <a:pt x="768858" y="719328"/>
                </a:lnTo>
                <a:lnTo>
                  <a:pt x="773430" y="723900"/>
                </a:lnTo>
                <a:lnTo>
                  <a:pt x="773430" y="1143000"/>
                </a:lnTo>
                <a:lnTo>
                  <a:pt x="778763" y="1143000"/>
                </a:lnTo>
                <a:close/>
              </a:path>
              <a:path w="3078479" h="1153160">
                <a:moveTo>
                  <a:pt x="393954" y="870588"/>
                </a:moveTo>
                <a:lnTo>
                  <a:pt x="393954" y="858012"/>
                </a:lnTo>
                <a:lnTo>
                  <a:pt x="386334" y="861822"/>
                </a:lnTo>
                <a:lnTo>
                  <a:pt x="386334" y="864892"/>
                </a:lnTo>
                <a:lnTo>
                  <a:pt x="393954" y="870588"/>
                </a:lnTo>
                <a:close/>
              </a:path>
              <a:path w="3078479" h="1153160">
                <a:moveTo>
                  <a:pt x="773430" y="429006"/>
                </a:moveTo>
                <a:lnTo>
                  <a:pt x="390906" y="429006"/>
                </a:lnTo>
                <a:lnTo>
                  <a:pt x="395478" y="433578"/>
                </a:lnTo>
                <a:lnTo>
                  <a:pt x="395477" y="438150"/>
                </a:lnTo>
                <a:lnTo>
                  <a:pt x="768858" y="438150"/>
                </a:lnTo>
                <a:lnTo>
                  <a:pt x="768858" y="433578"/>
                </a:lnTo>
                <a:lnTo>
                  <a:pt x="773430" y="429006"/>
                </a:lnTo>
                <a:close/>
              </a:path>
              <a:path w="3078479" h="1153160">
                <a:moveTo>
                  <a:pt x="395477" y="438150"/>
                </a:moveTo>
                <a:lnTo>
                  <a:pt x="395478" y="433578"/>
                </a:lnTo>
                <a:lnTo>
                  <a:pt x="390906" y="429006"/>
                </a:lnTo>
                <a:lnTo>
                  <a:pt x="390906" y="438150"/>
                </a:lnTo>
                <a:lnTo>
                  <a:pt x="395477" y="438150"/>
                </a:lnTo>
                <a:close/>
              </a:path>
              <a:path w="3078479" h="1153160">
                <a:moveTo>
                  <a:pt x="395478" y="723900"/>
                </a:moveTo>
                <a:lnTo>
                  <a:pt x="395478" y="719328"/>
                </a:lnTo>
                <a:lnTo>
                  <a:pt x="390906" y="723900"/>
                </a:lnTo>
                <a:lnTo>
                  <a:pt x="395478" y="723900"/>
                </a:lnTo>
                <a:close/>
              </a:path>
              <a:path w="3078479" h="1153160">
                <a:moveTo>
                  <a:pt x="395478" y="871728"/>
                </a:moveTo>
                <a:lnTo>
                  <a:pt x="395478" y="723900"/>
                </a:lnTo>
                <a:lnTo>
                  <a:pt x="390906" y="723900"/>
                </a:lnTo>
                <a:lnTo>
                  <a:pt x="390906" y="855739"/>
                </a:lnTo>
                <a:lnTo>
                  <a:pt x="393954" y="858012"/>
                </a:lnTo>
                <a:lnTo>
                  <a:pt x="393954" y="870588"/>
                </a:lnTo>
                <a:lnTo>
                  <a:pt x="395478" y="871728"/>
                </a:lnTo>
                <a:close/>
              </a:path>
              <a:path w="3078479" h="1153160">
                <a:moveTo>
                  <a:pt x="2309622" y="429006"/>
                </a:moveTo>
                <a:lnTo>
                  <a:pt x="2309622" y="0"/>
                </a:lnTo>
                <a:lnTo>
                  <a:pt x="768858" y="0"/>
                </a:lnTo>
                <a:lnTo>
                  <a:pt x="768858" y="429006"/>
                </a:lnTo>
                <a:lnTo>
                  <a:pt x="773430" y="429006"/>
                </a:lnTo>
                <a:lnTo>
                  <a:pt x="773430" y="9906"/>
                </a:lnTo>
                <a:lnTo>
                  <a:pt x="778764" y="4572"/>
                </a:lnTo>
                <a:lnTo>
                  <a:pt x="778763" y="9906"/>
                </a:lnTo>
                <a:lnTo>
                  <a:pt x="2300478" y="9906"/>
                </a:lnTo>
                <a:lnTo>
                  <a:pt x="2300478" y="4571"/>
                </a:lnTo>
                <a:lnTo>
                  <a:pt x="2305050" y="9906"/>
                </a:lnTo>
                <a:lnTo>
                  <a:pt x="2305050" y="429006"/>
                </a:lnTo>
                <a:lnTo>
                  <a:pt x="2309622" y="429006"/>
                </a:lnTo>
                <a:close/>
              </a:path>
              <a:path w="3078479" h="1153160">
                <a:moveTo>
                  <a:pt x="778764" y="438150"/>
                </a:moveTo>
                <a:lnTo>
                  <a:pt x="778763" y="9906"/>
                </a:lnTo>
                <a:lnTo>
                  <a:pt x="773430" y="9906"/>
                </a:lnTo>
                <a:lnTo>
                  <a:pt x="773430" y="429006"/>
                </a:lnTo>
                <a:lnTo>
                  <a:pt x="768858" y="433578"/>
                </a:lnTo>
                <a:lnTo>
                  <a:pt x="768858" y="438150"/>
                </a:lnTo>
                <a:lnTo>
                  <a:pt x="778764" y="438150"/>
                </a:lnTo>
                <a:close/>
              </a:path>
              <a:path w="3078479" h="1153160">
                <a:moveTo>
                  <a:pt x="773430" y="723900"/>
                </a:moveTo>
                <a:lnTo>
                  <a:pt x="768858" y="719328"/>
                </a:lnTo>
                <a:lnTo>
                  <a:pt x="768858" y="723900"/>
                </a:lnTo>
                <a:lnTo>
                  <a:pt x="773430" y="723900"/>
                </a:lnTo>
                <a:close/>
              </a:path>
              <a:path w="3078479" h="1153160">
                <a:moveTo>
                  <a:pt x="778764" y="1152906"/>
                </a:moveTo>
                <a:lnTo>
                  <a:pt x="778764" y="1147572"/>
                </a:lnTo>
                <a:lnTo>
                  <a:pt x="773430" y="1143000"/>
                </a:lnTo>
                <a:lnTo>
                  <a:pt x="773430" y="723900"/>
                </a:lnTo>
                <a:lnTo>
                  <a:pt x="768858" y="723900"/>
                </a:lnTo>
                <a:lnTo>
                  <a:pt x="768858" y="1152906"/>
                </a:lnTo>
                <a:lnTo>
                  <a:pt x="778764" y="1152906"/>
                </a:lnTo>
                <a:close/>
              </a:path>
              <a:path w="3078479" h="1153160">
                <a:moveTo>
                  <a:pt x="778763" y="9906"/>
                </a:moveTo>
                <a:lnTo>
                  <a:pt x="778764" y="4572"/>
                </a:lnTo>
                <a:lnTo>
                  <a:pt x="773430" y="9906"/>
                </a:lnTo>
                <a:lnTo>
                  <a:pt x="778763" y="9906"/>
                </a:lnTo>
                <a:close/>
              </a:path>
              <a:path w="3078479" h="1153160">
                <a:moveTo>
                  <a:pt x="2305050" y="1143000"/>
                </a:moveTo>
                <a:lnTo>
                  <a:pt x="773430" y="1143000"/>
                </a:lnTo>
                <a:lnTo>
                  <a:pt x="778764" y="1147572"/>
                </a:lnTo>
                <a:lnTo>
                  <a:pt x="778764" y="1152906"/>
                </a:lnTo>
                <a:lnTo>
                  <a:pt x="2300478" y="1152906"/>
                </a:lnTo>
                <a:lnTo>
                  <a:pt x="2300478" y="1147572"/>
                </a:lnTo>
                <a:lnTo>
                  <a:pt x="2305050" y="1143000"/>
                </a:lnTo>
                <a:close/>
              </a:path>
              <a:path w="3078479" h="1153160">
                <a:moveTo>
                  <a:pt x="2305050" y="9906"/>
                </a:moveTo>
                <a:lnTo>
                  <a:pt x="2300478" y="4571"/>
                </a:lnTo>
                <a:lnTo>
                  <a:pt x="2300478" y="9906"/>
                </a:lnTo>
                <a:lnTo>
                  <a:pt x="2305050" y="9906"/>
                </a:lnTo>
                <a:close/>
              </a:path>
              <a:path w="3078479" h="1153160">
                <a:moveTo>
                  <a:pt x="2309622" y="438150"/>
                </a:moveTo>
                <a:lnTo>
                  <a:pt x="2309622" y="433578"/>
                </a:lnTo>
                <a:lnTo>
                  <a:pt x="2305050" y="429006"/>
                </a:lnTo>
                <a:lnTo>
                  <a:pt x="2305050" y="9906"/>
                </a:lnTo>
                <a:lnTo>
                  <a:pt x="2300478" y="9906"/>
                </a:lnTo>
                <a:lnTo>
                  <a:pt x="2300478" y="438150"/>
                </a:lnTo>
                <a:lnTo>
                  <a:pt x="2309622" y="438150"/>
                </a:lnTo>
                <a:close/>
              </a:path>
              <a:path w="3078479" h="1153160">
                <a:moveTo>
                  <a:pt x="2692146" y="852331"/>
                </a:moveTo>
                <a:lnTo>
                  <a:pt x="2692146" y="714756"/>
                </a:lnTo>
                <a:lnTo>
                  <a:pt x="2300478" y="714756"/>
                </a:lnTo>
                <a:lnTo>
                  <a:pt x="2300478" y="1143000"/>
                </a:lnTo>
                <a:lnTo>
                  <a:pt x="2305050" y="1143000"/>
                </a:lnTo>
                <a:lnTo>
                  <a:pt x="2305050" y="723900"/>
                </a:lnTo>
                <a:lnTo>
                  <a:pt x="2309622" y="719328"/>
                </a:lnTo>
                <a:lnTo>
                  <a:pt x="2309622" y="723900"/>
                </a:lnTo>
                <a:lnTo>
                  <a:pt x="2683002" y="723900"/>
                </a:lnTo>
                <a:lnTo>
                  <a:pt x="2683002" y="719328"/>
                </a:lnTo>
                <a:lnTo>
                  <a:pt x="2687574" y="723900"/>
                </a:lnTo>
                <a:lnTo>
                  <a:pt x="2687574" y="855739"/>
                </a:lnTo>
                <a:lnTo>
                  <a:pt x="2692146" y="852331"/>
                </a:lnTo>
                <a:close/>
              </a:path>
              <a:path w="3078479" h="1153160">
                <a:moveTo>
                  <a:pt x="2309622" y="1152906"/>
                </a:moveTo>
                <a:lnTo>
                  <a:pt x="2309622" y="723900"/>
                </a:lnTo>
                <a:lnTo>
                  <a:pt x="2305050" y="723900"/>
                </a:lnTo>
                <a:lnTo>
                  <a:pt x="2305050" y="1143000"/>
                </a:lnTo>
                <a:lnTo>
                  <a:pt x="2300478" y="1147572"/>
                </a:lnTo>
                <a:lnTo>
                  <a:pt x="2300478" y="1152906"/>
                </a:lnTo>
                <a:lnTo>
                  <a:pt x="2309622" y="1152906"/>
                </a:lnTo>
                <a:close/>
              </a:path>
              <a:path w="3078479" h="1153160">
                <a:moveTo>
                  <a:pt x="2687574" y="429006"/>
                </a:moveTo>
                <a:lnTo>
                  <a:pt x="2305050" y="429006"/>
                </a:lnTo>
                <a:lnTo>
                  <a:pt x="2309622" y="433578"/>
                </a:lnTo>
                <a:lnTo>
                  <a:pt x="2309622" y="438150"/>
                </a:lnTo>
                <a:lnTo>
                  <a:pt x="2683002" y="438150"/>
                </a:lnTo>
                <a:lnTo>
                  <a:pt x="2683002" y="433578"/>
                </a:lnTo>
                <a:lnTo>
                  <a:pt x="2687574" y="429006"/>
                </a:lnTo>
                <a:close/>
              </a:path>
              <a:path w="3078479" h="1153160">
                <a:moveTo>
                  <a:pt x="2309622" y="723900"/>
                </a:moveTo>
                <a:lnTo>
                  <a:pt x="2309622" y="719328"/>
                </a:lnTo>
                <a:lnTo>
                  <a:pt x="2305050" y="723900"/>
                </a:lnTo>
                <a:lnTo>
                  <a:pt x="2309622" y="723900"/>
                </a:lnTo>
                <a:close/>
              </a:path>
              <a:path w="3078479" h="1153160">
                <a:moveTo>
                  <a:pt x="3078480" y="576072"/>
                </a:moveTo>
                <a:lnTo>
                  <a:pt x="2683002" y="281178"/>
                </a:lnTo>
                <a:lnTo>
                  <a:pt x="2683002" y="429006"/>
                </a:lnTo>
                <a:lnTo>
                  <a:pt x="2684526" y="429006"/>
                </a:lnTo>
                <a:lnTo>
                  <a:pt x="2684526" y="294132"/>
                </a:lnTo>
                <a:lnTo>
                  <a:pt x="2692146" y="290322"/>
                </a:lnTo>
                <a:lnTo>
                  <a:pt x="2692146" y="299812"/>
                </a:lnTo>
                <a:lnTo>
                  <a:pt x="3062701" y="576072"/>
                </a:lnTo>
                <a:lnTo>
                  <a:pt x="3067812" y="572262"/>
                </a:lnTo>
                <a:lnTo>
                  <a:pt x="3067812" y="584047"/>
                </a:lnTo>
                <a:lnTo>
                  <a:pt x="3078480" y="576072"/>
                </a:lnTo>
                <a:close/>
              </a:path>
              <a:path w="3078479" h="1153160">
                <a:moveTo>
                  <a:pt x="2687574" y="438150"/>
                </a:moveTo>
                <a:lnTo>
                  <a:pt x="2687574" y="429006"/>
                </a:lnTo>
                <a:lnTo>
                  <a:pt x="2683002" y="433578"/>
                </a:lnTo>
                <a:lnTo>
                  <a:pt x="2683002" y="438150"/>
                </a:lnTo>
                <a:lnTo>
                  <a:pt x="2687574" y="438150"/>
                </a:lnTo>
                <a:close/>
              </a:path>
              <a:path w="3078479" h="1153160">
                <a:moveTo>
                  <a:pt x="2687574" y="723900"/>
                </a:moveTo>
                <a:lnTo>
                  <a:pt x="2683002" y="719328"/>
                </a:lnTo>
                <a:lnTo>
                  <a:pt x="2683002" y="723900"/>
                </a:lnTo>
                <a:lnTo>
                  <a:pt x="2687574" y="723900"/>
                </a:lnTo>
                <a:close/>
              </a:path>
              <a:path w="3078479" h="1153160">
                <a:moveTo>
                  <a:pt x="2687574" y="855739"/>
                </a:moveTo>
                <a:lnTo>
                  <a:pt x="2687574" y="723900"/>
                </a:lnTo>
                <a:lnTo>
                  <a:pt x="2683002" y="723900"/>
                </a:lnTo>
                <a:lnTo>
                  <a:pt x="2683002" y="871728"/>
                </a:lnTo>
                <a:lnTo>
                  <a:pt x="2684526" y="870588"/>
                </a:lnTo>
                <a:lnTo>
                  <a:pt x="2684526" y="858012"/>
                </a:lnTo>
                <a:lnTo>
                  <a:pt x="2687574" y="855739"/>
                </a:lnTo>
                <a:close/>
              </a:path>
              <a:path w="3078479" h="1153160">
                <a:moveTo>
                  <a:pt x="2692146" y="299812"/>
                </a:moveTo>
                <a:lnTo>
                  <a:pt x="2692146" y="290322"/>
                </a:lnTo>
                <a:lnTo>
                  <a:pt x="2684526" y="294132"/>
                </a:lnTo>
                <a:lnTo>
                  <a:pt x="2692146" y="299812"/>
                </a:lnTo>
                <a:close/>
              </a:path>
              <a:path w="3078479" h="1153160">
                <a:moveTo>
                  <a:pt x="2692146" y="438150"/>
                </a:moveTo>
                <a:lnTo>
                  <a:pt x="2692146" y="299812"/>
                </a:lnTo>
                <a:lnTo>
                  <a:pt x="2684526" y="294132"/>
                </a:lnTo>
                <a:lnTo>
                  <a:pt x="2684526" y="429006"/>
                </a:lnTo>
                <a:lnTo>
                  <a:pt x="2687574" y="429006"/>
                </a:lnTo>
                <a:lnTo>
                  <a:pt x="2687574" y="438150"/>
                </a:lnTo>
                <a:lnTo>
                  <a:pt x="2692146" y="438150"/>
                </a:lnTo>
                <a:close/>
              </a:path>
              <a:path w="3078479" h="1153160">
                <a:moveTo>
                  <a:pt x="3067812" y="584047"/>
                </a:moveTo>
                <a:lnTo>
                  <a:pt x="3067812" y="579882"/>
                </a:lnTo>
                <a:lnTo>
                  <a:pt x="3062701" y="576072"/>
                </a:lnTo>
                <a:lnTo>
                  <a:pt x="2684526" y="858012"/>
                </a:lnTo>
                <a:lnTo>
                  <a:pt x="2692146" y="861822"/>
                </a:lnTo>
                <a:lnTo>
                  <a:pt x="2692146" y="864892"/>
                </a:lnTo>
                <a:lnTo>
                  <a:pt x="3067812" y="584047"/>
                </a:lnTo>
                <a:close/>
              </a:path>
              <a:path w="3078479" h="1153160">
                <a:moveTo>
                  <a:pt x="2692146" y="864892"/>
                </a:moveTo>
                <a:lnTo>
                  <a:pt x="2692146" y="861822"/>
                </a:lnTo>
                <a:lnTo>
                  <a:pt x="2684526" y="858012"/>
                </a:lnTo>
                <a:lnTo>
                  <a:pt x="2684526" y="870588"/>
                </a:lnTo>
                <a:lnTo>
                  <a:pt x="2692146" y="864892"/>
                </a:lnTo>
                <a:close/>
              </a:path>
              <a:path w="3078479" h="1153160">
                <a:moveTo>
                  <a:pt x="3067812" y="579882"/>
                </a:moveTo>
                <a:lnTo>
                  <a:pt x="3067812" y="572262"/>
                </a:lnTo>
                <a:lnTo>
                  <a:pt x="3062701" y="576072"/>
                </a:lnTo>
                <a:lnTo>
                  <a:pt x="3067812" y="579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77283" y="4048252"/>
            <a:ext cx="1244600" cy="1341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">
              <a:lnSpc>
                <a:spcPct val="100000"/>
              </a:lnSpc>
            </a:pPr>
            <a:r>
              <a:rPr sz="2000" b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DBMS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 algn="just">
              <a:lnSpc>
                <a:spcPts val="2300"/>
              </a:lnSpc>
              <a:spcBef>
                <a:spcPts val="116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管理数据  库的一种  系统软件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96525" y="3776471"/>
            <a:ext cx="3095625" cy="353060"/>
          </a:xfrm>
          <a:custGeom>
            <a:avLst/>
            <a:gdLst/>
            <a:ahLst/>
            <a:cxnLst/>
            <a:rect l="l" t="t" r="r" b="b"/>
            <a:pathLst>
              <a:path w="3095625" h="353060">
                <a:moveTo>
                  <a:pt x="1595738" y="52182"/>
                </a:moveTo>
                <a:lnTo>
                  <a:pt x="1588008" y="28955"/>
                </a:lnTo>
                <a:lnTo>
                  <a:pt x="1586484" y="19811"/>
                </a:lnTo>
                <a:lnTo>
                  <a:pt x="1586484" y="9143"/>
                </a:lnTo>
                <a:lnTo>
                  <a:pt x="1585722" y="18287"/>
                </a:lnTo>
                <a:lnTo>
                  <a:pt x="1568156" y="70678"/>
                </a:lnTo>
                <a:lnTo>
                  <a:pt x="1536691" y="107086"/>
                </a:lnTo>
                <a:lnTo>
                  <a:pt x="1494943" y="135250"/>
                </a:lnTo>
                <a:lnTo>
                  <a:pt x="1447292" y="155287"/>
                </a:lnTo>
                <a:lnTo>
                  <a:pt x="1398113" y="167314"/>
                </a:lnTo>
                <a:lnTo>
                  <a:pt x="1351788" y="171449"/>
                </a:lnTo>
                <a:lnTo>
                  <a:pt x="265938" y="171449"/>
                </a:lnTo>
                <a:lnTo>
                  <a:pt x="220204" y="174279"/>
                </a:lnTo>
                <a:lnTo>
                  <a:pt x="172365" y="183355"/>
                </a:lnTo>
                <a:lnTo>
                  <a:pt x="125275" y="199000"/>
                </a:lnTo>
                <a:lnTo>
                  <a:pt x="81789" y="221539"/>
                </a:lnTo>
                <a:lnTo>
                  <a:pt x="44765" y="251295"/>
                </a:lnTo>
                <a:lnTo>
                  <a:pt x="17058" y="288593"/>
                </a:lnTo>
                <a:lnTo>
                  <a:pt x="1524" y="333755"/>
                </a:lnTo>
                <a:lnTo>
                  <a:pt x="0" y="342899"/>
                </a:lnTo>
                <a:lnTo>
                  <a:pt x="0" y="352043"/>
                </a:lnTo>
                <a:lnTo>
                  <a:pt x="19050" y="352805"/>
                </a:lnTo>
                <a:lnTo>
                  <a:pt x="19050" y="345185"/>
                </a:lnTo>
                <a:lnTo>
                  <a:pt x="19812" y="336803"/>
                </a:lnTo>
                <a:lnTo>
                  <a:pt x="36848" y="292025"/>
                </a:lnTo>
                <a:lnTo>
                  <a:pt x="68148" y="255659"/>
                </a:lnTo>
                <a:lnTo>
                  <a:pt x="109523" y="227552"/>
                </a:lnTo>
                <a:lnTo>
                  <a:pt x="156785" y="207551"/>
                </a:lnTo>
                <a:lnTo>
                  <a:pt x="205747" y="195505"/>
                </a:lnTo>
                <a:lnTo>
                  <a:pt x="252222" y="191261"/>
                </a:lnTo>
                <a:lnTo>
                  <a:pt x="1339596" y="190499"/>
                </a:lnTo>
                <a:lnTo>
                  <a:pt x="1385161" y="188304"/>
                </a:lnTo>
                <a:lnTo>
                  <a:pt x="1432974" y="179317"/>
                </a:lnTo>
                <a:lnTo>
                  <a:pt x="1480128" y="163415"/>
                </a:lnTo>
                <a:lnTo>
                  <a:pt x="1523716" y="140475"/>
                </a:lnTo>
                <a:lnTo>
                  <a:pt x="1560830" y="110374"/>
                </a:lnTo>
                <a:lnTo>
                  <a:pt x="1588564" y="72988"/>
                </a:lnTo>
                <a:lnTo>
                  <a:pt x="1595738" y="52182"/>
                </a:lnTo>
                <a:close/>
              </a:path>
              <a:path w="3095625" h="353060">
                <a:moveTo>
                  <a:pt x="1605534" y="9905"/>
                </a:moveTo>
                <a:lnTo>
                  <a:pt x="1605534" y="9143"/>
                </a:lnTo>
                <a:lnTo>
                  <a:pt x="1604772" y="4571"/>
                </a:lnTo>
                <a:lnTo>
                  <a:pt x="1600962" y="0"/>
                </a:lnTo>
                <a:lnTo>
                  <a:pt x="1590294" y="0"/>
                </a:lnTo>
                <a:lnTo>
                  <a:pt x="1586484" y="4571"/>
                </a:lnTo>
                <a:lnTo>
                  <a:pt x="1586484" y="9905"/>
                </a:lnTo>
                <a:lnTo>
                  <a:pt x="1605534" y="9905"/>
                </a:lnTo>
                <a:close/>
              </a:path>
              <a:path w="3095625" h="353060">
                <a:moveTo>
                  <a:pt x="1605534" y="9905"/>
                </a:moveTo>
                <a:lnTo>
                  <a:pt x="1586484" y="9905"/>
                </a:lnTo>
                <a:lnTo>
                  <a:pt x="1586484" y="19811"/>
                </a:lnTo>
                <a:lnTo>
                  <a:pt x="1588008" y="28955"/>
                </a:lnTo>
                <a:lnTo>
                  <a:pt x="1595738" y="52182"/>
                </a:lnTo>
                <a:lnTo>
                  <a:pt x="1604010" y="28193"/>
                </a:lnTo>
                <a:lnTo>
                  <a:pt x="1605534" y="9905"/>
                </a:lnTo>
                <a:close/>
              </a:path>
              <a:path w="3095625" h="353060">
                <a:moveTo>
                  <a:pt x="3095244" y="352043"/>
                </a:moveTo>
                <a:lnTo>
                  <a:pt x="3095244" y="343661"/>
                </a:lnTo>
                <a:lnTo>
                  <a:pt x="3093720" y="333755"/>
                </a:lnTo>
                <a:lnTo>
                  <a:pt x="3079465" y="290907"/>
                </a:lnTo>
                <a:lnTo>
                  <a:pt x="3053392" y="254712"/>
                </a:lnTo>
                <a:lnTo>
                  <a:pt x="3018280" y="225133"/>
                </a:lnTo>
                <a:lnTo>
                  <a:pt x="2976908" y="202131"/>
                </a:lnTo>
                <a:lnTo>
                  <a:pt x="2932054" y="185669"/>
                </a:lnTo>
                <a:lnTo>
                  <a:pt x="2886499" y="175708"/>
                </a:lnTo>
                <a:lnTo>
                  <a:pt x="2843022" y="172211"/>
                </a:lnTo>
                <a:lnTo>
                  <a:pt x="2829306" y="171449"/>
                </a:lnTo>
                <a:lnTo>
                  <a:pt x="1852422" y="171449"/>
                </a:lnTo>
                <a:lnTo>
                  <a:pt x="1811131" y="169712"/>
                </a:lnTo>
                <a:lnTo>
                  <a:pt x="1767072" y="161826"/>
                </a:lnTo>
                <a:lnTo>
                  <a:pt x="1723131" y="147670"/>
                </a:lnTo>
                <a:lnTo>
                  <a:pt x="1682196" y="127122"/>
                </a:lnTo>
                <a:lnTo>
                  <a:pt x="1647154" y="100060"/>
                </a:lnTo>
                <a:lnTo>
                  <a:pt x="1620891" y="66363"/>
                </a:lnTo>
                <a:lnTo>
                  <a:pt x="1606296" y="25907"/>
                </a:lnTo>
                <a:lnTo>
                  <a:pt x="1605534" y="17525"/>
                </a:lnTo>
                <a:lnTo>
                  <a:pt x="1605534" y="9905"/>
                </a:lnTo>
                <a:lnTo>
                  <a:pt x="1604010" y="28193"/>
                </a:lnTo>
                <a:lnTo>
                  <a:pt x="1595738" y="52182"/>
                </a:lnTo>
                <a:lnTo>
                  <a:pt x="1602349" y="72045"/>
                </a:lnTo>
                <a:lnTo>
                  <a:pt x="1628423" y="108265"/>
                </a:lnTo>
                <a:lnTo>
                  <a:pt x="1663485" y="137734"/>
                </a:lnTo>
                <a:lnTo>
                  <a:pt x="1704790" y="160574"/>
                </a:lnTo>
                <a:lnTo>
                  <a:pt x="1749591" y="176901"/>
                </a:lnTo>
                <a:lnTo>
                  <a:pt x="1795145" y="186837"/>
                </a:lnTo>
                <a:lnTo>
                  <a:pt x="1838706" y="190499"/>
                </a:lnTo>
                <a:lnTo>
                  <a:pt x="2829306" y="190499"/>
                </a:lnTo>
                <a:lnTo>
                  <a:pt x="2870636" y="192927"/>
                </a:lnTo>
                <a:lnTo>
                  <a:pt x="2914598" y="201008"/>
                </a:lnTo>
                <a:lnTo>
                  <a:pt x="2958359" y="215022"/>
                </a:lnTo>
                <a:lnTo>
                  <a:pt x="2999081" y="235251"/>
                </a:lnTo>
                <a:lnTo>
                  <a:pt x="3033930" y="261976"/>
                </a:lnTo>
                <a:lnTo>
                  <a:pt x="3060072" y="295480"/>
                </a:lnTo>
                <a:lnTo>
                  <a:pt x="3074670" y="336041"/>
                </a:lnTo>
                <a:lnTo>
                  <a:pt x="3076194" y="344423"/>
                </a:lnTo>
                <a:lnTo>
                  <a:pt x="3076194" y="352805"/>
                </a:lnTo>
                <a:lnTo>
                  <a:pt x="3095244" y="352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77341" y="4203953"/>
            <a:ext cx="718185" cy="448945"/>
          </a:xfrm>
          <a:custGeom>
            <a:avLst/>
            <a:gdLst/>
            <a:ahLst/>
            <a:cxnLst/>
            <a:rect l="l" t="t" r="r" b="b"/>
            <a:pathLst>
              <a:path w="718184" h="448945">
                <a:moveTo>
                  <a:pt x="0" y="0"/>
                </a:moveTo>
                <a:lnTo>
                  <a:pt x="0" y="448818"/>
                </a:lnTo>
                <a:lnTo>
                  <a:pt x="717930" y="448818"/>
                </a:lnTo>
                <a:lnTo>
                  <a:pt x="717930" y="0"/>
                </a:lnTo>
                <a:lnTo>
                  <a:pt x="0" y="0"/>
                </a:lnTo>
                <a:close/>
              </a:path>
            </a:pathLst>
          </a:custGeom>
          <a:solidFill>
            <a:srgbClr val="B7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11631" y="4221479"/>
            <a:ext cx="652780" cy="407670"/>
          </a:xfrm>
          <a:custGeom>
            <a:avLst/>
            <a:gdLst/>
            <a:ahLst/>
            <a:cxnLst/>
            <a:rect l="l" t="t" r="r" b="b"/>
            <a:pathLst>
              <a:path w="652779" h="407670">
                <a:moveTo>
                  <a:pt x="0" y="0"/>
                </a:moveTo>
                <a:lnTo>
                  <a:pt x="0" y="407670"/>
                </a:lnTo>
                <a:lnTo>
                  <a:pt x="652272" y="407670"/>
                </a:lnTo>
                <a:lnTo>
                  <a:pt x="652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0919" y="4428744"/>
            <a:ext cx="212090" cy="90805"/>
          </a:xfrm>
          <a:custGeom>
            <a:avLst/>
            <a:gdLst/>
            <a:ahLst/>
            <a:cxnLst/>
            <a:rect l="l" t="t" r="r" b="b"/>
            <a:pathLst>
              <a:path w="212090" h="90804">
                <a:moveTo>
                  <a:pt x="211836" y="27431"/>
                </a:moveTo>
                <a:lnTo>
                  <a:pt x="0" y="0"/>
                </a:lnTo>
                <a:lnTo>
                  <a:pt x="108204" y="90677"/>
                </a:lnTo>
                <a:lnTo>
                  <a:pt x="127254" y="85343"/>
                </a:lnTo>
                <a:lnTo>
                  <a:pt x="169521" y="66527"/>
                </a:lnTo>
                <a:lnTo>
                  <a:pt x="204978" y="37337"/>
                </a:lnTo>
                <a:lnTo>
                  <a:pt x="211836" y="27431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1003" y="4359402"/>
            <a:ext cx="216535" cy="60325"/>
          </a:xfrm>
          <a:custGeom>
            <a:avLst/>
            <a:gdLst/>
            <a:ahLst/>
            <a:cxnLst/>
            <a:rect l="l" t="t" r="r" b="b"/>
            <a:pathLst>
              <a:path w="216534" h="60325">
                <a:moveTo>
                  <a:pt x="215969" y="31084"/>
                </a:moveTo>
                <a:lnTo>
                  <a:pt x="214000" y="20649"/>
                </a:lnTo>
                <a:lnTo>
                  <a:pt x="208788" y="8381"/>
                </a:lnTo>
                <a:lnTo>
                  <a:pt x="203454" y="0"/>
                </a:lnTo>
                <a:lnTo>
                  <a:pt x="0" y="34289"/>
                </a:lnTo>
                <a:lnTo>
                  <a:pt x="208788" y="60197"/>
                </a:lnTo>
                <a:lnTo>
                  <a:pt x="211836" y="54101"/>
                </a:lnTo>
                <a:lnTo>
                  <a:pt x="215110" y="41598"/>
                </a:lnTo>
                <a:lnTo>
                  <a:pt x="215969" y="3108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1003" y="4293108"/>
            <a:ext cx="203835" cy="100965"/>
          </a:xfrm>
          <a:custGeom>
            <a:avLst/>
            <a:gdLst/>
            <a:ahLst/>
            <a:cxnLst/>
            <a:rect l="l" t="t" r="r" b="b"/>
            <a:pathLst>
              <a:path w="203834" h="100964">
                <a:moveTo>
                  <a:pt x="203454" y="66294"/>
                </a:moveTo>
                <a:lnTo>
                  <a:pt x="168978" y="35271"/>
                </a:lnTo>
                <a:lnTo>
                  <a:pt x="116182" y="12187"/>
                </a:lnTo>
                <a:lnTo>
                  <a:pt x="62483" y="0"/>
                </a:lnTo>
                <a:lnTo>
                  <a:pt x="0" y="100584"/>
                </a:lnTo>
                <a:lnTo>
                  <a:pt x="203454" y="66294"/>
                </a:lnTo>
                <a:close/>
              </a:path>
            </a:pathLst>
          </a:custGeom>
          <a:solidFill>
            <a:srgbClr val="19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86713" y="4287859"/>
            <a:ext cx="97155" cy="106045"/>
          </a:xfrm>
          <a:custGeom>
            <a:avLst/>
            <a:gdLst/>
            <a:ahLst/>
            <a:cxnLst/>
            <a:rect l="l" t="t" r="r" b="b"/>
            <a:pathLst>
              <a:path w="97154" h="106045">
                <a:moveTo>
                  <a:pt x="96774" y="5248"/>
                </a:moveTo>
                <a:lnTo>
                  <a:pt x="88392" y="4486"/>
                </a:lnTo>
                <a:lnTo>
                  <a:pt x="68468" y="1272"/>
                </a:lnTo>
                <a:lnTo>
                  <a:pt x="48548" y="0"/>
                </a:lnTo>
                <a:lnTo>
                  <a:pt x="28548" y="17"/>
                </a:lnTo>
                <a:lnTo>
                  <a:pt x="8382" y="676"/>
                </a:lnTo>
                <a:lnTo>
                  <a:pt x="0" y="2200"/>
                </a:lnTo>
                <a:lnTo>
                  <a:pt x="34290" y="105832"/>
                </a:lnTo>
                <a:lnTo>
                  <a:pt x="96774" y="5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01548" y="4290059"/>
            <a:ext cx="219710" cy="123189"/>
          </a:xfrm>
          <a:custGeom>
            <a:avLst/>
            <a:gdLst/>
            <a:ahLst/>
            <a:cxnLst/>
            <a:rect l="l" t="t" r="r" b="b"/>
            <a:pathLst>
              <a:path w="219709" h="123189">
                <a:moveTo>
                  <a:pt x="219455" y="103632"/>
                </a:moveTo>
                <a:lnTo>
                  <a:pt x="185165" y="0"/>
                </a:lnTo>
                <a:lnTo>
                  <a:pt x="147827" y="3810"/>
                </a:lnTo>
                <a:lnTo>
                  <a:pt x="112013" y="11430"/>
                </a:lnTo>
                <a:lnTo>
                  <a:pt x="52577" y="34290"/>
                </a:lnTo>
                <a:lnTo>
                  <a:pt x="13715" y="66294"/>
                </a:lnTo>
                <a:lnTo>
                  <a:pt x="0" y="103632"/>
                </a:lnTo>
                <a:lnTo>
                  <a:pt x="0" y="108204"/>
                </a:lnTo>
                <a:lnTo>
                  <a:pt x="1523" y="113538"/>
                </a:lnTo>
                <a:lnTo>
                  <a:pt x="1523" y="118110"/>
                </a:lnTo>
                <a:lnTo>
                  <a:pt x="3047" y="122682"/>
                </a:lnTo>
                <a:lnTo>
                  <a:pt x="219455" y="103632"/>
                </a:lnTo>
                <a:close/>
              </a:path>
            </a:pathLst>
          </a:custGeom>
          <a:solidFill>
            <a:srgbClr val="84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04595" y="4393691"/>
            <a:ext cx="216535" cy="97155"/>
          </a:xfrm>
          <a:custGeom>
            <a:avLst/>
            <a:gdLst/>
            <a:ahLst/>
            <a:cxnLst/>
            <a:rect l="l" t="t" r="r" b="b"/>
            <a:pathLst>
              <a:path w="216534" h="97154">
                <a:moveTo>
                  <a:pt x="216407" y="0"/>
                </a:moveTo>
                <a:lnTo>
                  <a:pt x="0" y="19050"/>
                </a:lnTo>
                <a:lnTo>
                  <a:pt x="6857" y="32004"/>
                </a:lnTo>
                <a:lnTo>
                  <a:pt x="27071" y="52523"/>
                </a:lnTo>
                <a:lnTo>
                  <a:pt x="52206" y="69627"/>
                </a:lnTo>
                <a:lnTo>
                  <a:pt x="79813" y="82588"/>
                </a:lnTo>
                <a:lnTo>
                  <a:pt x="107441" y="90678"/>
                </a:lnTo>
                <a:lnTo>
                  <a:pt x="132587" y="96774"/>
                </a:lnTo>
                <a:lnTo>
                  <a:pt x="216407" y="0"/>
                </a:lnTo>
                <a:close/>
              </a:path>
            </a:pathLst>
          </a:custGeom>
          <a:solidFill>
            <a:srgbClr val="1E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37183" y="4393691"/>
            <a:ext cx="83820" cy="104775"/>
          </a:xfrm>
          <a:custGeom>
            <a:avLst/>
            <a:gdLst/>
            <a:ahLst/>
            <a:cxnLst/>
            <a:rect l="l" t="t" r="r" b="b"/>
            <a:pathLst>
              <a:path w="83820" h="104775">
                <a:moveTo>
                  <a:pt x="83820" y="104394"/>
                </a:moveTo>
                <a:lnTo>
                  <a:pt x="83820" y="0"/>
                </a:lnTo>
                <a:lnTo>
                  <a:pt x="0" y="96774"/>
                </a:lnTo>
                <a:lnTo>
                  <a:pt x="10668" y="98298"/>
                </a:lnTo>
                <a:lnTo>
                  <a:pt x="25845" y="100866"/>
                </a:lnTo>
                <a:lnTo>
                  <a:pt x="41009" y="102274"/>
                </a:lnTo>
                <a:lnTo>
                  <a:pt x="56243" y="103218"/>
                </a:lnTo>
                <a:lnTo>
                  <a:pt x="71628" y="104394"/>
                </a:lnTo>
                <a:lnTo>
                  <a:pt x="83820" y="104394"/>
                </a:lnTo>
                <a:close/>
              </a:path>
            </a:pathLst>
          </a:custGeom>
          <a:solidFill>
            <a:srgbClr val="004C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21003" y="4393691"/>
            <a:ext cx="106680" cy="104775"/>
          </a:xfrm>
          <a:custGeom>
            <a:avLst/>
            <a:gdLst/>
            <a:ahLst/>
            <a:cxnLst/>
            <a:rect l="l" t="t" r="r" b="b"/>
            <a:pathLst>
              <a:path w="106679" h="104775">
                <a:moveTo>
                  <a:pt x="106680" y="91439"/>
                </a:moveTo>
                <a:lnTo>
                  <a:pt x="0" y="0"/>
                </a:lnTo>
                <a:lnTo>
                  <a:pt x="0" y="104394"/>
                </a:lnTo>
                <a:lnTo>
                  <a:pt x="15240" y="104394"/>
                </a:lnTo>
                <a:lnTo>
                  <a:pt x="55035" y="100764"/>
                </a:lnTo>
                <a:lnTo>
                  <a:pt x="94488" y="94488"/>
                </a:lnTo>
                <a:lnTo>
                  <a:pt x="106680" y="91439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77341" y="4851653"/>
            <a:ext cx="718185" cy="448945"/>
          </a:xfrm>
          <a:custGeom>
            <a:avLst/>
            <a:gdLst/>
            <a:ahLst/>
            <a:cxnLst/>
            <a:rect l="l" t="t" r="r" b="b"/>
            <a:pathLst>
              <a:path w="718184" h="448945">
                <a:moveTo>
                  <a:pt x="0" y="0"/>
                </a:moveTo>
                <a:lnTo>
                  <a:pt x="0" y="448818"/>
                </a:lnTo>
                <a:lnTo>
                  <a:pt x="717930" y="448818"/>
                </a:lnTo>
                <a:lnTo>
                  <a:pt x="717930" y="0"/>
                </a:lnTo>
                <a:lnTo>
                  <a:pt x="0" y="0"/>
                </a:lnTo>
                <a:close/>
              </a:path>
            </a:pathLst>
          </a:custGeom>
          <a:solidFill>
            <a:srgbClr val="B76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1631" y="4869179"/>
            <a:ext cx="652780" cy="407670"/>
          </a:xfrm>
          <a:custGeom>
            <a:avLst/>
            <a:gdLst/>
            <a:ahLst/>
            <a:cxnLst/>
            <a:rect l="l" t="t" r="r" b="b"/>
            <a:pathLst>
              <a:path w="652779" h="407670">
                <a:moveTo>
                  <a:pt x="0" y="0"/>
                </a:moveTo>
                <a:lnTo>
                  <a:pt x="0" y="407670"/>
                </a:lnTo>
                <a:lnTo>
                  <a:pt x="652272" y="407670"/>
                </a:lnTo>
                <a:lnTo>
                  <a:pt x="652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10919" y="5076444"/>
            <a:ext cx="212090" cy="90805"/>
          </a:xfrm>
          <a:custGeom>
            <a:avLst/>
            <a:gdLst/>
            <a:ahLst/>
            <a:cxnLst/>
            <a:rect l="l" t="t" r="r" b="b"/>
            <a:pathLst>
              <a:path w="212090" h="90804">
                <a:moveTo>
                  <a:pt x="211836" y="27431"/>
                </a:moveTo>
                <a:lnTo>
                  <a:pt x="0" y="0"/>
                </a:lnTo>
                <a:lnTo>
                  <a:pt x="108204" y="90677"/>
                </a:lnTo>
                <a:lnTo>
                  <a:pt x="127254" y="85343"/>
                </a:lnTo>
                <a:lnTo>
                  <a:pt x="169521" y="66527"/>
                </a:lnTo>
                <a:lnTo>
                  <a:pt x="204978" y="37337"/>
                </a:lnTo>
                <a:lnTo>
                  <a:pt x="211836" y="27431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21003" y="5007102"/>
            <a:ext cx="216535" cy="60325"/>
          </a:xfrm>
          <a:custGeom>
            <a:avLst/>
            <a:gdLst/>
            <a:ahLst/>
            <a:cxnLst/>
            <a:rect l="l" t="t" r="r" b="b"/>
            <a:pathLst>
              <a:path w="216534" h="60325">
                <a:moveTo>
                  <a:pt x="215969" y="31084"/>
                </a:moveTo>
                <a:lnTo>
                  <a:pt x="214000" y="20649"/>
                </a:lnTo>
                <a:lnTo>
                  <a:pt x="208788" y="8381"/>
                </a:lnTo>
                <a:lnTo>
                  <a:pt x="203454" y="0"/>
                </a:lnTo>
                <a:lnTo>
                  <a:pt x="0" y="34289"/>
                </a:lnTo>
                <a:lnTo>
                  <a:pt x="208788" y="60197"/>
                </a:lnTo>
                <a:lnTo>
                  <a:pt x="211836" y="54101"/>
                </a:lnTo>
                <a:lnTo>
                  <a:pt x="215110" y="41598"/>
                </a:lnTo>
                <a:lnTo>
                  <a:pt x="215969" y="31084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21003" y="4940808"/>
            <a:ext cx="203835" cy="100965"/>
          </a:xfrm>
          <a:custGeom>
            <a:avLst/>
            <a:gdLst/>
            <a:ahLst/>
            <a:cxnLst/>
            <a:rect l="l" t="t" r="r" b="b"/>
            <a:pathLst>
              <a:path w="203834" h="100964">
                <a:moveTo>
                  <a:pt x="203454" y="66293"/>
                </a:moveTo>
                <a:lnTo>
                  <a:pt x="168978" y="35271"/>
                </a:lnTo>
                <a:lnTo>
                  <a:pt x="116182" y="12187"/>
                </a:lnTo>
                <a:lnTo>
                  <a:pt x="62483" y="0"/>
                </a:lnTo>
                <a:lnTo>
                  <a:pt x="0" y="100583"/>
                </a:lnTo>
                <a:lnTo>
                  <a:pt x="203454" y="66293"/>
                </a:lnTo>
                <a:close/>
              </a:path>
            </a:pathLst>
          </a:custGeom>
          <a:solidFill>
            <a:srgbClr val="19B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6713" y="4935559"/>
            <a:ext cx="97155" cy="106045"/>
          </a:xfrm>
          <a:custGeom>
            <a:avLst/>
            <a:gdLst/>
            <a:ahLst/>
            <a:cxnLst/>
            <a:rect l="l" t="t" r="r" b="b"/>
            <a:pathLst>
              <a:path w="97154" h="106045">
                <a:moveTo>
                  <a:pt x="96774" y="5248"/>
                </a:moveTo>
                <a:lnTo>
                  <a:pt x="88392" y="4486"/>
                </a:lnTo>
                <a:lnTo>
                  <a:pt x="68468" y="1272"/>
                </a:lnTo>
                <a:lnTo>
                  <a:pt x="48548" y="0"/>
                </a:lnTo>
                <a:lnTo>
                  <a:pt x="28548" y="17"/>
                </a:lnTo>
                <a:lnTo>
                  <a:pt x="8382" y="676"/>
                </a:lnTo>
                <a:lnTo>
                  <a:pt x="0" y="2200"/>
                </a:lnTo>
                <a:lnTo>
                  <a:pt x="34290" y="105832"/>
                </a:lnTo>
                <a:lnTo>
                  <a:pt x="96774" y="5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01548" y="4937759"/>
            <a:ext cx="219710" cy="123189"/>
          </a:xfrm>
          <a:custGeom>
            <a:avLst/>
            <a:gdLst/>
            <a:ahLst/>
            <a:cxnLst/>
            <a:rect l="l" t="t" r="r" b="b"/>
            <a:pathLst>
              <a:path w="219709" h="123189">
                <a:moveTo>
                  <a:pt x="219455" y="103631"/>
                </a:moveTo>
                <a:lnTo>
                  <a:pt x="185165" y="0"/>
                </a:lnTo>
                <a:lnTo>
                  <a:pt x="147827" y="3809"/>
                </a:lnTo>
                <a:lnTo>
                  <a:pt x="112013" y="11429"/>
                </a:lnTo>
                <a:lnTo>
                  <a:pt x="52577" y="34289"/>
                </a:lnTo>
                <a:lnTo>
                  <a:pt x="13715" y="66293"/>
                </a:lnTo>
                <a:lnTo>
                  <a:pt x="0" y="103631"/>
                </a:lnTo>
                <a:lnTo>
                  <a:pt x="0" y="108203"/>
                </a:lnTo>
                <a:lnTo>
                  <a:pt x="1523" y="113537"/>
                </a:lnTo>
                <a:lnTo>
                  <a:pt x="1523" y="118109"/>
                </a:lnTo>
                <a:lnTo>
                  <a:pt x="3047" y="122681"/>
                </a:lnTo>
                <a:lnTo>
                  <a:pt x="219455" y="103631"/>
                </a:lnTo>
                <a:close/>
              </a:path>
            </a:pathLst>
          </a:custGeom>
          <a:solidFill>
            <a:srgbClr val="84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04595" y="5041391"/>
            <a:ext cx="216535" cy="97155"/>
          </a:xfrm>
          <a:custGeom>
            <a:avLst/>
            <a:gdLst/>
            <a:ahLst/>
            <a:cxnLst/>
            <a:rect l="l" t="t" r="r" b="b"/>
            <a:pathLst>
              <a:path w="216534" h="97154">
                <a:moveTo>
                  <a:pt x="216407" y="0"/>
                </a:moveTo>
                <a:lnTo>
                  <a:pt x="0" y="19050"/>
                </a:lnTo>
                <a:lnTo>
                  <a:pt x="6857" y="32004"/>
                </a:lnTo>
                <a:lnTo>
                  <a:pt x="27071" y="52523"/>
                </a:lnTo>
                <a:lnTo>
                  <a:pt x="52206" y="69627"/>
                </a:lnTo>
                <a:lnTo>
                  <a:pt x="79813" y="82588"/>
                </a:lnTo>
                <a:lnTo>
                  <a:pt x="107441" y="90678"/>
                </a:lnTo>
                <a:lnTo>
                  <a:pt x="132587" y="96774"/>
                </a:lnTo>
                <a:lnTo>
                  <a:pt x="216407" y="0"/>
                </a:lnTo>
                <a:close/>
              </a:path>
            </a:pathLst>
          </a:custGeom>
          <a:solidFill>
            <a:srgbClr val="1E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37183" y="5041391"/>
            <a:ext cx="83820" cy="104775"/>
          </a:xfrm>
          <a:custGeom>
            <a:avLst/>
            <a:gdLst/>
            <a:ahLst/>
            <a:cxnLst/>
            <a:rect l="l" t="t" r="r" b="b"/>
            <a:pathLst>
              <a:path w="83820" h="104775">
                <a:moveTo>
                  <a:pt x="83820" y="104394"/>
                </a:moveTo>
                <a:lnTo>
                  <a:pt x="83820" y="0"/>
                </a:lnTo>
                <a:lnTo>
                  <a:pt x="0" y="96774"/>
                </a:lnTo>
                <a:lnTo>
                  <a:pt x="10668" y="98298"/>
                </a:lnTo>
                <a:lnTo>
                  <a:pt x="25845" y="100866"/>
                </a:lnTo>
                <a:lnTo>
                  <a:pt x="41009" y="102274"/>
                </a:lnTo>
                <a:lnTo>
                  <a:pt x="56243" y="103218"/>
                </a:lnTo>
                <a:lnTo>
                  <a:pt x="71628" y="104394"/>
                </a:lnTo>
                <a:lnTo>
                  <a:pt x="83820" y="104394"/>
                </a:lnTo>
                <a:close/>
              </a:path>
            </a:pathLst>
          </a:custGeom>
          <a:solidFill>
            <a:srgbClr val="004C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1003" y="5041391"/>
            <a:ext cx="106680" cy="104775"/>
          </a:xfrm>
          <a:custGeom>
            <a:avLst/>
            <a:gdLst/>
            <a:ahLst/>
            <a:cxnLst/>
            <a:rect l="l" t="t" r="r" b="b"/>
            <a:pathLst>
              <a:path w="106679" h="104775">
                <a:moveTo>
                  <a:pt x="106680" y="91439"/>
                </a:moveTo>
                <a:lnTo>
                  <a:pt x="0" y="0"/>
                </a:lnTo>
                <a:lnTo>
                  <a:pt x="0" y="104394"/>
                </a:lnTo>
                <a:lnTo>
                  <a:pt x="15240" y="104394"/>
                </a:lnTo>
                <a:lnTo>
                  <a:pt x="55035" y="100764"/>
                </a:lnTo>
                <a:lnTo>
                  <a:pt x="94488" y="94488"/>
                </a:lnTo>
                <a:lnTo>
                  <a:pt x="106680" y="91439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01713" y="5676900"/>
            <a:ext cx="674370" cy="382270"/>
          </a:xfrm>
          <a:custGeom>
            <a:avLst/>
            <a:gdLst/>
            <a:ahLst/>
            <a:cxnLst/>
            <a:rect l="l" t="t" r="r" b="b"/>
            <a:pathLst>
              <a:path w="674370" h="382270">
                <a:moveTo>
                  <a:pt x="0" y="0"/>
                </a:moveTo>
                <a:lnTo>
                  <a:pt x="0" y="381762"/>
                </a:lnTo>
                <a:lnTo>
                  <a:pt x="674370" y="381762"/>
                </a:lnTo>
                <a:lnTo>
                  <a:pt x="674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95617" y="5673852"/>
            <a:ext cx="12700" cy="384810"/>
          </a:xfrm>
          <a:custGeom>
            <a:avLst/>
            <a:gdLst/>
            <a:ahLst/>
            <a:cxnLst/>
            <a:rect l="l" t="t" r="r" b="b"/>
            <a:pathLst>
              <a:path w="12700" h="384810">
                <a:moveTo>
                  <a:pt x="6096" y="0"/>
                </a:moveTo>
                <a:lnTo>
                  <a:pt x="0" y="0"/>
                </a:lnTo>
                <a:lnTo>
                  <a:pt x="0" y="3047"/>
                </a:lnTo>
                <a:lnTo>
                  <a:pt x="6096" y="0"/>
                </a:lnTo>
                <a:close/>
              </a:path>
              <a:path w="12700" h="384810">
                <a:moveTo>
                  <a:pt x="12192" y="384809"/>
                </a:moveTo>
                <a:lnTo>
                  <a:pt x="12192" y="3047"/>
                </a:lnTo>
                <a:lnTo>
                  <a:pt x="6096" y="6095"/>
                </a:lnTo>
                <a:lnTo>
                  <a:pt x="6096" y="0"/>
                </a:lnTo>
                <a:lnTo>
                  <a:pt x="0" y="3047"/>
                </a:lnTo>
                <a:lnTo>
                  <a:pt x="0" y="384809"/>
                </a:lnTo>
                <a:lnTo>
                  <a:pt x="12192" y="384809"/>
                </a:lnTo>
                <a:close/>
              </a:path>
            </a:pathLst>
          </a:custGeom>
          <a:solidFill>
            <a:srgbClr val="00CE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01713" y="5673852"/>
            <a:ext cx="680720" cy="6350"/>
          </a:xfrm>
          <a:custGeom>
            <a:avLst/>
            <a:gdLst/>
            <a:ahLst/>
            <a:cxnLst/>
            <a:rect l="l" t="t" r="r" b="b"/>
            <a:pathLst>
              <a:path w="680720" h="6350">
                <a:moveTo>
                  <a:pt x="680466" y="3048"/>
                </a:moveTo>
                <a:lnTo>
                  <a:pt x="674370" y="0"/>
                </a:lnTo>
                <a:lnTo>
                  <a:pt x="0" y="0"/>
                </a:lnTo>
                <a:lnTo>
                  <a:pt x="0" y="6096"/>
                </a:lnTo>
                <a:lnTo>
                  <a:pt x="668274" y="6096"/>
                </a:lnTo>
                <a:lnTo>
                  <a:pt x="668274" y="3048"/>
                </a:lnTo>
                <a:lnTo>
                  <a:pt x="680466" y="3048"/>
                </a:lnTo>
                <a:close/>
              </a:path>
              <a:path w="680720" h="6350">
                <a:moveTo>
                  <a:pt x="674370" y="6096"/>
                </a:moveTo>
                <a:lnTo>
                  <a:pt x="668274" y="3048"/>
                </a:lnTo>
                <a:lnTo>
                  <a:pt x="668274" y="6096"/>
                </a:lnTo>
                <a:lnTo>
                  <a:pt x="674370" y="6096"/>
                </a:lnTo>
                <a:close/>
              </a:path>
              <a:path w="680720" h="6350">
                <a:moveTo>
                  <a:pt x="680466" y="3048"/>
                </a:moveTo>
                <a:lnTo>
                  <a:pt x="680466" y="0"/>
                </a:lnTo>
                <a:lnTo>
                  <a:pt x="674370" y="0"/>
                </a:lnTo>
                <a:lnTo>
                  <a:pt x="680466" y="3048"/>
                </a:lnTo>
                <a:close/>
              </a:path>
            </a:pathLst>
          </a:custGeom>
          <a:solidFill>
            <a:srgbClr val="00CE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69999" y="5676900"/>
            <a:ext cx="12700" cy="384810"/>
          </a:xfrm>
          <a:custGeom>
            <a:avLst/>
            <a:gdLst/>
            <a:ahLst/>
            <a:cxnLst/>
            <a:rect l="l" t="t" r="r" b="b"/>
            <a:pathLst>
              <a:path w="12700" h="384810">
                <a:moveTo>
                  <a:pt x="12192" y="381761"/>
                </a:moveTo>
                <a:lnTo>
                  <a:pt x="12192" y="0"/>
                </a:lnTo>
                <a:lnTo>
                  <a:pt x="0" y="0"/>
                </a:lnTo>
                <a:lnTo>
                  <a:pt x="0" y="381761"/>
                </a:lnTo>
                <a:lnTo>
                  <a:pt x="6096" y="379475"/>
                </a:lnTo>
                <a:lnTo>
                  <a:pt x="6096" y="384809"/>
                </a:lnTo>
                <a:lnTo>
                  <a:pt x="12192" y="381761"/>
                </a:lnTo>
                <a:close/>
              </a:path>
              <a:path w="12700" h="384810">
                <a:moveTo>
                  <a:pt x="12192" y="384809"/>
                </a:moveTo>
                <a:lnTo>
                  <a:pt x="12192" y="381761"/>
                </a:lnTo>
                <a:lnTo>
                  <a:pt x="6096" y="384809"/>
                </a:lnTo>
                <a:lnTo>
                  <a:pt x="12192" y="384809"/>
                </a:lnTo>
                <a:close/>
              </a:path>
            </a:pathLst>
          </a:custGeom>
          <a:solidFill>
            <a:srgbClr val="00CE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95629" y="6056376"/>
            <a:ext cx="680720" cy="5715"/>
          </a:xfrm>
          <a:custGeom>
            <a:avLst/>
            <a:gdLst/>
            <a:ahLst/>
            <a:cxnLst/>
            <a:rect l="l" t="t" r="r" b="b"/>
            <a:pathLst>
              <a:path w="680720" h="5714">
                <a:moveTo>
                  <a:pt x="12192" y="5334"/>
                </a:moveTo>
                <a:lnTo>
                  <a:pt x="12192" y="2286"/>
                </a:lnTo>
                <a:lnTo>
                  <a:pt x="0" y="2286"/>
                </a:lnTo>
                <a:lnTo>
                  <a:pt x="6096" y="5334"/>
                </a:lnTo>
                <a:lnTo>
                  <a:pt x="12192" y="5334"/>
                </a:lnTo>
                <a:close/>
              </a:path>
              <a:path w="680720" h="5714">
                <a:moveTo>
                  <a:pt x="6096" y="5334"/>
                </a:moveTo>
                <a:lnTo>
                  <a:pt x="0" y="2286"/>
                </a:lnTo>
                <a:lnTo>
                  <a:pt x="0" y="5334"/>
                </a:lnTo>
                <a:lnTo>
                  <a:pt x="6096" y="5334"/>
                </a:lnTo>
                <a:close/>
              </a:path>
              <a:path w="680720" h="5714">
                <a:moveTo>
                  <a:pt x="680466" y="5334"/>
                </a:moveTo>
                <a:lnTo>
                  <a:pt x="680466" y="0"/>
                </a:lnTo>
                <a:lnTo>
                  <a:pt x="6096" y="0"/>
                </a:lnTo>
                <a:lnTo>
                  <a:pt x="12192" y="2286"/>
                </a:lnTo>
                <a:lnTo>
                  <a:pt x="12192" y="5334"/>
                </a:lnTo>
                <a:lnTo>
                  <a:pt x="680466" y="5334"/>
                </a:lnTo>
                <a:close/>
              </a:path>
            </a:pathLst>
          </a:custGeom>
          <a:solidFill>
            <a:srgbClr val="00CE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24572" y="5687567"/>
            <a:ext cx="626745" cy="358140"/>
          </a:xfrm>
          <a:custGeom>
            <a:avLst/>
            <a:gdLst/>
            <a:ahLst/>
            <a:cxnLst/>
            <a:rect l="l" t="t" r="r" b="b"/>
            <a:pathLst>
              <a:path w="626745" h="358139">
                <a:moveTo>
                  <a:pt x="0" y="0"/>
                </a:moveTo>
                <a:lnTo>
                  <a:pt x="0" y="358139"/>
                </a:lnTo>
                <a:lnTo>
                  <a:pt x="626364" y="358139"/>
                </a:lnTo>
                <a:lnTo>
                  <a:pt x="62636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24572" y="5687567"/>
            <a:ext cx="626745" cy="358140"/>
          </a:xfrm>
          <a:custGeom>
            <a:avLst/>
            <a:gdLst/>
            <a:ahLst/>
            <a:cxnLst/>
            <a:rect l="l" t="t" r="r" b="b"/>
            <a:pathLst>
              <a:path w="626745" h="358139">
                <a:moveTo>
                  <a:pt x="0" y="358139"/>
                </a:moveTo>
                <a:lnTo>
                  <a:pt x="0" y="0"/>
                </a:lnTo>
                <a:lnTo>
                  <a:pt x="626364" y="0"/>
                </a:lnTo>
                <a:lnTo>
                  <a:pt x="626364" y="358139"/>
                </a:lnTo>
                <a:lnTo>
                  <a:pt x="0" y="358139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24572" y="5701284"/>
            <a:ext cx="626745" cy="0"/>
          </a:xfrm>
          <a:custGeom>
            <a:avLst/>
            <a:gdLst/>
            <a:ahLst/>
            <a:cxnLst/>
            <a:rect l="l" t="t" r="r" b="b"/>
            <a:pathLst>
              <a:path w="626745">
                <a:moveTo>
                  <a:pt x="62636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26096" y="571500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26096" y="5728715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26096" y="5742432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26096" y="5756147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26096" y="5769864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126096" y="5783579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26096" y="5798058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26096" y="581177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24572" y="5825490"/>
            <a:ext cx="626745" cy="0"/>
          </a:xfrm>
          <a:custGeom>
            <a:avLst/>
            <a:gdLst/>
            <a:ahLst/>
            <a:cxnLst/>
            <a:rect l="l" t="t" r="r" b="b"/>
            <a:pathLst>
              <a:path w="626745">
                <a:moveTo>
                  <a:pt x="62636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24572" y="5839205"/>
            <a:ext cx="626745" cy="0"/>
          </a:xfrm>
          <a:custGeom>
            <a:avLst/>
            <a:gdLst/>
            <a:ahLst/>
            <a:cxnLst/>
            <a:rect l="l" t="t" r="r" b="b"/>
            <a:pathLst>
              <a:path w="626745">
                <a:moveTo>
                  <a:pt x="62636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26096" y="5852921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4">
                <a:moveTo>
                  <a:pt x="622553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24572" y="5866638"/>
            <a:ext cx="626745" cy="0"/>
          </a:xfrm>
          <a:custGeom>
            <a:avLst/>
            <a:gdLst/>
            <a:ahLst/>
            <a:cxnLst/>
            <a:rect l="l" t="t" r="r" b="b"/>
            <a:pathLst>
              <a:path w="626745">
                <a:moveTo>
                  <a:pt x="626364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26096" y="5880353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125334" y="5894070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6256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25334" y="590778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>
                <a:moveTo>
                  <a:pt x="623316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25334" y="5921502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6256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25334" y="5935217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6256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26096" y="5948934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62484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25334" y="5962650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6256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25334" y="5976365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6256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25334" y="5990082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6256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25334" y="6003797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6256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25334" y="6017514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6256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25334" y="6031229"/>
            <a:ext cx="626110" cy="0"/>
          </a:xfrm>
          <a:custGeom>
            <a:avLst/>
            <a:gdLst/>
            <a:ahLst/>
            <a:cxnLst/>
            <a:rect l="l" t="t" r="r" b="b"/>
            <a:pathLst>
              <a:path w="626109">
                <a:moveTo>
                  <a:pt x="62560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722743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93786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55458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80248" y="5689091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355853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56577" y="5688329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357378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84770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10679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241158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7067" y="5688329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357378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7879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98308" y="5689091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5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08443" y="5689091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355853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639684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54341" y="5689091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355853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23098" y="5689091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355853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94905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468996" y="5689091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355853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37755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09560" y="5689091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355853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83653" y="5688329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616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26503" y="5687567"/>
            <a:ext cx="0" cy="357505"/>
          </a:xfrm>
          <a:custGeom>
            <a:avLst/>
            <a:gdLst/>
            <a:ahLst/>
            <a:cxnLst/>
            <a:rect l="l" t="t" r="r" b="b"/>
            <a:pathLst>
              <a:path h="357504">
                <a:moveTo>
                  <a:pt x="0" y="357377"/>
                </a:moveTo>
                <a:lnTo>
                  <a:pt x="0" y="0"/>
                </a:lnTo>
              </a:path>
            </a:pathLst>
          </a:custGeom>
          <a:ln w="3175">
            <a:solidFill>
              <a:srgbClr val="19D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77151" y="5741670"/>
            <a:ext cx="573405" cy="195580"/>
          </a:xfrm>
          <a:custGeom>
            <a:avLst/>
            <a:gdLst/>
            <a:ahLst/>
            <a:cxnLst/>
            <a:rect l="l" t="t" r="r" b="b"/>
            <a:pathLst>
              <a:path w="573404" h="195579">
                <a:moveTo>
                  <a:pt x="61721" y="24384"/>
                </a:moveTo>
                <a:lnTo>
                  <a:pt x="4571" y="0"/>
                </a:lnTo>
                <a:lnTo>
                  <a:pt x="0" y="38100"/>
                </a:lnTo>
                <a:lnTo>
                  <a:pt x="21335" y="32766"/>
                </a:lnTo>
                <a:lnTo>
                  <a:pt x="38861" y="47524"/>
                </a:lnTo>
                <a:lnTo>
                  <a:pt x="38861" y="28956"/>
                </a:lnTo>
                <a:lnTo>
                  <a:pt x="61721" y="24384"/>
                </a:lnTo>
                <a:close/>
              </a:path>
              <a:path w="573404" h="195579">
                <a:moveTo>
                  <a:pt x="573023" y="195072"/>
                </a:moveTo>
                <a:lnTo>
                  <a:pt x="573023" y="177546"/>
                </a:lnTo>
                <a:lnTo>
                  <a:pt x="436625" y="75438"/>
                </a:lnTo>
                <a:lnTo>
                  <a:pt x="384809" y="91440"/>
                </a:lnTo>
                <a:lnTo>
                  <a:pt x="321563" y="69342"/>
                </a:lnTo>
                <a:lnTo>
                  <a:pt x="246125" y="99822"/>
                </a:lnTo>
                <a:lnTo>
                  <a:pt x="166115" y="54102"/>
                </a:lnTo>
                <a:lnTo>
                  <a:pt x="93725" y="76962"/>
                </a:lnTo>
                <a:lnTo>
                  <a:pt x="38861" y="28956"/>
                </a:lnTo>
                <a:lnTo>
                  <a:pt x="38861" y="47524"/>
                </a:lnTo>
                <a:lnTo>
                  <a:pt x="93725" y="93726"/>
                </a:lnTo>
                <a:lnTo>
                  <a:pt x="166115" y="70866"/>
                </a:lnTo>
                <a:lnTo>
                  <a:pt x="246125" y="116586"/>
                </a:lnTo>
                <a:lnTo>
                  <a:pt x="321563" y="86868"/>
                </a:lnTo>
                <a:lnTo>
                  <a:pt x="384809" y="108966"/>
                </a:lnTo>
                <a:lnTo>
                  <a:pt x="436625" y="92202"/>
                </a:lnTo>
                <a:lnTo>
                  <a:pt x="573023" y="195072"/>
                </a:lnTo>
                <a:close/>
              </a:path>
            </a:pathLst>
          </a:custGeom>
          <a:solidFill>
            <a:srgbClr val="00CE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746113" y="4643120"/>
            <a:ext cx="958850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应用程序</a:t>
            </a:r>
            <a:r>
              <a:rPr sz="1600" b="1" dirty="0">
                <a:latin typeface="Arial" panose="020B0604020202020204"/>
                <a:cs typeface="Arial" panose="020B0604020202020204"/>
              </a:rPr>
              <a:t>2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65188" y="5452364"/>
            <a:ext cx="969644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10" dirty="0">
                <a:latin typeface="Microsoft JhengHei" panose="020B0604030504040204" charset="-120"/>
                <a:cs typeface="Microsoft JhengHei" panose="020B0604030504040204" charset="-120"/>
              </a:rPr>
              <a:t>应用程序</a:t>
            </a:r>
            <a:r>
              <a:rPr sz="1600" b="1" dirty="0">
                <a:latin typeface="Arial" panose="020B0604020202020204"/>
                <a:cs typeface="Arial" panose="020B0604020202020204"/>
              </a:rPr>
              <a:t>n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46113" y="3948176"/>
            <a:ext cx="238125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b="1" spc="-5" dirty="0">
                <a:latin typeface="Microsoft JhengHei" panose="020B0604030504040204" charset="-120"/>
                <a:cs typeface="Microsoft JhengHei" panose="020B0604030504040204" charset="-120"/>
              </a:rPr>
              <a:t>完成某一功能的应用程序1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5560" algn="ctr">
              <a:lnSpc>
                <a:spcPct val="100000"/>
              </a:lnSpc>
              <a:spcBef>
                <a:spcPts val="505"/>
              </a:spcBef>
              <a:tabLst>
                <a:tab pos="239395" algn="l"/>
                <a:tab pos="694055" algn="l"/>
              </a:tabLst>
            </a:pPr>
            <a:r>
              <a:rPr sz="2000" b="1" u="heavy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	 </a:t>
            </a:r>
            <a:r>
              <a:rPr sz="2000" b="1" u="heavy" spc="2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DBAP</a:t>
            </a:r>
            <a:r>
              <a:rPr sz="2000" b="1" spc="-9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148448" y="4923015"/>
            <a:ext cx="161290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5900" algn="l"/>
                <a:tab pos="670560" algn="l"/>
              </a:tabLst>
            </a:pPr>
            <a:r>
              <a:rPr sz="2000" b="1" u="heavy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	 </a:t>
            </a:r>
            <a:r>
              <a:rPr sz="2000" b="1" u="heavy" spc="2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2000" b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DBAP</a:t>
            </a:r>
            <a:r>
              <a:rPr sz="2000" b="1" spc="-9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06829" y="5704078"/>
            <a:ext cx="9683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DBAP</a:t>
            </a:r>
            <a:r>
              <a:rPr sz="2000" b="1" spc="-9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8821957" y="4002023"/>
            <a:ext cx="632686" cy="13180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80937" y="5415915"/>
            <a:ext cx="818408" cy="8465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904627" y="899414"/>
            <a:ext cx="6660515" cy="294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1.1</a:t>
            </a:r>
            <a:r>
              <a:rPr sz="2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数据库系统的基本概念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7145">
              <a:lnSpc>
                <a:spcPct val="100000"/>
              </a:lnSpc>
              <a:spcBef>
                <a:spcPts val="2325"/>
              </a:spcBef>
            </a:pPr>
            <a:r>
              <a:rPr sz="24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</a:t>
            </a:r>
            <a:r>
              <a:rPr sz="2400" b="1" spc="-9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数据库系统</a:t>
            </a:r>
            <a:r>
              <a:rPr sz="24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工作环境</a:t>
            </a:r>
            <a:r>
              <a:rPr sz="24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83235">
              <a:lnSpc>
                <a:spcPct val="100000"/>
              </a:lnSpc>
              <a:spcBef>
                <a:spcPts val="445"/>
              </a:spcBef>
              <a:tabLst>
                <a:tab pos="2021205" algn="l"/>
              </a:tabLst>
            </a:pPr>
            <a:r>
              <a:rPr sz="2000" b="1" spc="3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数据库(DB):	</a:t>
            </a:r>
            <a:r>
              <a:rPr sz="2000" b="1" spc="-12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Database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83235" marR="5080">
              <a:lnSpc>
                <a:spcPct val="100000"/>
              </a:lnSpc>
              <a:tabLst>
                <a:tab pos="2790190" algn="l"/>
                <a:tab pos="2917190" algn="l"/>
                <a:tab pos="3301365" algn="l"/>
                <a:tab pos="3947795" algn="l"/>
                <a:tab pos="4074795" algn="l"/>
                <a:tab pos="4459605" algn="l"/>
                <a:tab pos="5875020" algn="l"/>
              </a:tabLst>
            </a:pPr>
            <a:r>
              <a:rPr sz="2000" b="1" spc="-6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数据库管理系统(DBMS)</a:t>
            </a:r>
            <a:r>
              <a:rPr sz="2000" b="1" spc="-2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: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000" b="1" spc="-12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Databas</a:t>
            </a:r>
            <a:r>
              <a:rPr sz="2000" b="1" spc="-13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e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000" b="1" spc="-30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Managemen</a:t>
            </a:r>
            <a:r>
              <a:rPr sz="2000" b="1" spc="-18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t</a:t>
            </a:r>
            <a:r>
              <a:rPr sz="2000" b="1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	</a:t>
            </a:r>
            <a:r>
              <a:rPr sz="2000" b="1" spc="-14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System  </a:t>
            </a:r>
            <a:r>
              <a:rPr sz="2000" b="1" spc="-3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数据库应用(DBAP):	</a:t>
            </a:r>
            <a:r>
              <a:rPr sz="2000" b="1" spc="-12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DataBase	</a:t>
            </a:r>
            <a:r>
              <a:rPr sz="20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Application  </a:t>
            </a:r>
            <a:endParaRPr lang="en-US" altLang="zh-CN" sz="2000" b="1" spc="-5" dirty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83235" marR="5080">
              <a:lnSpc>
                <a:spcPct val="100000"/>
              </a:lnSpc>
              <a:tabLst>
                <a:tab pos="2790190" algn="l"/>
                <a:tab pos="2917190" algn="l"/>
                <a:tab pos="3301365" algn="l"/>
                <a:tab pos="3947795" algn="l"/>
                <a:tab pos="4074795" algn="l"/>
                <a:tab pos="4459605" algn="l"/>
                <a:tab pos="5875020" algn="l"/>
              </a:tabLst>
            </a:pPr>
            <a:r>
              <a:rPr sz="2000" b="1" spc="-10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数据库管理员</a:t>
            </a:r>
            <a:r>
              <a:rPr sz="2000" b="1" spc="-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(DBA):		</a:t>
            </a:r>
            <a:r>
              <a:rPr sz="2000" b="1" spc="-12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DataBase		</a:t>
            </a:r>
            <a:r>
              <a:rPr sz="2000" b="1" spc="-3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Administrator  </a:t>
            </a:r>
            <a:endParaRPr lang="en-US" altLang="zh-CN" sz="2000" b="1" spc="-30" dirty="0">
              <a:solidFill>
                <a:srgbClr val="3333CC"/>
              </a:solidFill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83235" marR="5080">
              <a:lnSpc>
                <a:spcPct val="100000"/>
              </a:lnSpc>
              <a:tabLst>
                <a:tab pos="2790190" algn="l"/>
                <a:tab pos="2917190" algn="l"/>
                <a:tab pos="3301365" algn="l"/>
                <a:tab pos="3947795" algn="l"/>
                <a:tab pos="4074795" algn="l"/>
                <a:tab pos="4459605" algn="l"/>
                <a:tab pos="5875020" algn="l"/>
              </a:tabLst>
            </a:pPr>
            <a:r>
              <a:rPr lang="zh-CN" altLang="en-US" sz="20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计算机基本系统</a:t>
            </a:r>
            <a:endParaRPr lang="zh-CN" altLang="en-US"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368165">
              <a:lnSpc>
                <a:spcPts val="1990"/>
              </a:lnSpc>
            </a:pPr>
            <a:r>
              <a:rPr sz="2000" b="1" spc="-10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DBA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253375" y="4249673"/>
            <a:ext cx="3191255" cy="22875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432699" y="5291835"/>
            <a:ext cx="2069464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 marR="5080" indent="-62865">
              <a:lnSpc>
                <a:spcPct val="76000"/>
              </a:lnSpc>
            </a:pP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相互有关联关系的  </a:t>
            </a:r>
            <a:r>
              <a:rPr sz="2000" b="1" spc="-15" dirty="0">
                <a:latin typeface="Microsoft JhengHei" panose="020B0604030504040204" charset="-120"/>
                <a:cs typeface="Microsoft JhengHei" panose="020B0604030504040204" charset="-120"/>
              </a:rPr>
              <a:t>多个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15" dirty="0">
                <a:latin typeface="Microsoft JhengHei" panose="020B0604030504040204" charset="-120"/>
                <a:cs typeface="Microsoft JhengHei" panose="020B0604030504040204" charset="-120"/>
              </a:rPr>
              <a:t>的集合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412087" y="4364469"/>
            <a:ext cx="2059939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CC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</a:t>
            </a:r>
            <a:r>
              <a:rPr sz="2000" b="1" spc="-5" dirty="0">
                <a:solidFill>
                  <a:srgbClr val="CC0000"/>
                </a:solidFill>
                <a:latin typeface="Arial" panose="020B0604020202020204"/>
                <a:cs typeface="Arial" panose="020B0604020202020204"/>
              </a:rPr>
              <a:t>//Database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5220347" y="6321552"/>
            <a:ext cx="229870" cy="102235"/>
          </a:xfrm>
          <a:custGeom>
            <a:avLst/>
            <a:gdLst/>
            <a:ahLst/>
            <a:cxnLst/>
            <a:rect l="l" t="t" r="r" b="b"/>
            <a:pathLst>
              <a:path w="229870" h="102235">
                <a:moveTo>
                  <a:pt x="155228" y="76664"/>
                </a:moveTo>
                <a:lnTo>
                  <a:pt x="142494" y="59436"/>
                </a:lnTo>
                <a:lnTo>
                  <a:pt x="142494" y="60198"/>
                </a:lnTo>
                <a:lnTo>
                  <a:pt x="122682" y="14478"/>
                </a:lnTo>
                <a:lnTo>
                  <a:pt x="122682" y="13716"/>
                </a:lnTo>
                <a:lnTo>
                  <a:pt x="121920" y="12954"/>
                </a:lnTo>
                <a:lnTo>
                  <a:pt x="121157" y="12954"/>
                </a:lnTo>
                <a:lnTo>
                  <a:pt x="106680" y="3810"/>
                </a:lnTo>
                <a:lnTo>
                  <a:pt x="105918" y="3048"/>
                </a:lnTo>
                <a:lnTo>
                  <a:pt x="105155" y="3048"/>
                </a:lnTo>
                <a:lnTo>
                  <a:pt x="86106" y="0"/>
                </a:lnTo>
                <a:lnTo>
                  <a:pt x="84582" y="0"/>
                </a:lnTo>
                <a:lnTo>
                  <a:pt x="0" y="9906"/>
                </a:lnTo>
                <a:lnTo>
                  <a:pt x="762" y="17526"/>
                </a:lnTo>
                <a:lnTo>
                  <a:pt x="84582" y="8545"/>
                </a:lnTo>
                <a:lnTo>
                  <a:pt x="84582" y="8382"/>
                </a:lnTo>
                <a:lnTo>
                  <a:pt x="86106" y="8382"/>
                </a:lnTo>
                <a:lnTo>
                  <a:pt x="86106" y="8564"/>
                </a:lnTo>
                <a:lnTo>
                  <a:pt x="103632" y="10668"/>
                </a:lnTo>
                <a:lnTo>
                  <a:pt x="103632" y="11582"/>
                </a:lnTo>
                <a:lnTo>
                  <a:pt x="115823" y="18897"/>
                </a:lnTo>
                <a:lnTo>
                  <a:pt x="115823" y="17526"/>
                </a:lnTo>
                <a:lnTo>
                  <a:pt x="117348" y="19812"/>
                </a:lnTo>
                <a:lnTo>
                  <a:pt x="117348" y="21042"/>
                </a:lnTo>
                <a:lnTo>
                  <a:pt x="135636" y="63246"/>
                </a:lnTo>
                <a:lnTo>
                  <a:pt x="135636" y="64008"/>
                </a:lnTo>
                <a:lnTo>
                  <a:pt x="148590" y="81534"/>
                </a:lnTo>
                <a:lnTo>
                  <a:pt x="148590" y="82296"/>
                </a:lnTo>
                <a:lnTo>
                  <a:pt x="149352" y="82296"/>
                </a:lnTo>
                <a:lnTo>
                  <a:pt x="154686" y="86563"/>
                </a:lnTo>
                <a:lnTo>
                  <a:pt x="154686" y="76200"/>
                </a:lnTo>
                <a:lnTo>
                  <a:pt x="155228" y="76664"/>
                </a:lnTo>
                <a:close/>
              </a:path>
              <a:path w="229870" h="102235">
                <a:moveTo>
                  <a:pt x="85300" y="8468"/>
                </a:moveTo>
                <a:lnTo>
                  <a:pt x="84582" y="8382"/>
                </a:lnTo>
                <a:lnTo>
                  <a:pt x="84582" y="8545"/>
                </a:lnTo>
                <a:lnTo>
                  <a:pt x="85300" y="8468"/>
                </a:lnTo>
                <a:close/>
              </a:path>
              <a:path w="229870" h="102235">
                <a:moveTo>
                  <a:pt x="86106" y="8564"/>
                </a:moveTo>
                <a:lnTo>
                  <a:pt x="86106" y="8382"/>
                </a:lnTo>
                <a:lnTo>
                  <a:pt x="85300" y="8468"/>
                </a:lnTo>
                <a:lnTo>
                  <a:pt x="86106" y="8564"/>
                </a:lnTo>
                <a:close/>
              </a:path>
              <a:path w="229870" h="102235">
                <a:moveTo>
                  <a:pt x="103632" y="11582"/>
                </a:moveTo>
                <a:lnTo>
                  <a:pt x="103632" y="10668"/>
                </a:lnTo>
                <a:lnTo>
                  <a:pt x="102107" y="10668"/>
                </a:lnTo>
                <a:lnTo>
                  <a:pt x="103632" y="11582"/>
                </a:lnTo>
                <a:close/>
              </a:path>
              <a:path w="229870" h="102235">
                <a:moveTo>
                  <a:pt x="117348" y="19812"/>
                </a:moveTo>
                <a:lnTo>
                  <a:pt x="115823" y="17526"/>
                </a:lnTo>
                <a:lnTo>
                  <a:pt x="116627" y="19379"/>
                </a:lnTo>
                <a:lnTo>
                  <a:pt x="117348" y="19812"/>
                </a:lnTo>
                <a:close/>
              </a:path>
              <a:path w="229870" h="102235">
                <a:moveTo>
                  <a:pt x="116627" y="19379"/>
                </a:moveTo>
                <a:lnTo>
                  <a:pt x="115823" y="17526"/>
                </a:lnTo>
                <a:lnTo>
                  <a:pt x="115823" y="18897"/>
                </a:lnTo>
                <a:lnTo>
                  <a:pt x="116627" y="19379"/>
                </a:lnTo>
                <a:close/>
              </a:path>
              <a:path w="229870" h="102235">
                <a:moveTo>
                  <a:pt x="117348" y="21042"/>
                </a:moveTo>
                <a:lnTo>
                  <a:pt x="117348" y="19812"/>
                </a:lnTo>
                <a:lnTo>
                  <a:pt x="116627" y="19379"/>
                </a:lnTo>
                <a:lnTo>
                  <a:pt x="117348" y="21042"/>
                </a:lnTo>
                <a:close/>
              </a:path>
              <a:path w="229870" h="102235">
                <a:moveTo>
                  <a:pt x="155448" y="76962"/>
                </a:moveTo>
                <a:lnTo>
                  <a:pt x="155228" y="76664"/>
                </a:lnTo>
                <a:lnTo>
                  <a:pt x="154686" y="76200"/>
                </a:lnTo>
                <a:lnTo>
                  <a:pt x="155448" y="76962"/>
                </a:lnTo>
                <a:close/>
              </a:path>
              <a:path w="229870" h="102235">
                <a:moveTo>
                  <a:pt x="155448" y="87172"/>
                </a:moveTo>
                <a:lnTo>
                  <a:pt x="155448" y="76962"/>
                </a:lnTo>
                <a:lnTo>
                  <a:pt x="154686" y="76200"/>
                </a:lnTo>
                <a:lnTo>
                  <a:pt x="154686" y="86563"/>
                </a:lnTo>
                <a:lnTo>
                  <a:pt x="155448" y="87172"/>
                </a:lnTo>
                <a:close/>
              </a:path>
              <a:path w="229870" h="102235">
                <a:moveTo>
                  <a:pt x="164829" y="84894"/>
                </a:moveTo>
                <a:lnTo>
                  <a:pt x="155228" y="76664"/>
                </a:lnTo>
                <a:lnTo>
                  <a:pt x="155448" y="76962"/>
                </a:lnTo>
                <a:lnTo>
                  <a:pt x="155448" y="87172"/>
                </a:lnTo>
                <a:lnTo>
                  <a:pt x="160782" y="91440"/>
                </a:lnTo>
                <a:lnTo>
                  <a:pt x="160782" y="92202"/>
                </a:lnTo>
                <a:lnTo>
                  <a:pt x="161544" y="92202"/>
                </a:lnTo>
                <a:lnTo>
                  <a:pt x="163830" y="92916"/>
                </a:lnTo>
                <a:lnTo>
                  <a:pt x="163830" y="84582"/>
                </a:lnTo>
                <a:lnTo>
                  <a:pt x="164829" y="84894"/>
                </a:lnTo>
                <a:close/>
              </a:path>
              <a:path w="229870" h="102235">
                <a:moveTo>
                  <a:pt x="165354" y="85344"/>
                </a:moveTo>
                <a:lnTo>
                  <a:pt x="164829" y="84894"/>
                </a:lnTo>
                <a:lnTo>
                  <a:pt x="163830" y="84582"/>
                </a:lnTo>
                <a:lnTo>
                  <a:pt x="165354" y="85344"/>
                </a:lnTo>
                <a:close/>
              </a:path>
              <a:path w="229870" h="102235">
                <a:moveTo>
                  <a:pt x="165354" y="93392"/>
                </a:moveTo>
                <a:lnTo>
                  <a:pt x="165354" y="85344"/>
                </a:lnTo>
                <a:lnTo>
                  <a:pt x="163830" y="84582"/>
                </a:lnTo>
                <a:lnTo>
                  <a:pt x="163830" y="92916"/>
                </a:lnTo>
                <a:lnTo>
                  <a:pt x="165354" y="93392"/>
                </a:lnTo>
                <a:close/>
              </a:path>
              <a:path w="229870" h="102235">
                <a:moveTo>
                  <a:pt x="229361" y="94488"/>
                </a:moveTo>
                <a:lnTo>
                  <a:pt x="192786" y="91440"/>
                </a:lnTo>
                <a:lnTo>
                  <a:pt x="176022" y="88392"/>
                </a:lnTo>
                <a:lnTo>
                  <a:pt x="164829" y="84894"/>
                </a:lnTo>
                <a:lnTo>
                  <a:pt x="165354" y="85344"/>
                </a:lnTo>
                <a:lnTo>
                  <a:pt x="165354" y="93392"/>
                </a:lnTo>
                <a:lnTo>
                  <a:pt x="173736" y="96012"/>
                </a:lnTo>
                <a:lnTo>
                  <a:pt x="191262" y="99060"/>
                </a:lnTo>
                <a:lnTo>
                  <a:pt x="228600" y="102108"/>
                </a:lnTo>
                <a:lnTo>
                  <a:pt x="229361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91697" y="6429755"/>
            <a:ext cx="833755" cy="135255"/>
          </a:xfrm>
          <a:custGeom>
            <a:avLst/>
            <a:gdLst/>
            <a:ahLst/>
            <a:cxnLst/>
            <a:rect l="l" t="t" r="r" b="b"/>
            <a:pathLst>
              <a:path w="833754" h="135254">
                <a:moveTo>
                  <a:pt x="833628" y="128015"/>
                </a:moveTo>
                <a:lnTo>
                  <a:pt x="833628" y="126491"/>
                </a:lnTo>
                <a:lnTo>
                  <a:pt x="832866" y="120395"/>
                </a:lnTo>
                <a:lnTo>
                  <a:pt x="832104" y="119633"/>
                </a:lnTo>
                <a:lnTo>
                  <a:pt x="733044" y="0"/>
                </a:lnTo>
                <a:lnTo>
                  <a:pt x="103632" y="0"/>
                </a:lnTo>
                <a:lnTo>
                  <a:pt x="1524" y="117348"/>
                </a:lnTo>
                <a:lnTo>
                  <a:pt x="1524" y="118110"/>
                </a:lnTo>
                <a:lnTo>
                  <a:pt x="0" y="124968"/>
                </a:lnTo>
                <a:lnTo>
                  <a:pt x="0" y="126492"/>
                </a:lnTo>
                <a:lnTo>
                  <a:pt x="3048" y="131826"/>
                </a:lnTo>
                <a:lnTo>
                  <a:pt x="3048" y="124968"/>
                </a:lnTo>
                <a:lnTo>
                  <a:pt x="3169" y="125181"/>
                </a:lnTo>
                <a:lnTo>
                  <a:pt x="4572" y="118872"/>
                </a:lnTo>
                <a:lnTo>
                  <a:pt x="4572" y="119634"/>
                </a:lnTo>
                <a:lnTo>
                  <a:pt x="104394" y="4050"/>
                </a:lnTo>
                <a:lnTo>
                  <a:pt x="104394" y="3048"/>
                </a:lnTo>
                <a:lnTo>
                  <a:pt x="105918" y="2286"/>
                </a:lnTo>
                <a:lnTo>
                  <a:pt x="105918" y="3048"/>
                </a:lnTo>
                <a:lnTo>
                  <a:pt x="730758" y="3047"/>
                </a:lnTo>
                <a:lnTo>
                  <a:pt x="730758" y="2285"/>
                </a:lnTo>
                <a:lnTo>
                  <a:pt x="732282" y="3047"/>
                </a:lnTo>
                <a:lnTo>
                  <a:pt x="732282" y="4126"/>
                </a:lnTo>
                <a:lnTo>
                  <a:pt x="829818" y="121919"/>
                </a:lnTo>
                <a:lnTo>
                  <a:pt x="829818" y="121157"/>
                </a:lnTo>
                <a:lnTo>
                  <a:pt x="830419" y="125970"/>
                </a:lnTo>
                <a:lnTo>
                  <a:pt x="830580" y="125729"/>
                </a:lnTo>
                <a:lnTo>
                  <a:pt x="830580" y="131673"/>
                </a:lnTo>
                <a:lnTo>
                  <a:pt x="833628" y="128015"/>
                </a:lnTo>
                <a:close/>
              </a:path>
              <a:path w="833754" h="135254">
                <a:moveTo>
                  <a:pt x="3169" y="125181"/>
                </a:moveTo>
                <a:lnTo>
                  <a:pt x="3048" y="124968"/>
                </a:lnTo>
                <a:lnTo>
                  <a:pt x="3048" y="125730"/>
                </a:lnTo>
                <a:lnTo>
                  <a:pt x="3169" y="125181"/>
                </a:lnTo>
                <a:close/>
              </a:path>
              <a:path w="833754" h="135254">
                <a:moveTo>
                  <a:pt x="5720" y="129645"/>
                </a:moveTo>
                <a:lnTo>
                  <a:pt x="3169" y="125181"/>
                </a:lnTo>
                <a:lnTo>
                  <a:pt x="3048" y="125730"/>
                </a:lnTo>
                <a:lnTo>
                  <a:pt x="3048" y="131826"/>
                </a:lnTo>
                <a:lnTo>
                  <a:pt x="3810" y="131826"/>
                </a:lnTo>
                <a:lnTo>
                  <a:pt x="3810" y="132588"/>
                </a:lnTo>
                <a:lnTo>
                  <a:pt x="4572" y="132588"/>
                </a:lnTo>
                <a:lnTo>
                  <a:pt x="5334" y="132795"/>
                </a:lnTo>
                <a:lnTo>
                  <a:pt x="5334" y="129539"/>
                </a:lnTo>
                <a:lnTo>
                  <a:pt x="5720" y="129645"/>
                </a:lnTo>
                <a:close/>
              </a:path>
              <a:path w="833754" h="135254">
                <a:moveTo>
                  <a:pt x="6096" y="130302"/>
                </a:moveTo>
                <a:lnTo>
                  <a:pt x="5720" y="129645"/>
                </a:lnTo>
                <a:lnTo>
                  <a:pt x="5334" y="129539"/>
                </a:lnTo>
                <a:lnTo>
                  <a:pt x="6096" y="130302"/>
                </a:lnTo>
                <a:close/>
              </a:path>
              <a:path w="833754" h="135254">
                <a:moveTo>
                  <a:pt x="6096" y="133003"/>
                </a:moveTo>
                <a:lnTo>
                  <a:pt x="6096" y="130302"/>
                </a:lnTo>
                <a:lnTo>
                  <a:pt x="5334" y="129539"/>
                </a:lnTo>
                <a:lnTo>
                  <a:pt x="5334" y="132795"/>
                </a:lnTo>
                <a:lnTo>
                  <a:pt x="6096" y="133003"/>
                </a:lnTo>
                <a:close/>
              </a:path>
              <a:path w="833754" h="135254">
                <a:moveTo>
                  <a:pt x="828294" y="133540"/>
                </a:moveTo>
                <a:lnTo>
                  <a:pt x="828294" y="130301"/>
                </a:lnTo>
                <a:lnTo>
                  <a:pt x="822198" y="131825"/>
                </a:lnTo>
                <a:lnTo>
                  <a:pt x="13716" y="131826"/>
                </a:lnTo>
                <a:lnTo>
                  <a:pt x="5720" y="129645"/>
                </a:lnTo>
                <a:lnTo>
                  <a:pt x="6096" y="130302"/>
                </a:lnTo>
                <a:lnTo>
                  <a:pt x="6096" y="133003"/>
                </a:lnTo>
                <a:lnTo>
                  <a:pt x="12954" y="134874"/>
                </a:lnTo>
                <a:lnTo>
                  <a:pt x="822960" y="134873"/>
                </a:lnTo>
                <a:lnTo>
                  <a:pt x="828294" y="133540"/>
                </a:lnTo>
                <a:close/>
              </a:path>
              <a:path w="833754" h="135254">
                <a:moveTo>
                  <a:pt x="105918" y="2286"/>
                </a:moveTo>
                <a:lnTo>
                  <a:pt x="104394" y="3048"/>
                </a:lnTo>
                <a:lnTo>
                  <a:pt x="105259" y="3048"/>
                </a:lnTo>
                <a:lnTo>
                  <a:pt x="105918" y="2286"/>
                </a:lnTo>
                <a:close/>
              </a:path>
              <a:path w="833754" h="135254">
                <a:moveTo>
                  <a:pt x="105259" y="3048"/>
                </a:moveTo>
                <a:lnTo>
                  <a:pt x="104394" y="3048"/>
                </a:lnTo>
                <a:lnTo>
                  <a:pt x="104394" y="4050"/>
                </a:lnTo>
                <a:lnTo>
                  <a:pt x="105259" y="3048"/>
                </a:lnTo>
                <a:close/>
              </a:path>
              <a:path w="833754" h="135254">
                <a:moveTo>
                  <a:pt x="105918" y="3048"/>
                </a:moveTo>
                <a:lnTo>
                  <a:pt x="105918" y="2286"/>
                </a:lnTo>
                <a:lnTo>
                  <a:pt x="105259" y="3048"/>
                </a:lnTo>
                <a:lnTo>
                  <a:pt x="105918" y="3048"/>
                </a:lnTo>
                <a:close/>
              </a:path>
              <a:path w="833754" h="135254">
                <a:moveTo>
                  <a:pt x="732282" y="3047"/>
                </a:moveTo>
                <a:lnTo>
                  <a:pt x="730758" y="2285"/>
                </a:lnTo>
                <a:lnTo>
                  <a:pt x="731388" y="3047"/>
                </a:lnTo>
                <a:lnTo>
                  <a:pt x="732282" y="3047"/>
                </a:lnTo>
                <a:close/>
              </a:path>
              <a:path w="833754" h="135254">
                <a:moveTo>
                  <a:pt x="731388" y="3047"/>
                </a:moveTo>
                <a:lnTo>
                  <a:pt x="730758" y="2285"/>
                </a:lnTo>
                <a:lnTo>
                  <a:pt x="730758" y="3047"/>
                </a:lnTo>
                <a:lnTo>
                  <a:pt x="731388" y="3047"/>
                </a:lnTo>
                <a:close/>
              </a:path>
              <a:path w="833754" h="135254">
                <a:moveTo>
                  <a:pt x="732282" y="4126"/>
                </a:moveTo>
                <a:lnTo>
                  <a:pt x="732282" y="3047"/>
                </a:lnTo>
                <a:lnTo>
                  <a:pt x="731388" y="3047"/>
                </a:lnTo>
                <a:lnTo>
                  <a:pt x="732282" y="4126"/>
                </a:lnTo>
                <a:close/>
              </a:path>
              <a:path w="833754" h="135254">
                <a:moveTo>
                  <a:pt x="830580" y="131673"/>
                </a:moveTo>
                <a:lnTo>
                  <a:pt x="830580" y="127253"/>
                </a:lnTo>
                <a:lnTo>
                  <a:pt x="830419" y="125970"/>
                </a:lnTo>
                <a:lnTo>
                  <a:pt x="827532" y="130301"/>
                </a:lnTo>
                <a:lnTo>
                  <a:pt x="828294" y="130301"/>
                </a:lnTo>
                <a:lnTo>
                  <a:pt x="828294" y="133540"/>
                </a:lnTo>
                <a:lnTo>
                  <a:pt x="829056" y="133349"/>
                </a:lnTo>
                <a:lnTo>
                  <a:pt x="829818" y="133349"/>
                </a:lnTo>
                <a:lnTo>
                  <a:pt x="829818" y="132587"/>
                </a:lnTo>
                <a:lnTo>
                  <a:pt x="830580" y="131673"/>
                </a:lnTo>
                <a:close/>
              </a:path>
              <a:path w="833754" h="135254">
                <a:moveTo>
                  <a:pt x="830580" y="127253"/>
                </a:moveTo>
                <a:lnTo>
                  <a:pt x="830580" y="125729"/>
                </a:lnTo>
                <a:lnTo>
                  <a:pt x="830419" y="125970"/>
                </a:lnTo>
                <a:lnTo>
                  <a:pt x="830580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40465" y="6460997"/>
            <a:ext cx="551815" cy="83185"/>
          </a:xfrm>
          <a:custGeom>
            <a:avLst/>
            <a:gdLst/>
            <a:ahLst/>
            <a:cxnLst/>
            <a:rect l="l" t="t" r="r" b="b"/>
            <a:pathLst>
              <a:path w="551814" h="83184">
                <a:moveTo>
                  <a:pt x="551688" y="83057"/>
                </a:moveTo>
                <a:lnTo>
                  <a:pt x="526541" y="0"/>
                </a:lnTo>
                <a:lnTo>
                  <a:pt x="74675" y="0"/>
                </a:lnTo>
                <a:lnTo>
                  <a:pt x="0" y="83058"/>
                </a:lnTo>
                <a:lnTo>
                  <a:pt x="551688" y="83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38941" y="6459473"/>
            <a:ext cx="554990" cy="86360"/>
          </a:xfrm>
          <a:custGeom>
            <a:avLst/>
            <a:gdLst/>
            <a:ahLst/>
            <a:cxnLst/>
            <a:rect l="l" t="t" r="r" b="b"/>
            <a:pathLst>
              <a:path w="554989" h="86359">
                <a:moveTo>
                  <a:pt x="553211" y="86105"/>
                </a:moveTo>
                <a:lnTo>
                  <a:pt x="553211" y="83058"/>
                </a:lnTo>
                <a:lnTo>
                  <a:pt x="551688" y="85344"/>
                </a:lnTo>
                <a:lnTo>
                  <a:pt x="550995" y="83058"/>
                </a:lnTo>
                <a:lnTo>
                  <a:pt x="5122" y="83058"/>
                </a:lnTo>
                <a:lnTo>
                  <a:pt x="3047" y="85344"/>
                </a:lnTo>
                <a:lnTo>
                  <a:pt x="1523" y="83058"/>
                </a:lnTo>
                <a:lnTo>
                  <a:pt x="761" y="83820"/>
                </a:lnTo>
                <a:lnTo>
                  <a:pt x="0" y="83820"/>
                </a:lnTo>
                <a:lnTo>
                  <a:pt x="0" y="85344"/>
                </a:lnTo>
                <a:lnTo>
                  <a:pt x="761" y="86106"/>
                </a:lnTo>
                <a:lnTo>
                  <a:pt x="553211" y="86105"/>
                </a:lnTo>
                <a:close/>
              </a:path>
              <a:path w="554989" h="86359">
                <a:moveTo>
                  <a:pt x="554736" y="85344"/>
                </a:moveTo>
                <a:lnTo>
                  <a:pt x="554736" y="83820"/>
                </a:lnTo>
                <a:lnTo>
                  <a:pt x="529590" y="1524"/>
                </a:lnTo>
                <a:lnTo>
                  <a:pt x="529590" y="762"/>
                </a:lnTo>
                <a:lnTo>
                  <a:pt x="528828" y="0"/>
                </a:lnTo>
                <a:lnTo>
                  <a:pt x="75437" y="0"/>
                </a:lnTo>
                <a:lnTo>
                  <a:pt x="75437" y="762"/>
                </a:lnTo>
                <a:lnTo>
                  <a:pt x="1523" y="82972"/>
                </a:lnTo>
                <a:lnTo>
                  <a:pt x="5122" y="83058"/>
                </a:lnTo>
                <a:lnTo>
                  <a:pt x="76199" y="4727"/>
                </a:lnTo>
                <a:lnTo>
                  <a:pt x="76199" y="3048"/>
                </a:lnTo>
                <a:lnTo>
                  <a:pt x="526542" y="3048"/>
                </a:lnTo>
                <a:lnTo>
                  <a:pt x="526542" y="2286"/>
                </a:lnTo>
                <a:lnTo>
                  <a:pt x="528066" y="3048"/>
                </a:lnTo>
                <a:lnTo>
                  <a:pt x="528066" y="7319"/>
                </a:lnTo>
                <a:lnTo>
                  <a:pt x="550995" y="83057"/>
                </a:lnTo>
                <a:lnTo>
                  <a:pt x="553211" y="83058"/>
                </a:lnTo>
                <a:lnTo>
                  <a:pt x="553211" y="86105"/>
                </a:lnTo>
                <a:lnTo>
                  <a:pt x="553974" y="86105"/>
                </a:lnTo>
                <a:lnTo>
                  <a:pt x="554736" y="85344"/>
                </a:lnTo>
                <a:close/>
              </a:path>
              <a:path w="554989" h="86359">
                <a:moveTo>
                  <a:pt x="5122" y="83058"/>
                </a:moveTo>
                <a:lnTo>
                  <a:pt x="1523" y="83058"/>
                </a:lnTo>
                <a:lnTo>
                  <a:pt x="3047" y="85344"/>
                </a:lnTo>
                <a:lnTo>
                  <a:pt x="5122" y="83058"/>
                </a:lnTo>
                <a:close/>
              </a:path>
              <a:path w="554989" h="86359">
                <a:moveTo>
                  <a:pt x="77723" y="3048"/>
                </a:moveTo>
                <a:lnTo>
                  <a:pt x="76199" y="3048"/>
                </a:lnTo>
                <a:lnTo>
                  <a:pt x="76199" y="4727"/>
                </a:lnTo>
                <a:lnTo>
                  <a:pt x="77723" y="3048"/>
                </a:lnTo>
                <a:close/>
              </a:path>
              <a:path w="554989" h="86359">
                <a:moveTo>
                  <a:pt x="528066" y="3048"/>
                </a:moveTo>
                <a:lnTo>
                  <a:pt x="526542" y="2286"/>
                </a:lnTo>
                <a:lnTo>
                  <a:pt x="526772" y="3047"/>
                </a:lnTo>
                <a:lnTo>
                  <a:pt x="528066" y="3048"/>
                </a:lnTo>
                <a:close/>
              </a:path>
              <a:path w="554989" h="86359">
                <a:moveTo>
                  <a:pt x="526772" y="3048"/>
                </a:moveTo>
                <a:lnTo>
                  <a:pt x="526542" y="2286"/>
                </a:lnTo>
                <a:lnTo>
                  <a:pt x="526542" y="3048"/>
                </a:lnTo>
                <a:lnTo>
                  <a:pt x="526772" y="3048"/>
                </a:lnTo>
                <a:close/>
              </a:path>
              <a:path w="554989" h="86359">
                <a:moveTo>
                  <a:pt x="528066" y="7319"/>
                </a:moveTo>
                <a:lnTo>
                  <a:pt x="528066" y="3048"/>
                </a:lnTo>
                <a:lnTo>
                  <a:pt x="526772" y="3048"/>
                </a:lnTo>
                <a:lnTo>
                  <a:pt x="528066" y="7319"/>
                </a:lnTo>
                <a:close/>
              </a:path>
              <a:path w="554989" h="86359">
                <a:moveTo>
                  <a:pt x="553211" y="83058"/>
                </a:moveTo>
                <a:lnTo>
                  <a:pt x="550995" y="83058"/>
                </a:lnTo>
                <a:lnTo>
                  <a:pt x="551688" y="85344"/>
                </a:lnTo>
                <a:lnTo>
                  <a:pt x="553211" y="83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08155" y="6460997"/>
            <a:ext cx="168910" cy="83185"/>
          </a:xfrm>
          <a:custGeom>
            <a:avLst/>
            <a:gdLst/>
            <a:ahLst/>
            <a:cxnLst/>
            <a:rect l="l" t="t" r="r" b="b"/>
            <a:pathLst>
              <a:path w="168910" h="83184">
                <a:moveTo>
                  <a:pt x="168402" y="83057"/>
                </a:moveTo>
                <a:lnTo>
                  <a:pt x="99822" y="0"/>
                </a:lnTo>
                <a:lnTo>
                  <a:pt x="0" y="0"/>
                </a:lnTo>
                <a:lnTo>
                  <a:pt x="32004" y="83058"/>
                </a:lnTo>
                <a:lnTo>
                  <a:pt x="168402" y="83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206631" y="6459473"/>
            <a:ext cx="171450" cy="86360"/>
          </a:xfrm>
          <a:custGeom>
            <a:avLst/>
            <a:gdLst/>
            <a:ahLst/>
            <a:cxnLst/>
            <a:rect l="l" t="t" r="r" b="b"/>
            <a:pathLst>
              <a:path w="171450" h="86359">
                <a:moveTo>
                  <a:pt x="171450" y="84582"/>
                </a:moveTo>
                <a:lnTo>
                  <a:pt x="171450" y="83820"/>
                </a:lnTo>
                <a:lnTo>
                  <a:pt x="170688" y="83820"/>
                </a:lnTo>
                <a:lnTo>
                  <a:pt x="102107" y="762"/>
                </a:lnTo>
                <a:lnTo>
                  <a:pt x="102107" y="0"/>
                </a:lnTo>
                <a:lnTo>
                  <a:pt x="761" y="0"/>
                </a:lnTo>
                <a:lnTo>
                  <a:pt x="0" y="762"/>
                </a:lnTo>
                <a:lnTo>
                  <a:pt x="0" y="2286"/>
                </a:lnTo>
                <a:lnTo>
                  <a:pt x="1523" y="6241"/>
                </a:lnTo>
                <a:lnTo>
                  <a:pt x="1524" y="3048"/>
                </a:lnTo>
                <a:lnTo>
                  <a:pt x="3048" y="762"/>
                </a:lnTo>
                <a:lnTo>
                  <a:pt x="3928" y="3048"/>
                </a:lnTo>
                <a:lnTo>
                  <a:pt x="101346" y="3048"/>
                </a:lnTo>
                <a:lnTo>
                  <a:pt x="101346" y="4876"/>
                </a:lnTo>
                <a:lnTo>
                  <a:pt x="166497" y="83058"/>
                </a:lnTo>
                <a:lnTo>
                  <a:pt x="169926" y="83058"/>
                </a:lnTo>
                <a:lnTo>
                  <a:pt x="169926" y="86106"/>
                </a:lnTo>
                <a:lnTo>
                  <a:pt x="170688" y="86106"/>
                </a:lnTo>
                <a:lnTo>
                  <a:pt x="170688" y="85344"/>
                </a:lnTo>
                <a:lnTo>
                  <a:pt x="171450" y="84582"/>
                </a:lnTo>
                <a:close/>
              </a:path>
              <a:path w="171450" h="86359">
                <a:moveTo>
                  <a:pt x="3928" y="3048"/>
                </a:moveTo>
                <a:lnTo>
                  <a:pt x="3048" y="762"/>
                </a:lnTo>
                <a:lnTo>
                  <a:pt x="1524" y="3048"/>
                </a:lnTo>
                <a:lnTo>
                  <a:pt x="3928" y="3048"/>
                </a:lnTo>
                <a:close/>
              </a:path>
              <a:path w="171450" h="86359">
                <a:moveTo>
                  <a:pt x="34758" y="83058"/>
                </a:moveTo>
                <a:lnTo>
                  <a:pt x="3928" y="3048"/>
                </a:lnTo>
                <a:lnTo>
                  <a:pt x="1524" y="3048"/>
                </a:lnTo>
                <a:lnTo>
                  <a:pt x="1523" y="6241"/>
                </a:lnTo>
                <a:lnTo>
                  <a:pt x="32004" y="85344"/>
                </a:lnTo>
                <a:lnTo>
                  <a:pt x="32766" y="86106"/>
                </a:lnTo>
                <a:lnTo>
                  <a:pt x="33528" y="86106"/>
                </a:lnTo>
                <a:lnTo>
                  <a:pt x="33528" y="83058"/>
                </a:lnTo>
                <a:lnTo>
                  <a:pt x="34758" y="83058"/>
                </a:lnTo>
                <a:close/>
              </a:path>
              <a:path w="171450" h="86359">
                <a:moveTo>
                  <a:pt x="35052" y="83820"/>
                </a:moveTo>
                <a:lnTo>
                  <a:pt x="34758" y="83058"/>
                </a:lnTo>
                <a:lnTo>
                  <a:pt x="33528" y="83058"/>
                </a:lnTo>
                <a:lnTo>
                  <a:pt x="35052" y="83820"/>
                </a:lnTo>
                <a:close/>
              </a:path>
              <a:path w="171450" h="86359">
                <a:moveTo>
                  <a:pt x="35051" y="86106"/>
                </a:moveTo>
                <a:lnTo>
                  <a:pt x="35052" y="83820"/>
                </a:lnTo>
                <a:lnTo>
                  <a:pt x="33528" y="83058"/>
                </a:lnTo>
                <a:lnTo>
                  <a:pt x="33528" y="86106"/>
                </a:lnTo>
                <a:lnTo>
                  <a:pt x="35051" y="86106"/>
                </a:lnTo>
                <a:close/>
              </a:path>
              <a:path w="171450" h="86359">
                <a:moveTo>
                  <a:pt x="169926" y="86106"/>
                </a:moveTo>
                <a:lnTo>
                  <a:pt x="169926" y="83058"/>
                </a:lnTo>
                <a:lnTo>
                  <a:pt x="168402" y="85344"/>
                </a:lnTo>
                <a:lnTo>
                  <a:pt x="166497" y="83058"/>
                </a:lnTo>
                <a:lnTo>
                  <a:pt x="34758" y="83058"/>
                </a:lnTo>
                <a:lnTo>
                  <a:pt x="35052" y="83820"/>
                </a:lnTo>
                <a:lnTo>
                  <a:pt x="35051" y="86106"/>
                </a:lnTo>
                <a:lnTo>
                  <a:pt x="169926" y="86106"/>
                </a:lnTo>
                <a:close/>
              </a:path>
              <a:path w="171450" h="86359">
                <a:moveTo>
                  <a:pt x="101346" y="4876"/>
                </a:moveTo>
                <a:lnTo>
                  <a:pt x="101346" y="3048"/>
                </a:lnTo>
                <a:lnTo>
                  <a:pt x="99822" y="3048"/>
                </a:lnTo>
                <a:lnTo>
                  <a:pt x="101346" y="4876"/>
                </a:lnTo>
                <a:close/>
              </a:path>
              <a:path w="171450" h="86359">
                <a:moveTo>
                  <a:pt x="169926" y="83058"/>
                </a:moveTo>
                <a:lnTo>
                  <a:pt x="166497" y="83058"/>
                </a:lnTo>
                <a:lnTo>
                  <a:pt x="168402" y="85344"/>
                </a:lnTo>
                <a:lnTo>
                  <a:pt x="169926" y="83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83721" y="6111240"/>
            <a:ext cx="449580" cy="316230"/>
          </a:xfrm>
          <a:custGeom>
            <a:avLst/>
            <a:gdLst/>
            <a:ahLst/>
            <a:cxnLst/>
            <a:rect l="l" t="t" r="r" b="b"/>
            <a:pathLst>
              <a:path w="449579" h="316229">
                <a:moveTo>
                  <a:pt x="0" y="0"/>
                </a:moveTo>
                <a:lnTo>
                  <a:pt x="0" y="316229"/>
                </a:lnTo>
                <a:lnTo>
                  <a:pt x="449579" y="316229"/>
                </a:lnTo>
                <a:lnTo>
                  <a:pt x="449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781435" y="6109715"/>
            <a:ext cx="453390" cy="319405"/>
          </a:xfrm>
          <a:custGeom>
            <a:avLst/>
            <a:gdLst/>
            <a:ahLst/>
            <a:cxnLst/>
            <a:rect l="l" t="t" r="r" b="b"/>
            <a:pathLst>
              <a:path w="453389" h="319404">
                <a:moveTo>
                  <a:pt x="453389" y="319277"/>
                </a:moveTo>
                <a:lnTo>
                  <a:pt x="453389" y="0"/>
                </a:lnTo>
                <a:lnTo>
                  <a:pt x="0" y="0"/>
                </a:lnTo>
                <a:lnTo>
                  <a:pt x="0" y="319277"/>
                </a:lnTo>
                <a:lnTo>
                  <a:pt x="2286" y="319277"/>
                </a:lnTo>
                <a:lnTo>
                  <a:pt x="2286" y="3047"/>
                </a:lnTo>
                <a:lnTo>
                  <a:pt x="3810" y="1523"/>
                </a:lnTo>
                <a:lnTo>
                  <a:pt x="3810" y="3047"/>
                </a:lnTo>
                <a:lnTo>
                  <a:pt x="450342" y="3047"/>
                </a:lnTo>
                <a:lnTo>
                  <a:pt x="450342" y="1523"/>
                </a:lnTo>
                <a:lnTo>
                  <a:pt x="451866" y="3047"/>
                </a:lnTo>
                <a:lnTo>
                  <a:pt x="451866" y="319277"/>
                </a:lnTo>
                <a:lnTo>
                  <a:pt x="453389" y="319277"/>
                </a:lnTo>
                <a:close/>
              </a:path>
              <a:path w="453389" h="319404">
                <a:moveTo>
                  <a:pt x="3810" y="3047"/>
                </a:moveTo>
                <a:lnTo>
                  <a:pt x="3810" y="1523"/>
                </a:lnTo>
                <a:lnTo>
                  <a:pt x="2286" y="3047"/>
                </a:lnTo>
                <a:lnTo>
                  <a:pt x="3810" y="3047"/>
                </a:lnTo>
                <a:close/>
              </a:path>
              <a:path w="453389" h="319404">
                <a:moveTo>
                  <a:pt x="3810" y="316229"/>
                </a:moveTo>
                <a:lnTo>
                  <a:pt x="3810" y="3047"/>
                </a:lnTo>
                <a:lnTo>
                  <a:pt x="2286" y="3047"/>
                </a:lnTo>
                <a:lnTo>
                  <a:pt x="2286" y="316229"/>
                </a:lnTo>
                <a:lnTo>
                  <a:pt x="3810" y="316229"/>
                </a:lnTo>
                <a:close/>
              </a:path>
              <a:path w="453389" h="319404">
                <a:moveTo>
                  <a:pt x="451866" y="316229"/>
                </a:moveTo>
                <a:lnTo>
                  <a:pt x="2286" y="316229"/>
                </a:lnTo>
                <a:lnTo>
                  <a:pt x="3810" y="317753"/>
                </a:lnTo>
                <a:lnTo>
                  <a:pt x="3810" y="319277"/>
                </a:lnTo>
                <a:lnTo>
                  <a:pt x="450342" y="319277"/>
                </a:lnTo>
                <a:lnTo>
                  <a:pt x="450342" y="317753"/>
                </a:lnTo>
                <a:lnTo>
                  <a:pt x="451866" y="316229"/>
                </a:lnTo>
                <a:close/>
              </a:path>
              <a:path w="453389" h="319404">
                <a:moveTo>
                  <a:pt x="3810" y="319277"/>
                </a:moveTo>
                <a:lnTo>
                  <a:pt x="3810" y="317753"/>
                </a:lnTo>
                <a:lnTo>
                  <a:pt x="2286" y="316229"/>
                </a:lnTo>
                <a:lnTo>
                  <a:pt x="2286" y="319277"/>
                </a:lnTo>
                <a:lnTo>
                  <a:pt x="3810" y="319277"/>
                </a:lnTo>
                <a:close/>
              </a:path>
              <a:path w="453389" h="319404">
                <a:moveTo>
                  <a:pt x="451866" y="3047"/>
                </a:moveTo>
                <a:lnTo>
                  <a:pt x="450342" y="1523"/>
                </a:lnTo>
                <a:lnTo>
                  <a:pt x="450342" y="3047"/>
                </a:lnTo>
                <a:lnTo>
                  <a:pt x="451866" y="3047"/>
                </a:lnTo>
                <a:close/>
              </a:path>
              <a:path w="453389" h="319404">
                <a:moveTo>
                  <a:pt x="451866" y="316229"/>
                </a:moveTo>
                <a:lnTo>
                  <a:pt x="451866" y="3047"/>
                </a:lnTo>
                <a:lnTo>
                  <a:pt x="450342" y="3047"/>
                </a:lnTo>
                <a:lnTo>
                  <a:pt x="450342" y="316229"/>
                </a:lnTo>
                <a:lnTo>
                  <a:pt x="451866" y="316229"/>
                </a:lnTo>
                <a:close/>
              </a:path>
              <a:path w="453389" h="319404">
                <a:moveTo>
                  <a:pt x="451866" y="319277"/>
                </a:moveTo>
                <a:lnTo>
                  <a:pt x="451866" y="316229"/>
                </a:lnTo>
                <a:lnTo>
                  <a:pt x="450342" y="317753"/>
                </a:lnTo>
                <a:lnTo>
                  <a:pt x="450342" y="319277"/>
                </a:lnTo>
                <a:lnTo>
                  <a:pt x="451866" y="3192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43919" y="6156197"/>
            <a:ext cx="329565" cy="215265"/>
          </a:xfrm>
          <a:custGeom>
            <a:avLst/>
            <a:gdLst/>
            <a:ahLst/>
            <a:cxnLst/>
            <a:rect l="l" t="t" r="r" b="b"/>
            <a:pathLst>
              <a:path w="329564" h="215264">
                <a:moveTo>
                  <a:pt x="0" y="0"/>
                </a:moveTo>
                <a:lnTo>
                  <a:pt x="0" y="214884"/>
                </a:lnTo>
                <a:lnTo>
                  <a:pt x="329184" y="214884"/>
                </a:lnTo>
                <a:lnTo>
                  <a:pt x="329184" y="0"/>
                </a:lnTo>
                <a:lnTo>
                  <a:pt x="0" y="0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41633" y="6154673"/>
            <a:ext cx="333375" cy="218440"/>
          </a:xfrm>
          <a:custGeom>
            <a:avLst/>
            <a:gdLst/>
            <a:ahLst/>
            <a:cxnLst/>
            <a:rect l="l" t="t" r="r" b="b"/>
            <a:pathLst>
              <a:path w="333375" h="218439">
                <a:moveTo>
                  <a:pt x="332994" y="217932"/>
                </a:moveTo>
                <a:lnTo>
                  <a:pt x="332994" y="0"/>
                </a:lnTo>
                <a:lnTo>
                  <a:pt x="0" y="0"/>
                </a:lnTo>
                <a:lnTo>
                  <a:pt x="0" y="217932"/>
                </a:lnTo>
                <a:lnTo>
                  <a:pt x="2286" y="217932"/>
                </a:lnTo>
                <a:lnTo>
                  <a:pt x="2286" y="3048"/>
                </a:lnTo>
                <a:lnTo>
                  <a:pt x="3810" y="1524"/>
                </a:lnTo>
                <a:lnTo>
                  <a:pt x="3810" y="3048"/>
                </a:lnTo>
                <a:lnTo>
                  <a:pt x="329946" y="3048"/>
                </a:lnTo>
                <a:lnTo>
                  <a:pt x="329946" y="1524"/>
                </a:lnTo>
                <a:lnTo>
                  <a:pt x="331470" y="3048"/>
                </a:lnTo>
                <a:lnTo>
                  <a:pt x="331470" y="217932"/>
                </a:lnTo>
                <a:lnTo>
                  <a:pt x="332994" y="217932"/>
                </a:lnTo>
                <a:close/>
              </a:path>
              <a:path w="333375" h="218439">
                <a:moveTo>
                  <a:pt x="3810" y="3048"/>
                </a:moveTo>
                <a:lnTo>
                  <a:pt x="3810" y="1524"/>
                </a:lnTo>
                <a:lnTo>
                  <a:pt x="2286" y="3048"/>
                </a:lnTo>
                <a:lnTo>
                  <a:pt x="3810" y="3048"/>
                </a:lnTo>
                <a:close/>
              </a:path>
              <a:path w="333375" h="218439">
                <a:moveTo>
                  <a:pt x="3810" y="214884"/>
                </a:moveTo>
                <a:lnTo>
                  <a:pt x="3810" y="3048"/>
                </a:lnTo>
                <a:lnTo>
                  <a:pt x="2286" y="3048"/>
                </a:lnTo>
                <a:lnTo>
                  <a:pt x="2286" y="214884"/>
                </a:lnTo>
                <a:lnTo>
                  <a:pt x="3810" y="214884"/>
                </a:lnTo>
                <a:close/>
              </a:path>
              <a:path w="333375" h="218439">
                <a:moveTo>
                  <a:pt x="331470" y="214884"/>
                </a:moveTo>
                <a:lnTo>
                  <a:pt x="2286" y="214884"/>
                </a:lnTo>
                <a:lnTo>
                  <a:pt x="3810" y="216408"/>
                </a:lnTo>
                <a:lnTo>
                  <a:pt x="3810" y="217932"/>
                </a:lnTo>
                <a:lnTo>
                  <a:pt x="329946" y="217932"/>
                </a:lnTo>
                <a:lnTo>
                  <a:pt x="329946" y="216408"/>
                </a:lnTo>
                <a:lnTo>
                  <a:pt x="331470" y="214884"/>
                </a:lnTo>
                <a:close/>
              </a:path>
              <a:path w="333375" h="218439">
                <a:moveTo>
                  <a:pt x="3810" y="217932"/>
                </a:moveTo>
                <a:lnTo>
                  <a:pt x="3810" y="216408"/>
                </a:lnTo>
                <a:lnTo>
                  <a:pt x="2286" y="214884"/>
                </a:lnTo>
                <a:lnTo>
                  <a:pt x="2286" y="217932"/>
                </a:lnTo>
                <a:lnTo>
                  <a:pt x="3810" y="217932"/>
                </a:lnTo>
                <a:close/>
              </a:path>
              <a:path w="333375" h="218439">
                <a:moveTo>
                  <a:pt x="331470" y="3048"/>
                </a:moveTo>
                <a:lnTo>
                  <a:pt x="329946" y="1524"/>
                </a:lnTo>
                <a:lnTo>
                  <a:pt x="329946" y="3048"/>
                </a:lnTo>
                <a:lnTo>
                  <a:pt x="331470" y="3048"/>
                </a:lnTo>
                <a:close/>
              </a:path>
              <a:path w="333375" h="218439">
                <a:moveTo>
                  <a:pt x="331470" y="214884"/>
                </a:moveTo>
                <a:lnTo>
                  <a:pt x="331470" y="3048"/>
                </a:lnTo>
                <a:lnTo>
                  <a:pt x="329946" y="3048"/>
                </a:lnTo>
                <a:lnTo>
                  <a:pt x="329946" y="214884"/>
                </a:lnTo>
                <a:lnTo>
                  <a:pt x="331470" y="214884"/>
                </a:lnTo>
                <a:close/>
              </a:path>
              <a:path w="333375" h="218439">
                <a:moveTo>
                  <a:pt x="331470" y="217932"/>
                </a:moveTo>
                <a:lnTo>
                  <a:pt x="331470" y="214884"/>
                </a:lnTo>
                <a:lnTo>
                  <a:pt x="329946" y="216408"/>
                </a:lnTo>
                <a:lnTo>
                  <a:pt x="329946" y="217932"/>
                </a:lnTo>
                <a:lnTo>
                  <a:pt x="331470" y="2179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31955" y="6402704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>
                <a:moveTo>
                  <a:pt x="0" y="0"/>
                </a:moveTo>
                <a:lnTo>
                  <a:pt x="411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29897" y="5903976"/>
            <a:ext cx="231775" cy="628650"/>
          </a:xfrm>
          <a:custGeom>
            <a:avLst/>
            <a:gdLst/>
            <a:ahLst/>
            <a:cxnLst/>
            <a:rect l="l" t="t" r="r" b="b"/>
            <a:pathLst>
              <a:path w="231775" h="628650">
                <a:moveTo>
                  <a:pt x="0" y="0"/>
                </a:moveTo>
                <a:lnTo>
                  <a:pt x="0" y="628650"/>
                </a:lnTo>
                <a:lnTo>
                  <a:pt x="231648" y="628650"/>
                </a:lnTo>
                <a:lnTo>
                  <a:pt x="231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28373" y="5902452"/>
            <a:ext cx="234950" cy="631825"/>
          </a:xfrm>
          <a:custGeom>
            <a:avLst/>
            <a:gdLst/>
            <a:ahLst/>
            <a:cxnLst/>
            <a:rect l="l" t="t" r="r" b="b"/>
            <a:pathLst>
              <a:path w="234950" h="631825">
                <a:moveTo>
                  <a:pt x="234696" y="631698"/>
                </a:moveTo>
                <a:lnTo>
                  <a:pt x="234696" y="0"/>
                </a:lnTo>
                <a:lnTo>
                  <a:pt x="0" y="0"/>
                </a:lnTo>
                <a:lnTo>
                  <a:pt x="0" y="631698"/>
                </a:lnTo>
                <a:lnTo>
                  <a:pt x="1524" y="631698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231648" y="3048"/>
                </a:lnTo>
                <a:lnTo>
                  <a:pt x="231648" y="1524"/>
                </a:lnTo>
                <a:lnTo>
                  <a:pt x="233172" y="3048"/>
                </a:lnTo>
                <a:lnTo>
                  <a:pt x="233172" y="631698"/>
                </a:lnTo>
                <a:lnTo>
                  <a:pt x="234696" y="631698"/>
                </a:lnTo>
                <a:close/>
              </a:path>
              <a:path w="234950" h="631825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234950" h="631825">
                <a:moveTo>
                  <a:pt x="3048" y="628650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628650"/>
                </a:lnTo>
                <a:lnTo>
                  <a:pt x="3048" y="628650"/>
                </a:lnTo>
                <a:close/>
              </a:path>
              <a:path w="234950" h="631825">
                <a:moveTo>
                  <a:pt x="233172" y="628650"/>
                </a:moveTo>
                <a:lnTo>
                  <a:pt x="1524" y="628650"/>
                </a:lnTo>
                <a:lnTo>
                  <a:pt x="3048" y="630174"/>
                </a:lnTo>
                <a:lnTo>
                  <a:pt x="3048" y="631698"/>
                </a:lnTo>
                <a:lnTo>
                  <a:pt x="231648" y="631698"/>
                </a:lnTo>
                <a:lnTo>
                  <a:pt x="231648" y="630174"/>
                </a:lnTo>
                <a:lnTo>
                  <a:pt x="233172" y="628650"/>
                </a:lnTo>
                <a:close/>
              </a:path>
              <a:path w="234950" h="631825">
                <a:moveTo>
                  <a:pt x="3048" y="631698"/>
                </a:moveTo>
                <a:lnTo>
                  <a:pt x="3048" y="630174"/>
                </a:lnTo>
                <a:lnTo>
                  <a:pt x="1524" y="628650"/>
                </a:lnTo>
                <a:lnTo>
                  <a:pt x="1524" y="631698"/>
                </a:lnTo>
                <a:lnTo>
                  <a:pt x="3048" y="631698"/>
                </a:lnTo>
                <a:close/>
              </a:path>
              <a:path w="234950" h="631825">
                <a:moveTo>
                  <a:pt x="233172" y="3048"/>
                </a:moveTo>
                <a:lnTo>
                  <a:pt x="231648" y="1524"/>
                </a:lnTo>
                <a:lnTo>
                  <a:pt x="231648" y="3048"/>
                </a:lnTo>
                <a:lnTo>
                  <a:pt x="233172" y="3048"/>
                </a:lnTo>
                <a:close/>
              </a:path>
              <a:path w="234950" h="631825">
                <a:moveTo>
                  <a:pt x="233172" y="628650"/>
                </a:moveTo>
                <a:lnTo>
                  <a:pt x="233172" y="3048"/>
                </a:lnTo>
                <a:lnTo>
                  <a:pt x="231648" y="3048"/>
                </a:lnTo>
                <a:lnTo>
                  <a:pt x="231648" y="628650"/>
                </a:lnTo>
                <a:lnTo>
                  <a:pt x="233172" y="628650"/>
                </a:lnTo>
                <a:close/>
              </a:path>
              <a:path w="234950" h="631825">
                <a:moveTo>
                  <a:pt x="233172" y="631698"/>
                </a:moveTo>
                <a:lnTo>
                  <a:pt x="233172" y="628650"/>
                </a:lnTo>
                <a:lnTo>
                  <a:pt x="231648" y="630174"/>
                </a:lnTo>
                <a:lnTo>
                  <a:pt x="231648" y="631698"/>
                </a:lnTo>
                <a:lnTo>
                  <a:pt x="233172" y="631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90095" y="5960364"/>
            <a:ext cx="139700" cy="177165"/>
          </a:xfrm>
          <a:custGeom>
            <a:avLst/>
            <a:gdLst/>
            <a:ahLst/>
            <a:cxnLst/>
            <a:rect l="l" t="t" r="r" b="b"/>
            <a:pathLst>
              <a:path w="139700" h="177164">
                <a:moveTo>
                  <a:pt x="0" y="0"/>
                </a:moveTo>
                <a:lnTo>
                  <a:pt x="0" y="176784"/>
                </a:lnTo>
                <a:lnTo>
                  <a:pt x="139446" y="176784"/>
                </a:lnTo>
                <a:lnTo>
                  <a:pt x="13944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88571" y="5958840"/>
            <a:ext cx="142875" cy="180340"/>
          </a:xfrm>
          <a:custGeom>
            <a:avLst/>
            <a:gdLst/>
            <a:ahLst/>
            <a:cxnLst/>
            <a:rect l="l" t="t" r="r" b="b"/>
            <a:pathLst>
              <a:path w="142875" h="180339">
                <a:moveTo>
                  <a:pt x="142494" y="179832"/>
                </a:moveTo>
                <a:lnTo>
                  <a:pt x="142494" y="0"/>
                </a:lnTo>
                <a:lnTo>
                  <a:pt x="0" y="0"/>
                </a:lnTo>
                <a:lnTo>
                  <a:pt x="0" y="179832"/>
                </a:lnTo>
                <a:lnTo>
                  <a:pt x="1524" y="179832"/>
                </a:lnTo>
                <a:lnTo>
                  <a:pt x="1524" y="3048"/>
                </a:lnTo>
                <a:lnTo>
                  <a:pt x="3048" y="1524"/>
                </a:lnTo>
                <a:lnTo>
                  <a:pt x="3048" y="3048"/>
                </a:lnTo>
                <a:lnTo>
                  <a:pt x="139446" y="3048"/>
                </a:lnTo>
                <a:lnTo>
                  <a:pt x="139446" y="1524"/>
                </a:lnTo>
                <a:lnTo>
                  <a:pt x="140970" y="3048"/>
                </a:lnTo>
                <a:lnTo>
                  <a:pt x="140970" y="179832"/>
                </a:lnTo>
                <a:lnTo>
                  <a:pt x="142494" y="179832"/>
                </a:lnTo>
                <a:close/>
              </a:path>
              <a:path w="142875" h="180339">
                <a:moveTo>
                  <a:pt x="3048" y="3048"/>
                </a:moveTo>
                <a:lnTo>
                  <a:pt x="3048" y="1524"/>
                </a:lnTo>
                <a:lnTo>
                  <a:pt x="1524" y="3048"/>
                </a:lnTo>
                <a:lnTo>
                  <a:pt x="3048" y="3048"/>
                </a:lnTo>
                <a:close/>
              </a:path>
              <a:path w="142875" h="180339">
                <a:moveTo>
                  <a:pt x="3048" y="176784"/>
                </a:moveTo>
                <a:lnTo>
                  <a:pt x="3048" y="3048"/>
                </a:lnTo>
                <a:lnTo>
                  <a:pt x="1524" y="3048"/>
                </a:lnTo>
                <a:lnTo>
                  <a:pt x="1524" y="176784"/>
                </a:lnTo>
                <a:lnTo>
                  <a:pt x="3048" y="176784"/>
                </a:lnTo>
                <a:close/>
              </a:path>
              <a:path w="142875" h="180339">
                <a:moveTo>
                  <a:pt x="140970" y="176784"/>
                </a:moveTo>
                <a:lnTo>
                  <a:pt x="1524" y="176784"/>
                </a:lnTo>
                <a:lnTo>
                  <a:pt x="3048" y="178308"/>
                </a:lnTo>
                <a:lnTo>
                  <a:pt x="3048" y="179832"/>
                </a:lnTo>
                <a:lnTo>
                  <a:pt x="139446" y="179832"/>
                </a:lnTo>
                <a:lnTo>
                  <a:pt x="139446" y="178308"/>
                </a:lnTo>
                <a:lnTo>
                  <a:pt x="140970" y="176784"/>
                </a:lnTo>
                <a:close/>
              </a:path>
              <a:path w="142875" h="180339">
                <a:moveTo>
                  <a:pt x="3048" y="179832"/>
                </a:moveTo>
                <a:lnTo>
                  <a:pt x="3048" y="178308"/>
                </a:lnTo>
                <a:lnTo>
                  <a:pt x="1524" y="176784"/>
                </a:lnTo>
                <a:lnTo>
                  <a:pt x="1524" y="179832"/>
                </a:lnTo>
                <a:lnTo>
                  <a:pt x="3048" y="179832"/>
                </a:lnTo>
                <a:close/>
              </a:path>
              <a:path w="142875" h="180339">
                <a:moveTo>
                  <a:pt x="140970" y="3048"/>
                </a:moveTo>
                <a:lnTo>
                  <a:pt x="139446" y="1524"/>
                </a:lnTo>
                <a:lnTo>
                  <a:pt x="139446" y="3048"/>
                </a:lnTo>
                <a:lnTo>
                  <a:pt x="140970" y="3048"/>
                </a:lnTo>
                <a:close/>
              </a:path>
              <a:path w="142875" h="180339">
                <a:moveTo>
                  <a:pt x="140970" y="176784"/>
                </a:moveTo>
                <a:lnTo>
                  <a:pt x="140970" y="3048"/>
                </a:lnTo>
                <a:lnTo>
                  <a:pt x="139446" y="3048"/>
                </a:lnTo>
                <a:lnTo>
                  <a:pt x="139446" y="176784"/>
                </a:lnTo>
                <a:lnTo>
                  <a:pt x="140970" y="176784"/>
                </a:lnTo>
                <a:close/>
              </a:path>
              <a:path w="142875" h="180339">
                <a:moveTo>
                  <a:pt x="140970" y="179832"/>
                </a:moveTo>
                <a:lnTo>
                  <a:pt x="140970" y="176784"/>
                </a:lnTo>
                <a:lnTo>
                  <a:pt x="139446" y="178308"/>
                </a:lnTo>
                <a:lnTo>
                  <a:pt x="139446" y="179832"/>
                </a:lnTo>
                <a:lnTo>
                  <a:pt x="140970" y="179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629922" y="6137147"/>
            <a:ext cx="0" cy="395605"/>
          </a:xfrm>
          <a:custGeom>
            <a:avLst/>
            <a:gdLst/>
            <a:ahLst/>
            <a:cxnLst/>
            <a:rect l="l" t="t" r="r" b="b"/>
            <a:pathLst>
              <a:path h="395604">
                <a:moveTo>
                  <a:pt x="0" y="0"/>
                </a:moveTo>
                <a:lnTo>
                  <a:pt x="0" y="395477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26671" y="6009132"/>
            <a:ext cx="0" cy="83185"/>
          </a:xfrm>
          <a:custGeom>
            <a:avLst/>
            <a:gdLst/>
            <a:ahLst/>
            <a:cxnLst/>
            <a:rect l="l" t="t" r="r" b="b"/>
            <a:pathLst>
              <a:path h="83185">
                <a:moveTo>
                  <a:pt x="0" y="0"/>
                </a:moveTo>
                <a:lnTo>
                  <a:pt x="0" y="83058"/>
                </a:lnTo>
              </a:path>
            </a:pathLst>
          </a:custGeom>
          <a:ln w="41148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26671" y="5960364"/>
            <a:ext cx="0" cy="180975"/>
          </a:xfrm>
          <a:custGeom>
            <a:avLst/>
            <a:gdLst/>
            <a:ahLst/>
            <a:cxnLst/>
            <a:rect l="l" t="t" r="r" b="b"/>
            <a:pathLst>
              <a:path h="180975">
                <a:moveTo>
                  <a:pt x="0" y="0"/>
                </a:moveTo>
                <a:lnTo>
                  <a:pt x="0" y="18059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601347" y="6015228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146" y="0"/>
                </a:lnTo>
              </a:path>
            </a:pathLst>
          </a:custGeom>
          <a:ln w="41148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601347" y="6086475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146" y="0"/>
                </a:lnTo>
              </a:path>
            </a:pathLst>
          </a:custGeom>
          <a:ln w="4191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234182" y="6537197"/>
            <a:ext cx="0" cy="140335"/>
          </a:xfrm>
          <a:custGeom>
            <a:avLst/>
            <a:gdLst/>
            <a:ahLst/>
            <a:cxnLst/>
            <a:rect l="l" t="t" r="r" b="b"/>
            <a:pathLst>
              <a:path h="140334">
                <a:moveTo>
                  <a:pt x="0" y="0"/>
                </a:moveTo>
                <a:lnTo>
                  <a:pt x="0" y="140207"/>
                </a:lnTo>
              </a:path>
            </a:pathLst>
          </a:custGeom>
          <a:ln w="17525">
            <a:solidFill>
              <a:srgbClr val="114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220848" y="6532626"/>
            <a:ext cx="26670" cy="149860"/>
          </a:xfrm>
          <a:custGeom>
            <a:avLst/>
            <a:gdLst/>
            <a:ahLst/>
            <a:cxnLst/>
            <a:rect l="l" t="t" r="r" b="b"/>
            <a:pathLst>
              <a:path w="26670" h="149859">
                <a:moveTo>
                  <a:pt x="26670" y="149351"/>
                </a:moveTo>
                <a:lnTo>
                  <a:pt x="26670" y="0"/>
                </a:lnTo>
                <a:lnTo>
                  <a:pt x="0" y="0"/>
                </a:lnTo>
                <a:lnTo>
                  <a:pt x="0" y="149351"/>
                </a:lnTo>
                <a:lnTo>
                  <a:pt x="4571" y="149351"/>
                </a:lnTo>
                <a:lnTo>
                  <a:pt x="4571" y="9905"/>
                </a:lnTo>
                <a:lnTo>
                  <a:pt x="9143" y="4572"/>
                </a:lnTo>
                <a:lnTo>
                  <a:pt x="9143" y="9905"/>
                </a:lnTo>
                <a:lnTo>
                  <a:pt x="17525" y="9905"/>
                </a:lnTo>
                <a:lnTo>
                  <a:pt x="17525" y="4572"/>
                </a:lnTo>
                <a:lnTo>
                  <a:pt x="22098" y="9905"/>
                </a:lnTo>
                <a:lnTo>
                  <a:pt x="22098" y="149351"/>
                </a:lnTo>
                <a:lnTo>
                  <a:pt x="26670" y="149351"/>
                </a:lnTo>
                <a:close/>
              </a:path>
              <a:path w="26670" h="149859">
                <a:moveTo>
                  <a:pt x="9143" y="9905"/>
                </a:moveTo>
                <a:lnTo>
                  <a:pt x="9143" y="4572"/>
                </a:lnTo>
                <a:lnTo>
                  <a:pt x="4571" y="9905"/>
                </a:lnTo>
                <a:lnTo>
                  <a:pt x="9143" y="9905"/>
                </a:lnTo>
                <a:close/>
              </a:path>
              <a:path w="26670" h="149859">
                <a:moveTo>
                  <a:pt x="9143" y="139446"/>
                </a:moveTo>
                <a:lnTo>
                  <a:pt x="9143" y="9905"/>
                </a:lnTo>
                <a:lnTo>
                  <a:pt x="4571" y="9905"/>
                </a:lnTo>
                <a:lnTo>
                  <a:pt x="4571" y="139446"/>
                </a:lnTo>
                <a:lnTo>
                  <a:pt x="9143" y="139446"/>
                </a:lnTo>
                <a:close/>
              </a:path>
              <a:path w="26670" h="149859">
                <a:moveTo>
                  <a:pt x="22098" y="139446"/>
                </a:moveTo>
                <a:lnTo>
                  <a:pt x="4571" y="139446"/>
                </a:lnTo>
                <a:lnTo>
                  <a:pt x="9143" y="144779"/>
                </a:lnTo>
                <a:lnTo>
                  <a:pt x="9143" y="149351"/>
                </a:lnTo>
                <a:lnTo>
                  <a:pt x="17525" y="149351"/>
                </a:lnTo>
                <a:lnTo>
                  <a:pt x="17525" y="144779"/>
                </a:lnTo>
                <a:lnTo>
                  <a:pt x="22098" y="139446"/>
                </a:lnTo>
                <a:close/>
              </a:path>
              <a:path w="26670" h="149859">
                <a:moveTo>
                  <a:pt x="9143" y="149351"/>
                </a:moveTo>
                <a:lnTo>
                  <a:pt x="9143" y="144779"/>
                </a:lnTo>
                <a:lnTo>
                  <a:pt x="4571" y="139446"/>
                </a:lnTo>
                <a:lnTo>
                  <a:pt x="4571" y="149351"/>
                </a:lnTo>
                <a:lnTo>
                  <a:pt x="9143" y="149351"/>
                </a:lnTo>
                <a:close/>
              </a:path>
              <a:path w="26670" h="149859">
                <a:moveTo>
                  <a:pt x="22098" y="9905"/>
                </a:moveTo>
                <a:lnTo>
                  <a:pt x="17525" y="4572"/>
                </a:lnTo>
                <a:lnTo>
                  <a:pt x="17525" y="9905"/>
                </a:lnTo>
                <a:lnTo>
                  <a:pt x="22098" y="9905"/>
                </a:lnTo>
                <a:close/>
              </a:path>
              <a:path w="26670" h="149859">
                <a:moveTo>
                  <a:pt x="22098" y="139446"/>
                </a:moveTo>
                <a:lnTo>
                  <a:pt x="22098" y="9905"/>
                </a:lnTo>
                <a:lnTo>
                  <a:pt x="17525" y="9905"/>
                </a:lnTo>
                <a:lnTo>
                  <a:pt x="17525" y="139446"/>
                </a:lnTo>
                <a:lnTo>
                  <a:pt x="22098" y="139446"/>
                </a:lnTo>
                <a:close/>
              </a:path>
              <a:path w="26670" h="149859">
                <a:moveTo>
                  <a:pt x="22098" y="149351"/>
                </a:moveTo>
                <a:lnTo>
                  <a:pt x="22098" y="139446"/>
                </a:lnTo>
                <a:lnTo>
                  <a:pt x="17525" y="144779"/>
                </a:lnTo>
                <a:lnTo>
                  <a:pt x="17525" y="149351"/>
                </a:lnTo>
                <a:lnTo>
                  <a:pt x="22098" y="1493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76982" y="653415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446"/>
                </a:lnTo>
              </a:path>
            </a:pathLst>
          </a:custGeom>
          <a:ln w="17525">
            <a:solidFill>
              <a:srgbClr val="114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63648" y="6529578"/>
            <a:ext cx="26670" cy="149860"/>
          </a:xfrm>
          <a:custGeom>
            <a:avLst/>
            <a:gdLst/>
            <a:ahLst/>
            <a:cxnLst/>
            <a:rect l="l" t="t" r="r" b="b"/>
            <a:pathLst>
              <a:path w="26670" h="149859">
                <a:moveTo>
                  <a:pt x="26670" y="149351"/>
                </a:moveTo>
                <a:lnTo>
                  <a:pt x="26670" y="0"/>
                </a:lnTo>
                <a:lnTo>
                  <a:pt x="0" y="0"/>
                </a:lnTo>
                <a:lnTo>
                  <a:pt x="0" y="149351"/>
                </a:lnTo>
                <a:lnTo>
                  <a:pt x="4571" y="149351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7525" y="9144"/>
                </a:lnTo>
                <a:lnTo>
                  <a:pt x="17525" y="4572"/>
                </a:lnTo>
                <a:lnTo>
                  <a:pt x="22098" y="9144"/>
                </a:lnTo>
                <a:lnTo>
                  <a:pt x="22098" y="149351"/>
                </a:lnTo>
                <a:lnTo>
                  <a:pt x="26670" y="149351"/>
                </a:lnTo>
                <a:close/>
              </a:path>
              <a:path w="26670" h="149859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26670" h="149859">
                <a:moveTo>
                  <a:pt x="9143" y="139446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139446"/>
                </a:lnTo>
                <a:lnTo>
                  <a:pt x="9143" y="139446"/>
                </a:lnTo>
                <a:close/>
              </a:path>
              <a:path w="26670" h="149859">
                <a:moveTo>
                  <a:pt x="22098" y="139446"/>
                </a:moveTo>
                <a:lnTo>
                  <a:pt x="4571" y="139446"/>
                </a:lnTo>
                <a:lnTo>
                  <a:pt x="9143" y="144018"/>
                </a:lnTo>
                <a:lnTo>
                  <a:pt x="9143" y="149351"/>
                </a:lnTo>
                <a:lnTo>
                  <a:pt x="17525" y="149351"/>
                </a:lnTo>
                <a:lnTo>
                  <a:pt x="17525" y="144018"/>
                </a:lnTo>
                <a:lnTo>
                  <a:pt x="22098" y="139446"/>
                </a:lnTo>
                <a:close/>
              </a:path>
              <a:path w="26670" h="149859">
                <a:moveTo>
                  <a:pt x="9143" y="149351"/>
                </a:moveTo>
                <a:lnTo>
                  <a:pt x="9143" y="144018"/>
                </a:lnTo>
                <a:lnTo>
                  <a:pt x="4571" y="139446"/>
                </a:lnTo>
                <a:lnTo>
                  <a:pt x="4571" y="149351"/>
                </a:lnTo>
                <a:lnTo>
                  <a:pt x="9143" y="149351"/>
                </a:lnTo>
                <a:close/>
              </a:path>
              <a:path w="26670" h="149859">
                <a:moveTo>
                  <a:pt x="22098" y="9144"/>
                </a:moveTo>
                <a:lnTo>
                  <a:pt x="17525" y="4572"/>
                </a:lnTo>
                <a:lnTo>
                  <a:pt x="17525" y="9144"/>
                </a:lnTo>
                <a:lnTo>
                  <a:pt x="22098" y="9144"/>
                </a:lnTo>
                <a:close/>
              </a:path>
              <a:path w="26670" h="149859">
                <a:moveTo>
                  <a:pt x="22098" y="139446"/>
                </a:moveTo>
                <a:lnTo>
                  <a:pt x="22098" y="9144"/>
                </a:lnTo>
                <a:lnTo>
                  <a:pt x="17525" y="9144"/>
                </a:lnTo>
                <a:lnTo>
                  <a:pt x="17525" y="139446"/>
                </a:lnTo>
                <a:lnTo>
                  <a:pt x="22098" y="139446"/>
                </a:lnTo>
                <a:close/>
              </a:path>
              <a:path w="26670" h="149859">
                <a:moveTo>
                  <a:pt x="22098" y="149351"/>
                </a:moveTo>
                <a:lnTo>
                  <a:pt x="22098" y="139446"/>
                </a:lnTo>
                <a:lnTo>
                  <a:pt x="17525" y="144018"/>
                </a:lnTo>
                <a:lnTo>
                  <a:pt x="17525" y="149351"/>
                </a:lnTo>
                <a:lnTo>
                  <a:pt x="22098" y="14935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319782" y="6534150"/>
            <a:ext cx="0" cy="142240"/>
          </a:xfrm>
          <a:custGeom>
            <a:avLst/>
            <a:gdLst/>
            <a:ahLst/>
            <a:cxnLst/>
            <a:rect l="l" t="t" r="r" b="b"/>
            <a:pathLst>
              <a:path h="142240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17525">
            <a:solidFill>
              <a:srgbClr val="114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306448" y="6529578"/>
            <a:ext cx="26670" cy="151130"/>
          </a:xfrm>
          <a:custGeom>
            <a:avLst/>
            <a:gdLst/>
            <a:ahLst/>
            <a:cxnLst/>
            <a:rect l="l" t="t" r="r" b="b"/>
            <a:pathLst>
              <a:path w="26670" h="151129">
                <a:moveTo>
                  <a:pt x="26670" y="150875"/>
                </a:moveTo>
                <a:lnTo>
                  <a:pt x="26670" y="0"/>
                </a:lnTo>
                <a:lnTo>
                  <a:pt x="0" y="0"/>
                </a:lnTo>
                <a:lnTo>
                  <a:pt x="0" y="150875"/>
                </a:lnTo>
                <a:lnTo>
                  <a:pt x="4571" y="150875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17525" y="9144"/>
                </a:lnTo>
                <a:lnTo>
                  <a:pt x="17525" y="4572"/>
                </a:lnTo>
                <a:lnTo>
                  <a:pt x="22098" y="9144"/>
                </a:lnTo>
                <a:lnTo>
                  <a:pt x="22098" y="150875"/>
                </a:lnTo>
                <a:lnTo>
                  <a:pt x="26670" y="150875"/>
                </a:lnTo>
                <a:close/>
              </a:path>
              <a:path w="26670" h="151129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26670" h="151129">
                <a:moveTo>
                  <a:pt x="9143" y="14097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140970"/>
                </a:lnTo>
                <a:lnTo>
                  <a:pt x="9143" y="140970"/>
                </a:lnTo>
                <a:close/>
              </a:path>
              <a:path w="26670" h="151129">
                <a:moveTo>
                  <a:pt x="22098" y="140970"/>
                </a:moveTo>
                <a:lnTo>
                  <a:pt x="4571" y="140970"/>
                </a:lnTo>
                <a:lnTo>
                  <a:pt x="9143" y="146303"/>
                </a:lnTo>
                <a:lnTo>
                  <a:pt x="9143" y="150875"/>
                </a:lnTo>
                <a:lnTo>
                  <a:pt x="17525" y="150875"/>
                </a:lnTo>
                <a:lnTo>
                  <a:pt x="17525" y="146303"/>
                </a:lnTo>
                <a:lnTo>
                  <a:pt x="22098" y="140970"/>
                </a:lnTo>
                <a:close/>
              </a:path>
              <a:path w="26670" h="151129">
                <a:moveTo>
                  <a:pt x="9143" y="150875"/>
                </a:moveTo>
                <a:lnTo>
                  <a:pt x="9143" y="146303"/>
                </a:lnTo>
                <a:lnTo>
                  <a:pt x="4571" y="140970"/>
                </a:lnTo>
                <a:lnTo>
                  <a:pt x="4571" y="150875"/>
                </a:lnTo>
                <a:lnTo>
                  <a:pt x="9143" y="150875"/>
                </a:lnTo>
                <a:close/>
              </a:path>
              <a:path w="26670" h="151129">
                <a:moveTo>
                  <a:pt x="22098" y="9144"/>
                </a:moveTo>
                <a:lnTo>
                  <a:pt x="17525" y="4572"/>
                </a:lnTo>
                <a:lnTo>
                  <a:pt x="17525" y="9144"/>
                </a:lnTo>
                <a:lnTo>
                  <a:pt x="22098" y="9144"/>
                </a:lnTo>
                <a:close/>
              </a:path>
              <a:path w="26670" h="151129">
                <a:moveTo>
                  <a:pt x="22098" y="140970"/>
                </a:moveTo>
                <a:lnTo>
                  <a:pt x="22098" y="9144"/>
                </a:lnTo>
                <a:lnTo>
                  <a:pt x="17525" y="9144"/>
                </a:lnTo>
                <a:lnTo>
                  <a:pt x="17525" y="140970"/>
                </a:lnTo>
                <a:lnTo>
                  <a:pt x="22098" y="140970"/>
                </a:lnTo>
                <a:close/>
              </a:path>
              <a:path w="26670" h="151129">
                <a:moveTo>
                  <a:pt x="22098" y="150875"/>
                </a:moveTo>
                <a:lnTo>
                  <a:pt x="22098" y="140970"/>
                </a:lnTo>
                <a:lnTo>
                  <a:pt x="17525" y="146303"/>
                </a:lnTo>
                <a:lnTo>
                  <a:pt x="17525" y="150875"/>
                </a:lnTo>
                <a:lnTo>
                  <a:pt x="22098" y="1508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23095" y="6678930"/>
            <a:ext cx="6553200" cy="74930"/>
          </a:xfrm>
          <a:custGeom>
            <a:avLst/>
            <a:gdLst/>
            <a:ahLst/>
            <a:cxnLst/>
            <a:rect l="l" t="t" r="r" b="b"/>
            <a:pathLst>
              <a:path w="6553200" h="74929">
                <a:moveTo>
                  <a:pt x="0" y="0"/>
                </a:moveTo>
                <a:lnTo>
                  <a:pt x="0" y="74675"/>
                </a:lnTo>
                <a:lnTo>
                  <a:pt x="6553199" y="74675"/>
                </a:lnTo>
                <a:lnTo>
                  <a:pt x="6553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18523" y="6673595"/>
            <a:ext cx="6562725" cy="85090"/>
          </a:xfrm>
          <a:custGeom>
            <a:avLst/>
            <a:gdLst/>
            <a:ahLst/>
            <a:cxnLst/>
            <a:rect l="l" t="t" r="r" b="b"/>
            <a:pathLst>
              <a:path w="6562725" h="85090">
                <a:moveTo>
                  <a:pt x="6562344" y="84581"/>
                </a:moveTo>
                <a:lnTo>
                  <a:pt x="6562344" y="0"/>
                </a:lnTo>
                <a:lnTo>
                  <a:pt x="0" y="0"/>
                </a:lnTo>
                <a:lnTo>
                  <a:pt x="0" y="84581"/>
                </a:lnTo>
                <a:lnTo>
                  <a:pt x="4571" y="84581"/>
                </a:lnTo>
                <a:lnTo>
                  <a:pt x="4571" y="9905"/>
                </a:lnTo>
                <a:lnTo>
                  <a:pt x="9143" y="5333"/>
                </a:lnTo>
                <a:lnTo>
                  <a:pt x="9143" y="9905"/>
                </a:lnTo>
                <a:lnTo>
                  <a:pt x="6553200" y="9905"/>
                </a:lnTo>
                <a:lnTo>
                  <a:pt x="6553200" y="5333"/>
                </a:lnTo>
                <a:lnTo>
                  <a:pt x="6557772" y="9905"/>
                </a:lnTo>
                <a:lnTo>
                  <a:pt x="6557772" y="84581"/>
                </a:lnTo>
                <a:lnTo>
                  <a:pt x="6562344" y="84581"/>
                </a:lnTo>
                <a:close/>
              </a:path>
              <a:path w="6562725" h="85090">
                <a:moveTo>
                  <a:pt x="9143" y="9905"/>
                </a:moveTo>
                <a:lnTo>
                  <a:pt x="9143" y="5333"/>
                </a:lnTo>
                <a:lnTo>
                  <a:pt x="4571" y="9905"/>
                </a:lnTo>
                <a:lnTo>
                  <a:pt x="9143" y="9905"/>
                </a:lnTo>
                <a:close/>
              </a:path>
              <a:path w="6562725" h="85090">
                <a:moveTo>
                  <a:pt x="9143" y="74675"/>
                </a:moveTo>
                <a:lnTo>
                  <a:pt x="9143" y="9905"/>
                </a:lnTo>
                <a:lnTo>
                  <a:pt x="4571" y="9905"/>
                </a:lnTo>
                <a:lnTo>
                  <a:pt x="4571" y="74675"/>
                </a:lnTo>
                <a:lnTo>
                  <a:pt x="9143" y="74675"/>
                </a:lnTo>
                <a:close/>
              </a:path>
              <a:path w="6562725" h="85090">
                <a:moveTo>
                  <a:pt x="6557772" y="74675"/>
                </a:moveTo>
                <a:lnTo>
                  <a:pt x="4571" y="74675"/>
                </a:lnTo>
                <a:lnTo>
                  <a:pt x="9143" y="80009"/>
                </a:lnTo>
                <a:lnTo>
                  <a:pt x="9143" y="84581"/>
                </a:lnTo>
                <a:lnTo>
                  <a:pt x="6553200" y="84581"/>
                </a:lnTo>
                <a:lnTo>
                  <a:pt x="6553200" y="80009"/>
                </a:lnTo>
                <a:lnTo>
                  <a:pt x="6557772" y="74675"/>
                </a:lnTo>
                <a:close/>
              </a:path>
              <a:path w="6562725" h="85090">
                <a:moveTo>
                  <a:pt x="9143" y="84581"/>
                </a:moveTo>
                <a:lnTo>
                  <a:pt x="9143" y="80009"/>
                </a:lnTo>
                <a:lnTo>
                  <a:pt x="4571" y="74675"/>
                </a:lnTo>
                <a:lnTo>
                  <a:pt x="4571" y="84581"/>
                </a:lnTo>
                <a:lnTo>
                  <a:pt x="9143" y="84581"/>
                </a:lnTo>
                <a:close/>
              </a:path>
              <a:path w="6562725" h="85090">
                <a:moveTo>
                  <a:pt x="6557772" y="9905"/>
                </a:moveTo>
                <a:lnTo>
                  <a:pt x="6553200" y="5333"/>
                </a:lnTo>
                <a:lnTo>
                  <a:pt x="6553200" y="9905"/>
                </a:lnTo>
                <a:lnTo>
                  <a:pt x="6557772" y="9905"/>
                </a:lnTo>
                <a:close/>
              </a:path>
              <a:path w="6562725" h="85090">
                <a:moveTo>
                  <a:pt x="6557772" y="74675"/>
                </a:moveTo>
                <a:lnTo>
                  <a:pt x="6557772" y="9905"/>
                </a:lnTo>
                <a:lnTo>
                  <a:pt x="6553200" y="9905"/>
                </a:lnTo>
                <a:lnTo>
                  <a:pt x="6553200" y="74675"/>
                </a:lnTo>
                <a:lnTo>
                  <a:pt x="6557772" y="74675"/>
                </a:lnTo>
                <a:close/>
              </a:path>
              <a:path w="6562725" h="85090">
                <a:moveTo>
                  <a:pt x="6557772" y="84581"/>
                </a:moveTo>
                <a:lnTo>
                  <a:pt x="6557772" y="74675"/>
                </a:lnTo>
                <a:lnTo>
                  <a:pt x="6553200" y="80009"/>
                </a:lnTo>
                <a:lnTo>
                  <a:pt x="6553200" y="84581"/>
                </a:lnTo>
                <a:lnTo>
                  <a:pt x="6557772" y="8458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732917" y="6252971"/>
            <a:ext cx="2663952" cy="4232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536958" y="6525006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17525">
            <a:solidFill>
              <a:srgbClr val="114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523623" y="6519671"/>
            <a:ext cx="26670" cy="151130"/>
          </a:xfrm>
          <a:custGeom>
            <a:avLst/>
            <a:gdLst/>
            <a:ahLst/>
            <a:cxnLst/>
            <a:rect l="l" t="t" r="r" b="b"/>
            <a:pathLst>
              <a:path w="26670" h="151129">
                <a:moveTo>
                  <a:pt x="26670" y="150875"/>
                </a:moveTo>
                <a:lnTo>
                  <a:pt x="26670" y="0"/>
                </a:lnTo>
                <a:lnTo>
                  <a:pt x="0" y="0"/>
                </a:lnTo>
                <a:lnTo>
                  <a:pt x="0" y="150875"/>
                </a:lnTo>
                <a:lnTo>
                  <a:pt x="4572" y="150875"/>
                </a:lnTo>
                <a:lnTo>
                  <a:pt x="4572" y="9905"/>
                </a:lnTo>
                <a:lnTo>
                  <a:pt x="9144" y="5333"/>
                </a:lnTo>
                <a:lnTo>
                  <a:pt x="9144" y="9905"/>
                </a:lnTo>
                <a:lnTo>
                  <a:pt x="17525" y="9905"/>
                </a:lnTo>
                <a:lnTo>
                  <a:pt x="17525" y="5333"/>
                </a:lnTo>
                <a:lnTo>
                  <a:pt x="22098" y="9905"/>
                </a:lnTo>
                <a:lnTo>
                  <a:pt x="22098" y="150875"/>
                </a:lnTo>
                <a:lnTo>
                  <a:pt x="26670" y="150875"/>
                </a:lnTo>
                <a:close/>
              </a:path>
              <a:path w="26670" h="151129">
                <a:moveTo>
                  <a:pt x="9144" y="9905"/>
                </a:moveTo>
                <a:lnTo>
                  <a:pt x="9144" y="5333"/>
                </a:lnTo>
                <a:lnTo>
                  <a:pt x="4572" y="9905"/>
                </a:lnTo>
                <a:lnTo>
                  <a:pt x="9144" y="9905"/>
                </a:lnTo>
                <a:close/>
              </a:path>
              <a:path w="26670" h="151129">
                <a:moveTo>
                  <a:pt x="9144" y="141731"/>
                </a:moveTo>
                <a:lnTo>
                  <a:pt x="9144" y="9905"/>
                </a:lnTo>
                <a:lnTo>
                  <a:pt x="4572" y="9905"/>
                </a:lnTo>
                <a:lnTo>
                  <a:pt x="4572" y="141731"/>
                </a:lnTo>
                <a:lnTo>
                  <a:pt x="9144" y="141731"/>
                </a:lnTo>
                <a:close/>
              </a:path>
              <a:path w="26670" h="151129">
                <a:moveTo>
                  <a:pt x="22098" y="141731"/>
                </a:moveTo>
                <a:lnTo>
                  <a:pt x="4572" y="141731"/>
                </a:lnTo>
                <a:lnTo>
                  <a:pt x="9144" y="146303"/>
                </a:lnTo>
                <a:lnTo>
                  <a:pt x="9144" y="150875"/>
                </a:lnTo>
                <a:lnTo>
                  <a:pt x="17525" y="150875"/>
                </a:lnTo>
                <a:lnTo>
                  <a:pt x="17525" y="146303"/>
                </a:lnTo>
                <a:lnTo>
                  <a:pt x="22098" y="141731"/>
                </a:lnTo>
                <a:close/>
              </a:path>
              <a:path w="26670" h="151129">
                <a:moveTo>
                  <a:pt x="9144" y="150875"/>
                </a:moveTo>
                <a:lnTo>
                  <a:pt x="9144" y="146303"/>
                </a:lnTo>
                <a:lnTo>
                  <a:pt x="4572" y="141731"/>
                </a:lnTo>
                <a:lnTo>
                  <a:pt x="4572" y="150875"/>
                </a:lnTo>
                <a:lnTo>
                  <a:pt x="9144" y="150875"/>
                </a:lnTo>
                <a:close/>
              </a:path>
              <a:path w="26670" h="151129">
                <a:moveTo>
                  <a:pt x="22098" y="9905"/>
                </a:moveTo>
                <a:lnTo>
                  <a:pt x="17525" y="5333"/>
                </a:lnTo>
                <a:lnTo>
                  <a:pt x="17525" y="9905"/>
                </a:lnTo>
                <a:lnTo>
                  <a:pt x="22098" y="9905"/>
                </a:lnTo>
                <a:close/>
              </a:path>
              <a:path w="26670" h="151129">
                <a:moveTo>
                  <a:pt x="22098" y="141731"/>
                </a:moveTo>
                <a:lnTo>
                  <a:pt x="22098" y="9905"/>
                </a:lnTo>
                <a:lnTo>
                  <a:pt x="17525" y="9905"/>
                </a:lnTo>
                <a:lnTo>
                  <a:pt x="17525" y="141731"/>
                </a:lnTo>
                <a:lnTo>
                  <a:pt x="22098" y="141731"/>
                </a:lnTo>
                <a:close/>
              </a:path>
              <a:path w="26670" h="151129">
                <a:moveTo>
                  <a:pt x="22098" y="150875"/>
                </a:moveTo>
                <a:lnTo>
                  <a:pt x="22098" y="141731"/>
                </a:lnTo>
                <a:lnTo>
                  <a:pt x="17525" y="146303"/>
                </a:lnTo>
                <a:lnTo>
                  <a:pt x="17525" y="150875"/>
                </a:lnTo>
                <a:lnTo>
                  <a:pt x="22098" y="1508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281182" y="6535673"/>
            <a:ext cx="0" cy="142240"/>
          </a:xfrm>
          <a:custGeom>
            <a:avLst/>
            <a:gdLst/>
            <a:ahLst/>
            <a:cxnLst/>
            <a:rect l="l" t="t" r="r" b="b"/>
            <a:pathLst>
              <a:path h="142240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17525">
            <a:solidFill>
              <a:srgbClr val="114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67847" y="6531102"/>
            <a:ext cx="26670" cy="151130"/>
          </a:xfrm>
          <a:custGeom>
            <a:avLst/>
            <a:gdLst/>
            <a:ahLst/>
            <a:cxnLst/>
            <a:rect l="l" t="t" r="r" b="b"/>
            <a:pathLst>
              <a:path w="26670" h="151129">
                <a:moveTo>
                  <a:pt x="26670" y="150875"/>
                </a:moveTo>
                <a:lnTo>
                  <a:pt x="26670" y="0"/>
                </a:lnTo>
                <a:lnTo>
                  <a:pt x="0" y="0"/>
                </a:lnTo>
                <a:lnTo>
                  <a:pt x="0" y="150875"/>
                </a:lnTo>
                <a:lnTo>
                  <a:pt x="4572" y="150875"/>
                </a:lnTo>
                <a:lnTo>
                  <a:pt x="4572" y="9144"/>
                </a:lnTo>
                <a:lnTo>
                  <a:pt x="9144" y="4572"/>
                </a:lnTo>
                <a:lnTo>
                  <a:pt x="9144" y="9144"/>
                </a:lnTo>
                <a:lnTo>
                  <a:pt x="17525" y="9144"/>
                </a:lnTo>
                <a:lnTo>
                  <a:pt x="17525" y="4572"/>
                </a:lnTo>
                <a:lnTo>
                  <a:pt x="22098" y="9144"/>
                </a:lnTo>
                <a:lnTo>
                  <a:pt x="22098" y="150875"/>
                </a:lnTo>
                <a:lnTo>
                  <a:pt x="26670" y="150875"/>
                </a:lnTo>
                <a:close/>
              </a:path>
              <a:path w="26670" h="151129">
                <a:moveTo>
                  <a:pt x="9144" y="9144"/>
                </a:moveTo>
                <a:lnTo>
                  <a:pt x="9144" y="4572"/>
                </a:lnTo>
                <a:lnTo>
                  <a:pt x="4572" y="9144"/>
                </a:lnTo>
                <a:lnTo>
                  <a:pt x="9144" y="9144"/>
                </a:lnTo>
                <a:close/>
              </a:path>
              <a:path w="26670" h="151129">
                <a:moveTo>
                  <a:pt x="9144" y="140970"/>
                </a:moveTo>
                <a:lnTo>
                  <a:pt x="9144" y="9144"/>
                </a:lnTo>
                <a:lnTo>
                  <a:pt x="4572" y="9144"/>
                </a:lnTo>
                <a:lnTo>
                  <a:pt x="4572" y="140970"/>
                </a:lnTo>
                <a:lnTo>
                  <a:pt x="9144" y="140970"/>
                </a:lnTo>
                <a:close/>
              </a:path>
              <a:path w="26670" h="151129">
                <a:moveTo>
                  <a:pt x="22098" y="140970"/>
                </a:moveTo>
                <a:lnTo>
                  <a:pt x="4572" y="140970"/>
                </a:lnTo>
                <a:lnTo>
                  <a:pt x="9144" y="146303"/>
                </a:lnTo>
                <a:lnTo>
                  <a:pt x="9144" y="150875"/>
                </a:lnTo>
                <a:lnTo>
                  <a:pt x="17525" y="150875"/>
                </a:lnTo>
                <a:lnTo>
                  <a:pt x="17525" y="146303"/>
                </a:lnTo>
                <a:lnTo>
                  <a:pt x="22098" y="140970"/>
                </a:lnTo>
                <a:close/>
              </a:path>
              <a:path w="26670" h="151129">
                <a:moveTo>
                  <a:pt x="9144" y="150875"/>
                </a:moveTo>
                <a:lnTo>
                  <a:pt x="9144" y="146303"/>
                </a:lnTo>
                <a:lnTo>
                  <a:pt x="4572" y="140970"/>
                </a:lnTo>
                <a:lnTo>
                  <a:pt x="4572" y="150875"/>
                </a:lnTo>
                <a:lnTo>
                  <a:pt x="9144" y="150875"/>
                </a:lnTo>
                <a:close/>
              </a:path>
              <a:path w="26670" h="151129">
                <a:moveTo>
                  <a:pt x="22098" y="9144"/>
                </a:moveTo>
                <a:lnTo>
                  <a:pt x="17525" y="4572"/>
                </a:lnTo>
                <a:lnTo>
                  <a:pt x="17525" y="9144"/>
                </a:lnTo>
                <a:lnTo>
                  <a:pt x="22098" y="9144"/>
                </a:lnTo>
                <a:close/>
              </a:path>
              <a:path w="26670" h="151129">
                <a:moveTo>
                  <a:pt x="22098" y="140970"/>
                </a:moveTo>
                <a:lnTo>
                  <a:pt x="22098" y="9144"/>
                </a:lnTo>
                <a:lnTo>
                  <a:pt x="17525" y="9144"/>
                </a:lnTo>
                <a:lnTo>
                  <a:pt x="17525" y="140970"/>
                </a:lnTo>
                <a:lnTo>
                  <a:pt x="22098" y="140970"/>
                </a:lnTo>
                <a:close/>
              </a:path>
              <a:path w="26670" h="151129">
                <a:moveTo>
                  <a:pt x="22098" y="150875"/>
                </a:moveTo>
                <a:lnTo>
                  <a:pt x="22098" y="140970"/>
                </a:lnTo>
                <a:lnTo>
                  <a:pt x="17525" y="146303"/>
                </a:lnTo>
                <a:lnTo>
                  <a:pt x="17525" y="150875"/>
                </a:lnTo>
                <a:lnTo>
                  <a:pt x="22098" y="1508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768993" y="5975603"/>
            <a:ext cx="420624" cy="5875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23882" y="65455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17525">
            <a:solidFill>
              <a:srgbClr val="114F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10547" y="6540245"/>
            <a:ext cx="26670" cy="151130"/>
          </a:xfrm>
          <a:custGeom>
            <a:avLst/>
            <a:gdLst/>
            <a:ahLst/>
            <a:cxnLst/>
            <a:rect l="l" t="t" r="r" b="b"/>
            <a:pathLst>
              <a:path w="26669" h="151129">
                <a:moveTo>
                  <a:pt x="26669" y="150875"/>
                </a:moveTo>
                <a:lnTo>
                  <a:pt x="26669" y="0"/>
                </a:lnTo>
                <a:lnTo>
                  <a:pt x="0" y="0"/>
                </a:lnTo>
                <a:lnTo>
                  <a:pt x="0" y="150875"/>
                </a:lnTo>
                <a:lnTo>
                  <a:pt x="4572" y="150875"/>
                </a:lnTo>
                <a:lnTo>
                  <a:pt x="4572" y="9905"/>
                </a:lnTo>
                <a:lnTo>
                  <a:pt x="9143" y="5333"/>
                </a:lnTo>
                <a:lnTo>
                  <a:pt x="9143" y="9905"/>
                </a:lnTo>
                <a:lnTo>
                  <a:pt x="17526" y="9905"/>
                </a:lnTo>
                <a:lnTo>
                  <a:pt x="17526" y="5333"/>
                </a:lnTo>
                <a:lnTo>
                  <a:pt x="22098" y="9905"/>
                </a:lnTo>
                <a:lnTo>
                  <a:pt x="22098" y="150875"/>
                </a:lnTo>
                <a:lnTo>
                  <a:pt x="26669" y="150875"/>
                </a:lnTo>
                <a:close/>
              </a:path>
              <a:path w="26669" h="151129">
                <a:moveTo>
                  <a:pt x="9143" y="9905"/>
                </a:moveTo>
                <a:lnTo>
                  <a:pt x="9143" y="5333"/>
                </a:lnTo>
                <a:lnTo>
                  <a:pt x="4572" y="9905"/>
                </a:lnTo>
                <a:lnTo>
                  <a:pt x="9143" y="9905"/>
                </a:lnTo>
                <a:close/>
              </a:path>
              <a:path w="26669" h="151129">
                <a:moveTo>
                  <a:pt x="9143" y="141731"/>
                </a:moveTo>
                <a:lnTo>
                  <a:pt x="9143" y="9905"/>
                </a:lnTo>
                <a:lnTo>
                  <a:pt x="4572" y="9905"/>
                </a:lnTo>
                <a:lnTo>
                  <a:pt x="4572" y="141731"/>
                </a:lnTo>
                <a:lnTo>
                  <a:pt x="9143" y="141731"/>
                </a:lnTo>
                <a:close/>
              </a:path>
              <a:path w="26669" h="151129">
                <a:moveTo>
                  <a:pt x="22098" y="141731"/>
                </a:moveTo>
                <a:lnTo>
                  <a:pt x="4572" y="141731"/>
                </a:lnTo>
                <a:lnTo>
                  <a:pt x="9143" y="146303"/>
                </a:lnTo>
                <a:lnTo>
                  <a:pt x="9143" y="150875"/>
                </a:lnTo>
                <a:lnTo>
                  <a:pt x="17526" y="150875"/>
                </a:lnTo>
                <a:lnTo>
                  <a:pt x="17526" y="146303"/>
                </a:lnTo>
                <a:lnTo>
                  <a:pt x="22098" y="141731"/>
                </a:lnTo>
                <a:close/>
              </a:path>
              <a:path w="26669" h="151129">
                <a:moveTo>
                  <a:pt x="9143" y="150875"/>
                </a:moveTo>
                <a:lnTo>
                  <a:pt x="9143" y="146303"/>
                </a:lnTo>
                <a:lnTo>
                  <a:pt x="4572" y="141731"/>
                </a:lnTo>
                <a:lnTo>
                  <a:pt x="4572" y="150875"/>
                </a:lnTo>
                <a:lnTo>
                  <a:pt x="9143" y="150875"/>
                </a:lnTo>
                <a:close/>
              </a:path>
              <a:path w="26669" h="151129">
                <a:moveTo>
                  <a:pt x="22098" y="9905"/>
                </a:moveTo>
                <a:lnTo>
                  <a:pt x="17526" y="5333"/>
                </a:lnTo>
                <a:lnTo>
                  <a:pt x="17526" y="9905"/>
                </a:lnTo>
                <a:lnTo>
                  <a:pt x="22098" y="9905"/>
                </a:lnTo>
                <a:close/>
              </a:path>
              <a:path w="26669" h="151129">
                <a:moveTo>
                  <a:pt x="22098" y="141731"/>
                </a:moveTo>
                <a:lnTo>
                  <a:pt x="22098" y="9905"/>
                </a:lnTo>
                <a:lnTo>
                  <a:pt x="17526" y="9905"/>
                </a:lnTo>
                <a:lnTo>
                  <a:pt x="17526" y="141731"/>
                </a:lnTo>
                <a:lnTo>
                  <a:pt x="22098" y="141731"/>
                </a:lnTo>
                <a:close/>
              </a:path>
              <a:path w="26669" h="151129">
                <a:moveTo>
                  <a:pt x="22098" y="150875"/>
                </a:moveTo>
                <a:lnTo>
                  <a:pt x="22098" y="141731"/>
                </a:lnTo>
                <a:lnTo>
                  <a:pt x="17526" y="146303"/>
                </a:lnTo>
                <a:lnTo>
                  <a:pt x="17526" y="150875"/>
                </a:lnTo>
                <a:lnTo>
                  <a:pt x="22098" y="1508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BA5729-7B35-43F0-B68D-690E55B0A3D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69340" y="635000"/>
            <a:ext cx="8554720" cy="236339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数据库语言包括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7D936C-5872-458A-BD63-6FC3E278BB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138680" y="3072408"/>
            <a:ext cx="7485380" cy="70901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DCL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BBC610-84BF-4C62-B602-76247C3044C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138680" y="4017764"/>
            <a:ext cx="7485380" cy="70901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DDL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85CE70-391E-40F1-9EDD-01A51CE3DD3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138680" y="4963120"/>
            <a:ext cx="7485380" cy="70901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DML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FFDBEC-2076-4289-AC56-BEDC69BAE74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138680" y="5908477"/>
            <a:ext cx="7485380" cy="709017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以上皆是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1356A5-C64E-405E-B1D1-B335056992D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320403" y="3143309"/>
            <a:ext cx="567214" cy="56721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DBA074D-5781-4D6F-B068-FC528DB6F2C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320403" y="4088666"/>
            <a:ext cx="567214" cy="56721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C0C011-74CF-4D4C-8EAB-6EDA4AD94FC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20403" y="5034022"/>
            <a:ext cx="567214" cy="56721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0EE377E-3526-4CE0-8C4F-C6A00B36347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320403" y="5979378"/>
            <a:ext cx="567214" cy="567214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29944A6-71A8-4028-BCCB-EBA77A77044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355205" y="6853833"/>
            <a:ext cx="1701641" cy="453771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E3CEA76-E42F-487A-9DC7-C1085C6AA083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0693400" cy="635000"/>
            <a:chOff x="0" y="0"/>
            <a:chExt cx="106934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BD622BCD-0646-451C-AE18-F1CC9BF58D3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06934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DBBABC8A-50E3-4596-84BD-DBA5CBC2103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7E579C19-9A61-4748-81E8-4141D4CF1F0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A6FBDD58-02C0-4871-A166-18FA756BDA60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D3F2585-3984-4257-BBE4-4CC5682F95F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63500"/>
            <a:ext cx="1422400" cy="508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CF9C058-8739-482E-9BCA-13197201DD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069340" y="635000"/>
            <a:ext cx="8554720" cy="427736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403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此题未设置答案，请点击右侧设置按钮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207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object 2"/>
          <p:cNvSpPr txBox="1"/>
          <p:nvPr/>
        </p:nvSpPr>
        <p:spPr>
          <a:xfrm>
            <a:off x="774839" y="4411979"/>
            <a:ext cx="9144000" cy="2903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555490">
              <a:lnSpc>
                <a:spcPct val="100000"/>
              </a:lnSpc>
              <a:tabLst>
                <a:tab pos="5594350" algn="l"/>
              </a:tabLst>
            </a:pPr>
            <a:r>
              <a:rPr sz="1800" b="1" dirty="0">
                <a:latin typeface="Microsoft JhengHei" panose="020B0604030504040204" charset="-120"/>
                <a:cs typeface="Microsoft JhengHei" panose="020B0604030504040204" charset="-120"/>
              </a:rPr>
              <a:t>战德臣	</a:t>
            </a: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博士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教授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教学带头人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1800" b="1" spc="5" dirty="0">
                <a:latin typeface="Microsoft JhengHei" panose="020B0604030504040204" charset="-120"/>
                <a:cs typeface="Microsoft JhengHei" panose="020B0604030504040204" charset="-120"/>
              </a:rPr>
              <a:t>博士生导师</a:t>
            </a:r>
            <a:endParaRPr sz="1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411979"/>
            <a:ext cx="9144000" cy="2795270"/>
          </a:xfrm>
          <a:custGeom>
            <a:avLst/>
            <a:gdLst/>
            <a:ahLst/>
            <a:cxnLst/>
            <a:rect l="l" t="t" r="r" b="b"/>
            <a:pathLst>
              <a:path w="9144000" h="2795270">
                <a:moveTo>
                  <a:pt x="0" y="0"/>
                </a:moveTo>
                <a:lnTo>
                  <a:pt x="0" y="2795016"/>
                </a:lnTo>
                <a:lnTo>
                  <a:pt x="9144000" y="2795016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4627" y="900176"/>
            <a:ext cx="413321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1.1</a:t>
            </a:r>
            <a:r>
              <a:rPr sz="28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数据库系统的基本概念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3307" y="4679441"/>
            <a:ext cx="6218682" cy="2195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9199" y="1503761"/>
            <a:ext cx="7423784" cy="113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4820" marR="5080" indent="-452755">
              <a:lnSpc>
                <a:spcPct val="132000"/>
              </a:lnSpc>
              <a:tabLst>
                <a:tab pos="3284220" algn="l"/>
                <a:tab pos="4699635" algn="l"/>
              </a:tabLst>
            </a:pPr>
            <a:r>
              <a:rPr sz="2400" b="1" spc="-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 </a:t>
            </a:r>
            <a:r>
              <a:rPr sz="24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数据库语言：</a:t>
            </a:r>
            <a:r>
              <a:rPr sz="2000" b="1" u="sng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使用者通过数据库语言利用</a:t>
            </a:r>
            <a:r>
              <a:rPr sz="2000" b="1" u="sng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DBMS</a:t>
            </a:r>
            <a:r>
              <a:rPr sz="2000" b="1" u="sng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操作数据库  </a:t>
            </a:r>
            <a:r>
              <a:rPr sz="2000" b="1" spc="-5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数据定义语言(DDL:Data	</a:t>
            </a:r>
            <a:r>
              <a:rPr sz="2000" b="1" spc="4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Definition	</a:t>
            </a:r>
            <a:r>
              <a:rPr sz="2000" b="1" spc="-13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Language)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187450">
              <a:lnSpc>
                <a:spcPts val="1905"/>
              </a:lnSpc>
            </a:pPr>
            <a:r>
              <a:rPr sz="1600" b="1" spc="-2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----DBMS提供给用户,以便用户定义数据格式</a:t>
            </a:r>
            <a:endParaRPr sz="16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1833" y="2653791"/>
            <a:ext cx="5675630" cy="166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  <a:tabLst>
                <a:tab pos="2832100" algn="l"/>
                <a:tab pos="4504690" algn="l"/>
              </a:tabLst>
            </a:pPr>
            <a:r>
              <a:rPr sz="2000" b="1" spc="-8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数据操纵语言(DML:Data	</a:t>
            </a:r>
            <a:r>
              <a:rPr sz="2000" b="1" spc="-7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Manipulation	</a:t>
            </a:r>
            <a:r>
              <a:rPr sz="2000" b="1" spc="-13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Language)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34695">
              <a:lnSpc>
                <a:spcPts val="1915"/>
              </a:lnSpc>
            </a:pPr>
            <a:r>
              <a:rPr sz="1600" b="1" spc="-2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----DBMS提供给用户,以便用户对数据进行操作</a:t>
            </a:r>
            <a:endParaRPr sz="16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2395"/>
              </a:lnSpc>
              <a:spcBef>
                <a:spcPts val="10"/>
              </a:spcBef>
              <a:tabLst>
                <a:tab pos="2830830" algn="l"/>
                <a:tab pos="3860165" algn="l"/>
              </a:tabLst>
            </a:pPr>
            <a:r>
              <a:rPr sz="2000" b="1" spc="-4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数据控制语言(DCL:Data	</a:t>
            </a:r>
            <a:r>
              <a:rPr sz="2000" b="1" spc="-3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Control	</a:t>
            </a:r>
            <a:r>
              <a:rPr sz="2000" b="1" spc="-13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Language)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34695">
              <a:lnSpc>
                <a:spcPts val="1915"/>
              </a:lnSpc>
            </a:pPr>
            <a:r>
              <a:rPr sz="1600" b="1" spc="-2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----DBMS提供给用户,以便用户对数据进行控制</a:t>
            </a:r>
            <a:endParaRPr sz="16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ts val="2395"/>
              </a:lnSpc>
              <a:spcBef>
                <a:spcPts val="10"/>
              </a:spcBef>
            </a:pP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数据库各种操作的执行</a:t>
            </a:r>
            <a:endParaRPr sz="20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734695">
              <a:lnSpc>
                <a:spcPts val="1915"/>
              </a:lnSpc>
            </a:pPr>
            <a:r>
              <a:rPr sz="1600" b="1" spc="-3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----DBMS按用户要求进行定义、操纵、控制和维护</a:t>
            </a:r>
            <a:endParaRPr sz="16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4849" y="4511802"/>
            <a:ext cx="4318000" cy="600075"/>
          </a:xfrm>
          <a:custGeom>
            <a:avLst/>
            <a:gdLst/>
            <a:ahLst/>
            <a:cxnLst/>
            <a:rect l="l" t="t" r="r" b="b"/>
            <a:pathLst>
              <a:path w="4318000" h="600075">
                <a:moveTo>
                  <a:pt x="4317491" y="599694"/>
                </a:moveTo>
                <a:lnTo>
                  <a:pt x="4317491" y="0"/>
                </a:lnTo>
                <a:lnTo>
                  <a:pt x="0" y="0"/>
                </a:lnTo>
                <a:lnTo>
                  <a:pt x="0" y="599694"/>
                </a:lnTo>
                <a:lnTo>
                  <a:pt x="4572" y="5996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4308347" y="9144"/>
                </a:lnTo>
                <a:lnTo>
                  <a:pt x="4308347" y="4572"/>
                </a:lnTo>
                <a:lnTo>
                  <a:pt x="4312920" y="9144"/>
                </a:lnTo>
                <a:lnTo>
                  <a:pt x="4312920" y="599694"/>
                </a:lnTo>
                <a:lnTo>
                  <a:pt x="4317491" y="599694"/>
                </a:lnTo>
                <a:close/>
              </a:path>
              <a:path w="4318000" h="6000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4318000" h="600075">
                <a:moveTo>
                  <a:pt x="9143" y="5905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90550"/>
                </a:lnTo>
                <a:lnTo>
                  <a:pt x="9143" y="590550"/>
                </a:lnTo>
                <a:close/>
              </a:path>
              <a:path w="4318000" h="600075">
                <a:moveTo>
                  <a:pt x="4312920" y="590550"/>
                </a:moveTo>
                <a:lnTo>
                  <a:pt x="4571" y="590550"/>
                </a:lnTo>
                <a:lnTo>
                  <a:pt x="9143" y="595122"/>
                </a:lnTo>
                <a:lnTo>
                  <a:pt x="9143" y="599694"/>
                </a:lnTo>
                <a:lnTo>
                  <a:pt x="4308347" y="599694"/>
                </a:lnTo>
                <a:lnTo>
                  <a:pt x="4308347" y="595122"/>
                </a:lnTo>
                <a:lnTo>
                  <a:pt x="4312920" y="590550"/>
                </a:lnTo>
                <a:close/>
              </a:path>
              <a:path w="4318000" h="600075">
                <a:moveTo>
                  <a:pt x="9143" y="599694"/>
                </a:moveTo>
                <a:lnTo>
                  <a:pt x="9143" y="595122"/>
                </a:lnTo>
                <a:lnTo>
                  <a:pt x="4571" y="590550"/>
                </a:lnTo>
                <a:lnTo>
                  <a:pt x="4572" y="599694"/>
                </a:lnTo>
                <a:lnTo>
                  <a:pt x="9143" y="599694"/>
                </a:lnTo>
                <a:close/>
              </a:path>
              <a:path w="4318000" h="600075">
                <a:moveTo>
                  <a:pt x="4312920" y="9144"/>
                </a:moveTo>
                <a:lnTo>
                  <a:pt x="4308347" y="4572"/>
                </a:lnTo>
                <a:lnTo>
                  <a:pt x="4308347" y="9144"/>
                </a:lnTo>
                <a:lnTo>
                  <a:pt x="4312920" y="9144"/>
                </a:lnTo>
                <a:close/>
              </a:path>
              <a:path w="4318000" h="600075">
                <a:moveTo>
                  <a:pt x="4312920" y="590550"/>
                </a:moveTo>
                <a:lnTo>
                  <a:pt x="4312920" y="9144"/>
                </a:lnTo>
                <a:lnTo>
                  <a:pt x="4308347" y="9144"/>
                </a:lnTo>
                <a:lnTo>
                  <a:pt x="4308348" y="590550"/>
                </a:lnTo>
                <a:lnTo>
                  <a:pt x="4312920" y="590550"/>
                </a:lnTo>
                <a:close/>
              </a:path>
              <a:path w="4318000" h="600075">
                <a:moveTo>
                  <a:pt x="4312920" y="599694"/>
                </a:moveTo>
                <a:lnTo>
                  <a:pt x="4312920" y="590550"/>
                </a:lnTo>
                <a:lnTo>
                  <a:pt x="4308347" y="595122"/>
                </a:lnTo>
                <a:lnTo>
                  <a:pt x="4308347" y="599694"/>
                </a:lnTo>
                <a:lnTo>
                  <a:pt x="4312920" y="599694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9421" y="4516373"/>
            <a:ext cx="4308475" cy="5340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1605" marR="675005" indent="-51435">
              <a:lnSpc>
                <a:spcPct val="100000"/>
              </a:lnSpc>
              <a:spcBef>
                <a:spcPts val="330"/>
              </a:spcBef>
            </a:pPr>
            <a:r>
              <a:rPr sz="16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1. </a:t>
            </a:r>
            <a:r>
              <a:rPr sz="16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用户使用</a:t>
            </a:r>
            <a:r>
              <a:rPr sz="16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DDL:  </a:t>
            </a:r>
            <a:r>
              <a:rPr sz="16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定义表名，表标题、列名及其结构形式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3419" y="6329171"/>
            <a:ext cx="4343400" cy="845185"/>
          </a:xfrm>
          <a:custGeom>
            <a:avLst/>
            <a:gdLst/>
            <a:ahLst/>
            <a:cxnLst/>
            <a:rect l="l" t="t" r="r" b="b"/>
            <a:pathLst>
              <a:path w="4343400" h="845184">
                <a:moveTo>
                  <a:pt x="4343400" y="845058"/>
                </a:moveTo>
                <a:lnTo>
                  <a:pt x="4343400" y="0"/>
                </a:lnTo>
                <a:lnTo>
                  <a:pt x="0" y="0"/>
                </a:lnTo>
                <a:lnTo>
                  <a:pt x="0" y="845058"/>
                </a:lnTo>
                <a:lnTo>
                  <a:pt x="4572" y="845058"/>
                </a:lnTo>
                <a:lnTo>
                  <a:pt x="4571" y="9906"/>
                </a:lnTo>
                <a:lnTo>
                  <a:pt x="9906" y="5334"/>
                </a:lnTo>
                <a:lnTo>
                  <a:pt x="9905" y="9906"/>
                </a:lnTo>
                <a:lnTo>
                  <a:pt x="4334256" y="9906"/>
                </a:lnTo>
                <a:lnTo>
                  <a:pt x="4334256" y="5334"/>
                </a:lnTo>
                <a:lnTo>
                  <a:pt x="4338828" y="9906"/>
                </a:lnTo>
                <a:lnTo>
                  <a:pt x="4338828" y="845058"/>
                </a:lnTo>
                <a:lnTo>
                  <a:pt x="4343400" y="845058"/>
                </a:lnTo>
                <a:close/>
              </a:path>
              <a:path w="4343400" h="845184">
                <a:moveTo>
                  <a:pt x="9905" y="9906"/>
                </a:moveTo>
                <a:lnTo>
                  <a:pt x="9906" y="5334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4343400" h="845184">
                <a:moveTo>
                  <a:pt x="9905" y="835152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835152"/>
                </a:lnTo>
                <a:lnTo>
                  <a:pt x="9905" y="835152"/>
                </a:lnTo>
                <a:close/>
              </a:path>
              <a:path w="4343400" h="845184">
                <a:moveTo>
                  <a:pt x="4338828" y="835152"/>
                </a:moveTo>
                <a:lnTo>
                  <a:pt x="4571" y="835152"/>
                </a:lnTo>
                <a:lnTo>
                  <a:pt x="9906" y="839724"/>
                </a:lnTo>
                <a:lnTo>
                  <a:pt x="9905" y="845058"/>
                </a:lnTo>
                <a:lnTo>
                  <a:pt x="4334256" y="845058"/>
                </a:lnTo>
                <a:lnTo>
                  <a:pt x="4334256" y="839724"/>
                </a:lnTo>
                <a:lnTo>
                  <a:pt x="4338828" y="835152"/>
                </a:lnTo>
                <a:close/>
              </a:path>
              <a:path w="4343400" h="845184">
                <a:moveTo>
                  <a:pt x="9905" y="845058"/>
                </a:moveTo>
                <a:lnTo>
                  <a:pt x="9906" y="839724"/>
                </a:lnTo>
                <a:lnTo>
                  <a:pt x="4571" y="835152"/>
                </a:lnTo>
                <a:lnTo>
                  <a:pt x="4572" y="845058"/>
                </a:lnTo>
                <a:lnTo>
                  <a:pt x="9905" y="845058"/>
                </a:lnTo>
                <a:close/>
              </a:path>
              <a:path w="4343400" h="845184">
                <a:moveTo>
                  <a:pt x="4338828" y="9906"/>
                </a:moveTo>
                <a:lnTo>
                  <a:pt x="4334256" y="5334"/>
                </a:lnTo>
                <a:lnTo>
                  <a:pt x="4334256" y="9906"/>
                </a:lnTo>
                <a:lnTo>
                  <a:pt x="4338828" y="9906"/>
                </a:lnTo>
                <a:close/>
              </a:path>
              <a:path w="4343400" h="845184">
                <a:moveTo>
                  <a:pt x="4338828" y="835152"/>
                </a:moveTo>
                <a:lnTo>
                  <a:pt x="4338828" y="9906"/>
                </a:lnTo>
                <a:lnTo>
                  <a:pt x="4334256" y="9906"/>
                </a:lnTo>
                <a:lnTo>
                  <a:pt x="4334256" y="835152"/>
                </a:lnTo>
                <a:lnTo>
                  <a:pt x="4338828" y="835152"/>
                </a:lnTo>
                <a:close/>
              </a:path>
              <a:path w="4343400" h="845184">
                <a:moveTo>
                  <a:pt x="4338828" y="845058"/>
                </a:moveTo>
                <a:lnTo>
                  <a:pt x="4338828" y="835152"/>
                </a:lnTo>
                <a:lnTo>
                  <a:pt x="4334256" y="839724"/>
                </a:lnTo>
                <a:lnTo>
                  <a:pt x="4334256" y="845058"/>
                </a:lnTo>
                <a:lnTo>
                  <a:pt x="4338828" y="84505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47991" y="6334505"/>
            <a:ext cx="4334510" cy="5334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 marR="136842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2. </a:t>
            </a:r>
            <a:r>
              <a:rPr sz="1600" b="1" spc="5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用户使用</a:t>
            </a:r>
            <a:r>
              <a:rPr sz="1600" b="1" spc="5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DML:  </a:t>
            </a:r>
            <a:r>
              <a:rPr sz="16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增加、删除、修改数据  查询数据、检索数据、统计数据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79536" y="4510278"/>
            <a:ext cx="1868805" cy="1089025"/>
          </a:xfrm>
          <a:custGeom>
            <a:avLst/>
            <a:gdLst/>
            <a:ahLst/>
            <a:cxnLst/>
            <a:rect l="l" t="t" r="r" b="b"/>
            <a:pathLst>
              <a:path w="1868804" h="1089025">
                <a:moveTo>
                  <a:pt x="1868424" y="1088898"/>
                </a:moveTo>
                <a:lnTo>
                  <a:pt x="1868424" y="0"/>
                </a:lnTo>
                <a:lnTo>
                  <a:pt x="0" y="0"/>
                </a:lnTo>
                <a:lnTo>
                  <a:pt x="0" y="1088898"/>
                </a:lnTo>
                <a:lnTo>
                  <a:pt x="4584" y="1088898"/>
                </a:lnTo>
                <a:lnTo>
                  <a:pt x="4584" y="9144"/>
                </a:lnTo>
                <a:lnTo>
                  <a:pt x="9156" y="4572"/>
                </a:lnTo>
                <a:lnTo>
                  <a:pt x="9156" y="9144"/>
                </a:lnTo>
                <a:lnTo>
                  <a:pt x="1858530" y="9144"/>
                </a:lnTo>
                <a:lnTo>
                  <a:pt x="1858530" y="4572"/>
                </a:lnTo>
                <a:lnTo>
                  <a:pt x="1863090" y="9144"/>
                </a:lnTo>
                <a:lnTo>
                  <a:pt x="1863090" y="1088898"/>
                </a:lnTo>
                <a:lnTo>
                  <a:pt x="1868424" y="1088898"/>
                </a:lnTo>
                <a:close/>
              </a:path>
              <a:path w="1868804" h="1089025">
                <a:moveTo>
                  <a:pt x="9156" y="9144"/>
                </a:moveTo>
                <a:lnTo>
                  <a:pt x="9156" y="4572"/>
                </a:lnTo>
                <a:lnTo>
                  <a:pt x="4584" y="9144"/>
                </a:lnTo>
                <a:lnTo>
                  <a:pt x="9156" y="9144"/>
                </a:lnTo>
                <a:close/>
              </a:path>
              <a:path w="1868804" h="1089025">
                <a:moveTo>
                  <a:pt x="9156" y="1079754"/>
                </a:moveTo>
                <a:lnTo>
                  <a:pt x="9156" y="9144"/>
                </a:lnTo>
                <a:lnTo>
                  <a:pt x="4584" y="9144"/>
                </a:lnTo>
                <a:lnTo>
                  <a:pt x="4584" y="1079754"/>
                </a:lnTo>
                <a:lnTo>
                  <a:pt x="9156" y="1079754"/>
                </a:lnTo>
                <a:close/>
              </a:path>
              <a:path w="1868804" h="1089025">
                <a:moveTo>
                  <a:pt x="1863090" y="1079754"/>
                </a:moveTo>
                <a:lnTo>
                  <a:pt x="4584" y="1079754"/>
                </a:lnTo>
                <a:lnTo>
                  <a:pt x="9156" y="1084326"/>
                </a:lnTo>
                <a:lnTo>
                  <a:pt x="9156" y="1088898"/>
                </a:lnTo>
                <a:lnTo>
                  <a:pt x="1858530" y="1088898"/>
                </a:lnTo>
                <a:lnTo>
                  <a:pt x="1858530" y="1084326"/>
                </a:lnTo>
                <a:lnTo>
                  <a:pt x="1863090" y="1079754"/>
                </a:lnTo>
                <a:close/>
              </a:path>
              <a:path w="1868804" h="1089025">
                <a:moveTo>
                  <a:pt x="9156" y="1088898"/>
                </a:moveTo>
                <a:lnTo>
                  <a:pt x="9156" y="1084326"/>
                </a:lnTo>
                <a:lnTo>
                  <a:pt x="4584" y="1079754"/>
                </a:lnTo>
                <a:lnTo>
                  <a:pt x="4584" y="1088898"/>
                </a:lnTo>
                <a:lnTo>
                  <a:pt x="9156" y="1088898"/>
                </a:lnTo>
                <a:close/>
              </a:path>
              <a:path w="1868804" h="1089025">
                <a:moveTo>
                  <a:pt x="1863090" y="9144"/>
                </a:moveTo>
                <a:lnTo>
                  <a:pt x="1858530" y="4572"/>
                </a:lnTo>
                <a:lnTo>
                  <a:pt x="1858530" y="9144"/>
                </a:lnTo>
                <a:lnTo>
                  <a:pt x="1863090" y="9144"/>
                </a:lnTo>
                <a:close/>
              </a:path>
              <a:path w="1868804" h="1089025">
                <a:moveTo>
                  <a:pt x="1863090" y="1079754"/>
                </a:moveTo>
                <a:lnTo>
                  <a:pt x="1863090" y="9144"/>
                </a:lnTo>
                <a:lnTo>
                  <a:pt x="1858530" y="9144"/>
                </a:lnTo>
                <a:lnTo>
                  <a:pt x="1858530" y="1079754"/>
                </a:lnTo>
                <a:lnTo>
                  <a:pt x="1863090" y="1079754"/>
                </a:lnTo>
                <a:close/>
              </a:path>
              <a:path w="1868804" h="1089025">
                <a:moveTo>
                  <a:pt x="1863090" y="1088898"/>
                </a:moveTo>
                <a:lnTo>
                  <a:pt x="1863090" y="1079754"/>
                </a:lnTo>
                <a:lnTo>
                  <a:pt x="1858530" y="1084326"/>
                </a:lnTo>
                <a:lnTo>
                  <a:pt x="1858530" y="1088898"/>
                </a:lnTo>
                <a:lnTo>
                  <a:pt x="1863090" y="108889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84121" y="4514850"/>
            <a:ext cx="1858645" cy="1026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170" marR="121285">
              <a:lnSpc>
                <a:spcPct val="100000"/>
              </a:lnSpc>
              <a:spcBef>
                <a:spcPts val="325"/>
              </a:spcBef>
            </a:pPr>
            <a:r>
              <a:rPr sz="16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3. </a:t>
            </a:r>
            <a:r>
              <a:rPr sz="16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用户使用</a:t>
            </a:r>
            <a:r>
              <a:rPr sz="16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DCL:  </a:t>
            </a:r>
            <a:r>
              <a:rPr sz="16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定义对不同操作的  约束、对不同操作  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者</a:t>
            </a:r>
            <a:r>
              <a:rPr sz="16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用户</a:t>
            </a:r>
            <a:r>
              <a:rPr sz="16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6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的约束</a:t>
            </a:r>
            <a:endParaRPr sz="16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63513" y="5458205"/>
            <a:ext cx="1250950" cy="965200"/>
          </a:xfrm>
          <a:custGeom>
            <a:avLst/>
            <a:gdLst/>
            <a:ahLst/>
            <a:cxnLst/>
            <a:rect l="l" t="t" r="r" b="b"/>
            <a:pathLst>
              <a:path w="1250950" h="965200">
                <a:moveTo>
                  <a:pt x="1250442" y="482345"/>
                </a:moveTo>
                <a:lnTo>
                  <a:pt x="1248149" y="440683"/>
                </a:lnTo>
                <a:lnTo>
                  <a:pt x="1241394" y="400014"/>
                </a:lnTo>
                <a:lnTo>
                  <a:pt x="1230365" y="360480"/>
                </a:lnTo>
                <a:lnTo>
                  <a:pt x="1215248" y="322228"/>
                </a:lnTo>
                <a:lnTo>
                  <a:pt x="1196230" y="285399"/>
                </a:lnTo>
                <a:lnTo>
                  <a:pt x="1173497" y="250139"/>
                </a:lnTo>
                <a:lnTo>
                  <a:pt x="1147235" y="216592"/>
                </a:lnTo>
                <a:lnTo>
                  <a:pt x="1117632" y="184901"/>
                </a:lnTo>
                <a:lnTo>
                  <a:pt x="1084875" y="155210"/>
                </a:lnTo>
                <a:lnTo>
                  <a:pt x="1049149" y="127664"/>
                </a:lnTo>
                <a:lnTo>
                  <a:pt x="1010641" y="102406"/>
                </a:lnTo>
                <a:lnTo>
                  <a:pt x="969538" y="79580"/>
                </a:lnTo>
                <a:lnTo>
                  <a:pt x="926028" y="59331"/>
                </a:lnTo>
                <a:lnTo>
                  <a:pt x="880295" y="41802"/>
                </a:lnTo>
                <a:lnTo>
                  <a:pt x="832527" y="27137"/>
                </a:lnTo>
                <a:lnTo>
                  <a:pt x="782911" y="15480"/>
                </a:lnTo>
                <a:lnTo>
                  <a:pt x="731634" y="6976"/>
                </a:lnTo>
                <a:lnTo>
                  <a:pt x="678881" y="1768"/>
                </a:lnTo>
                <a:lnTo>
                  <a:pt x="624840" y="0"/>
                </a:lnTo>
                <a:lnTo>
                  <a:pt x="570912" y="1768"/>
                </a:lnTo>
                <a:lnTo>
                  <a:pt x="518261" y="6976"/>
                </a:lnTo>
                <a:lnTo>
                  <a:pt x="467075" y="15480"/>
                </a:lnTo>
                <a:lnTo>
                  <a:pt x="417539" y="27137"/>
                </a:lnTo>
                <a:lnTo>
                  <a:pt x="369841" y="41802"/>
                </a:lnTo>
                <a:lnTo>
                  <a:pt x="324169" y="59331"/>
                </a:lnTo>
                <a:lnTo>
                  <a:pt x="280711" y="79580"/>
                </a:lnTo>
                <a:lnTo>
                  <a:pt x="239652" y="102406"/>
                </a:lnTo>
                <a:lnTo>
                  <a:pt x="201181" y="127664"/>
                </a:lnTo>
                <a:lnTo>
                  <a:pt x="165485" y="155210"/>
                </a:lnTo>
                <a:lnTo>
                  <a:pt x="132752" y="184901"/>
                </a:lnTo>
                <a:lnTo>
                  <a:pt x="103168" y="216592"/>
                </a:lnTo>
                <a:lnTo>
                  <a:pt x="76920" y="250139"/>
                </a:lnTo>
                <a:lnTo>
                  <a:pt x="54197" y="285399"/>
                </a:lnTo>
                <a:lnTo>
                  <a:pt x="35185" y="322228"/>
                </a:lnTo>
                <a:lnTo>
                  <a:pt x="20073" y="360480"/>
                </a:lnTo>
                <a:lnTo>
                  <a:pt x="9046" y="400014"/>
                </a:lnTo>
                <a:lnTo>
                  <a:pt x="2292" y="440683"/>
                </a:lnTo>
                <a:lnTo>
                  <a:pt x="0" y="482345"/>
                </a:lnTo>
                <a:lnTo>
                  <a:pt x="2292" y="524008"/>
                </a:lnTo>
                <a:lnTo>
                  <a:pt x="9046" y="564677"/>
                </a:lnTo>
                <a:lnTo>
                  <a:pt x="20073" y="604211"/>
                </a:lnTo>
                <a:lnTo>
                  <a:pt x="35185" y="642463"/>
                </a:lnTo>
                <a:lnTo>
                  <a:pt x="54197" y="679292"/>
                </a:lnTo>
                <a:lnTo>
                  <a:pt x="76920" y="714552"/>
                </a:lnTo>
                <a:lnTo>
                  <a:pt x="103168" y="748099"/>
                </a:lnTo>
                <a:lnTo>
                  <a:pt x="132752" y="779790"/>
                </a:lnTo>
                <a:lnTo>
                  <a:pt x="165485" y="809481"/>
                </a:lnTo>
                <a:lnTo>
                  <a:pt x="201181" y="837027"/>
                </a:lnTo>
                <a:lnTo>
                  <a:pt x="239652" y="862285"/>
                </a:lnTo>
                <a:lnTo>
                  <a:pt x="280711" y="885111"/>
                </a:lnTo>
                <a:lnTo>
                  <a:pt x="324169" y="905360"/>
                </a:lnTo>
                <a:lnTo>
                  <a:pt x="369841" y="922889"/>
                </a:lnTo>
                <a:lnTo>
                  <a:pt x="417539" y="937554"/>
                </a:lnTo>
                <a:lnTo>
                  <a:pt x="467075" y="949211"/>
                </a:lnTo>
                <a:lnTo>
                  <a:pt x="518261" y="957715"/>
                </a:lnTo>
                <a:lnTo>
                  <a:pt x="570912" y="962923"/>
                </a:lnTo>
                <a:lnTo>
                  <a:pt x="624840" y="964691"/>
                </a:lnTo>
                <a:lnTo>
                  <a:pt x="678881" y="962923"/>
                </a:lnTo>
                <a:lnTo>
                  <a:pt x="731634" y="957715"/>
                </a:lnTo>
                <a:lnTo>
                  <a:pt x="782911" y="949211"/>
                </a:lnTo>
                <a:lnTo>
                  <a:pt x="832527" y="937554"/>
                </a:lnTo>
                <a:lnTo>
                  <a:pt x="880295" y="922889"/>
                </a:lnTo>
                <a:lnTo>
                  <a:pt x="926028" y="905360"/>
                </a:lnTo>
                <a:lnTo>
                  <a:pt x="969538" y="885111"/>
                </a:lnTo>
                <a:lnTo>
                  <a:pt x="1010641" y="862285"/>
                </a:lnTo>
                <a:lnTo>
                  <a:pt x="1049149" y="837027"/>
                </a:lnTo>
                <a:lnTo>
                  <a:pt x="1084875" y="809481"/>
                </a:lnTo>
                <a:lnTo>
                  <a:pt x="1117632" y="779790"/>
                </a:lnTo>
                <a:lnTo>
                  <a:pt x="1147235" y="748099"/>
                </a:lnTo>
                <a:lnTo>
                  <a:pt x="1173497" y="714552"/>
                </a:lnTo>
                <a:lnTo>
                  <a:pt x="1196230" y="679292"/>
                </a:lnTo>
                <a:lnTo>
                  <a:pt x="1215248" y="642463"/>
                </a:lnTo>
                <a:lnTo>
                  <a:pt x="1230365" y="604211"/>
                </a:lnTo>
                <a:lnTo>
                  <a:pt x="1241394" y="564677"/>
                </a:lnTo>
                <a:lnTo>
                  <a:pt x="1248149" y="524008"/>
                </a:lnTo>
                <a:lnTo>
                  <a:pt x="1250442" y="482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58191" y="5452871"/>
            <a:ext cx="1260475" cy="975360"/>
          </a:xfrm>
          <a:custGeom>
            <a:avLst/>
            <a:gdLst/>
            <a:ahLst/>
            <a:cxnLst/>
            <a:rect l="l" t="t" r="r" b="b"/>
            <a:pathLst>
              <a:path w="1260475" h="975360">
                <a:moveTo>
                  <a:pt x="190" y="484441"/>
                </a:moveTo>
                <a:lnTo>
                  <a:pt x="0" y="484632"/>
                </a:lnTo>
                <a:lnTo>
                  <a:pt x="0" y="487680"/>
                </a:lnTo>
                <a:lnTo>
                  <a:pt x="190" y="484441"/>
                </a:lnTo>
                <a:close/>
              </a:path>
              <a:path w="1260475" h="975360">
                <a:moveTo>
                  <a:pt x="9905" y="487680"/>
                </a:moveTo>
                <a:lnTo>
                  <a:pt x="9905" y="484632"/>
                </a:lnTo>
                <a:lnTo>
                  <a:pt x="7619" y="482346"/>
                </a:lnTo>
                <a:lnTo>
                  <a:pt x="2285" y="482346"/>
                </a:lnTo>
                <a:lnTo>
                  <a:pt x="190" y="484441"/>
                </a:lnTo>
                <a:lnTo>
                  <a:pt x="0" y="487680"/>
                </a:lnTo>
                <a:lnTo>
                  <a:pt x="9905" y="487680"/>
                </a:lnTo>
                <a:close/>
              </a:path>
              <a:path w="1260475" h="975360">
                <a:moveTo>
                  <a:pt x="9905" y="489966"/>
                </a:moveTo>
                <a:lnTo>
                  <a:pt x="9905" y="487680"/>
                </a:lnTo>
                <a:lnTo>
                  <a:pt x="0" y="487680"/>
                </a:lnTo>
                <a:lnTo>
                  <a:pt x="152" y="490118"/>
                </a:lnTo>
                <a:lnTo>
                  <a:pt x="2285" y="492252"/>
                </a:lnTo>
                <a:lnTo>
                  <a:pt x="7619" y="492252"/>
                </a:lnTo>
                <a:lnTo>
                  <a:pt x="9905" y="489966"/>
                </a:lnTo>
                <a:close/>
              </a:path>
              <a:path w="1260475" h="975360">
                <a:moveTo>
                  <a:pt x="152" y="490118"/>
                </a:moveTo>
                <a:lnTo>
                  <a:pt x="0" y="487680"/>
                </a:lnTo>
                <a:lnTo>
                  <a:pt x="0" y="489966"/>
                </a:lnTo>
                <a:lnTo>
                  <a:pt x="152" y="490118"/>
                </a:lnTo>
                <a:close/>
              </a:path>
              <a:path w="1260475" h="975360">
                <a:moveTo>
                  <a:pt x="1251203" y="568332"/>
                </a:moveTo>
                <a:lnTo>
                  <a:pt x="1251203" y="499872"/>
                </a:lnTo>
                <a:lnTo>
                  <a:pt x="1250441" y="512064"/>
                </a:lnTo>
                <a:lnTo>
                  <a:pt x="1243847" y="559333"/>
                </a:lnTo>
                <a:lnTo>
                  <a:pt x="1232198" y="604169"/>
                </a:lnTo>
                <a:lnTo>
                  <a:pt x="1215848" y="646542"/>
                </a:lnTo>
                <a:lnTo>
                  <a:pt x="1195149" y="686419"/>
                </a:lnTo>
                <a:lnTo>
                  <a:pt x="1170453" y="723770"/>
                </a:lnTo>
                <a:lnTo>
                  <a:pt x="1142113" y="758565"/>
                </a:lnTo>
                <a:lnTo>
                  <a:pt x="1110483" y="790772"/>
                </a:lnTo>
                <a:lnTo>
                  <a:pt x="1075913" y="820361"/>
                </a:lnTo>
                <a:lnTo>
                  <a:pt x="1038758" y="847301"/>
                </a:lnTo>
                <a:lnTo>
                  <a:pt x="999369" y="871560"/>
                </a:lnTo>
                <a:lnTo>
                  <a:pt x="958100" y="893109"/>
                </a:lnTo>
                <a:lnTo>
                  <a:pt x="915303" y="911916"/>
                </a:lnTo>
                <a:lnTo>
                  <a:pt x="871330" y="927950"/>
                </a:lnTo>
                <a:lnTo>
                  <a:pt x="826534" y="941181"/>
                </a:lnTo>
                <a:lnTo>
                  <a:pt x="781268" y="951578"/>
                </a:lnTo>
                <a:lnTo>
                  <a:pt x="735885" y="959109"/>
                </a:lnTo>
                <a:lnTo>
                  <a:pt x="690736" y="963745"/>
                </a:lnTo>
                <a:lnTo>
                  <a:pt x="646937" y="965424"/>
                </a:lnTo>
                <a:lnTo>
                  <a:pt x="614171" y="965454"/>
                </a:lnTo>
                <a:lnTo>
                  <a:pt x="570277" y="963736"/>
                </a:lnTo>
                <a:lnTo>
                  <a:pt x="525828" y="959198"/>
                </a:lnTo>
                <a:lnTo>
                  <a:pt x="481158" y="951865"/>
                </a:lnTo>
                <a:lnTo>
                  <a:pt x="436600" y="941763"/>
                </a:lnTo>
                <a:lnTo>
                  <a:pt x="392488" y="928919"/>
                </a:lnTo>
                <a:lnTo>
                  <a:pt x="349156" y="913358"/>
                </a:lnTo>
                <a:lnTo>
                  <a:pt x="306938" y="895107"/>
                </a:lnTo>
                <a:lnTo>
                  <a:pt x="266166" y="874192"/>
                </a:lnTo>
                <a:lnTo>
                  <a:pt x="227176" y="850639"/>
                </a:lnTo>
                <a:lnTo>
                  <a:pt x="190299" y="824474"/>
                </a:lnTo>
                <a:lnTo>
                  <a:pt x="155870" y="795723"/>
                </a:lnTo>
                <a:lnTo>
                  <a:pt x="124222" y="764413"/>
                </a:lnTo>
                <a:lnTo>
                  <a:pt x="95690" y="730568"/>
                </a:lnTo>
                <a:lnTo>
                  <a:pt x="70606" y="694216"/>
                </a:lnTo>
                <a:lnTo>
                  <a:pt x="49305" y="655383"/>
                </a:lnTo>
                <a:lnTo>
                  <a:pt x="32119" y="614094"/>
                </a:lnTo>
                <a:lnTo>
                  <a:pt x="19383" y="570376"/>
                </a:lnTo>
                <a:lnTo>
                  <a:pt x="11429" y="524256"/>
                </a:lnTo>
                <a:lnTo>
                  <a:pt x="9905" y="489966"/>
                </a:lnTo>
                <a:lnTo>
                  <a:pt x="7619" y="492252"/>
                </a:lnTo>
                <a:lnTo>
                  <a:pt x="2285" y="492252"/>
                </a:lnTo>
                <a:lnTo>
                  <a:pt x="152" y="490118"/>
                </a:lnTo>
                <a:lnTo>
                  <a:pt x="761" y="499872"/>
                </a:lnTo>
                <a:lnTo>
                  <a:pt x="761" y="512826"/>
                </a:lnTo>
                <a:lnTo>
                  <a:pt x="2285" y="525018"/>
                </a:lnTo>
                <a:lnTo>
                  <a:pt x="10454" y="572863"/>
                </a:lnTo>
                <a:lnTo>
                  <a:pt x="23630" y="618163"/>
                </a:lnTo>
                <a:lnTo>
                  <a:pt x="41464" y="660893"/>
                </a:lnTo>
                <a:lnTo>
                  <a:pt x="63607" y="701024"/>
                </a:lnTo>
                <a:lnTo>
                  <a:pt x="89708" y="738532"/>
                </a:lnTo>
                <a:lnTo>
                  <a:pt x="119419" y="773390"/>
                </a:lnTo>
                <a:lnTo>
                  <a:pt x="152389" y="805571"/>
                </a:lnTo>
                <a:lnTo>
                  <a:pt x="188269" y="835049"/>
                </a:lnTo>
                <a:lnTo>
                  <a:pt x="226709" y="861798"/>
                </a:lnTo>
                <a:lnTo>
                  <a:pt x="267359" y="885791"/>
                </a:lnTo>
                <a:lnTo>
                  <a:pt x="309870" y="907001"/>
                </a:lnTo>
                <a:lnTo>
                  <a:pt x="353892" y="925403"/>
                </a:lnTo>
                <a:lnTo>
                  <a:pt x="399075" y="940971"/>
                </a:lnTo>
                <a:lnTo>
                  <a:pt x="445070" y="953676"/>
                </a:lnTo>
                <a:lnTo>
                  <a:pt x="491527" y="963495"/>
                </a:lnTo>
                <a:lnTo>
                  <a:pt x="538097" y="970399"/>
                </a:lnTo>
                <a:lnTo>
                  <a:pt x="584429" y="974363"/>
                </a:lnTo>
                <a:lnTo>
                  <a:pt x="630173" y="975360"/>
                </a:lnTo>
                <a:lnTo>
                  <a:pt x="646175" y="974632"/>
                </a:lnTo>
                <a:lnTo>
                  <a:pt x="662939" y="974598"/>
                </a:lnTo>
                <a:lnTo>
                  <a:pt x="707544" y="971949"/>
                </a:lnTo>
                <a:lnTo>
                  <a:pt x="752617" y="966403"/>
                </a:lnTo>
                <a:lnTo>
                  <a:pt x="797818" y="957994"/>
                </a:lnTo>
                <a:lnTo>
                  <a:pt x="842805" y="946759"/>
                </a:lnTo>
                <a:lnTo>
                  <a:pt x="887240" y="932734"/>
                </a:lnTo>
                <a:lnTo>
                  <a:pt x="930780" y="915955"/>
                </a:lnTo>
                <a:lnTo>
                  <a:pt x="973085" y="896457"/>
                </a:lnTo>
                <a:lnTo>
                  <a:pt x="1013816" y="874276"/>
                </a:lnTo>
                <a:lnTo>
                  <a:pt x="1052631" y="849449"/>
                </a:lnTo>
                <a:lnTo>
                  <a:pt x="1089190" y="822010"/>
                </a:lnTo>
                <a:lnTo>
                  <a:pt x="1123153" y="791997"/>
                </a:lnTo>
                <a:lnTo>
                  <a:pt x="1154178" y="759445"/>
                </a:lnTo>
                <a:lnTo>
                  <a:pt x="1181926" y="724390"/>
                </a:lnTo>
                <a:lnTo>
                  <a:pt x="1206056" y="686868"/>
                </a:lnTo>
                <a:lnTo>
                  <a:pt x="1226228" y="646915"/>
                </a:lnTo>
                <a:lnTo>
                  <a:pt x="1242100" y="604566"/>
                </a:lnTo>
                <a:lnTo>
                  <a:pt x="1251203" y="568332"/>
                </a:lnTo>
                <a:close/>
              </a:path>
              <a:path w="1260475" h="975360">
                <a:moveTo>
                  <a:pt x="1260347" y="499872"/>
                </a:moveTo>
                <a:lnTo>
                  <a:pt x="1260347" y="474726"/>
                </a:lnTo>
                <a:lnTo>
                  <a:pt x="1259585" y="462534"/>
                </a:lnTo>
                <a:lnTo>
                  <a:pt x="1253169" y="414630"/>
                </a:lnTo>
                <a:lnTo>
                  <a:pt x="1241562" y="369121"/>
                </a:lnTo>
                <a:lnTo>
                  <a:pt x="1225129" y="326049"/>
                </a:lnTo>
                <a:lnTo>
                  <a:pt x="1204233" y="285456"/>
                </a:lnTo>
                <a:lnTo>
                  <a:pt x="1179238" y="247383"/>
                </a:lnTo>
                <a:lnTo>
                  <a:pt x="1150509" y="211872"/>
                </a:lnTo>
                <a:lnTo>
                  <a:pt x="1118410" y="178965"/>
                </a:lnTo>
                <a:lnTo>
                  <a:pt x="1083303" y="148703"/>
                </a:lnTo>
                <a:lnTo>
                  <a:pt x="1045554" y="121129"/>
                </a:lnTo>
                <a:lnTo>
                  <a:pt x="1005526" y="96283"/>
                </a:lnTo>
                <a:lnTo>
                  <a:pt x="963583" y="74208"/>
                </a:lnTo>
                <a:lnTo>
                  <a:pt x="920089" y="54945"/>
                </a:lnTo>
                <a:lnTo>
                  <a:pt x="875408" y="38536"/>
                </a:lnTo>
                <a:lnTo>
                  <a:pt x="829904" y="25023"/>
                </a:lnTo>
                <a:lnTo>
                  <a:pt x="783941" y="14448"/>
                </a:lnTo>
                <a:lnTo>
                  <a:pt x="737883" y="6851"/>
                </a:lnTo>
                <a:lnTo>
                  <a:pt x="692094" y="2275"/>
                </a:lnTo>
                <a:lnTo>
                  <a:pt x="646175" y="727"/>
                </a:lnTo>
                <a:lnTo>
                  <a:pt x="630173" y="0"/>
                </a:lnTo>
                <a:lnTo>
                  <a:pt x="614171" y="762"/>
                </a:lnTo>
                <a:lnTo>
                  <a:pt x="569547" y="2319"/>
                </a:lnTo>
                <a:lnTo>
                  <a:pt x="524345" y="6808"/>
                </a:lnTo>
                <a:lnTo>
                  <a:pt x="478909" y="14196"/>
                </a:lnTo>
                <a:lnTo>
                  <a:pt x="433580" y="24450"/>
                </a:lnTo>
                <a:lnTo>
                  <a:pt x="388702" y="37536"/>
                </a:lnTo>
                <a:lnTo>
                  <a:pt x="344618" y="53421"/>
                </a:lnTo>
                <a:lnTo>
                  <a:pt x="301671" y="72073"/>
                </a:lnTo>
                <a:lnTo>
                  <a:pt x="260202" y="93458"/>
                </a:lnTo>
                <a:lnTo>
                  <a:pt x="220556" y="117543"/>
                </a:lnTo>
                <a:lnTo>
                  <a:pt x="183074" y="144294"/>
                </a:lnTo>
                <a:lnTo>
                  <a:pt x="148100" y="173680"/>
                </a:lnTo>
                <a:lnTo>
                  <a:pt x="115976" y="205666"/>
                </a:lnTo>
                <a:lnTo>
                  <a:pt x="87045" y="240220"/>
                </a:lnTo>
                <a:lnTo>
                  <a:pt x="61650" y="277308"/>
                </a:lnTo>
                <a:lnTo>
                  <a:pt x="40134" y="316897"/>
                </a:lnTo>
                <a:lnTo>
                  <a:pt x="22839" y="358955"/>
                </a:lnTo>
                <a:lnTo>
                  <a:pt x="10109" y="403447"/>
                </a:lnTo>
                <a:lnTo>
                  <a:pt x="2285" y="450342"/>
                </a:lnTo>
                <a:lnTo>
                  <a:pt x="761" y="462534"/>
                </a:lnTo>
                <a:lnTo>
                  <a:pt x="761" y="474726"/>
                </a:lnTo>
                <a:lnTo>
                  <a:pt x="190" y="484441"/>
                </a:lnTo>
                <a:lnTo>
                  <a:pt x="2285" y="482346"/>
                </a:lnTo>
                <a:lnTo>
                  <a:pt x="7619" y="482346"/>
                </a:lnTo>
                <a:lnTo>
                  <a:pt x="9905" y="484632"/>
                </a:lnTo>
                <a:lnTo>
                  <a:pt x="9905" y="475488"/>
                </a:lnTo>
                <a:lnTo>
                  <a:pt x="19629" y="404043"/>
                </a:lnTo>
                <a:lnTo>
                  <a:pt x="32765" y="359503"/>
                </a:lnTo>
                <a:lnTo>
                  <a:pt x="50488" y="317509"/>
                </a:lnTo>
                <a:lnTo>
                  <a:pt x="72451" y="278086"/>
                </a:lnTo>
                <a:lnTo>
                  <a:pt x="98306" y="241257"/>
                </a:lnTo>
                <a:lnTo>
                  <a:pt x="127705" y="207049"/>
                </a:lnTo>
                <a:lnTo>
                  <a:pt x="160299" y="175485"/>
                </a:lnTo>
                <a:lnTo>
                  <a:pt x="195740" y="146591"/>
                </a:lnTo>
                <a:lnTo>
                  <a:pt x="233681" y="120391"/>
                </a:lnTo>
                <a:lnTo>
                  <a:pt x="273773" y="96909"/>
                </a:lnTo>
                <a:lnTo>
                  <a:pt x="315668" y="76172"/>
                </a:lnTo>
                <a:lnTo>
                  <a:pt x="359017" y="58202"/>
                </a:lnTo>
                <a:lnTo>
                  <a:pt x="403474" y="43026"/>
                </a:lnTo>
                <a:lnTo>
                  <a:pt x="448689" y="30667"/>
                </a:lnTo>
                <a:lnTo>
                  <a:pt x="494314" y="21151"/>
                </a:lnTo>
                <a:lnTo>
                  <a:pt x="540002" y="14502"/>
                </a:lnTo>
                <a:lnTo>
                  <a:pt x="585405" y="10746"/>
                </a:lnTo>
                <a:lnTo>
                  <a:pt x="630173" y="9906"/>
                </a:lnTo>
                <a:lnTo>
                  <a:pt x="646937" y="9906"/>
                </a:lnTo>
                <a:lnTo>
                  <a:pt x="705842" y="13051"/>
                </a:lnTo>
                <a:lnTo>
                  <a:pt x="750018" y="18304"/>
                </a:lnTo>
                <a:lnTo>
                  <a:pt x="794366" y="26390"/>
                </a:lnTo>
                <a:lnTo>
                  <a:pt x="838549" y="37273"/>
                </a:lnTo>
                <a:lnTo>
                  <a:pt x="882229" y="50917"/>
                </a:lnTo>
                <a:lnTo>
                  <a:pt x="925067" y="67287"/>
                </a:lnTo>
                <a:lnTo>
                  <a:pt x="966727" y="86347"/>
                </a:lnTo>
                <a:lnTo>
                  <a:pt x="1006868" y="108060"/>
                </a:lnTo>
                <a:lnTo>
                  <a:pt x="1045154" y="132392"/>
                </a:lnTo>
                <a:lnTo>
                  <a:pt x="1081246" y="159307"/>
                </a:lnTo>
                <a:lnTo>
                  <a:pt x="1114807" y="188768"/>
                </a:lnTo>
                <a:lnTo>
                  <a:pt x="1145497" y="220740"/>
                </a:lnTo>
                <a:lnTo>
                  <a:pt x="1172980" y="255187"/>
                </a:lnTo>
                <a:lnTo>
                  <a:pt x="1196916" y="292073"/>
                </a:lnTo>
                <a:lnTo>
                  <a:pt x="1216969" y="331363"/>
                </a:lnTo>
                <a:lnTo>
                  <a:pt x="1232799" y="373020"/>
                </a:lnTo>
                <a:lnTo>
                  <a:pt x="1244070" y="417010"/>
                </a:lnTo>
                <a:lnTo>
                  <a:pt x="1250441" y="463296"/>
                </a:lnTo>
                <a:lnTo>
                  <a:pt x="1250441" y="475488"/>
                </a:lnTo>
                <a:lnTo>
                  <a:pt x="1251203" y="487680"/>
                </a:lnTo>
                <a:lnTo>
                  <a:pt x="1251203" y="568332"/>
                </a:lnTo>
                <a:lnTo>
                  <a:pt x="1253333" y="559857"/>
                </a:lnTo>
                <a:lnTo>
                  <a:pt x="1259585" y="512826"/>
                </a:lnTo>
                <a:lnTo>
                  <a:pt x="1260347" y="49987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50291" y="5636259"/>
            <a:ext cx="676910" cy="617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DBM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000" b="1" spc="-10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0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执行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41171" y="2252472"/>
            <a:ext cx="269875" cy="1189990"/>
          </a:xfrm>
          <a:custGeom>
            <a:avLst/>
            <a:gdLst/>
            <a:ahLst/>
            <a:cxnLst/>
            <a:rect l="l" t="t" r="r" b="b"/>
            <a:pathLst>
              <a:path w="269875" h="1189989">
                <a:moveTo>
                  <a:pt x="265176" y="589788"/>
                </a:moveTo>
                <a:lnTo>
                  <a:pt x="203800" y="578571"/>
                </a:lnTo>
                <a:lnTo>
                  <a:pt x="146724" y="532283"/>
                </a:lnTo>
                <a:lnTo>
                  <a:pt x="137160" y="97535"/>
                </a:lnTo>
                <a:lnTo>
                  <a:pt x="124872" y="60437"/>
                </a:lnTo>
                <a:lnTo>
                  <a:pt x="99221" y="32046"/>
                </a:lnTo>
                <a:lnTo>
                  <a:pt x="65108" y="12587"/>
                </a:lnTo>
                <a:lnTo>
                  <a:pt x="27432" y="2285"/>
                </a:lnTo>
                <a:lnTo>
                  <a:pt x="0" y="0"/>
                </a:lnTo>
                <a:lnTo>
                  <a:pt x="0" y="9906"/>
                </a:lnTo>
                <a:lnTo>
                  <a:pt x="25908" y="11429"/>
                </a:lnTo>
                <a:lnTo>
                  <a:pt x="61964" y="21719"/>
                </a:lnTo>
                <a:lnTo>
                  <a:pt x="94278" y="40400"/>
                </a:lnTo>
                <a:lnTo>
                  <a:pt x="117933" y="67645"/>
                </a:lnTo>
                <a:lnTo>
                  <a:pt x="128016" y="103632"/>
                </a:lnTo>
                <a:lnTo>
                  <a:pt x="128016" y="502158"/>
                </a:lnTo>
                <a:lnTo>
                  <a:pt x="139815" y="538970"/>
                </a:lnTo>
                <a:lnTo>
                  <a:pt x="165768" y="567666"/>
                </a:lnTo>
                <a:lnTo>
                  <a:pt x="200276" y="587420"/>
                </a:lnTo>
                <a:lnTo>
                  <a:pt x="227914" y="594787"/>
                </a:lnTo>
                <a:lnTo>
                  <a:pt x="237744" y="592074"/>
                </a:lnTo>
                <a:lnTo>
                  <a:pt x="250698" y="590634"/>
                </a:lnTo>
                <a:lnTo>
                  <a:pt x="252222" y="590507"/>
                </a:lnTo>
                <a:lnTo>
                  <a:pt x="265176" y="589788"/>
                </a:lnTo>
                <a:close/>
              </a:path>
              <a:path w="269875" h="1189989">
                <a:moveTo>
                  <a:pt x="265176" y="599694"/>
                </a:moveTo>
                <a:lnTo>
                  <a:pt x="250698" y="598932"/>
                </a:lnTo>
                <a:lnTo>
                  <a:pt x="237744" y="597408"/>
                </a:lnTo>
                <a:lnTo>
                  <a:pt x="227914" y="594787"/>
                </a:lnTo>
                <a:lnTo>
                  <a:pt x="198964" y="602780"/>
                </a:lnTo>
                <a:lnTo>
                  <a:pt x="163649" y="623606"/>
                </a:lnTo>
                <a:lnTo>
                  <a:pt x="137949" y="653812"/>
                </a:lnTo>
                <a:lnTo>
                  <a:pt x="128016" y="692658"/>
                </a:lnTo>
                <a:lnTo>
                  <a:pt x="128016" y="1086612"/>
                </a:lnTo>
                <a:lnTo>
                  <a:pt x="127254" y="1091184"/>
                </a:lnTo>
                <a:lnTo>
                  <a:pt x="92225" y="1150905"/>
                </a:lnTo>
                <a:lnTo>
                  <a:pt x="25908" y="1178052"/>
                </a:lnTo>
                <a:lnTo>
                  <a:pt x="0" y="1179576"/>
                </a:lnTo>
                <a:lnTo>
                  <a:pt x="0" y="1189482"/>
                </a:lnTo>
                <a:lnTo>
                  <a:pt x="66276" y="1176521"/>
                </a:lnTo>
                <a:lnTo>
                  <a:pt x="101403" y="1155749"/>
                </a:lnTo>
                <a:lnTo>
                  <a:pt x="126976" y="1125554"/>
                </a:lnTo>
                <a:lnTo>
                  <a:pt x="137160" y="1086612"/>
                </a:lnTo>
                <a:lnTo>
                  <a:pt x="137160" y="688848"/>
                </a:lnTo>
                <a:lnTo>
                  <a:pt x="148396" y="654867"/>
                </a:lnTo>
                <a:lnTo>
                  <a:pt x="172226" y="628992"/>
                </a:lnTo>
                <a:lnTo>
                  <a:pt x="203859" y="611138"/>
                </a:lnTo>
                <a:lnTo>
                  <a:pt x="238506" y="601218"/>
                </a:lnTo>
                <a:lnTo>
                  <a:pt x="252222" y="600413"/>
                </a:lnTo>
                <a:lnTo>
                  <a:pt x="265176" y="599694"/>
                </a:lnTo>
                <a:close/>
              </a:path>
              <a:path w="269875" h="1189989">
                <a:moveTo>
                  <a:pt x="269748" y="597408"/>
                </a:moveTo>
                <a:lnTo>
                  <a:pt x="269748" y="592074"/>
                </a:lnTo>
                <a:lnTo>
                  <a:pt x="267462" y="589788"/>
                </a:lnTo>
                <a:lnTo>
                  <a:pt x="265176" y="589788"/>
                </a:lnTo>
                <a:lnTo>
                  <a:pt x="252222" y="590507"/>
                </a:lnTo>
                <a:lnTo>
                  <a:pt x="250698" y="590634"/>
                </a:lnTo>
                <a:lnTo>
                  <a:pt x="237744" y="592074"/>
                </a:lnTo>
                <a:lnTo>
                  <a:pt x="227914" y="594787"/>
                </a:lnTo>
                <a:lnTo>
                  <a:pt x="237744" y="597408"/>
                </a:lnTo>
                <a:lnTo>
                  <a:pt x="250698" y="598932"/>
                </a:lnTo>
                <a:lnTo>
                  <a:pt x="265176" y="599694"/>
                </a:lnTo>
                <a:lnTo>
                  <a:pt x="267462" y="599694"/>
                </a:lnTo>
                <a:lnTo>
                  <a:pt x="269748" y="597408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513446" y="2489961"/>
            <a:ext cx="2078355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SQL</a:t>
            </a:r>
            <a:r>
              <a:rPr sz="2000" b="1" spc="0" dirty="0">
                <a:latin typeface="Microsoft JhengHei" panose="020B0604030504040204" charset="-120"/>
                <a:cs typeface="Microsoft JhengHei" panose="020B0604030504040204" charset="-120"/>
              </a:rPr>
              <a:t>语言：结构化  </a:t>
            </a:r>
            <a:r>
              <a:rPr sz="2000" b="1" spc="5" dirty="0">
                <a:latin typeface="Microsoft JhengHei" panose="020B0604030504040204" charset="-120"/>
                <a:cs typeface="Microsoft JhengHei" panose="020B0604030504040204" charset="-120"/>
              </a:rPr>
              <a:t>的数据库语言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774839" y="1479422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4839" y="1504950"/>
            <a:ext cx="5181600" cy="0"/>
          </a:xfrm>
          <a:custGeom>
            <a:avLst/>
            <a:gdLst/>
            <a:ahLst/>
            <a:cxnLst/>
            <a:rect l="l" t="t" r="r" b="b"/>
            <a:pathLst>
              <a:path w="5181600">
                <a:moveTo>
                  <a:pt x="0" y="0"/>
                </a:moveTo>
                <a:lnTo>
                  <a:pt x="5181600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30031" y="3997858"/>
            <a:ext cx="6808469" cy="2744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4697" y="3998976"/>
            <a:ext cx="6821805" cy="2746375"/>
          </a:xfrm>
          <a:custGeom>
            <a:avLst/>
            <a:gdLst/>
            <a:ahLst/>
            <a:cxnLst/>
            <a:rect l="l" t="t" r="r" b="b"/>
            <a:pathLst>
              <a:path w="6821805" h="2746375">
                <a:moveTo>
                  <a:pt x="6821424" y="2746248"/>
                </a:moveTo>
                <a:lnTo>
                  <a:pt x="6821424" y="0"/>
                </a:lnTo>
                <a:lnTo>
                  <a:pt x="0" y="0"/>
                </a:lnTo>
                <a:lnTo>
                  <a:pt x="0" y="2746248"/>
                </a:lnTo>
                <a:lnTo>
                  <a:pt x="4572" y="2746248"/>
                </a:lnTo>
                <a:lnTo>
                  <a:pt x="4572" y="9906"/>
                </a:lnTo>
                <a:lnTo>
                  <a:pt x="9143" y="4572"/>
                </a:lnTo>
                <a:lnTo>
                  <a:pt x="9143" y="9906"/>
                </a:lnTo>
                <a:lnTo>
                  <a:pt x="6811517" y="9906"/>
                </a:lnTo>
                <a:lnTo>
                  <a:pt x="6811517" y="4572"/>
                </a:lnTo>
                <a:lnTo>
                  <a:pt x="6816852" y="9906"/>
                </a:lnTo>
                <a:lnTo>
                  <a:pt x="6816852" y="2746248"/>
                </a:lnTo>
                <a:lnTo>
                  <a:pt x="6821424" y="2746248"/>
                </a:lnTo>
                <a:close/>
              </a:path>
              <a:path w="6821805" h="2746375">
                <a:moveTo>
                  <a:pt x="9143" y="9906"/>
                </a:moveTo>
                <a:lnTo>
                  <a:pt x="9143" y="4572"/>
                </a:lnTo>
                <a:lnTo>
                  <a:pt x="4572" y="9906"/>
                </a:lnTo>
                <a:lnTo>
                  <a:pt x="9143" y="9906"/>
                </a:lnTo>
                <a:close/>
              </a:path>
              <a:path w="6821805" h="2746375">
                <a:moveTo>
                  <a:pt x="9143" y="2737104"/>
                </a:moveTo>
                <a:lnTo>
                  <a:pt x="9143" y="9906"/>
                </a:lnTo>
                <a:lnTo>
                  <a:pt x="4572" y="9906"/>
                </a:lnTo>
                <a:lnTo>
                  <a:pt x="4572" y="2737104"/>
                </a:lnTo>
                <a:lnTo>
                  <a:pt x="9143" y="2737104"/>
                </a:lnTo>
                <a:close/>
              </a:path>
              <a:path w="6821805" h="2746375">
                <a:moveTo>
                  <a:pt x="6816852" y="2737104"/>
                </a:moveTo>
                <a:lnTo>
                  <a:pt x="4572" y="2737104"/>
                </a:lnTo>
                <a:lnTo>
                  <a:pt x="9143" y="2741676"/>
                </a:lnTo>
                <a:lnTo>
                  <a:pt x="9143" y="2746248"/>
                </a:lnTo>
                <a:lnTo>
                  <a:pt x="6811517" y="2746248"/>
                </a:lnTo>
                <a:lnTo>
                  <a:pt x="6811517" y="2741676"/>
                </a:lnTo>
                <a:lnTo>
                  <a:pt x="6816852" y="2737104"/>
                </a:lnTo>
                <a:close/>
              </a:path>
              <a:path w="6821805" h="2746375">
                <a:moveTo>
                  <a:pt x="9143" y="2746248"/>
                </a:moveTo>
                <a:lnTo>
                  <a:pt x="9143" y="2741676"/>
                </a:lnTo>
                <a:lnTo>
                  <a:pt x="4572" y="2737104"/>
                </a:lnTo>
                <a:lnTo>
                  <a:pt x="4572" y="2746248"/>
                </a:lnTo>
                <a:lnTo>
                  <a:pt x="9143" y="2746248"/>
                </a:lnTo>
                <a:close/>
              </a:path>
              <a:path w="6821805" h="2746375">
                <a:moveTo>
                  <a:pt x="6816852" y="9906"/>
                </a:moveTo>
                <a:lnTo>
                  <a:pt x="6811517" y="4572"/>
                </a:lnTo>
                <a:lnTo>
                  <a:pt x="6811517" y="9906"/>
                </a:lnTo>
                <a:lnTo>
                  <a:pt x="6816852" y="9906"/>
                </a:lnTo>
                <a:close/>
              </a:path>
              <a:path w="6821805" h="2746375">
                <a:moveTo>
                  <a:pt x="6816852" y="2737104"/>
                </a:moveTo>
                <a:lnTo>
                  <a:pt x="6816852" y="9906"/>
                </a:lnTo>
                <a:lnTo>
                  <a:pt x="6811517" y="9906"/>
                </a:lnTo>
                <a:lnTo>
                  <a:pt x="6811518" y="2737104"/>
                </a:lnTo>
                <a:lnTo>
                  <a:pt x="6816852" y="2737104"/>
                </a:lnTo>
                <a:close/>
              </a:path>
              <a:path w="6821805" h="2746375">
                <a:moveTo>
                  <a:pt x="6816852" y="2746248"/>
                </a:moveTo>
                <a:lnTo>
                  <a:pt x="6816852" y="2737104"/>
                </a:lnTo>
                <a:lnTo>
                  <a:pt x="6811517" y="2741676"/>
                </a:lnTo>
                <a:lnTo>
                  <a:pt x="6811517" y="2746248"/>
                </a:lnTo>
                <a:lnTo>
                  <a:pt x="6816852" y="274624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38008" y="6000241"/>
            <a:ext cx="9702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557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Internal  Level</a:t>
            </a:r>
            <a:r>
              <a:rPr sz="16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0233" y="6000241"/>
            <a:ext cx="1020444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 marR="5080" indent="-25400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Conceptual  Level</a:t>
            </a:r>
            <a:r>
              <a:rPr sz="16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9120" y="5998717"/>
            <a:ext cx="9702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3345">
              <a:lnSpc>
                <a:spcPct val="100000"/>
              </a:lnSpc>
            </a:pPr>
            <a:r>
              <a:rPr sz="1600" b="1" dirty="0">
                <a:latin typeface="Times New Roman" panose="02020603050405020304"/>
                <a:cs typeface="Times New Roman" panose="02020603050405020304"/>
              </a:rPr>
              <a:t>External  Level</a:t>
            </a:r>
            <a:r>
              <a:rPr sz="16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6527" y="955802"/>
            <a:ext cx="6469380" cy="284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5000" algn="l"/>
              </a:tabLst>
            </a:pPr>
            <a:r>
              <a:rPr sz="2800" b="1" dirty="0">
                <a:latin typeface="Times New Roman" panose="02020603050405020304"/>
                <a:cs typeface="Times New Roman" panose="02020603050405020304"/>
              </a:rPr>
              <a:t>1.3	</a:t>
            </a:r>
            <a:r>
              <a:rPr sz="2800" b="1" spc="10" dirty="0">
                <a:latin typeface="Microsoft JhengHei" panose="020B0604030504040204" charset="-120"/>
                <a:cs typeface="Microsoft JhengHei" panose="020B0604030504040204" charset="-120"/>
              </a:rPr>
              <a:t>数据库系统的标准结构</a:t>
            </a:r>
            <a:endParaRPr sz="2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0800">
              <a:lnSpc>
                <a:spcPct val="100000"/>
              </a:lnSpc>
              <a:spcBef>
                <a:spcPts val="1985"/>
              </a:spcBef>
            </a:pPr>
            <a:r>
              <a:rPr sz="2400" b="1" dirty="0">
                <a:solidFill>
                  <a:srgbClr val="FF0065"/>
                </a:solidFill>
                <a:latin typeface="Times New Roman" panose="02020603050405020304"/>
                <a:cs typeface="Times New Roman" panose="02020603050405020304"/>
              </a:rPr>
              <a:t>----DBMS</a:t>
            </a:r>
            <a:r>
              <a:rPr sz="2400" b="1" dirty="0">
                <a:solidFill>
                  <a:srgbClr val="FF0065"/>
                </a:solidFill>
                <a:latin typeface="Microsoft JhengHei" panose="020B0604030504040204" charset="-120"/>
                <a:cs typeface="Microsoft JhengHei" panose="020B0604030504040204" charset="-120"/>
              </a:rPr>
              <a:t>管理数据的三个层次</a:t>
            </a:r>
            <a:endParaRPr sz="2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31445">
              <a:lnSpc>
                <a:spcPct val="100000"/>
              </a:lnSpc>
              <a:spcBef>
                <a:spcPts val="930"/>
              </a:spcBef>
              <a:tabLst>
                <a:tab pos="1858010" algn="l"/>
              </a:tabLst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Level	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 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800" b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Level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474345">
              <a:lnSpc>
                <a:spcPts val="2150"/>
              </a:lnSpc>
              <a:spcBef>
                <a:spcPts val="15"/>
              </a:spcBef>
              <a:tabLst>
                <a:tab pos="3924935" algn="l"/>
              </a:tabLst>
            </a:pP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某一用户能够看到与处理的数据</a:t>
            </a:r>
            <a:r>
              <a:rPr sz="18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	</a:t>
            </a:r>
            <a:r>
              <a:rPr sz="18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全局数据中的某一部分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31445">
              <a:lnSpc>
                <a:spcPts val="2150"/>
              </a:lnSpc>
              <a:tabLst>
                <a:tab pos="2124710" algn="l"/>
              </a:tabLst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Conceptual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Level	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 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Logic</a:t>
            </a:r>
            <a:r>
              <a:rPr sz="18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level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474345">
              <a:lnSpc>
                <a:spcPts val="2150"/>
              </a:lnSpc>
              <a:spcBef>
                <a:spcPts val="15"/>
              </a:spcBef>
            </a:pP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从全局角度理解</a:t>
            </a:r>
            <a:r>
              <a:rPr sz="18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管理的数据</a:t>
            </a:r>
            <a:r>
              <a:rPr sz="1800" b="1" spc="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800" b="1" spc="-5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含相应的关联约束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31445">
              <a:lnSpc>
                <a:spcPts val="2150"/>
              </a:lnSpc>
              <a:tabLst>
                <a:tab pos="1808480" algn="l"/>
              </a:tabLst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Level	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=  Physical</a:t>
            </a:r>
            <a:r>
              <a:rPr sz="18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latin typeface="Times New Roman" panose="02020603050405020304"/>
                <a:cs typeface="Times New Roman" panose="02020603050405020304"/>
              </a:rPr>
              <a:t>level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417195">
              <a:lnSpc>
                <a:spcPts val="2155"/>
              </a:lnSpc>
              <a:spcBef>
                <a:spcPts val="15"/>
              </a:spcBef>
            </a:pPr>
            <a:r>
              <a:rPr sz="1800" b="1" spc="5" dirty="0" err="1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存储在介质上的数据，含存储路</a:t>
            </a:r>
            <a:r>
              <a:rPr lang="zh-CN" altLang="en-US"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径</a:t>
            </a:r>
            <a:r>
              <a:rPr sz="1800" b="1" spc="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、存储方式</a:t>
            </a:r>
            <a:r>
              <a:rPr sz="1800" b="1" spc="2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1800" b="1" spc="10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、索引方式等</a:t>
            </a:r>
            <a:endParaRPr sz="1800" dirty="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248D3-BE86-48F3-BB8B-6BAB3D65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3116F397-DA3D-4481-820E-B582AE5DCE43}"/>
              </a:ext>
            </a:extLst>
          </p:cNvPr>
          <p:cNvSpPr txBox="1"/>
          <p:nvPr/>
        </p:nvSpPr>
        <p:spPr>
          <a:xfrm>
            <a:off x="866527" y="955802"/>
            <a:ext cx="5103495" cy="277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985"/>
              </a:spcBef>
            </a:pPr>
            <a:endParaRPr lang="en-US" altLang="zh-CN" sz="2400" b="1" spc="5" dirty="0">
              <a:solidFill>
                <a:srgbClr val="FF0065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46050">
              <a:lnSpc>
                <a:spcPct val="100000"/>
              </a:lnSpc>
              <a:spcBef>
                <a:spcPts val="1290"/>
              </a:spcBef>
            </a:pPr>
            <a:r>
              <a:rPr sz="4400" spc="-5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400" b="1" spc="-5" dirty="0">
                <a:latin typeface="Microsoft JhengHei" panose="020B0604030504040204" charset="-120"/>
                <a:cs typeface="Microsoft JhengHei" panose="020B0604030504040204" charset="-120"/>
              </a:rPr>
              <a:t>模式</a:t>
            </a:r>
            <a:r>
              <a:rPr sz="4400" b="1" spc="-5" dirty="0">
                <a:latin typeface="Times New Roman" panose="02020603050405020304"/>
                <a:cs typeface="Times New Roman" panose="02020603050405020304"/>
              </a:rPr>
              <a:t>(Schema)</a:t>
            </a:r>
            <a:r>
              <a:rPr lang="en-US" altLang="zh-CN" sz="4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4400" b="1" spc="-5" dirty="0">
                <a:latin typeface="Times New Roman" panose="02020603050405020304"/>
                <a:cs typeface="Times New Roman" panose="02020603050405020304"/>
              </a:rPr>
              <a:t>？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  <a:p>
            <a:pPr marL="488950" marR="236220">
              <a:lnSpc>
                <a:spcPct val="120000"/>
              </a:lnSpc>
              <a:spcBef>
                <a:spcPts val="95"/>
              </a:spcBef>
            </a:pPr>
            <a:endParaRPr sz="4400" dirty="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46050">
              <a:lnSpc>
                <a:spcPct val="100000"/>
              </a:lnSpc>
              <a:spcBef>
                <a:spcPts val="480"/>
              </a:spcBef>
            </a:pPr>
            <a:r>
              <a:rPr sz="4400" spc="-10" dirty="0"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400" b="1" spc="-10" dirty="0">
                <a:latin typeface="Microsoft JhengHei" panose="020B0604030504040204" charset="-120"/>
                <a:cs typeface="Microsoft JhengHei" panose="020B0604030504040204" charset="-120"/>
              </a:rPr>
              <a:t>视图</a:t>
            </a:r>
            <a:r>
              <a:rPr sz="4400" b="1" spc="-10" dirty="0">
                <a:latin typeface="Times New Roman" panose="02020603050405020304"/>
                <a:cs typeface="Times New Roman" panose="02020603050405020304"/>
              </a:rPr>
              <a:t>(View)</a:t>
            </a:r>
            <a:r>
              <a:rPr lang="en-US" altLang="zh-CN" sz="4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4400" b="1" spc="-10" dirty="0">
                <a:latin typeface="Times New Roman" panose="02020603050405020304"/>
                <a:cs typeface="Times New Roman" panose="02020603050405020304"/>
              </a:rPr>
              <a:t>？</a:t>
            </a:r>
            <a:endParaRPr sz="4400" dirty="0"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9285205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HASREMARK" val="True"/>
  <p:tag name="PROBLEMREMARK" val="多个表的集合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SCORE" val="0.0"/>
  <p:tag name="PROBLEMBLANK" val="[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表&quot;],&quot;CaseSensitive&quot;:false,&quot;FuzzyMatch&quot;:false},{&quot;Num&quot;:2,&quot;Score&quot;:1.0,&quot;Answers&quot;:[&quot;树&quot;],&quot;CaseSensitive&quot;:false,&quot;FuzzyMatch&quot;:false},{&quot;Num&quot;:3,&quot;Score&quot;:1.0,&quot;Answers&quot;:[&quot;&quot;],&quot;CaseSensitive&quot;:false,&quot;FuzzyMatch&quot;:false},{&quot;Num&quot;:4,&quot;Score&quot;:1.0,&quot;Answers&quot;:[&quot;&quot;],&quot;CaseSensitive&quot;:false,&quot;FuzzyMatch&quot;:false}]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865</Words>
  <Application>Microsoft Office PowerPoint</Application>
  <PresentationFormat>自定义</PresentationFormat>
  <Paragraphs>181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Microsoft JhengHei</vt:lpstr>
      <vt:lpstr>等线</vt:lpstr>
      <vt:lpstr>宋体</vt:lpstr>
      <vt:lpstr>Microsoft Yahei</vt:lpstr>
      <vt:lpstr>Arial</vt:lpstr>
      <vt:lpstr>Calibri</vt:lpstr>
      <vt:lpstr>Calibri Light</vt:lpstr>
      <vt:lpstr>Franklin Gothic Book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Zhang</cp:lastModifiedBy>
  <cp:revision>61</cp:revision>
  <dcterms:created xsi:type="dcterms:W3CDTF">2017-09-27T02:15:00Z</dcterms:created>
  <dcterms:modified xsi:type="dcterms:W3CDTF">2020-03-02T09:43:51Z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2017-09-27T00:00:00Z</vt:filetime>
  </property>
  <property fmtid="{D5CDD505-2E9C-101B-9397-08002B2CF9AE}" pid="5" name="KSOProductBuildVer">
    <vt:lpwstr>2052-11.1.0.9339</vt:lpwstr>
  </property>
</Properties>
</file>