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56"/>
  </p:notesMasterIdLst>
  <p:sldIdLst>
    <p:sldId id="320" r:id="rId2"/>
    <p:sldId id="258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2" r:id="rId23"/>
    <p:sldId id="283" r:id="rId24"/>
    <p:sldId id="284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5" r:id="rId52"/>
    <p:sldId id="316" r:id="rId53"/>
    <p:sldId id="317" r:id="rId54"/>
    <p:sldId id="318" r:id="rId55"/>
  </p:sldIdLst>
  <p:sldSz cx="10693400" cy="7562850"/>
  <p:notesSz cx="10693400" cy="75628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2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39615-0F00-4EB5-8CFD-668328BDAE09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63CF9-784D-4DED-BAC9-CCD2CFE9B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640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https://blog.csdn.net/yumushui/article/details/37903159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6CB3F-0304-42BC-A9CC-EB4E674BBA9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bg>
      <p:bgPr>
        <a:blipFill rotWithShape="1">
          <a:blip r:embed="rId2"/>
          <a:stretch>
            <a:fillRect l="1000" t="1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20650" y="1595120"/>
            <a:ext cx="10452735" cy="1527175"/>
          </a:xfrm>
          <a:prstGeom prst="rect">
            <a:avLst/>
          </a:prstGeom>
          <a:solidFill>
            <a:srgbClr val="D348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fontAlgn="base">
              <a:buClrTx/>
              <a:buSzTx/>
              <a:buFontTx/>
              <a:defRPr/>
            </a:pPr>
            <a:endParaRPr lang="en-US" altLang="zh-CN" sz="160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sym typeface="+mn-ea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27000" y="1531620"/>
            <a:ext cx="10452735" cy="120650"/>
          </a:xfrm>
          <a:prstGeom prst="rect">
            <a:avLst/>
          </a:prstGeom>
          <a:solidFill>
            <a:srgbClr val="E6B1AB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20650" y="3122295"/>
            <a:ext cx="10452735" cy="111125"/>
          </a:xfrm>
          <a:prstGeom prst="rect">
            <a:avLst/>
          </a:prstGeom>
          <a:solidFill>
            <a:srgbClr val="91848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138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230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392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8118" y="387604"/>
            <a:ext cx="8597163" cy="314959"/>
          </a:xfrm>
        </p:spPr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708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8118" y="387604"/>
            <a:ext cx="8597163" cy="314959"/>
          </a:xfrm>
        </p:spPr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/>
              </a:defRPr>
            </a:lvl1pPr>
          </a:lstStyle>
          <a:p>
            <a:endParaRPr dirty="0"/>
          </a:p>
        </p:txBody>
      </p:sp>
      <p:sp>
        <p:nvSpPr>
          <p:cNvPr id="3" name="灯片编号占位符 4"/>
          <p:cNvSpPr>
            <a:spLocks noGrp="1"/>
          </p:cNvSpPr>
          <p:nvPr userDrawn="1"/>
        </p:nvSpPr>
        <p:spPr>
          <a:xfrm>
            <a:off x="292100" y="6848475"/>
            <a:ext cx="457200" cy="457200"/>
          </a:xfrm>
          <a:prstGeom prst="ellipse">
            <a:avLst/>
          </a:prstGeom>
          <a:solidFill>
            <a:srgbClr val="D34817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 marL="0" algn="ctr" rtl="0" eaLnBrk="1" latinLnBrk="0" hangingPunct="1">
              <a:defRPr kumimoji="0" sz="1400" kern="1200" smtClean="0">
                <a:solidFill>
                  <a:srgbClr val="FFFFFF"/>
                </a:solidFill>
                <a:latin typeface="Franklin Gothic Book" pitchFamily="34" charset="0"/>
                <a:ea typeface="幼圆" pitchFamily="49" charset="-122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230B6F-5ED7-4A64-B0E1-D6535E93A82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itchFamily="34" charset="0"/>
                <a:ea typeface="幼圆" pitchFamily="49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itchFamily="34" charset="0"/>
              <a:ea typeface="幼圆" pitchFamily="49" charset="-122"/>
              <a:cs typeface="+mn-cs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035050" y="6937375"/>
            <a:ext cx="2334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数据库系统基础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15400" y="180340"/>
            <a:ext cx="1152525" cy="1333500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FAE119A3-8328-410A-A0FF-C069709AE756}"/>
              </a:ext>
            </a:extLst>
          </p:cNvPr>
          <p:cNvSpPr/>
          <p:nvPr userDrawn="1"/>
        </p:nvSpPr>
        <p:spPr>
          <a:xfrm>
            <a:off x="749300" y="96293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D56F0FEA-8552-47FB-B6F4-6CD285EF4EC0}"/>
              </a:ext>
            </a:extLst>
          </p:cNvPr>
          <p:cNvSpPr/>
          <p:nvPr userDrawn="1"/>
        </p:nvSpPr>
        <p:spPr>
          <a:xfrm>
            <a:off x="749300" y="929821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923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12250" y="195580"/>
            <a:ext cx="11525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6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8"/>
          <a:stretch>
            <a:fillRect l="1000" t="1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465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222500" y="2105025"/>
            <a:ext cx="714997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37030" algn="l"/>
              </a:tabLst>
            </a:pPr>
            <a:r>
              <a:rPr sz="360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3600" b="1" spc="-5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lang="en-US" altLang="zh-CN" sz="3600" b="1" spc="-5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3600" spc="-5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章	</a:t>
            </a:r>
            <a:r>
              <a:rPr lang="zh-CN" altLang="en-US" sz="3600" spc="-5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嵌入式</a:t>
            </a:r>
            <a:r>
              <a:rPr lang="en-US" altLang="zh-CN" sz="3600" spc="-5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SQL</a:t>
            </a:r>
            <a:r>
              <a:rPr lang="zh-CN" altLang="en-US" sz="3600" spc="-5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语言之动态</a:t>
            </a:r>
            <a:r>
              <a:rPr lang="en-US" altLang="zh-CN" sz="3600" spc="-5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SQL</a:t>
            </a:r>
            <a:endParaRPr sz="3600" spc="-5" dirty="0">
              <a:solidFill>
                <a:schemeClr val="bg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9690" y="1427605"/>
            <a:ext cx="5890895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in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 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main()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{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363220" marR="5080">
              <a:lnSpc>
                <a:spcPct val="100000"/>
              </a:lnSpc>
            </a:pP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 sql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w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henever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sqlerror goto 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report_erro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 </a:t>
            </a:r>
            <a:r>
              <a:rPr sz="2000" b="1" spc="-1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st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rcpy(user_name,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“poneilsql”); </a:t>
            </a:r>
            <a:r>
              <a:rPr sz="2000" b="1" spc="-1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st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rcpy(user_pwd,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“XXXX”);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409065" marR="501650" indent="-1046480">
              <a:lnSpc>
                <a:spcPct val="100000"/>
              </a:lnSpc>
              <a:tabLst>
                <a:tab pos="1915795" algn="l"/>
                <a:tab pos="2618105" algn="l"/>
                <a:tab pos="4252595" algn="l"/>
              </a:tabLst>
            </a:pP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onnec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	</a:t>
            </a:r>
            <a:r>
              <a:rPr sz="20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:user_nam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	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identified 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by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	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:user_pw</a:t>
            </a:r>
            <a:r>
              <a:rPr sz="20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9885" y="3866003"/>
            <a:ext cx="3473450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while(1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{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361950">
              <a:lnSpc>
                <a:spcPct val="100000"/>
              </a:lnSpc>
            </a:pP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memset(Vcname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 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‘\0’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 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20);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361315" marR="299720" indent="635" algn="r">
              <a:lnSpc>
                <a:spcPct val="100000"/>
              </a:lnSpc>
            </a:pP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memset(Vcity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 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‘\0’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 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20); i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</a:t>
            </a:r>
            <a:r>
              <a:rPr sz="2000" b="1" spc="-1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(GetCname(Vcname)) 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Cname_chose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=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1;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857250" marR="739140" indent="-496570">
              <a:lnSpc>
                <a:spcPct val="100000"/>
              </a:lnSpc>
            </a:pP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</a:t>
            </a:r>
            <a:r>
              <a:rPr sz="2000" b="1" spc="-1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(GetCity(Vcity)) City_chos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=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1;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8887" y="5999601"/>
            <a:ext cx="554037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if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(GetDiscntRange(&amp;ran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g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e_from,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&amp;range_to))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27003" y="6304400"/>
            <a:ext cx="4425950" cy="1068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77825">
              <a:lnSpc>
                <a:spcPts val="4520"/>
              </a:lnSpc>
            </a:pP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Discnt_ch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=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1; </a:t>
            </a:r>
            <a:r>
              <a:rPr sz="2000" b="1" spc="-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Customers(Cid,</a:t>
            </a:r>
            <a:r>
              <a:rPr sz="2000" b="1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Cname,</a:t>
            </a:r>
            <a:r>
              <a:rPr sz="2000" b="1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City,</a:t>
            </a:r>
            <a:r>
              <a:rPr sz="2000" b="1" spc="-10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discnt)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04437" y="2056713"/>
            <a:ext cx="181038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------SQL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错误捕获语句</a:t>
            </a: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83859" y="3044590"/>
            <a:ext cx="149987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------SQ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Connect</a:t>
            </a: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48269" y="6829043"/>
            <a:ext cx="4582795" cy="367030"/>
          </a:xfrm>
          <a:custGeom>
            <a:avLst/>
            <a:gdLst/>
            <a:ahLst/>
            <a:cxnLst/>
            <a:rect l="l" t="t" r="r" b="b"/>
            <a:pathLst>
              <a:path w="4582795" h="367029">
                <a:moveTo>
                  <a:pt x="0" y="0"/>
                </a:moveTo>
                <a:lnTo>
                  <a:pt x="0" y="366522"/>
                </a:lnTo>
                <a:lnTo>
                  <a:pt x="4582668" y="366522"/>
                </a:lnTo>
                <a:lnTo>
                  <a:pt x="458266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10322" y="4452441"/>
            <a:ext cx="1503045" cy="761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------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初始化</a:t>
            </a: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------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获取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Cnam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值</a:t>
            </a: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95852" y="5479605"/>
            <a:ext cx="124587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------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获取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Ci</a:t>
            </a:r>
            <a:r>
              <a:rPr sz="1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400" b="1" spc="-2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y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值</a:t>
            </a: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40828" y="6051107"/>
            <a:ext cx="180911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------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获取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Discn</a:t>
            </a:r>
            <a:r>
              <a:rPr sz="1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区间值</a:t>
            </a: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宋体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19690" y="450330"/>
            <a:ext cx="8597163" cy="85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pc="-10" dirty="0"/>
              <a:t>10.2 </a:t>
            </a:r>
            <a:r>
              <a:rPr spc="-10" dirty="0" err="1"/>
              <a:t>SQL</a:t>
            </a:r>
            <a:r>
              <a:rPr spc="0" dirty="0" err="1">
                <a:cs typeface="华文中宋"/>
              </a:rPr>
              <a:t>语</a:t>
            </a:r>
            <a:r>
              <a:rPr dirty="0" err="1">
                <a:cs typeface="华文中宋"/>
              </a:rPr>
              <a:t>句</a:t>
            </a:r>
            <a:r>
              <a:rPr spc="-5" dirty="0" err="1">
                <a:cs typeface="华文中宋"/>
              </a:rPr>
              <a:t>的动态构造</a:t>
            </a:r>
            <a:br>
              <a:rPr lang="en-US" altLang="zh-CN" sz="2000" spc="-5" dirty="0">
                <a:cs typeface="华文中宋"/>
              </a:rPr>
            </a:br>
            <a:r>
              <a:rPr sz="2000" spc="-5" dirty="0"/>
              <a:t> </a:t>
            </a:r>
            <a:r>
              <a:rPr sz="2000" spc="-10" dirty="0"/>
              <a:t>(2</a:t>
            </a:r>
            <a:r>
              <a:rPr sz="2000" spc="-5" dirty="0"/>
              <a:t>)</a:t>
            </a:r>
            <a:r>
              <a:rPr sz="2000" spc="-5" dirty="0">
                <a:cs typeface="华文中宋"/>
              </a:rPr>
              <a:t>程序构造</a:t>
            </a:r>
            <a:endParaRPr sz="2000" dirty="0">
              <a:cs typeface="华文中宋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67513" y="6387846"/>
            <a:ext cx="3751325" cy="819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62941" y="6383273"/>
            <a:ext cx="3756025" cy="824230"/>
          </a:xfrm>
          <a:custGeom>
            <a:avLst/>
            <a:gdLst/>
            <a:ahLst/>
            <a:cxnLst/>
            <a:rect l="l" t="t" r="r" b="b"/>
            <a:pathLst>
              <a:path w="3756025" h="824229">
                <a:moveTo>
                  <a:pt x="0" y="823722"/>
                </a:moveTo>
                <a:lnTo>
                  <a:pt x="0" y="0"/>
                </a:lnTo>
                <a:lnTo>
                  <a:pt x="37558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 animBg="1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01857" y="1432177"/>
            <a:ext cx="3942715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1650" marR="1708785" indent="-489584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if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(Cname_chose){ 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sql_sig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 =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1;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501650" marR="5080" indent="-635">
              <a:lnSpc>
                <a:spcPct val="100000"/>
              </a:lnSpc>
            </a:pP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strcat(sqltext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 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“Cnam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= </a:t>
            </a:r>
            <a:r>
              <a:rPr sz="2000" b="1" spc="-10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\‘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”); strcat(sqltext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Vcname); strcat(sqltext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“</a:t>
            </a:r>
            <a:r>
              <a:rPr sz="2000" b="1" spc="-10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\’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”);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8255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}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1882" y="3870575"/>
            <a:ext cx="4307205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1465" marR="1961514" indent="-279400">
              <a:lnSpc>
                <a:spcPct val="100000"/>
              </a:lnSpc>
            </a:pP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(City_chose){ sql_sig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 =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1; 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if(Cname_chose)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291465" marR="5080" indent="349885">
              <a:lnSpc>
                <a:spcPct val="100000"/>
              </a:lnSpc>
            </a:pP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strcat(sqltext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 “ 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an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 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Cit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y =</a:t>
            </a:r>
            <a:r>
              <a:rPr sz="2000" b="1" spc="-1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10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\‘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”); else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291465" marR="457200" indent="419734">
              <a:lnSpc>
                <a:spcPct val="100000"/>
              </a:lnSpc>
            </a:pP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strcat(sqltext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“ 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Cit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y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=</a:t>
            </a:r>
            <a:r>
              <a:rPr sz="2000" b="1" spc="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10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\‘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”); strcat(sqltext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Vcity); strcat(sqltext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 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“</a:t>
            </a:r>
            <a:r>
              <a:rPr sz="2000" b="1" spc="-10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\’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”);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3335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}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38983" y="2084907"/>
            <a:ext cx="296164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------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如果选择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了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Cnam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，构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造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sqltext</a:t>
            </a: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05385" y="1575816"/>
            <a:ext cx="174625" cy="1160780"/>
          </a:xfrm>
          <a:custGeom>
            <a:avLst/>
            <a:gdLst/>
            <a:ahLst/>
            <a:cxnLst/>
            <a:rect l="l" t="t" r="r" b="b"/>
            <a:pathLst>
              <a:path w="174625" h="1160780">
                <a:moveTo>
                  <a:pt x="0" y="0"/>
                </a:moveTo>
                <a:lnTo>
                  <a:pt x="39824" y="10034"/>
                </a:lnTo>
                <a:lnTo>
                  <a:pt x="70588" y="36921"/>
                </a:lnTo>
                <a:lnTo>
                  <a:pt x="87792" y="75834"/>
                </a:lnTo>
                <a:lnTo>
                  <a:pt x="89916" y="518922"/>
                </a:lnTo>
                <a:lnTo>
                  <a:pt x="91008" y="534001"/>
                </a:lnTo>
                <a:lnTo>
                  <a:pt x="106056" y="574157"/>
                </a:lnTo>
                <a:lnTo>
                  <a:pt x="135266" y="602933"/>
                </a:lnTo>
                <a:lnTo>
                  <a:pt x="174139" y="615503"/>
                </a:lnTo>
                <a:lnTo>
                  <a:pt x="161272" y="616796"/>
                </a:lnTo>
                <a:lnTo>
                  <a:pt x="126028" y="633963"/>
                </a:lnTo>
                <a:lnTo>
                  <a:pt x="100319" y="666999"/>
                </a:lnTo>
                <a:lnTo>
                  <a:pt x="89931" y="710683"/>
                </a:lnTo>
                <a:lnTo>
                  <a:pt x="89916" y="1063752"/>
                </a:lnTo>
                <a:lnTo>
                  <a:pt x="88823" y="1078831"/>
                </a:lnTo>
                <a:lnTo>
                  <a:pt x="73775" y="1118987"/>
                </a:lnTo>
                <a:lnTo>
                  <a:pt x="44565" y="1147763"/>
                </a:lnTo>
                <a:lnTo>
                  <a:pt x="19446" y="1158242"/>
                </a:lnTo>
                <a:lnTo>
                  <a:pt x="5692" y="1160333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70987" y="5131383"/>
            <a:ext cx="27051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------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如果选择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了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Cit</a:t>
            </a:r>
            <a:r>
              <a:rPr sz="1400" b="1" spc="-1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y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，构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造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sqltext</a:t>
            </a: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00813" y="4155947"/>
            <a:ext cx="198755" cy="2047239"/>
          </a:xfrm>
          <a:custGeom>
            <a:avLst/>
            <a:gdLst/>
            <a:ahLst/>
            <a:cxnLst/>
            <a:rect l="l" t="t" r="r" b="b"/>
            <a:pathLst>
              <a:path w="198754" h="2047239">
                <a:moveTo>
                  <a:pt x="0" y="0"/>
                </a:moveTo>
                <a:lnTo>
                  <a:pt x="40907" y="13894"/>
                </a:lnTo>
                <a:lnTo>
                  <a:pt x="73951" y="51740"/>
                </a:lnTo>
                <a:lnTo>
                  <a:pt x="91523" y="92382"/>
                </a:lnTo>
                <a:lnTo>
                  <a:pt x="101318" y="140831"/>
                </a:lnTo>
                <a:lnTo>
                  <a:pt x="102870" y="915162"/>
                </a:lnTo>
                <a:lnTo>
                  <a:pt x="103424" y="932953"/>
                </a:lnTo>
                <a:lnTo>
                  <a:pt x="111305" y="982771"/>
                </a:lnTo>
                <a:lnTo>
                  <a:pt x="127348" y="1025376"/>
                </a:lnTo>
                <a:lnTo>
                  <a:pt x="150062" y="1058354"/>
                </a:lnTo>
                <a:lnTo>
                  <a:pt x="188143" y="1083180"/>
                </a:lnTo>
                <a:lnTo>
                  <a:pt x="198687" y="1085372"/>
                </a:lnTo>
                <a:lnTo>
                  <a:pt x="189152" y="1086401"/>
                </a:lnTo>
                <a:lnTo>
                  <a:pt x="153152" y="1107692"/>
                </a:lnTo>
                <a:lnTo>
                  <a:pt x="130386" y="1139075"/>
                </a:lnTo>
                <a:lnTo>
                  <a:pt x="113381" y="1180864"/>
                </a:lnTo>
                <a:lnTo>
                  <a:pt x="104055" y="1230534"/>
                </a:lnTo>
                <a:lnTo>
                  <a:pt x="102870" y="1876806"/>
                </a:lnTo>
                <a:lnTo>
                  <a:pt x="102321" y="1894632"/>
                </a:lnTo>
                <a:lnTo>
                  <a:pt x="94525" y="1944538"/>
                </a:lnTo>
                <a:lnTo>
                  <a:pt x="78620" y="1987196"/>
                </a:lnTo>
                <a:lnTo>
                  <a:pt x="56043" y="2020179"/>
                </a:lnTo>
                <a:lnTo>
                  <a:pt x="18046" y="2044908"/>
                </a:lnTo>
                <a:lnTo>
                  <a:pt x="7492" y="2047054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31065" y="2976372"/>
            <a:ext cx="1946275" cy="703580"/>
          </a:xfrm>
          <a:custGeom>
            <a:avLst/>
            <a:gdLst/>
            <a:ahLst/>
            <a:cxnLst/>
            <a:rect l="l" t="t" r="r" b="b"/>
            <a:pathLst>
              <a:path w="1946275" h="703579">
                <a:moveTo>
                  <a:pt x="1946148" y="351282"/>
                </a:moveTo>
                <a:lnTo>
                  <a:pt x="1933406" y="294228"/>
                </a:lnTo>
                <a:lnTo>
                  <a:pt x="1896520" y="240133"/>
                </a:lnTo>
                <a:lnTo>
                  <a:pt x="1837496" y="189714"/>
                </a:lnTo>
                <a:lnTo>
                  <a:pt x="1800310" y="166107"/>
                </a:lnTo>
                <a:lnTo>
                  <a:pt x="1758342" y="143688"/>
                </a:lnTo>
                <a:lnTo>
                  <a:pt x="1711843" y="122547"/>
                </a:lnTo>
                <a:lnTo>
                  <a:pt x="1661064" y="102774"/>
                </a:lnTo>
                <a:lnTo>
                  <a:pt x="1606256" y="84458"/>
                </a:lnTo>
                <a:lnTo>
                  <a:pt x="1547670" y="67689"/>
                </a:lnTo>
                <a:lnTo>
                  <a:pt x="1485557" y="52557"/>
                </a:lnTo>
                <a:lnTo>
                  <a:pt x="1420167" y="39152"/>
                </a:lnTo>
                <a:lnTo>
                  <a:pt x="1351752" y="27562"/>
                </a:lnTo>
                <a:lnTo>
                  <a:pt x="1280562" y="17879"/>
                </a:lnTo>
                <a:lnTo>
                  <a:pt x="1206848" y="10191"/>
                </a:lnTo>
                <a:lnTo>
                  <a:pt x="1130862" y="4589"/>
                </a:lnTo>
                <a:lnTo>
                  <a:pt x="1052853" y="1162"/>
                </a:lnTo>
                <a:lnTo>
                  <a:pt x="973074" y="0"/>
                </a:lnTo>
                <a:lnTo>
                  <a:pt x="893294" y="1162"/>
                </a:lnTo>
                <a:lnTo>
                  <a:pt x="815285" y="4589"/>
                </a:lnTo>
                <a:lnTo>
                  <a:pt x="739299" y="10191"/>
                </a:lnTo>
                <a:lnTo>
                  <a:pt x="665585" y="17879"/>
                </a:lnTo>
                <a:lnTo>
                  <a:pt x="594395" y="27562"/>
                </a:lnTo>
                <a:lnTo>
                  <a:pt x="525980" y="39152"/>
                </a:lnTo>
                <a:lnTo>
                  <a:pt x="460590" y="52557"/>
                </a:lnTo>
                <a:lnTo>
                  <a:pt x="398477" y="67689"/>
                </a:lnTo>
                <a:lnTo>
                  <a:pt x="339891" y="84458"/>
                </a:lnTo>
                <a:lnTo>
                  <a:pt x="285083" y="102774"/>
                </a:lnTo>
                <a:lnTo>
                  <a:pt x="234304" y="122547"/>
                </a:lnTo>
                <a:lnTo>
                  <a:pt x="187805" y="143688"/>
                </a:lnTo>
                <a:lnTo>
                  <a:pt x="145837" y="166107"/>
                </a:lnTo>
                <a:lnTo>
                  <a:pt x="108651" y="189714"/>
                </a:lnTo>
                <a:lnTo>
                  <a:pt x="76497" y="214419"/>
                </a:lnTo>
                <a:lnTo>
                  <a:pt x="28291" y="266766"/>
                </a:lnTo>
                <a:lnTo>
                  <a:pt x="3227" y="322430"/>
                </a:lnTo>
                <a:lnTo>
                  <a:pt x="0" y="351282"/>
                </a:lnTo>
                <a:lnTo>
                  <a:pt x="3227" y="380139"/>
                </a:lnTo>
                <a:lnTo>
                  <a:pt x="28291" y="435843"/>
                </a:lnTo>
                <a:lnTo>
                  <a:pt x="76497" y="488263"/>
                </a:lnTo>
                <a:lnTo>
                  <a:pt x="108651" y="513014"/>
                </a:lnTo>
                <a:lnTo>
                  <a:pt x="145837" y="536671"/>
                </a:lnTo>
                <a:lnTo>
                  <a:pt x="172212" y="550793"/>
                </a:lnTo>
                <a:lnTo>
                  <a:pt x="172212" y="351282"/>
                </a:lnTo>
                <a:lnTo>
                  <a:pt x="174869" y="327628"/>
                </a:lnTo>
                <a:lnTo>
                  <a:pt x="195506" y="281958"/>
                </a:lnTo>
                <a:lnTo>
                  <a:pt x="235196" y="238970"/>
                </a:lnTo>
                <a:lnTo>
                  <a:pt x="292281" y="199262"/>
                </a:lnTo>
                <a:lnTo>
                  <a:pt x="326830" y="180825"/>
                </a:lnTo>
                <a:lnTo>
                  <a:pt x="365108" y="163433"/>
                </a:lnTo>
                <a:lnTo>
                  <a:pt x="406908" y="147161"/>
                </a:lnTo>
                <a:lnTo>
                  <a:pt x="452022" y="132083"/>
                </a:lnTo>
                <a:lnTo>
                  <a:pt x="500243" y="118274"/>
                </a:lnTo>
                <a:lnTo>
                  <a:pt x="551366" y="105810"/>
                </a:lnTo>
                <a:lnTo>
                  <a:pt x="605183" y="94764"/>
                </a:lnTo>
                <a:lnTo>
                  <a:pt x="661487" y="85213"/>
                </a:lnTo>
                <a:lnTo>
                  <a:pt x="720071" y="77230"/>
                </a:lnTo>
                <a:lnTo>
                  <a:pt x="780729" y="70891"/>
                </a:lnTo>
                <a:lnTo>
                  <a:pt x="843253" y="66270"/>
                </a:lnTo>
                <a:lnTo>
                  <a:pt x="907437" y="63443"/>
                </a:lnTo>
                <a:lnTo>
                  <a:pt x="973074" y="62484"/>
                </a:lnTo>
                <a:lnTo>
                  <a:pt x="1038710" y="63443"/>
                </a:lnTo>
                <a:lnTo>
                  <a:pt x="1102894" y="66270"/>
                </a:lnTo>
                <a:lnTo>
                  <a:pt x="1165418" y="70891"/>
                </a:lnTo>
                <a:lnTo>
                  <a:pt x="1226076" y="77230"/>
                </a:lnTo>
                <a:lnTo>
                  <a:pt x="1284660" y="85213"/>
                </a:lnTo>
                <a:lnTo>
                  <a:pt x="1340964" y="94764"/>
                </a:lnTo>
                <a:lnTo>
                  <a:pt x="1394781" y="105810"/>
                </a:lnTo>
                <a:lnTo>
                  <a:pt x="1445904" y="118274"/>
                </a:lnTo>
                <a:lnTo>
                  <a:pt x="1494125" y="132083"/>
                </a:lnTo>
                <a:lnTo>
                  <a:pt x="1539240" y="147161"/>
                </a:lnTo>
                <a:lnTo>
                  <a:pt x="1581039" y="163433"/>
                </a:lnTo>
                <a:lnTo>
                  <a:pt x="1619317" y="180825"/>
                </a:lnTo>
                <a:lnTo>
                  <a:pt x="1653866" y="199262"/>
                </a:lnTo>
                <a:lnTo>
                  <a:pt x="1710951" y="238970"/>
                </a:lnTo>
                <a:lnTo>
                  <a:pt x="1750641" y="281958"/>
                </a:lnTo>
                <a:lnTo>
                  <a:pt x="1771278" y="327628"/>
                </a:lnTo>
                <a:lnTo>
                  <a:pt x="1773936" y="351282"/>
                </a:lnTo>
                <a:lnTo>
                  <a:pt x="1773936" y="550793"/>
                </a:lnTo>
                <a:lnTo>
                  <a:pt x="1800310" y="536671"/>
                </a:lnTo>
                <a:lnTo>
                  <a:pt x="1837496" y="513014"/>
                </a:lnTo>
                <a:lnTo>
                  <a:pt x="1869650" y="488263"/>
                </a:lnTo>
                <a:lnTo>
                  <a:pt x="1917856" y="435843"/>
                </a:lnTo>
                <a:lnTo>
                  <a:pt x="1942920" y="380139"/>
                </a:lnTo>
                <a:lnTo>
                  <a:pt x="1946148" y="351282"/>
                </a:lnTo>
                <a:close/>
              </a:path>
              <a:path w="1946275" h="703579">
                <a:moveTo>
                  <a:pt x="1773936" y="550793"/>
                </a:moveTo>
                <a:lnTo>
                  <a:pt x="1773936" y="351282"/>
                </a:lnTo>
                <a:lnTo>
                  <a:pt x="1771278" y="375044"/>
                </a:lnTo>
                <a:lnTo>
                  <a:pt x="1763444" y="398274"/>
                </a:lnTo>
                <a:lnTo>
                  <a:pt x="1733074" y="442843"/>
                </a:lnTo>
                <a:lnTo>
                  <a:pt x="1684480" y="484395"/>
                </a:lnTo>
                <a:lnTo>
                  <a:pt x="1619317" y="522335"/>
                </a:lnTo>
                <a:lnTo>
                  <a:pt x="1581039" y="539765"/>
                </a:lnTo>
                <a:lnTo>
                  <a:pt x="1539240" y="556069"/>
                </a:lnTo>
                <a:lnTo>
                  <a:pt x="1494125" y="571173"/>
                </a:lnTo>
                <a:lnTo>
                  <a:pt x="1445904" y="585002"/>
                </a:lnTo>
                <a:lnTo>
                  <a:pt x="1394781" y="597483"/>
                </a:lnTo>
                <a:lnTo>
                  <a:pt x="1340964" y="608540"/>
                </a:lnTo>
                <a:lnTo>
                  <a:pt x="1284660" y="618101"/>
                </a:lnTo>
                <a:lnTo>
                  <a:pt x="1226076" y="626089"/>
                </a:lnTo>
                <a:lnTo>
                  <a:pt x="1165418" y="632432"/>
                </a:lnTo>
                <a:lnTo>
                  <a:pt x="1102894" y="637054"/>
                </a:lnTo>
                <a:lnTo>
                  <a:pt x="1038710" y="639882"/>
                </a:lnTo>
                <a:lnTo>
                  <a:pt x="973074" y="640842"/>
                </a:lnTo>
                <a:lnTo>
                  <a:pt x="907437" y="639882"/>
                </a:lnTo>
                <a:lnTo>
                  <a:pt x="843253" y="637054"/>
                </a:lnTo>
                <a:lnTo>
                  <a:pt x="780729" y="632432"/>
                </a:lnTo>
                <a:lnTo>
                  <a:pt x="720071" y="626089"/>
                </a:lnTo>
                <a:lnTo>
                  <a:pt x="661487" y="618101"/>
                </a:lnTo>
                <a:lnTo>
                  <a:pt x="605183" y="608540"/>
                </a:lnTo>
                <a:lnTo>
                  <a:pt x="551366" y="597483"/>
                </a:lnTo>
                <a:lnTo>
                  <a:pt x="500243" y="585002"/>
                </a:lnTo>
                <a:lnTo>
                  <a:pt x="452022" y="571173"/>
                </a:lnTo>
                <a:lnTo>
                  <a:pt x="406908" y="556069"/>
                </a:lnTo>
                <a:lnTo>
                  <a:pt x="365108" y="539765"/>
                </a:lnTo>
                <a:lnTo>
                  <a:pt x="326830" y="522335"/>
                </a:lnTo>
                <a:lnTo>
                  <a:pt x="292281" y="503854"/>
                </a:lnTo>
                <a:lnTo>
                  <a:pt x="235196" y="464034"/>
                </a:lnTo>
                <a:lnTo>
                  <a:pt x="195506" y="420899"/>
                </a:lnTo>
                <a:lnTo>
                  <a:pt x="174869" y="375044"/>
                </a:lnTo>
                <a:lnTo>
                  <a:pt x="172212" y="351282"/>
                </a:lnTo>
                <a:lnTo>
                  <a:pt x="172212" y="550793"/>
                </a:lnTo>
                <a:lnTo>
                  <a:pt x="234304" y="580340"/>
                </a:lnTo>
                <a:lnTo>
                  <a:pt x="285083" y="600170"/>
                </a:lnTo>
                <a:lnTo>
                  <a:pt x="339891" y="618543"/>
                </a:lnTo>
                <a:lnTo>
                  <a:pt x="398477" y="635367"/>
                </a:lnTo>
                <a:lnTo>
                  <a:pt x="460590" y="650553"/>
                </a:lnTo>
                <a:lnTo>
                  <a:pt x="525980" y="664009"/>
                </a:lnTo>
                <a:lnTo>
                  <a:pt x="594395" y="675643"/>
                </a:lnTo>
                <a:lnTo>
                  <a:pt x="665585" y="685367"/>
                </a:lnTo>
                <a:lnTo>
                  <a:pt x="739299" y="693087"/>
                </a:lnTo>
                <a:lnTo>
                  <a:pt x="815285" y="698715"/>
                </a:lnTo>
                <a:lnTo>
                  <a:pt x="893294" y="702158"/>
                </a:lnTo>
                <a:lnTo>
                  <a:pt x="973074" y="703326"/>
                </a:lnTo>
                <a:lnTo>
                  <a:pt x="1052853" y="702158"/>
                </a:lnTo>
                <a:lnTo>
                  <a:pt x="1130862" y="698715"/>
                </a:lnTo>
                <a:lnTo>
                  <a:pt x="1206848" y="693087"/>
                </a:lnTo>
                <a:lnTo>
                  <a:pt x="1280562" y="685367"/>
                </a:lnTo>
                <a:lnTo>
                  <a:pt x="1351752" y="675643"/>
                </a:lnTo>
                <a:lnTo>
                  <a:pt x="1420167" y="664009"/>
                </a:lnTo>
                <a:lnTo>
                  <a:pt x="1485557" y="650553"/>
                </a:lnTo>
                <a:lnTo>
                  <a:pt x="1547670" y="635367"/>
                </a:lnTo>
                <a:lnTo>
                  <a:pt x="1606256" y="618543"/>
                </a:lnTo>
                <a:lnTo>
                  <a:pt x="1661064" y="600170"/>
                </a:lnTo>
                <a:lnTo>
                  <a:pt x="1711843" y="580340"/>
                </a:lnTo>
                <a:lnTo>
                  <a:pt x="1758342" y="559143"/>
                </a:lnTo>
                <a:lnTo>
                  <a:pt x="1773936" y="55079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92596" y="3033522"/>
            <a:ext cx="1623060" cy="589280"/>
          </a:xfrm>
          <a:custGeom>
            <a:avLst/>
            <a:gdLst/>
            <a:ahLst/>
            <a:cxnLst/>
            <a:rect l="l" t="t" r="r" b="b"/>
            <a:pathLst>
              <a:path w="1623059" h="589279">
                <a:moveTo>
                  <a:pt x="1623059" y="294131"/>
                </a:moveTo>
                <a:lnTo>
                  <a:pt x="1612434" y="246455"/>
                </a:lnTo>
                <a:lnTo>
                  <a:pt x="1581674" y="201216"/>
                </a:lnTo>
                <a:lnTo>
                  <a:pt x="1532452" y="159022"/>
                </a:lnTo>
                <a:lnTo>
                  <a:pt x="1466441" y="120481"/>
                </a:lnTo>
                <a:lnTo>
                  <a:pt x="1427663" y="102770"/>
                </a:lnTo>
                <a:lnTo>
                  <a:pt x="1385315" y="86201"/>
                </a:lnTo>
                <a:lnTo>
                  <a:pt x="1339608" y="70849"/>
                </a:lnTo>
                <a:lnTo>
                  <a:pt x="1290748" y="56790"/>
                </a:lnTo>
                <a:lnTo>
                  <a:pt x="1238947" y="44100"/>
                </a:lnTo>
                <a:lnTo>
                  <a:pt x="1184413" y="32856"/>
                </a:lnTo>
                <a:lnTo>
                  <a:pt x="1127355" y="23133"/>
                </a:lnTo>
                <a:lnTo>
                  <a:pt x="1067982" y="15008"/>
                </a:lnTo>
                <a:lnTo>
                  <a:pt x="1006504" y="8556"/>
                </a:lnTo>
                <a:lnTo>
                  <a:pt x="943130" y="3853"/>
                </a:lnTo>
                <a:lnTo>
                  <a:pt x="878069" y="976"/>
                </a:lnTo>
                <a:lnTo>
                  <a:pt x="811529" y="0"/>
                </a:lnTo>
                <a:lnTo>
                  <a:pt x="744990" y="976"/>
                </a:lnTo>
                <a:lnTo>
                  <a:pt x="679929" y="3853"/>
                </a:lnTo>
                <a:lnTo>
                  <a:pt x="616555" y="8556"/>
                </a:lnTo>
                <a:lnTo>
                  <a:pt x="555077" y="15008"/>
                </a:lnTo>
                <a:lnTo>
                  <a:pt x="495704" y="23133"/>
                </a:lnTo>
                <a:lnTo>
                  <a:pt x="438646" y="32856"/>
                </a:lnTo>
                <a:lnTo>
                  <a:pt x="384112" y="44100"/>
                </a:lnTo>
                <a:lnTo>
                  <a:pt x="332311" y="56790"/>
                </a:lnTo>
                <a:lnTo>
                  <a:pt x="283451" y="70849"/>
                </a:lnTo>
                <a:lnTo>
                  <a:pt x="237743" y="86201"/>
                </a:lnTo>
                <a:lnTo>
                  <a:pt x="195396" y="102770"/>
                </a:lnTo>
                <a:lnTo>
                  <a:pt x="156618" y="120481"/>
                </a:lnTo>
                <a:lnTo>
                  <a:pt x="121619" y="139257"/>
                </a:lnTo>
                <a:lnTo>
                  <a:pt x="63793" y="179701"/>
                </a:lnTo>
                <a:lnTo>
                  <a:pt x="23593" y="223493"/>
                </a:lnTo>
                <a:lnTo>
                  <a:pt x="2691" y="270027"/>
                </a:lnTo>
                <a:lnTo>
                  <a:pt x="0" y="294132"/>
                </a:lnTo>
                <a:lnTo>
                  <a:pt x="2691" y="318345"/>
                </a:lnTo>
                <a:lnTo>
                  <a:pt x="23593" y="365064"/>
                </a:lnTo>
                <a:lnTo>
                  <a:pt x="63793" y="409003"/>
                </a:lnTo>
                <a:lnTo>
                  <a:pt x="121619" y="449559"/>
                </a:lnTo>
                <a:lnTo>
                  <a:pt x="156618" y="468380"/>
                </a:lnTo>
                <a:lnTo>
                  <a:pt x="195396" y="486128"/>
                </a:lnTo>
                <a:lnTo>
                  <a:pt x="237743" y="502729"/>
                </a:lnTo>
                <a:lnTo>
                  <a:pt x="283451" y="518107"/>
                </a:lnTo>
                <a:lnTo>
                  <a:pt x="332311" y="532186"/>
                </a:lnTo>
                <a:lnTo>
                  <a:pt x="384112" y="544892"/>
                </a:lnTo>
                <a:lnTo>
                  <a:pt x="438646" y="556148"/>
                </a:lnTo>
                <a:lnTo>
                  <a:pt x="495704" y="565880"/>
                </a:lnTo>
                <a:lnTo>
                  <a:pt x="555077" y="574011"/>
                </a:lnTo>
                <a:lnTo>
                  <a:pt x="616555" y="580467"/>
                </a:lnTo>
                <a:lnTo>
                  <a:pt x="679929" y="585171"/>
                </a:lnTo>
                <a:lnTo>
                  <a:pt x="744990" y="588049"/>
                </a:lnTo>
                <a:lnTo>
                  <a:pt x="811529" y="589026"/>
                </a:lnTo>
                <a:lnTo>
                  <a:pt x="878069" y="588049"/>
                </a:lnTo>
                <a:lnTo>
                  <a:pt x="943130" y="585171"/>
                </a:lnTo>
                <a:lnTo>
                  <a:pt x="1006504" y="580467"/>
                </a:lnTo>
                <a:lnTo>
                  <a:pt x="1067982" y="574011"/>
                </a:lnTo>
                <a:lnTo>
                  <a:pt x="1127355" y="565880"/>
                </a:lnTo>
                <a:lnTo>
                  <a:pt x="1184413" y="556148"/>
                </a:lnTo>
                <a:lnTo>
                  <a:pt x="1238947" y="544892"/>
                </a:lnTo>
                <a:lnTo>
                  <a:pt x="1290748" y="532186"/>
                </a:lnTo>
                <a:lnTo>
                  <a:pt x="1339608" y="518107"/>
                </a:lnTo>
                <a:lnTo>
                  <a:pt x="1385315" y="502729"/>
                </a:lnTo>
                <a:lnTo>
                  <a:pt x="1427663" y="486128"/>
                </a:lnTo>
                <a:lnTo>
                  <a:pt x="1466441" y="468380"/>
                </a:lnTo>
                <a:lnTo>
                  <a:pt x="1501440" y="449559"/>
                </a:lnTo>
                <a:lnTo>
                  <a:pt x="1559266" y="409003"/>
                </a:lnTo>
                <a:lnTo>
                  <a:pt x="1599466" y="365064"/>
                </a:lnTo>
                <a:lnTo>
                  <a:pt x="1620368" y="318345"/>
                </a:lnTo>
                <a:lnTo>
                  <a:pt x="1623059" y="294131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92596" y="3033522"/>
            <a:ext cx="1623060" cy="589280"/>
          </a:xfrm>
          <a:custGeom>
            <a:avLst/>
            <a:gdLst/>
            <a:ahLst/>
            <a:cxnLst/>
            <a:rect l="l" t="t" r="r" b="b"/>
            <a:pathLst>
              <a:path w="1623059" h="589279">
                <a:moveTo>
                  <a:pt x="811529" y="0"/>
                </a:moveTo>
                <a:lnTo>
                  <a:pt x="744990" y="976"/>
                </a:lnTo>
                <a:lnTo>
                  <a:pt x="679929" y="3853"/>
                </a:lnTo>
                <a:lnTo>
                  <a:pt x="616555" y="8556"/>
                </a:lnTo>
                <a:lnTo>
                  <a:pt x="555077" y="15008"/>
                </a:lnTo>
                <a:lnTo>
                  <a:pt x="495704" y="23133"/>
                </a:lnTo>
                <a:lnTo>
                  <a:pt x="438646" y="32856"/>
                </a:lnTo>
                <a:lnTo>
                  <a:pt x="384112" y="44100"/>
                </a:lnTo>
                <a:lnTo>
                  <a:pt x="332311" y="56790"/>
                </a:lnTo>
                <a:lnTo>
                  <a:pt x="283451" y="70849"/>
                </a:lnTo>
                <a:lnTo>
                  <a:pt x="237743" y="86201"/>
                </a:lnTo>
                <a:lnTo>
                  <a:pt x="195396" y="102770"/>
                </a:lnTo>
                <a:lnTo>
                  <a:pt x="156618" y="120481"/>
                </a:lnTo>
                <a:lnTo>
                  <a:pt x="121619" y="139257"/>
                </a:lnTo>
                <a:lnTo>
                  <a:pt x="63793" y="179701"/>
                </a:lnTo>
                <a:lnTo>
                  <a:pt x="23593" y="223493"/>
                </a:lnTo>
                <a:lnTo>
                  <a:pt x="2691" y="270027"/>
                </a:lnTo>
                <a:lnTo>
                  <a:pt x="0" y="294132"/>
                </a:lnTo>
                <a:lnTo>
                  <a:pt x="2691" y="318345"/>
                </a:lnTo>
                <a:lnTo>
                  <a:pt x="23593" y="365064"/>
                </a:lnTo>
                <a:lnTo>
                  <a:pt x="63793" y="409003"/>
                </a:lnTo>
                <a:lnTo>
                  <a:pt x="121619" y="449559"/>
                </a:lnTo>
                <a:lnTo>
                  <a:pt x="156618" y="468380"/>
                </a:lnTo>
                <a:lnTo>
                  <a:pt x="195396" y="486128"/>
                </a:lnTo>
                <a:lnTo>
                  <a:pt x="237743" y="502729"/>
                </a:lnTo>
                <a:lnTo>
                  <a:pt x="283451" y="518107"/>
                </a:lnTo>
                <a:lnTo>
                  <a:pt x="332311" y="532186"/>
                </a:lnTo>
                <a:lnTo>
                  <a:pt x="384112" y="544892"/>
                </a:lnTo>
                <a:lnTo>
                  <a:pt x="438646" y="556148"/>
                </a:lnTo>
                <a:lnTo>
                  <a:pt x="495704" y="565880"/>
                </a:lnTo>
                <a:lnTo>
                  <a:pt x="555077" y="574011"/>
                </a:lnTo>
                <a:lnTo>
                  <a:pt x="616555" y="580467"/>
                </a:lnTo>
                <a:lnTo>
                  <a:pt x="679929" y="585171"/>
                </a:lnTo>
                <a:lnTo>
                  <a:pt x="744990" y="588049"/>
                </a:lnTo>
                <a:lnTo>
                  <a:pt x="811529" y="589026"/>
                </a:lnTo>
                <a:lnTo>
                  <a:pt x="878069" y="588049"/>
                </a:lnTo>
                <a:lnTo>
                  <a:pt x="943130" y="585171"/>
                </a:lnTo>
                <a:lnTo>
                  <a:pt x="1006504" y="580467"/>
                </a:lnTo>
                <a:lnTo>
                  <a:pt x="1067982" y="574011"/>
                </a:lnTo>
                <a:lnTo>
                  <a:pt x="1127355" y="565880"/>
                </a:lnTo>
                <a:lnTo>
                  <a:pt x="1184413" y="556148"/>
                </a:lnTo>
                <a:lnTo>
                  <a:pt x="1238947" y="544892"/>
                </a:lnTo>
                <a:lnTo>
                  <a:pt x="1290748" y="532186"/>
                </a:lnTo>
                <a:lnTo>
                  <a:pt x="1339608" y="518107"/>
                </a:lnTo>
                <a:lnTo>
                  <a:pt x="1385315" y="502729"/>
                </a:lnTo>
                <a:lnTo>
                  <a:pt x="1427663" y="486128"/>
                </a:lnTo>
                <a:lnTo>
                  <a:pt x="1466441" y="468380"/>
                </a:lnTo>
                <a:lnTo>
                  <a:pt x="1501440" y="449559"/>
                </a:lnTo>
                <a:lnTo>
                  <a:pt x="1559266" y="409003"/>
                </a:lnTo>
                <a:lnTo>
                  <a:pt x="1599466" y="365064"/>
                </a:lnTo>
                <a:lnTo>
                  <a:pt x="1620368" y="318345"/>
                </a:lnTo>
                <a:lnTo>
                  <a:pt x="1623059" y="294131"/>
                </a:lnTo>
                <a:lnTo>
                  <a:pt x="1620368" y="270027"/>
                </a:lnTo>
                <a:lnTo>
                  <a:pt x="1599466" y="223493"/>
                </a:lnTo>
                <a:lnTo>
                  <a:pt x="1559266" y="179701"/>
                </a:lnTo>
                <a:lnTo>
                  <a:pt x="1501440" y="139257"/>
                </a:lnTo>
                <a:lnTo>
                  <a:pt x="1466441" y="120481"/>
                </a:lnTo>
                <a:lnTo>
                  <a:pt x="1427663" y="102770"/>
                </a:lnTo>
                <a:lnTo>
                  <a:pt x="1385315" y="86201"/>
                </a:lnTo>
                <a:lnTo>
                  <a:pt x="1339608" y="70849"/>
                </a:lnTo>
                <a:lnTo>
                  <a:pt x="1290748" y="56790"/>
                </a:lnTo>
                <a:lnTo>
                  <a:pt x="1238947" y="44100"/>
                </a:lnTo>
                <a:lnTo>
                  <a:pt x="1184413" y="32856"/>
                </a:lnTo>
                <a:lnTo>
                  <a:pt x="1127355" y="23133"/>
                </a:lnTo>
                <a:lnTo>
                  <a:pt x="1067982" y="15008"/>
                </a:lnTo>
                <a:lnTo>
                  <a:pt x="1006504" y="8556"/>
                </a:lnTo>
                <a:lnTo>
                  <a:pt x="943130" y="3853"/>
                </a:lnTo>
                <a:lnTo>
                  <a:pt x="878069" y="976"/>
                </a:lnTo>
                <a:lnTo>
                  <a:pt x="811529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42209" y="3124603"/>
            <a:ext cx="132016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190" marR="5080" indent="-238125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Char</a:t>
            </a:r>
            <a:r>
              <a:rPr sz="1400" b="1" spc="-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型属性条件 如何构造</a:t>
            </a:r>
            <a:r>
              <a:rPr sz="1400" b="1" spc="-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</a:t>
            </a: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48118" y="480683"/>
            <a:ext cx="8597163" cy="85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700"/>
              </a:lnSpc>
            </a:pPr>
            <a:r>
              <a:rPr lang="en-US" altLang="zh-CN" spc="-10" dirty="0"/>
              <a:t>10.2 </a:t>
            </a:r>
            <a:r>
              <a:rPr spc="-10" dirty="0" err="1"/>
              <a:t>SQL</a:t>
            </a:r>
            <a:r>
              <a:rPr spc="0" dirty="0" err="1">
                <a:cs typeface="华文中宋"/>
              </a:rPr>
              <a:t>语</a:t>
            </a:r>
            <a:r>
              <a:rPr dirty="0" err="1">
                <a:cs typeface="华文中宋"/>
              </a:rPr>
              <a:t>句</a:t>
            </a:r>
            <a:r>
              <a:rPr spc="-5" dirty="0" err="1">
                <a:cs typeface="华文中宋"/>
              </a:rPr>
              <a:t>的动态构造</a:t>
            </a:r>
            <a:r>
              <a:rPr lang="zh-CN" altLang="en-US" spc="-5" dirty="0"/>
              <a:t> </a:t>
            </a:r>
            <a:br>
              <a:rPr lang="en-US" altLang="zh-CN" sz="2000" spc="-5" dirty="0"/>
            </a:br>
            <a:r>
              <a:rPr sz="2000" spc="-10" dirty="0"/>
              <a:t>(2</a:t>
            </a:r>
            <a:r>
              <a:rPr sz="2000" spc="-5" dirty="0"/>
              <a:t>)</a:t>
            </a:r>
            <a:r>
              <a:rPr sz="2000" spc="-5" dirty="0">
                <a:cs typeface="华文中宋"/>
              </a:rPr>
              <a:t>程序构造</a:t>
            </a:r>
            <a:endParaRPr sz="2000" dirty="0">
              <a:cs typeface="华文中宋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48269" y="6829043"/>
            <a:ext cx="4582795" cy="367030"/>
          </a:xfrm>
          <a:custGeom>
            <a:avLst/>
            <a:gdLst/>
            <a:ahLst/>
            <a:cxnLst/>
            <a:rect l="l" t="t" r="r" b="b"/>
            <a:pathLst>
              <a:path w="4582795" h="367029">
                <a:moveTo>
                  <a:pt x="0" y="0"/>
                </a:moveTo>
                <a:lnTo>
                  <a:pt x="0" y="366522"/>
                </a:lnTo>
                <a:lnTo>
                  <a:pt x="4582668" y="366522"/>
                </a:lnTo>
                <a:lnTo>
                  <a:pt x="458266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27003" y="6878953"/>
            <a:ext cx="44259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Customers(Cid, Cname, City,</a:t>
            </a:r>
            <a:r>
              <a:rPr sz="2000" b="1" spc="-10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discnt)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67513" y="6387846"/>
            <a:ext cx="3751325" cy="819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62941" y="6383273"/>
            <a:ext cx="3756025" cy="824230"/>
          </a:xfrm>
          <a:custGeom>
            <a:avLst/>
            <a:gdLst/>
            <a:ahLst/>
            <a:cxnLst/>
            <a:rect l="l" t="t" r="r" b="b"/>
            <a:pathLst>
              <a:path w="3756025" h="824229">
                <a:moveTo>
                  <a:pt x="0" y="823722"/>
                </a:moveTo>
                <a:lnTo>
                  <a:pt x="0" y="0"/>
                </a:lnTo>
                <a:lnTo>
                  <a:pt x="37558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441821" y="914400"/>
            <a:ext cx="1960880" cy="970280"/>
          </a:xfrm>
          <a:custGeom>
            <a:avLst/>
            <a:gdLst/>
            <a:ahLst/>
            <a:cxnLst/>
            <a:rect l="l" t="t" r="r" b="b"/>
            <a:pathLst>
              <a:path w="1960879" h="970280">
                <a:moveTo>
                  <a:pt x="1960626" y="484631"/>
                </a:moveTo>
                <a:lnTo>
                  <a:pt x="1957376" y="444910"/>
                </a:lnTo>
                <a:lnTo>
                  <a:pt x="1947795" y="406069"/>
                </a:lnTo>
                <a:lnTo>
                  <a:pt x="1932136" y="368232"/>
                </a:lnTo>
                <a:lnTo>
                  <a:pt x="1910650" y="331524"/>
                </a:lnTo>
                <a:lnTo>
                  <a:pt x="1883592" y="296072"/>
                </a:lnTo>
                <a:lnTo>
                  <a:pt x="1851213" y="262000"/>
                </a:lnTo>
                <a:lnTo>
                  <a:pt x="1813766" y="229434"/>
                </a:lnTo>
                <a:lnTo>
                  <a:pt x="1771503" y="198497"/>
                </a:lnTo>
                <a:lnTo>
                  <a:pt x="1724678" y="169317"/>
                </a:lnTo>
                <a:lnTo>
                  <a:pt x="1673542" y="142017"/>
                </a:lnTo>
                <a:lnTo>
                  <a:pt x="1618349" y="116724"/>
                </a:lnTo>
                <a:lnTo>
                  <a:pt x="1559350" y="93561"/>
                </a:lnTo>
                <a:lnTo>
                  <a:pt x="1496799" y="72655"/>
                </a:lnTo>
                <a:lnTo>
                  <a:pt x="1430949" y="54130"/>
                </a:lnTo>
                <a:lnTo>
                  <a:pt x="1362051" y="38111"/>
                </a:lnTo>
                <a:lnTo>
                  <a:pt x="1290358" y="24725"/>
                </a:lnTo>
                <a:lnTo>
                  <a:pt x="1216123" y="14095"/>
                </a:lnTo>
                <a:lnTo>
                  <a:pt x="1139599" y="6348"/>
                </a:lnTo>
                <a:lnTo>
                  <a:pt x="1061039" y="1607"/>
                </a:lnTo>
                <a:lnTo>
                  <a:pt x="980694" y="0"/>
                </a:lnTo>
                <a:lnTo>
                  <a:pt x="900240" y="1607"/>
                </a:lnTo>
                <a:lnTo>
                  <a:pt x="821581" y="6348"/>
                </a:lnTo>
                <a:lnTo>
                  <a:pt x="744969" y="14095"/>
                </a:lnTo>
                <a:lnTo>
                  <a:pt x="670657" y="24725"/>
                </a:lnTo>
                <a:lnTo>
                  <a:pt x="598896" y="38111"/>
                </a:lnTo>
                <a:lnTo>
                  <a:pt x="529938" y="54130"/>
                </a:lnTo>
                <a:lnTo>
                  <a:pt x="464035" y="72655"/>
                </a:lnTo>
                <a:lnTo>
                  <a:pt x="401439" y="93561"/>
                </a:lnTo>
                <a:lnTo>
                  <a:pt x="342403" y="116724"/>
                </a:lnTo>
                <a:lnTo>
                  <a:pt x="287178" y="142017"/>
                </a:lnTo>
                <a:lnTo>
                  <a:pt x="236017" y="169317"/>
                </a:lnTo>
                <a:lnTo>
                  <a:pt x="189171" y="198497"/>
                </a:lnTo>
                <a:lnTo>
                  <a:pt x="146892" y="229434"/>
                </a:lnTo>
                <a:lnTo>
                  <a:pt x="109433" y="262000"/>
                </a:lnTo>
                <a:lnTo>
                  <a:pt x="77045" y="296072"/>
                </a:lnTo>
                <a:lnTo>
                  <a:pt x="49981" y="331524"/>
                </a:lnTo>
                <a:lnTo>
                  <a:pt x="28492" y="368232"/>
                </a:lnTo>
                <a:lnTo>
                  <a:pt x="12831" y="406069"/>
                </a:lnTo>
                <a:lnTo>
                  <a:pt x="3249" y="444910"/>
                </a:lnTo>
                <a:lnTo>
                  <a:pt x="0" y="484631"/>
                </a:lnTo>
                <a:lnTo>
                  <a:pt x="3249" y="524461"/>
                </a:lnTo>
                <a:lnTo>
                  <a:pt x="12831" y="563401"/>
                </a:lnTo>
                <a:lnTo>
                  <a:pt x="28492" y="601326"/>
                </a:lnTo>
                <a:lnTo>
                  <a:pt x="49981" y="638110"/>
                </a:lnTo>
                <a:lnTo>
                  <a:pt x="77045" y="673631"/>
                </a:lnTo>
                <a:lnTo>
                  <a:pt x="109433" y="707763"/>
                </a:lnTo>
                <a:lnTo>
                  <a:pt x="146892" y="740382"/>
                </a:lnTo>
                <a:lnTo>
                  <a:pt x="173736" y="760053"/>
                </a:lnTo>
                <a:lnTo>
                  <a:pt x="173736" y="484631"/>
                </a:lnTo>
                <a:lnTo>
                  <a:pt x="176410" y="451925"/>
                </a:lnTo>
                <a:lnTo>
                  <a:pt x="197182" y="388776"/>
                </a:lnTo>
                <a:lnTo>
                  <a:pt x="237136" y="329338"/>
                </a:lnTo>
                <a:lnTo>
                  <a:pt x="263788" y="301269"/>
                </a:lnTo>
                <a:lnTo>
                  <a:pt x="294613" y="274438"/>
                </a:lnTo>
                <a:lnTo>
                  <a:pt x="329403" y="248948"/>
                </a:lnTo>
                <a:lnTo>
                  <a:pt x="367951" y="224903"/>
                </a:lnTo>
                <a:lnTo>
                  <a:pt x="410051" y="202406"/>
                </a:lnTo>
                <a:lnTo>
                  <a:pt x="455493" y="181560"/>
                </a:lnTo>
                <a:lnTo>
                  <a:pt x="504072" y="162470"/>
                </a:lnTo>
                <a:lnTo>
                  <a:pt x="555578" y="145238"/>
                </a:lnTo>
                <a:lnTo>
                  <a:pt x="609806" y="129969"/>
                </a:lnTo>
                <a:lnTo>
                  <a:pt x="666547" y="116764"/>
                </a:lnTo>
                <a:lnTo>
                  <a:pt x="725594" y="105729"/>
                </a:lnTo>
                <a:lnTo>
                  <a:pt x="786740" y="96965"/>
                </a:lnTo>
                <a:lnTo>
                  <a:pt x="849777" y="90578"/>
                </a:lnTo>
                <a:lnTo>
                  <a:pt x="914497" y="86669"/>
                </a:lnTo>
                <a:lnTo>
                  <a:pt x="980694" y="85343"/>
                </a:lnTo>
                <a:lnTo>
                  <a:pt x="1046885" y="86669"/>
                </a:lnTo>
                <a:lnTo>
                  <a:pt x="1111589" y="90578"/>
                </a:lnTo>
                <a:lnTo>
                  <a:pt x="1174601" y="96965"/>
                </a:lnTo>
                <a:lnTo>
                  <a:pt x="1235714" y="105729"/>
                </a:lnTo>
                <a:lnTo>
                  <a:pt x="1294721" y="116764"/>
                </a:lnTo>
                <a:lnTo>
                  <a:pt x="1351416" y="129969"/>
                </a:lnTo>
                <a:lnTo>
                  <a:pt x="1405594" y="145238"/>
                </a:lnTo>
                <a:lnTo>
                  <a:pt x="1457047" y="162470"/>
                </a:lnTo>
                <a:lnTo>
                  <a:pt x="1505570" y="181560"/>
                </a:lnTo>
                <a:lnTo>
                  <a:pt x="1550955" y="202406"/>
                </a:lnTo>
                <a:lnTo>
                  <a:pt x="1592998" y="224903"/>
                </a:lnTo>
                <a:lnTo>
                  <a:pt x="1631490" y="248948"/>
                </a:lnTo>
                <a:lnTo>
                  <a:pt x="1666227" y="274438"/>
                </a:lnTo>
                <a:lnTo>
                  <a:pt x="1697002" y="301269"/>
                </a:lnTo>
                <a:lnTo>
                  <a:pt x="1723608" y="329338"/>
                </a:lnTo>
                <a:lnTo>
                  <a:pt x="1763489" y="388776"/>
                </a:lnTo>
                <a:lnTo>
                  <a:pt x="1784221" y="451925"/>
                </a:lnTo>
                <a:lnTo>
                  <a:pt x="1786889" y="484631"/>
                </a:lnTo>
                <a:lnTo>
                  <a:pt x="1786889" y="760084"/>
                </a:lnTo>
                <a:lnTo>
                  <a:pt x="1813766" y="740382"/>
                </a:lnTo>
                <a:lnTo>
                  <a:pt x="1851213" y="707763"/>
                </a:lnTo>
                <a:lnTo>
                  <a:pt x="1883592" y="673631"/>
                </a:lnTo>
                <a:lnTo>
                  <a:pt x="1910650" y="638110"/>
                </a:lnTo>
                <a:lnTo>
                  <a:pt x="1932136" y="601326"/>
                </a:lnTo>
                <a:lnTo>
                  <a:pt x="1947795" y="563401"/>
                </a:lnTo>
                <a:lnTo>
                  <a:pt x="1957376" y="524461"/>
                </a:lnTo>
                <a:lnTo>
                  <a:pt x="1960626" y="484631"/>
                </a:lnTo>
                <a:close/>
              </a:path>
              <a:path w="1960879" h="970280">
                <a:moveTo>
                  <a:pt x="1786889" y="760084"/>
                </a:moveTo>
                <a:lnTo>
                  <a:pt x="1786889" y="484631"/>
                </a:lnTo>
                <a:lnTo>
                  <a:pt x="1784221" y="517338"/>
                </a:lnTo>
                <a:lnTo>
                  <a:pt x="1776352" y="549325"/>
                </a:lnTo>
                <a:lnTo>
                  <a:pt x="1745839" y="610721"/>
                </a:lnTo>
                <a:lnTo>
                  <a:pt x="1697002" y="667994"/>
                </a:lnTo>
                <a:lnTo>
                  <a:pt x="1666227" y="694825"/>
                </a:lnTo>
                <a:lnTo>
                  <a:pt x="1631490" y="720315"/>
                </a:lnTo>
                <a:lnTo>
                  <a:pt x="1592998" y="744360"/>
                </a:lnTo>
                <a:lnTo>
                  <a:pt x="1550955" y="766857"/>
                </a:lnTo>
                <a:lnTo>
                  <a:pt x="1505570" y="787703"/>
                </a:lnTo>
                <a:lnTo>
                  <a:pt x="1457047" y="806793"/>
                </a:lnTo>
                <a:lnTo>
                  <a:pt x="1405594" y="824025"/>
                </a:lnTo>
                <a:lnTo>
                  <a:pt x="1351416" y="839294"/>
                </a:lnTo>
                <a:lnTo>
                  <a:pt x="1294721" y="852499"/>
                </a:lnTo>
                <a:lnTo>
                  <a:pt x="1235714" y="863534"/>
                </a:lnTo>
                <a:lnTo>
                  <a:pt x="1174601" y="872298"/>
                </a:lnTo>
                <a:lnTo>
                  <a:pt x="1111589" y="878685"/>
                </a:lnTo>
                <a:lnTo>
                  <a:pt x="1046885" y="882594"/>
                </a:lnTo>
                <a:lnTo>
                  <a:pt x="980694" y="883919"/>
                </a:lnTo>
                <a:lnTo>
                  <a:pt x="914497" y="882594"/>
                </a:lnTo>
                <a:lnTo>
                  <a:pt x="849777" y="878685"/>
                </a:lnTo>
                <a:lnTo>
                  <a:pt x="786740" y="872298"/>
                </a:lnTo>
                <a:lnTo>
                  <a:pt x="725594" y="863534"/>
                </a:lnTo>
                <a:lnTo>
                  <a:pt x="666547" y="852499"/>
                </a:lnTo>
                <a:lnTo>
                  <a:pt x="609806" y="839294"/>
                </a:lnTo>
                <a:lnTo>
                  <a:pt x="555578" y="824025"/>
                </a:lnTo>
                <a:lnTo>
                  <a:pt x="504072" y="806793"/>
                </a:lnTo>
                <a:lnTo>
                  <a:pt x="455493" y="787703"/>
                </a:lnTo>
                <a:lnTo>
                  <a:pt x="410051" y="766857"/>
                </a:lnTo>
                <a:lnTo>
                  <a:pt x="367951" y="744360"/>
                </a:lnTo>
                <a:lnTo>
                  <a:pt x="329403" y="720315"/>
                </a:lnTo>
                <a:lnTo>
                  <a:pt x="294613" y="694825"/>
                </a:lnTo>
                <a:lnTo>
                  <a:pt x="263788" y="667994"/>
                </a:lnTo>
                <a:lnTo>
                  <a:pt x="237136" y="639925"/>
                </a:lnTo>
                <a:lnTo>
                  <a:pt x="197182" y="580487"/>
                </a:lnTo>
                <a:lnTo>
                  <a:pt x="176410" y="517338"/>
                </a:lnTo>
                <a:lnTo>
                  <a:pt x="173736" y="484631"/>
                </a:lnTo>
                <a:lnTo>
                  <a:pt x="173736" y="760053"/>
                </a:lnTo>
                <a:lnTo>
                  <a:pt x="236017" y="800581"/>
                </a:lnTo>
                <a:lnTo>
                  <a:pt x="287178" y="827912"/>
                </a:lnTo>
                <a:lnTo>
                  <a:pt x="342403" y="853232"/>
                </a:lnTo>
                <a:lnTo>
                  <a:pt x="401439" y="876415"/>
                </a:lnTo>
                <a:lnTo>
                  <a:pt x="464035" y="897338"/>
                </a:lnTo>
                <a:lnTo>
                  <a:pt x="529938" y="915875"/>
                </a:lnTo>
                <a:lnTo>
                  <a:pt x="598896" y="931902"/>
                </a:lnTo>
                <a:lnTo>
                  <a:pt x="670657" y="945294"/>
                </a:lnTo>
                <a:lnTo>
                  <a:pt x="744969" y="955927"/>
                </a:lnTo>
                <a:lnTo>
                  <a:pt x="821581" y="963677"/>
                </a:lnTo>
                <a:lnTo>
                  <a:pt x="900240" y="968417"/>
                </a:lnTo>
                <a:lnTo>
                  <a:pt x="980694" y="970025"/>
                </a:lnTo>
                <a:lnTo>
                  <a:pt x="1061039" y="968417"/>
                </a:lnTo>
                <a:lnTo>
                  <a:pt x="1139599" y="963677"/>
                </a:lnTo>
                <a:lnTo>
                  <a:pt x="1216123" y="955927"/>
                </a:lnTo>
                <a:lnTo>
                  <a:pt x="1290358" y="945294"/>
                </a:lnTo>
                <a:lnTo>
                  <a:pt x="1362051" y="931902"/>
                </a:lnTo>
                <a:lnTo>
                  <a:pt x="1430949" y="915875"/>
                </a:lnTo>
                <a:lnTo>
                  <a:pt x="1496799" y="897338"/>
                </a:lnTo>
                <a:lnTo>
                  <a:pt x="1559350" y="876415"/>
                </a:lnTo>
                <a:lnTo>
                  <a:pt x="1618349" y="853232"/>
                </a:lnTo>
                <a:lnTo>
                  <a:pt x="1673542" y="827912"/>
                </a:lnTo>
                <a:lnTo>
                  <a:pt x="1724678" y="800581"/>
                </a:lnTo>
                <a:lnTo>
                  <a:pt x="1771503" y="771363"/>
                </a:lnTo>
                <a:lnTo>
                  <a:pt x="1786889" y="760084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604139" y="993647"/>
            <a:ext cx="1637030" cy="810895"/>
          </a:xfrm>
          <a:custGeom>
            <a:avLst/>
            <a:gdLst/>
            <a:ahLst/>
            <a:cxnLst/>
            <a:rect l="l" t="t" r="r" b="b"/>
            <a:pathLst>
              <a:path w="1637029" h="810894">
                <a:moveTo>
                  <a:pt x="1636776" y="405384"/>
                </a:moveTo>
                <a:lnTo>
                  <a:pt x="1626061" y="339594"/>
                </a:lnTo>
                <a:lnTo>
                  <a:pt x="1595042" y="277197"/>
                </a:lnTo>
                <a:lnTo>
                  <a:pt x="1545406" y="219024"/>
                </a:lnTo>
                <a:lnTo>
                  <a:pt x="1514134" y="191782"/>
                </a:lnTo>
                <a:lnTo>
                  <a:pt x="1478840" y="165908"/>
                </a:lnTo>
                <a:lnTo>
                  <a:pt x="1439736" y="141507"/>
                </a:lnTo>
                <a:lnTo>
                  <a:pt x="1397031" y="118681"/>
                </a:lnTo>
                <a:lnTo>
                  <a:pt x="1350938" y="97536"/>
                </a:lnTo>
                <a:lnTo>
                  <a:pt x="1301666" y="78175"/>
                </a:lnTo>
                <a:lnTo>
                  <a:pt x="1249427" y="60702"/>
                </a:lnTo>
                <a:lnTo>
                  <a:pt x="1194432" y="45221"/>
                </a:lnTo>
                <a:lnTo>
                  <a:pt x="1136892" y="31837"/>
                </a:lnTo>
                <a:lnTo>
                  <a:pt x="1077016" y="20653"/>
                </a:lnTo>
                <a:lnTo>
                  <a:pt x="1015018" y="11773"/>
                </a:lnTo>
                <a:lnTo>
                  <a:pt x="951106" y="5301"/>
                </a:lnTo>
                <a:lnTo>
                  <a:pt x="885492" y="1342"/>
                </a:lnTo>
                <a:lnTo>
                  <a:pt x="818388" y="0"/>
                </a:lnTo>
                <a:lnTo>
                  <a:pt x="751283" y="1342"/>
                </a:lnTo>
                <a:lnTo>
                  <a:pt x="685669" y="5301"/>
                </a:lnTo>
                <a:lnTo>
                  <a:pt x="621757" y="11773"/>
                </a:lnTo>
                <a:lnTo>
                  <a:pt x="559759" y="20653"/>
                </a:lnTo>
                <a:lnTo>
                  <a:pt x="499883" y="31837"/>
                </a:lnTo>
                <a:lnTo>
                  <a:pt x="442343" y="45221"/>
                </a:lnTo>
                <a:lnTo>
                  <a:pt x="387348" y="60702"/>
                </a:lnTo>
                <a:lnTo>
                  <a:pt x="335109" y="78175"/>
                </a:lnTo>
                <a:lnTo>
                  <a:pt x="285837" y="97536"/>
                </a:lnTo>
                <a:lnTo>
                  <a:pt x="239744" y="118681"/>
                </a:lnTo>
                <a:lnTo>
                  <a:pt x="197039" y="141507"/>
                </a:lnTo>
                <a:lnTo>
                  <a:pt x="157935" y="165908"/>
                </a:lnTo>
                <a:lnTo>
                  <a:pt x="122641" y="191782"/>
                </a:lnTo>
                <a:lnTo>
                  <a:pt x="91369" y="219024"/>
                </a:lnTo>
                <a:lnTo>
                  <a:pt x="64329" y="247530"/>
                </a:lnTo>
                <a:lnTo>
                  <a:pt x="23791" y="307919"/>
                </a:lnTo>
                <a:lnTo>
                  <a:pt x="2713" y="372117"/>
                </a:lnTo>
                <a:lnTo>
                  <a:pt x="0" y="405384"/>
                </a:lnTo>
                <a:lnTo>
                  <a:pt x="2713" y="438650"/>
                </a:lnTo>
                <a:lnTo>
                  <a:pt x="23791" y="502848"/>
                </a:lnTo>
                <a:lnTo>
                  <a:pt x="64329" y="563237"/>
                </a:lnTo>
                <a:lnTo>
                  <a:pt x="91369" y="591743"/>
                </a:lnTo>
                <a:lnTo>
                  <a:pt x="122641" y="618985"/>
                </a:lnTo>
                <a:lnTo>
                  <a:pt x="157935" y="644859"/>
                </a:lnTo>
                <a:lnTo>
                  <a:pt x="197039" y="669260"/>
                </a:lnTo>
                <a:lnTo>
                  <a:pt x="239744" y="692086"/>
                </a:lnTo>
                <a:lnTo>
                  <a:pt x="285837" y="713231"/>
                </a:lnTo>
                <a:lnTo>
                  <a:pt x="335109" y="732592"/>
                </a:lnTo>
                <a:lnTo>
                  <a:pt x="387348" y="750065"/>
                </a:lnTo>
                <a:lnTo>
                  <a:pt x="442343" y="765546"/>
                </a:lnTo>
                <a:lnTo>
                  <a:pt x="499883" y="778930"/>
                </a:lnTo>
                <a:lnTo>
                  <a:pt x="559759" y="790114"/>
                </a:lnTo>
                <a:lnTo>
                  <a:pt x="621757" y="798994"/>
                </a:lnTo>
                <a:lnTo>
                  <a:pt x="685669" y="805466"/>
                </a:lnTo>
                <a:lnTo>
                  <a:pt x="751283" y="809425"/>
                </a:lnTo>
                <a:lnTo>
                  <a:pt x="818388" y="810768"/>
                </a:lnTo>
                <a:lnTo>
                  <a:pt x="885492" y="809425"/>
                </a:lnTo>
                <a:lnTo>
                  <a:pt x="951106" y="805466"/>
                </a:lnTo>
                <a:lnTo>
                  <a:pt x="1015018" y="798994"/>
                </a:lnTo>
                <a:lnTo>
                  <a:pt x="1077016" y="790114"/>
                </a:lnTo>
                <a:lnTo>
                  <a:pt x="1136892" y="778930"/>
                </a:lnTo>
                <a:lnTo>
                  <a:pt x="1194432" y="765546"/>
                </a:lnTo>
                <a:lnTo>
                  <a:pt x="1249427" y="750065"/>
                </a:lnTo>
                <a:lnTo>
                  <a:pt x="1301666" y="732592"/>
                </a:lnTo>
                <a:lnTo>
                  <a:pt x="1350938" y="713231"/>
                </a:lnTo>
                <a:lnTo>
                  <a:pt x="1397031" y="692086"/>
                </a:lnTo>
                <a:lnTo>
                  <a:pt x="1439736" y="669260"/>
                </a:lnTo>
                <a:lnTo>
                  <a:pt x="1478840" y="644859"/>
                </a:lnTo>
                <a:lnTo>
                  <a:pt x="1514134" y="618985"/>
                </a:lnTo>
                <a:lnTo>
                  <a:pt x="1545406" y="591743"/>
                </a:lnTo>
                <a:lnTo>
                  <a:pt x="1572446" y="563237"/>
                </a:lnTo>
                <a:lnTo>
                  <a:pt x="1612984" y="502848"/>
                </a:lnTo>
                <a:lnTo>
                  <a:pt x="1634062" y="438650"/>
                </a:lnTo>
                <a:lnTo>
                  <a:pt x="1636776" y="405384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604139" y="993647"/>
            <a:ext cx="1637030" cy="810895"/>
          </a:xfrm>
          <a:custGeom>
            <a:avLst/>
            <a:gdLst/>
            <a:ahLst/>
            <a:cxnLst/>
            <a:rect l="l" t="t" r="r" b="b"/>
            <a:pathLst>
              <a:path w="1637029" h="810894">
                <a:moveTo>
                  <a:pt x="818388" y="0"/>
                </a:moveTo>
                <a:lnTo>
                  <a:pt x="751283" y="1342"/>
                </a:lnTo>
                <a:lnTo>
                  <a:pt x="685669" y="5301"/>
                </a:lnTo>
                <a:lnTo>
                  <a:pt x="621757" y="11773"/>
                </a:lnTo>
                <a:lnTo>
                  <a:pt x="559759" y="20653"/>
                </a:lnTo>
                <a:lnTo>
                  <a:pt x="499883" y="31837"/>
                </a:lnTo>
                <a:lnTo>
                  <a:pt x="442343" y="45221"/>
                </a:lnTo>
                <a:lnTo>
                  <a:pt x="387348" y="60702"/>
                </a:lnTo>
                <a:lnTo>
                  <a:pt x="335109" y="78175"/>
                </a:lnTo>
                <a:lnTo>
                  <a:pt x="285837" y="97536"/>
                </a:lnTo>
                <a:lnTo>
                  <a:pt x="239744" y="118681"/>
                </a:lnTo>
                <a:lnTo>
                  <a:pt x="197039" y="141507"/>
                </a:lnTo>
                <a:lnTo>
                  <a:pt x="157935" y="165908"/>
                </a:lnTo>
                <a:lnTo>
                  <a:pt x="122641" y="191782"/>
                </a:lnTo>
                <a:lnTo>
                  <a:pt x="91369" y="219024"/>
                </a:lnTo>
                <a:lnTo>
                  <a:pt x="64329" y="247530"/>
                </a:lnTo>
                <a:lnTo>
                  <a:pt x="23791" y="307919"/>
                </a:lnTo>
                <a:lnTo>
                  <a:pt x="2713" y="372117"/>
                </a:lnTo>
                <a:lnTo>
                  <a:pt x="0" y="405384"/>
                </a:lnTo>
                <a:lnTo>
                  <a:pt x="2713" y="438650"/>
                </a:lnTo>
                <a:lnTo>
                  <a:pt x="23791" y="502848"/>
                </a:lnTo>
                <a:lnTo>
                  <a:pt x="64329" y="563237"/>
                </a:lnTo>
                <a:lnTo>
                  <a:pt x="91369" y="591743"/>
                </a:lnTo>
                <a:lnTo>
                  <a:pt x="122641" y="618985"/>
                </a:lnTo>
                <a:lnTo>
                  <a:pt x="157935" y="644859"/>
                </a:lnTo>
                <a:lnTo>
                  <a:pt x="197039" y="669260"/>
                </a:lnTo>
                <a:lnTo>
                  <a:pt x="239744" y="692086"/>
                </a:lnTo>
                <a:lnTo>
                  <a:pt x="285837" y="713231"/>
                </a:lnTo>
                <a:lnTo>
                  <a:pt x="335109" y="732592"/>
                </a:lnTo>
                <a:lnTo>
                  <a:pt x="387348" y="750065"/>
                </a:lnTo>
                <a:lnTo>
                  <a:pt x="442343" y="765546"/>
                </a:lnTo>
                <a:lnTo>
                  <a:pt x="499883" y="778930"/>
                </a:lnTo>
                <a:lnTo>
                  <a:pt x="559759" y="790114"/>
                </a:lnTo>
                <a:lnTo>
                  <a:pt x="621757" y="798994"/>
                </a:lnTo>
                <a:lnTo>
                  <a:pt x="685669" y="805466"/>
                </a:lnTo>
                <a:lnTo>
                  <a:pt x="751283" y="809425"/>
                </a:lnTo>
                <a:lnTo>
                  <a:pt x="818388" y="810768"/>
                </a:lnTo>
                <a:lnTo>
                  <a:pt x="885492" y="809425"/>
                </a:lnTo>
                <a:lnTo>
                  <a:pt x="951106" y="805466"/>
                </a:lnTo>
                <a:lnTo>
                  <a:pt x="1015018" y="798994"/>
                </a:lnTo>
                <a:lnTo>
                  <a:pt x="1077016" y="790114"/>
                </a:lnTo>
                <a:lnTo>
                  <a:pt x="1136892" y="778930"/>
                </a:lnTo>
                <a:lnTo>
                  <a:pt x="1194432" y="765546"/>
                </a:lnTo>
                <a:lnTo>
                  <a:pt x="1249427" y="750065"/>
                </a:lnTo>
                <a:lnTo>
                  <a:pt x="1301666" y="732592"/>
                </a:lnTo>
                <a:lnTo>
                  <a:pt x="1350938" y="713231"/>
                </a:lnTo>
                <a:lnTo>
                  <a:pt x="1397031" y="692086"/>
                </a:lnTo>
                <a:lnTo>
                  <a:pt x="1439736" y="669260"/>
                </a:lnTo>
                <a:lnTo>
                  <a:pt x="1478840" y="644859"/>
                </a:lnTo>
                <a:lnTo>
                  <a:pt x="1514134" y="618985"/>
                </a:lnTo>
                <a:lnTo>
                  <a:pt x="1545406" y="591743"/>
                </a:lnTo>
                <a:lnTo>
                  <a:pt x="1572446" y="563237"/>
                </a:lnTo>
                <a:lnTo>
                  <a:pt x="1612984" y="502848"/>
                </a:lnTo>
                <a:lnTo>
                  <a:pt x="1634062" y="438650"/>
                </a:lnTo>
                <a:lnTo>
                  <a:pt x="1636776" y="405384"/>
                </a:lnTo>
                <a:lnTo>
                  <a:pt x="1634062" y="372117"/>
                </a:lnTo>
                <a:lnTo>
                  <a:pt x="1612984" y="307919"/>
                </a:lnTo>
                <a:lnTo>
                  <a:pt x="1572446" y="247530"/>
                </a:lnTo>
                <a:lnTo>
                  <a:pt x="1545406" y="219024"/>
                </a:lnTo>
                <a:lnTo>
                  <a:pt x="1514134" y="191782"/>
                </a:lnTo>
                <a:lnTo>
                  <a:pt x="1478840" y="165908"/>
                </a:lnTo>
                <a:lnTo>
                  <a:pt x="1439736" y="141507"/>
                </a:lnTo>
                <a:lnTo>
                  <a:pt x="1397031" y="118681"/>
                </a:lnTo>
                <a:lnTo>
                  <a:pt x="1350938" y="97536"/>
                </a:lnTo>
                <a:lnTo>
                  <a:pt x="1301666" y="78175"/>
                </a:lnTo>
                <a:lnTo>
                  <a:pt x="1249427" y="60702"/>
                </a:lnTo>
                <a:lnTo>
                  <a:pt x="1194432" y="45221"/>
                </a:lnTo>
                <a:lnTo>
                  <a:pt x="1136892" y="31837"/>
                </a:lnTo>
                <a:lnTo>
                  <a:pt x="1077016" y="20653"/>
                </a:lnTo>
                <a:lnTo>
                  <a:pt x="1015018" y="11773"/>
                </a:lnTo>
                <a:lnTo>
                  <a:pt x="951106" y="5301"/>
                </a:lnTo>
                <a:lnTo>
                  <a:pt x="885492" y="1342"/>
                </a:lnTo>
                <a:lnTo>
                  <a:pt x="818388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98112" y="1153880"/>
            <a:ext cx="144843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这里才开始构造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93369" y="1396720"/>
            <a:ext cx="12573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的字符串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894454" y="899160"/>
            <a:ext cx="2891790" cy="552450"/>
          </a:xfrm>
          <a:custGeom>
            <a:avLst/>
            <a:gdLst/>
            <a:ahLst/>
            <a:cxnLst/>
            <a:rect l="l" t="t" r="r" b="b"/>
            <a:pathLst>
              <a:path w="2891790" h="552450">
                <a:moveTo>
                  <a:pt x="2891789" y="168402"/>
                </a:moveTo>
                <a:lnTo>
                  <a:pt x="2891789" y="165354"/>
                </a:lnTo>
                <a:lnTo>
                  <a:pt x="2888741" y="163068"/>
                </a:lnTo>
                <a:lnTo>
                  <a:pt x="2861310" y="154686"/>
                </a:lnTo>
                <a:lnTo>
                  <a:pt x="2857499" y="155448"/>
                </a:lnTo>
                <a:lnTo>
                  <a:pt x="2855213" y="157734"/>
                </a:lnTo>
                <a:lnTo>
                  <a:pt x="2855975" y="161544"/>
                </a:lnTo>
                <a:lnTo>
                  <a:pt x="2859023" y="163830"/>
                </a:lnTo>
                <a:lnTo>
                  <a:pt x="2886455" y="172212"/>
                </a:lnTo>
                <a:lnTo>
                  <a:pt x="2889504" y="171450"/>
                </a:lnTo>
                <a:lnTo>
                  <a:pt x="2891789" y="168402"/>
                </a:lnTo>
                <a:close/>
              </a:path>
              <a:path w="2891790" h="552450">
                <a:moveTo>
                  <a:pt x="2827781" y="150114"/>
                </a:moveTo>
                <a:lnTo>
                  <a:pt x="2827781" y="146304"/>
                </a:lnTo>
                <a:lnTo>
                  <a:pt x="2824733" y="144018"/>
                </a:lnTo>
                <a:lnTo>
                  <a:pt x="2797301" y="136398"/>
                </a:lnTo>
                <a:lnTo>
                  <a:pt x="2793491" y="136398"/>
                </a:lnTo>
                <a:lnTo>
                  <a:pt x="2791205" y="139446"/>
                </a:lnTo>
                <a:lnTo>
                  <a:pt x="2791967" y="143256"/>
                </a:lnTo>
                <a:lnTo>
                  <a:pt x="2795016" y="145542"/>
                </a:lnTo>
                <a:lnTo>
                  <a:pt x="2822447" y="153162"/>
                </a:lnTo>
                <a:lnTo>
                  <a:pt x="2825495" y="153162"/>
                </a:lnTo>
                <a:lnTo>
                  <a:pt x="2827781" y="150114"/>
                </a:lnTo>
                <a:close/>
              </a:path>
              <a:path w="2891790" h="552450">
                <a:moveTo>
                  <a:pt x="2763773" y="131826"/>
                </a:moveTo>
                <a:lnTo>
                  <a:pt x="2763773" y="128016"/>
                </a:lnTo>
                <a:lnTo>
                  <a:pt x="2760725" y="125730"/>
                </a:lnTo>
                <a:lnTo>
                  <a:pt x="2756154" y="124206"/>
                </a:lnTo>
                <a:lnTo>
                  <a:pt x="2733293" y="118110"/>
                </a:lnTo>
                <a:lnTo>
                  <a:pt x="2729483" y="118110"/>
                </a:lnTo>
                <a:lnTo>
                  <a:pt x="2727197" y="121158"/>
                </a:lnTo>
                <a:lnTo>
                  <a:pt x="2727960" y="124968"/>
                </a:lnTo>
                <a:lnTo>
                  <a:pt x="2731007" y="127254"/>
                </a:lnTo>
                <a:lnTo>
                  <a:pt x="2753867" y="133350"/>
                </a:lnTo>
                <a:lnTo>
                  <a:pt x="2758439" y="134874"/>
                </a:lnTo>
                <a:lnTo>
                  <a:pt x="2761487" y="134112"/>
                </a:lnTo>
                <a:lnTo>
                  <a:pt x="2763773" y="131826"/>
                </a:lnTo>
                <a:close/>
              </a:path>
              <a:path w="2891790" h="552450">
                <a:moveTo>
                  <a:pt x="2699766" y="113538"/>
                </a:moveTo>
                <a:lnTo>
                  <a:pt x="2699004" y="109728"/>
                </a:lnTo>
                <a:lnTo>
                  <a:pt x="2696717" y="107442"/>
                </a:lnTo>
                <a:lnTo>
                  <a:pt x="2689860" y="105918"/>
                </a:lnTo>
                <a:lnTo>
                  <a:pt x="2668523" y="100584"/>
                </a:lnTo>
                <a:lnTo>
                  <a:pt x="2665475" y="100584"/>
                </a:lnTo>
                <a:lnTo>
                  <a:pt x="2663190" y="103632"/>
                </a:lnTo>
                <a:lnTo>
                  <a:pt x="2663190" y="107442"/>
                </a:lnTo>
                <a:lnTo>
                  <a:pt x="2666237" y="109728"/>
                </a:lnTo>
                <a:lnTo>
                  <a:pt x="2693669" y="116586"/>
                </a:lnTo>
                <a:lnTo>
                  <a:pt x="2697479" y="116586"/>
                </a:lnTo>
                <a:lnTo>
                  <a:pt x="2699766" y="113538"/>
                </a:lnTo>
                <a:close/>
              </a:path>
              <a:path w="2891790" h="552450">
                <a:moveTo>
                  <a:pt x="2635757" y="96012"/>
                </a:moveTo>
                <a:lnTo>
                  <a:pt x="2634995" y="92964"/>
                </a:lnTo>
                <a:lnTo>
                  <a:pt x="2631947" y="90678"/>
                </a:lnTo>
                <a:lnTo>
                  <a:pt x="2622804" y="87630"/>
                </a:lnTo>
                <a:lnTo>
                  <a:pt x="2604516" y="83058"/>
                </a:lnTo>
                <a:lnTo>
                  <a:pt x="2600705" y="83820"/>
                </a:lnTo>
                <a:lnTo>
                  <a:pt x="2598419" y="86868"/>
                </a:lnTo>
                <a:lnTo>
                  <a:pt x="2599181" y="90678"/>
                </a:lnTo>
                <a:lnTo>
                  <a:pt x="2602229" y="92964"/>
                </a:lnTo>
                <a:lnTo>
                  <a:pt x="2629661" y="99822"/>
                </a:lnTo>
                <a:lnTo>
                  <a:pt x="2633471" y="99060"/>
                </a:lnTo>
                <a:lnTo>
                  <a:pt x="2635757" y="96012"/>
                </a:lnTo>
                <a:close/>
              </a:path>
              <a:path w="2891790" h="552450">
                <a:moveTo>
                  <a:pt x="2570987" y="80010"/>
                </a:moveTo>
                <a:lnTo>
                  <a:pt x="2570225" y="76200"/>
                </a:lnTo>
                <a:lnTo>
                  <a:pt x="2567178" y="73914"/>
                </a:lnTo>
                <a:lnTo>
                  <a:pt x="2554985" y="70866"/>
                </a:lnTo>
                <a:lnTo>
                  <a:pt x="2539745" y="67818"/>
                </a:lnTo>
                <a:lnTo>
                  <a:pt x="2535935" y="68580"/>
                </a:lnTo>
                <a:lnTo>
                  <a:pt x="2533649" y="70866"/>
                </a:lnTo>
                <a:lnTo>
                  <a:pt x="2534411" y="74676"/>
                </a:lnTo>
                <a:lnTo>
                  <a:pt x="2537460" y="76962"/>
                </a:lnTo>
                <a:lnTo>
                  <a:pt x="2552699" y="80010"/>
                </a:lnTo>
                <a:lnTo>
                  <a:pt x="2564891" y="83058"/>
                </a:lnTo>
                <a:lnTo>
                  <a:pt x="2568701" y="83058"/>
                </a:lnTo>
                <a:lnTo>
                  <a:pt x="2570987" y="80010"/>
                </a:lnTo>
                <a:close/>
              </a:path>
              <a:path w="2891790" h="552450">
                <a:moveTo>
                  <a:pt x="2505455" y="64770"/>
                </a:moveTo>
                <a:lnTo>
                  <a:pt x="2505455" y="60960"/>
                </a:lnTo>
                <a:lnTo>
                  <a:pt x="2502407" y="59436"/>
                </a:lnTo>
                <a:lnTo>
                  <a:pt x="2485643" y="55626"/>
                </a:lnTo>
                <a:lnTo>
                  <a:pt x="2474213" y="53340"/>
                </a:lnTo>
                <a:lnTo>
                  <a:pt x="2470404" y="54102"/>
                </a:lnTo>
                <a:lnTo>
                  <a:pt x="2468879" y="56388"/>
                </a:lnTo>
                <a:lnTo>
                  <a:pt x="2469641" y="60198"/>
                </a:lnTo>
                <a:lnTo>
                  <a:pt x="2472690" y="62484"/>
                </a:lnTo>
                <a:lnTo>
                  <a:pt x="2483357" y="64770"/>
                </a:lnTo>
                <a:lnTo>
                  <a:pt x="2500121" y="68580"/>
                </a:lnTo>
                <a:lnTo>
                  <a:pt x="2503931" y="67818"/>
                </a:lnTo>
                <a:lnTo>
                  <a:pt x="2505455" y="64770"/>
                </a:lnTo>
                <a:close/>
              </a:path>
              <a:path w="2891790" h="552450">
                <a:moveTo>
                  <a:pt x="2440685" y="51054"/>
                </a:moveTo>
                <a:lnTo>
                  <a:pt x="2439923" y="47244"/>
                </a:lnTo>
                <a:lnTo>
                  <a:pt x="2436875" y="45720"/>
                </a:lnTo>
                <a:lnTo>
                  <a:pt x="2415540" y="41148"/>
                </a:lnTo>
                <a:lnTo>
                  <a:pt x="2408681" y="39624"/>
                </a:lnTo>
                <a:lnTo>
                  <a:pt x="2404871" y="40386"/>
                </a:lnTo>
                <a:lnTo>
                  <a:pt x="2403347" y="43434"/>
                </a:lnTo>
                <a:lnTo>
                  <a:pt x="2404110" y="47244"/>
                </a:lnTo>
                <a:lnTo>
                  <a:pt x="2407157" y="49530"/>
                </a:lnTo>
                <a:lnTo>
                  <a:pt x="2414016" y="50292"/>
                </a:lnTo>
                <a:lnTo>
                  <a:pt x="2435351" y="54864"/>
                </a:lnTo>
                <a:lnTo>
                  <a:pt x="2438399" y="54102"/>
                </a:lnTo>
                <a:lnTo>
                  <a:pt x="2440685" y="51054"/>
                </a:lnTo>
                <a:close/>
              </a:path>
              <a:path w="2891790" h="552450">
                <a:moveTo>
                  <a:pt x="2375154" y="38862"/>
                </a:moveTo>
                <a:lnTo>
                  <a:pt x="2374391" y="35052"/>
                </a:lnTo>
                <a:lnTo>
                  <a:pt x="2371343" y="33528"/>
                </a:lnTo>
                <a:lnTo>
                  <a:pt x="2344673" y="28194"/>
                </a:lnTo>
                <a:lnTo>
                  <a:pt x="2343149" y="28194"/>
                </a:lnTo>
                <a:lnTo>
                  <a:pt x="2339340" y="28956"/>
                </a:lnTo>
                <a:lnTo>
                  <a:pt x="2337816" y="32004"/>
                </a:lnTo>
                <a:lnTo>
                  <a:pt x="2338578" y="35814"/>
                </a:lnTo>
                <a:lnTo>
                  <a:pt x="2341625" y="38100"/>
                </a:lnTo>
                <a:lnTo>
                  <a:pt x="2343149" y="38227"/>
                </a:lnTo>
                <a:lnTo>
                  <a:pt x="2369819" y="42672"/>
                </a:lnTo>
                <a:lnTo>
                  <a:pt x="2372867" y="41910"/>
                </a:lnTo>
                <a:lnTo>
                  <a:pt x="2375154" y="38862"/>
                </a:lnTo>
                <a:close/>
              </a:path>
              <a:path w="2891790" h="552450">
                <a:moveTo>
                  <a:pt x="2308860" y="28194"/>
                </a:moveTo>
                <a:lnTo>
                  <a:pt x="2308097" y="24384"/>
                </a:lnTo>
                <a:lnTo>
                  <a:pt x="2305049" y="22860"/>
                </a:lnTo>
                <a:lnTo>
                  <a:pt x="2276855" y="19050"/>
                </a:lnTo>
                <a:lnTo>
                  <a:pt x="2273807" y="19812"/>
                </a:lnTo>
                <a:lnTo>
                  <a:pt x="2271521" y="22860"/>
                </a:lnTo>
                <a:lnTo>
                  <a:pt x="2272283" y="26670"/>
                </a:lnTo>
                <a:lnTo>
                  <a:pt x="2275331" y="28194"/>
                </a:lnTo>
                <a:lnTo>
                  <a:pt x="2303525" y="32004"/>
                </a:lnTo>
                <a:lnTo>
                  <a:pt x="2307335" y="31242"/>
                </a:lnTo>
                <a:lnTo>
                  <a:pt x="2308860" y="28194"/>
                </a:lnTo>
                <a:close/>
              </a:path>
              <a:path w="2891790" h="552450">
                <a:moveTo>
                  <a:pt x="2243328" y="19812"/>
                </a:moveTo>
                <a:lnTo>
                  <a:pt x="2241804" y="16002"/>
                </a:lnTo>
                <a:lnTo>
                  <a:pt x="2238755" y="14478"/>
                </a:lnTo>
                <a:lnTo>
                  <a:pt x="2210561" y="10668"/>
                </a:lnTo>
                <a:lnTo>
                  <a:pt x="2206751" y="12192"/>
                </a:lnTo>
                <a:lnTo>
                  <a:pt x="2205228" y="15240"/>
                </a:lnTo>
                <a:lnTo>
                  <a:pt x="2205990" y="19050"/>
                </a:lnTo>
                <a:lnTo>
                  <a:pt x="2209799" y="20574"/>
                </a:lnTo>
                <a:lnTo>
                  <a:pt x="2237993" y="23622"/>
                </a:lnTo>
                <a:lnTo>
                  <a:pt x="2241804" y="22860"/>
                </a:lnTo>
                <a:lnTo>
                  <a:pt x="2243328" y="19812"/>
                </a:lnTo>
                <a:close/>
              </a:path>
              <a:path w="2891790" h="552450">
                <a:moveTo>
                  <a:pt x="2177033" y="12954"/>
                </a:moveTo>
                <a:lnTo>
                  <a:pt x="2175510" y="9144"/>
                </a:lnTo>
                <a:lnTo>
                  <a:pt x="2172461" y="7620"/>
                </a:lnTo>
                <a:lnTo>
                  <a:pt x="2144267" y="5334"/>
                </a:lnTo>
                <a:lnTo>
                  <a:pt x="2140457" y="6096"/>
                </a:lnTo>
                <a:lnTo>
                  <a:pt x="2138933" y="9906"/>
                </a:lnTo>
                <a:lnTo>
                  <a:pt x="2139695" y="12954"/>
                </a:lnTo>
                <a:lnTo>
                  <a:pt x="2143505" y="14478"/>
                </a:lnTo>
                <a:lnTo>
                  <a:pt x="2171699" y="16764"/>
                </a:lnTo>
                <a:lnTo>
                  <a:pt x="2175510" y="16002"/>
                </a:lnTo>
                <a:lnTo>
                  <a:pt x="2177033" y="12954"/>
                </a:lnTo>
                <a:close/>
              </a:path>
              <a:path w="2891790" h="552450">
                <a:moveTo>
                  <a:pt x="2109978" y="7620"/>
                </a:moveTo>
                <a:lnTo>
                  <a:pt x="2109216" y="4572"/>
                </a:lnTo>
                <a:lnTo>
                  <a:pt x="2105405" y="3048"/>
                </a:lnTo>
                <a:lnTo>
                  <a:pt x="2077211" y="1524"/>
                </a:lnTo>
                <a:lnTo>
                  <a:pt x="2074163" y="3048"/>
                </a:lnTo>
                <a:lnTo>
                  <a:pt x="2072639" y="6096"/>
                </a:lnTo>
                <a:lnTo>
                  <a:pt x="2073402" y="9906"/>
                </a:lnTo>
                <a:lnTo>
                  <a:pt x="2076449" y="11430"/>
                </a:lnTo>
                <a:lnTo>
                  <a:pt x="2105405" y="12192"/>
                </a:lnTo>
                <a:lnTo>
                  <a:pt x="2108454" y="11430"/>
                </a:lnTo>
                <a:lnTo>
                  <a:pt x="2109978" y="7620"/>
                </a:lnTo>
                <a:close/>
              </a:path>
              <a:path w="2891790" h="552450">
                <a:moveTo>
                  <a:pt x="2043683" y="4572"/>
                </a:moveTo>
                <a:lnTo>
                  <a:pt x="2042159" y="1524"/>
                </a:lnTo>
                <a:lnTo>
                  <a:pt x="2039111" y="0"/>
                </a:lnTo>
                <a:lnTo>
                  <a:pt x="2010155" y="0"/>
                </a:lnTo>
                <a:lnTo>
                  <a:pt x="2007107" y="762"/>
                </a:lnTo>
                <a:lnTo>
                  <a:pt x="2005583" y="4572"/>
                </a:lnTo>
                <a:lnTo>
                  <a:pt x="2007107" y="7620"/>
                </a:lnTo>
                <a:lnTo>
                  <a:pt x="2010155" y="9144"/>
                </a:lnTo>
                <a:lnTo>
                  <a:pt x="2039111" y="9906"/>
                </a:lnTo>
                <a:lnTo>
                  <a:pt x="2042159" y="8382"/>
                </a:lnTo>
                <a:lnTo>
                  <a:pt x="2043683" y="4572"/>
                </a:lnTo>
                <a:close/>
              </a:path>
              <a:path w="2891790" h="552450">
                <a:moveTo>
                  <a:pt x="1977389" y="4572"/>
                </a:moveTo>
                <a:lnTo>
                  <a:pt x="1975865" y="762"/>
                </a:lnTo>
                <a:lnTo>
                  <a:pt x="1972055" y="0"/>
                </a:lnTo>
                <a:lnTo>
                  <a:pt x="1943861" y="0"/>
                </a:lnTo>
                <a:lnTo>
                  <a:pt x="1940052" y="1524"/>
                </a:lnTo>
                <a:lnTo>
                  <a:pt x="1939289" y="4572"/>
                </a:lnTo>
                <a:lnTo>
                  <a:pt x="1940814" y="8382"/>
                </a:lnTo>
                <a:lnTo>
                  <a:pt x="1943861" y="9906"/>
                </a:lnTo>
                <a:lnTo>
                  <a:pt x="1960625" y="9144"/>
                </a:lnTo>
                <a:lnTo>
                  <a:pt x="1972055" y="9144"/>
                </a:lnTo>
                <a:lnTo>
                  <a:pt x="1975865" y="7620"/>
                </a:lnTo>
                <a:lnTo>
                  <a:pt x="1977389" y="4572"/>
                </a:lnTo>
                <a:close/>
              </a:path>
              <a:path w="2891790" h="552450">
                <a:moveTo>
                  <a:pt x="1910333" y="6096"/>
                </a:moveTo>
                <a:lnTo>
                  <a:pt x="1908809" y="2286"/>
                </a:lnTo>
                <a:lnTo>
                  <a:pt x="1905761" y="1524"/>
                </a:lnTo>
                <a:lnTo>
                  <a:pt x="1878329" y="2265"/>
                </a:lnTo>
                <a:lnTo>
                  <a:pt x="1876805" y="2286"/>
                </a:lnTo>
                <a:lnTo>
                  <a:pt x="1873757" y="3810"/>
                </a:lnTo>
                <a:lnTo>
                  <a:pt x="1872233" y="7620"/>
                </a:lnTo>
                <a:lnTo>
                  <a:pt x="1873757" y="10668"/>
                </a:lnTo>
                <a:lnTo>
                  <a:pt x="1877567" y="12192"/>
                </a:lnTo>
                <a:lnTo>
                  <a:pt x="1878329" y="12192"/>
                </a:lnTo>
                <a:lnTo>
                  <a:pt x="1905761" y="10668"/>
                </a:lnTo>
                <a:lnTo>
                  <a:pt x="1908809" y="9144"/>
                </a:lnTo>
                <a:lnTo>
                  <a:pt x="1910333" y="6096"/>
                </a:lnTo>
                <a:close/>
              </a:path>
              <a:path w="2891790" h="552450">
                <a:moveTo>
                  <a:pt x="1844039" y="9144"/>
                </a:moveTo>
                <a:lnTo>
                  <a:pt x="1842515" y="6096"/>
                </a:lnTo>
                <a:lnTo>
                  <a:pt x="1838705" y="4572"/>
                </a:lnTo>
                <a:lnTo>
                  <a:pt x="1834895" y="5334"/>
                </a:lnTo>
                <a:lnTo>
                  <a:pt x="1810511" y="6858"/>
                </a:lnTo>
                <a:lnTo>
                  <a:pt x="1806702" y="8382"/>
                </a:lnTo>
                <a:lnTo>
                  <a:pt x="1805939" y="12192"/>
                </a:lnTo>
                <a:lnTo>
                  <a:pt x="1807464" y="15240"/>
                </a:lnTo>
                <a:lnTo>
                  <a:pt x="1811273" y="16764"/>
                </a:lnTo>
                <a:lnTo>
                  <a:pt x="1834895" y="14549"/>
                </a:lnTo>
                <a:lnTo>
                  <a:pt x="1839467" y="14478"/>
                </a:lnTo>
                <a:lnTo>
                  <a:pt x="1842515" y="12954"/>
                </a:lnTo>
                <a:lnTo>
                  <a:pt x="1844039" y="9144"/>
                </a:lnTo>
                <a:close/>
              </a:path>
              <a:path w="2891790" h="552450">
                <a:moveTo>
                  <a:pt x="1777745" y="14478"/>
                </a:moveTo>
                <a:lnTo>
                  <a:pt x="1775459" y="11430"/>
                </a:lnTo>
                <a:lnTo>
                  <a:pt x="1772411" y="10668"/>
                </a:lnTo>
                <a:lnTo>
                  <a:pt x="1748027" y="12884"/>
                </a:lnTo>
                <a:lnTo>
                  <a:pt x="1743455" y="12954"/>
                </a:lnTo>
                <a:lnTo>
                  <a:pt x="1740407" y="15240"/>
                </a:lnTo>
                <a:lnTo>
                  <a:pt x="1739645" y="18288"/>
                </a:lnTo>
                <a:lnTo>
                  <a:pt x="1741169" y="22098"/>
                </a:lnTo>
                <a:lnTo>
                  <a:pt x="1744979" y="22860"/>
                </a:lnTo>
                <a:lnTo>
                  <a:pt x="1748027" y="22098"/>
                </a:lnTo>
                <a:lnTo>
                  <a:pt x="1773173" y="19812"/>
                </a:lnTo>
                <a:lnTo>
                  <a:pt x="1776221" y="18288"/>
                </a:lnTo>
                <a:lnTo>
                  <a:pt x="1777745" y="14478"/>
                </a:lnTo>
                <a:close/>
              </a:path>
              <a:path w="2891790" h="552450">
                <a:moveTo>
                  <a:pt x="1711452" y="22098"/>
                </a:moveTo>
                <a:lnTo>
                  <a:pt x="1709165" y="19050"/>
                </a:lnTo>
                <a:lnTo>
                  <a:pt x="1706117" y="17526"/>
                </a:lnTo>
                <a:lnTo>
                  <a:pt x="1702307" y="18288"/>
                </a:lnTo>
                <a:lnTo>
                  <a:pt x="1677161" y="21336"/>
                </a:lnTo>
                <a:lnTo>
                  <a:pt x="1674114" y="23622"/>
                </a:lnTo>
                <a:lnTo>
                  <a:pt x="1673352" y="27432"/>
                </a:lnTo>
                <a:lnTo>
                  <a:pt x="1674875" y="30480"/>
                </a:lnTo>
                <a:lnTo>
                  <a:pt x="1678685" y="31242"/>
                </a:lnTo>
                <a:lnTo>
                  <a:pt x="1703831" y="27432"/>
                </a:lnTo>
                <a:lnTo>
                  <a:pt x="1706879" y="27432"/>
                </a:lnTo>
                <a:lnTo>
                  <a:pt x="1709927" y="25908"/>
                </a:lnTo>
                <a:lnTo>
                  <a:pt x="1711452" y="22098"/>
                </a:lnTo>
                <a:close/>
              </a:path>
              <a:path w="2891790" h="552450">
                <a:moveTo>
                  <a:pt x="1645157" y="31242"/>
                </a:moveTo>
                <a:lnTo>
                  <a:pt x="1642871" y="28194"/>
                </a:lnTo>
                <a:lnTo>
                  <a:pt x="1639823" y="27432"/>
                </a:lnTo>
                <a:lnTo>
                  <a:pt x="1611629" y="32004"/>
                </a:lnTo>
                <a:lnTo>
                  <a:pt x="1608581" y="33528"/>
                </a:lnTo>
                <a:lnTo>
                  <a:pt x="1607057" y="37338"/>
                </a:lnTo>
                <a:lnTo>
                  <a:pt x="1609343" y="40386"/>
                </a:lnTo>
                <a:lnTo>
                  <a:pt x="1613153" y="41148"/>
                </a:lnTo>
                <a:lnTo>
                  <a:pt x="1641347" y="36576"/>
                </a:lnTo>
                <a:lnTo>
                  <a:pt x="1644395" y="35052"/>
                </a:lnTo>
                <a:lnTo>
                  <a:pt x="1645157" y="31242"/>
                </a:lnTo>
                <a:close/>
              </a:path>
              <a:path w="2891790" h="552450">
                <a:moveTo>
                  <a:pt x="1579625" y="41910"/>
                </a:moveTo>
                <a:lnTo>
                  <a:pt x="1577339" y="38862"/>
                </a:lnTo>
                <a:lnTo>
                  <a:pt x="1573529" y="38100"/>
                </a:lnTo>
                <a:lnTo>
                  <a:pt x="1563623" y="39624"/>
                </a:lnTo>
                <a:lnTo>
                  <a:pt x="1545335" y="43434"/>
                </a:lnTo>
                <a:lnTo>
                  <a:pt x="1542287" y="45720"/>
                </a:lnTo>
                <a:lnTo>
                  <a:pt x="1541525" y="48768"/>
                </a:lnTo>
                <a:lnTo>
                  <a:pt x="1543811" y="51816"/>
                </a:lnTo>
                <a:lnTo>
                  <a:pt x="1547621" y="52578"/>
                </a:lnTo>
                <a:lnTo>
                  <a:pt x="1565147" y="49530"/>
                </a:lnTo>
                <a:lnTo>
                  <a:pt x="1575053" y="47244"/>
                </a:lnTo>
                <a:lnTo>
                  <a:pt x="1578863" y="45720"/>
                </a:lnTo>
                <a:lnTo>
                  <a:pt x="1579625" y="41910"/>
                </a:lnTo>
                <a:close/>
              </a:path>
              <a:path w="2891790" h="552450">
                <a:moveTo>
                  <a:pt x="1514093" y="54102"/>
                </a:moveTo>
                <a:lnTo>
                  <a:pt x="1511807" y="51054"/>
                </a:lnTo>
                <a:lnTo>
                  <a:pt x="1507997" y="50292"/>
                </a:lnTo>
                <a:lnTo>
                  <a:pt x="1479803" y="56388"/>
                </a:lnTo>
                <a:lnTo>
                  <a:pt x="1477517" y="58674"/>
                </a:lnTo>
                <a:lnTo>
                  <a:pt x="1476755" y="61722"/>
                </a:lnTo>
                <a:lnTo>
                  <a:pt x="1478279" y="64770"/>
                </a:lnTo>
                <a:lnTo>
                  <a:pt x="1482089" y="65532"/>
                </a:lnTo>
                <a:lnTo>
                  <a:pt x="1510283" y="60198"/>
                </a:lnTo>
                <a:lnTo>
                  <a:pt x="1513331" y="57912"/>
                </a:lnTo>
                <a:lnTo>
                  <a:pt x="1514093" y="54102"/>
                </a:lnTo>
                <a:close/>
              </a:path>
              <a:path w="2891790" h="552450">
                <a:moveTo>
                  <a:pt x="1448561" y="67818"/>
                </a:moveTo>
                <a:lnTo>
                  <a:pt x="1446275" y="64770"/>
                </a:lnTo>
                <a:lnTo>
                  <a:pt x="1442465" y="64008"/>
                </a:lnTo>
                <a:lnTo>
                  <a:pt x="1418843" y="69342"/>
                </a:lnTo>
                <a:lnTo>
                  <a:pt x="1415033" y="70866"/>
                </a:lnTo>
                <a:lnTo>
                  <a:pt x="1411985" y="72390"/>
                </a:lnTo>
                <a:lnTo>
                  <a:pt x="1411223" y="76200"/>
                </a:lnTo>
                <a:lnTo>
                  <a:pt x="1413509" y="79248"/>
                </a:lnTo>
                <a:lnTo>
                  <a:pt x="1417319" y="80010"/>
                </a:lnTo>
                <a:lnTo>
                  <a:pt x="1421129" y="79248"/>
                </a:lnTo>
                <a:lnTo>
                  <a:pt x="1444751" y="73914"/>
                </a:lnTo>
                <a:lnTo>
                  <a:pt x="1447799" y="71628"/>
                </a:lnTo>
                <a:lnTo>
                  <a:pt x="1448561" y="67818"/>
                </a:lnTo>
                <a:close/>
              </a:path>
              <a:path w="2891790" h="552450">
                <a:moveTo>
                  <a:pt x="1383791" y="83058"/>
                </a:moveTo>
                <a:lnTo>
                  <a:pt x="1381505" y="80010"/>
                </a:lnTo>
                <a:lnTo>
                  <a:pt x="1377695" y="79248"/>
                </a:lnTo>
                <a:lnTo>
                  <a:pt x="1369313" y="80772"/>
                </a:lnTo>
                <a:lnTo>
                  <a:pt x="1350263" y="86106"/>
                </a:lnTo>
                <a:lnTo>
                  <a:pt x="1347215" y="87630"/>
                </a:lnTo>
                <a:lnTo>
                  <a:pt x="1346453" y="91440"/>
                </a:lnTo>
                <a:lnTo>
                  <a:pt x="1348739" y="94488"/>
                </a:lnTo>
                <a:lnTo>
                  <a:pt x="1352549" y="95250"/>
                </a:lnTo>
                <a:lnTo>
                  <a:pt x="1371599" y="90678"/>
                </a:lnTo>
                <a:lnTo>
                  <a:pt x="1379981" y="88392"/>
                </a:lnTo>
                <a:lnTo>
                  <a:pt x="1383029" y="86106"/>
                </a:lnTo>
                <a:lnTo>
                  <a:pt x="1383791" y="83058"/>
                </a:lnTo>
                <a:close/>
              </a:path>
              <a:path w="2891790" h="552450">
                <a:moveTo>
                  <a:pt x="1319021" y="98298"/>
                </a:moveTo>
                <a:lnTo>
                  <a:pt x="1316735" y="95250"/>
                </a:lnTo>
                <a:lnTo>
                  <a:pt x="1312925" y="95250"/>
                </a:lnTo>
                <a:lnTo>
                  <a:pt x="1285493" y="102108"/>
                </a:lnTo>
                <a:lnTo>
                  <a:pt x="1282445" y="104394"/>
                </a:lnTo>
                <a:lnTo>
                  <a:pt x="1281683" y="108204"/>
                </a:lnTo>
                <a:lnTo>
                  <a:pt x="1283969" y="111252"/>
                </a:lnTo>
                <a:lnTo>
                  <a:pt x="1287779" y="111252"/>
                </a:lnTo>
                <a:lnTo>
                  <a:pt x="1315211" y="104394"/>
                </a:lnTo>
                <a:lnTo>
                  <a:pt x="1318259" y="102108"/>
                </a:lnTo>
                <a:lnTo>
                  <a:pt x="1319021" y="98298"/>
                </a:lnTo>
                <a:close/>
              </a:path>
              <a:path w="2891790" h="552450">
                <a:moveTo>
                  <a:pt x="1254251" y="115062"/>
                </a:moveTo>
                <a:lnTo>
                  <a:pt x="1251965" y="112776"/>
                </a:lnTo>
                <a:lnTo>
                  <a:pt x="1248155" y="112014"/>
                </a:lnTo>
                <a:lnTo>
                  <a:pt x="1220723" y="118872"/>
                </a:lnTo>
                <a:lnTo>
                  <a:pt x="1217675" y="121158"/>
                </a:lnTo>
                <a:lnTo>
                  <a:pt x="1217675" y="124968"/>
                </a:lnTo>
                <a:lnTo>
                  <a:pt x="1219199" y="128016"/>
                </a:lnTo>
                <a:lnTo>
                  <a:pt x="1223009" y="128016"/>
                </a:lnTo>
                <a:lnTo>
                  <a:pt x="1250441" y="121158"/>
                </a:lnTo>
                <a:lnTo>
                  <a:pt x="1253489" y="118872"/>
                </a:lnTo>
                <a:lnTo>
                  <a:pt x="1254251" y="115062"/>
                </a:lnTo>
                <a:close/>
              </a:path>
              <a:path w="2891790" h="552450">
                <a:moveTo>
                  <a:pt x="1189481" y="136398"/>
                </a:moveTo>
                <a:lnTo>
                  <a:pt x="1189481" y="132588"/>
                </a:lnTo>
                <a:lnTo>
                  <a:pt x="1187957" y="129540"/>
                </a:lnTo>
                <a:lnTo>
                  <a:pt x="1184147" y="129540"/>
                </a:lnTo>
                <a:lnTo>
                  <a:pt x="1156715" y="137160"/>
                </a:lnTo>
                <a:lnTo>
                  <a:pt x="1153667" y="139446"/>
                </a:lnTo>
                <a:lnTo>
                  <a:pt x="1152905" y="143256"/>
                </a:lnTo>
                <a:lnTo>
                  <a:pt x="1155191" y="146304"/>
                </a:lnTo>
                <a:lnTo>
                  <a:pt x="1159001" y="146304"/>
                </a:lnTo>
                <a:lnTo>
                  <a:pt x="1186433" y="138684"/>
                </a:lnTo>
                <a:lnTo>
                  <a:pt x="1189481" y="136398"/>
                </a:lnTo>
                <a:close/>
              </a:path>
              <a:path w="2891790" h="552450">
                <a:moveTo>
                  <a:pt x="1125473" y="154686"/>
                </a:moveTo>
                <a:lnTo>
                  <a:pt x="1125473" y="150876"/>
                </a:lnTo>
                <a:lnTo>
                  <a:pt x="1123187" y="147828"/>
                </a:lnTo>
                <a:lnTo>
                  <a:pt x="1120139" y="147828"/>
                </a:lnTo>
                <a:lnTo>
                  <a:pt x="1112519" y="149352"/>
                </a:lnTo>
                <a:lnTo>
                  <a:pt x="1091945" y="155448"/>
                </a:lnTo>
                <a:lnTo>
                  <a:pt x="1089659" y="157734"/>
                </a:lnTo>
                <a:lnTo>
                  <a:pt x="1088897" y="161544"/>
                </a:lnTo>
                <a:lnTo>
                  <a:pt x="1091183" y="164592"/>
                </a:lnTo>
                <a:lnTo>
                  <a:pt x="1094993" y="164592"/>
                </a:lnTo>
                <a:lnTo>
                  <a:pt x="1115567" y="158496"/>
                </a:lnTo>
                <a:lnTo>
                  <a:pt x="1122425" y="156972"/>
                </a:lnTo>
                <a:lnTo>
                  <a:pt x="1125473" y="154686"/>
                </a:lnTo>
                <a:close/>
              </a:path>
              <a:path w="2891790" h="552450">
                <a:moveTo>
                  <a:pt x="1061465" y="173736"/>
                </a:moveTo>
                <a:lnTo>
                  <a:pt x="1061465" y="169926"/>
                </a:lnTo>
                <a:lnTo>
                  <a:pt x="1059179" y="166878"/>
                </a:lnTo>
                <a:lnTo>
                  <a:pt x="1056131" y="166878"/>
                </a:lnTo>
                <a:lnTo>
                  <a:pt x="1028699" y="175260"/>
                </a:lnTo>
                <a:lnTo>
                  <a:pt x="1025651" y="177546"/>
                </a:lnTo>
                <a:lnTo>
                  <a:pt x="1025651" y="180594"/>
                </a:lnTo>
                <a:lnTo>
                  <a:pt x="1027937" y="183642"/>
                </a:lnTo>
                <a:lnTo>
                  <a:pt x="1030985" y="184404"/>
                </a:lnTo>
                <a:lnTo>
                  <a:pt x="1058417" y="176022"/>
                </a:lnTo>
                <a:lnTo>
                  <a:pt x="1061465" y="173736"/>
                </a:lnTo>
                <a:close/>
              </a:path>
              <a:path w="2891790" h="552450">
                <a:moveTo>
                  <a:pt x="998219" y="188976"/>
                </a:moveTo>
                <a:lnTo>
                  <a:pt x="995933" y="186690"/>
                </a:lnTo>
                <a:lnTo>
                  <a:pt x="992123" y="185928"/>
                </a:lnTo>
                <a:lnTo>
                  <a:pt x="964691" y="195072"/>
                </a:lnTo>
                <a:lnTo>
                  <a:pt x="961643" y="197358"/>
                </a:lnTo>
                <a:lnTo>
                  <a:pt x="961643" y="201168"/>
                </a:lnTo>
                <a:lnTo>
                  <a:pt x="963929" y="203454"/>
                </a:lnTo>
                <a:lnTo>
                  <a:pt x="967739" y="204216"/>
                </a:lnTo>
                <a:lnTo>
                  <a:pt x="995171" y="195072"/>
                </a:lnTo>
                <a:lnTo>
                  <a:pt x="997457" y="192786"/>
                </a:lnTo>
                <a:lnTo>
                  <a:pt x="998219" y="188976"/>
                </a:lnTo>
                <a:close/>
              </a:path>
              <a:path w="2891790" h="552450">
                <a:moveTo>
                  <a:pt x="934211" y="213360"/>
                </a:moveTo>
                <a:lnTo>
                  <a:pt x="934211" y="209550"/>
                </a:lnTo>
                <a:lnTo>
                  <a:pt x="931925" y="206502"/>
                </a:lnTo>
                <a:lnTo>
                  <a:pt x="928115" y="206502"/>
                </a:lnTo>
                <a:lnTo>
                  <a:pt x="901445" y="214884"/>
                </a:lnTo>
                <a:lnTo>
                  <a:pt x="898397" y="217170"/>
                </a:lnTo>
                <a:lnTo>
                  <a:pt x="898397" y="220980"/>
                </a:lnTo>
                <a:lnTo>
                  <a:pt x="900683" y="224028"/>
                </a:lnTo>
                <a:lnTo>
                  <a:pt x="903731" y="224028"/>
                </a:lnTo>
                <a:lnTo>
                  <a:pt x="931163" y="215646"/>
                </a:lnTo>
                <a:lnTo>
                  <a:pt x="934211" y="213360"/>
                </a:lnTo>
                <a:close/>
              </a:path>
              <a:path w="2891790" h="552450">
                <a:moveTo>
                  <a:pt x="870965" y="233934"/>
                </a:moveTo>
                <a:lnTo>
                  <a:pt x="870965" y="230124"/>
                </a:lnTo>
                <a:lnTo>
                  <a:pt x="868679" y="227076"/>
                </a:lnTo>
                <a:lnTo>
                  <a:pt x="864869" y="227076"/>
                </a:lnTo>
                <a:lnTo>
                  <a:pt x="837437" y="235458"/>
                </a:lnTo>
                <a:lnTo>
                  <a:pt x="835151" y="238506"/>
                </a:lnTo>
                <a:lnTo>
                  <a:pt x="834389" y="241554"/>
                </a:lnTo>
                <a:lnTo>
                  <a:pt x="837437" y="244602"/>
                </a:lnTo>
                <a:lnTo>
                  <a:pt x="840485" y="244602"/>
                </a:lnTo>
                <a:lnTo>
                  <a:pt x="867917" y="236220"/>
                </a:lnTo>
                <a:lnTo>
                  <a:pt x="870965" y="233934"/>
                </a:lnTo>
                <a:close/>
              </a:path>
              <a:path w="2891790" h="552450">
                <a:moveTo>
                  <a:pt x="807719" y="250698"/>
                </a:moveTo>
                <a:lnTo>
                  <a:pt x="805433" y="248412"/>
                </a:lnTo>
                <a:lnTo>
                  <a:pt x="801623" y="247650"/>
                </a:lnTo>
                <a:lnTo>
                  <a:pt x="789431" y="251460"/>
                </a:lnTo>
                <a:lnTo>
                  <a:pt x="774191" y="256794"/>
                </a:lnTo>
                <a:lnTo>
                  <a:pt x="771905" y="259080"/>
                </a:lnTo>
                <a:lnTo>
                  <a:pt x="771143" y="262890"/>
                </a:lnTo>
                <a:lnTo>
                  <a:pt x="774191" y="265938"/>
                </a:lnTo>
                <a:lnTo>
                  <a:pt x="777239" y="265938"/>
                </a:lnTo>
                <a:lnTo>
                  <a:pt x="792479" y="260604"/>
                </a:lnTo>
                <a:lnTo>
                  <a:pt x="804671" y="256794"/>
                </a:lnTo>
                <a:lnTo>
                  <a:pt x="806957" y="254508"/>
                </a:lnTo>
                <a:lnTo>
                  <a:pt x="807719" y="250698"/>
                </a:lnTo>
                <a:close/>
              </a:path>
              <a:path w="2891790" h="552450">
                <a:moveTo>
                  <a:pt x="744473" y="275844"/>
                </a:moveTo>
                <a:lnTo>
                  <a:pt x="744473" y="272034"/>
                </a:lnTo>
                <a:lnTo>
                  <a:pt x="742187" y="269748"/>
                </a:lnTo>
                <a:lnTo>
                  <a:pt x="738377" y="268986"/>
                </a:lnTo>
                <a:lnTo>
                  <a:pt x="711707" y="278130"/>
                </a:lnTo>
                <a:lnTo>
                  <a:pt x="708659" y="281178"/>
                </a:lnTo>
                <a:lnTo>
                  <a:pt x="708659" y="284226"/>
                </a:lnTo>
                <a:lnTo>
                  <a:pt x="710945" y="287274"/>
                </a:lnTo>
                <a:lnTo>
                  <a:pt x="714755" y="287274"/>
                </a:lnTo>
                <a:lnTo>
                  <a:pt x="741425" y="278130"/>
                </a:lnTo>
                <a:lnTo>
                  <a:pt x="744473" y="275844"/>
                </a:lnTo>
                <a:close/>
              </a:path>
              <a:path w="2891790" h="552450">
                <a:moveTo>
                  <a:pt x="681227" y="297180"/>
                </a:moveTo>
                <a:lnTo>
                  <a:pt x="681227" y="294132"/>
                </a:lnTo>
                <a:lnTo>
                  <a:pt x="678941" y="291084"/>
                </a:lnTo>
                <a:lnTo>
                  <a:pt x="675131" y="291084"/>
                </a:lnTo>
                <a:lnTo>
                  <a:pt x="648461" y="300228"/>
                </a:lnTo>
                <a:lnTo>
                  <a:pt x="645413" y="302514"/>
                </a:lnTo>
                <a:lnTo>
                  <a:pt x="645413" y="306324"/>
                </a:lnTo>
                <a:lnTo>
                  <a:pt x="647699" y="309372"/>
                </a:lnTo>
                <a:lnTo>
                  <a:pt x="651509" y="309372"/>
                </a:lnTo>
                <a:lnTo>
                  <a:pt x="678179" y="300228"/>
                </a:lnTo>
                <a:lnTo>
                  <a:pt x="681227" y="297180"/>
                </a:lnTo>
                <a:close/>
              </a:path>
              <a:path w="2891790" h="552450">
                <a:moveTo>
                  <a:pt x="618743" y="316230"/>
                </a:moveTo>
                <a:lnTo>
                  <a:pt x="615695" y="313182"/>
                </a:lnTo>
                <a:lnTo>
                  <a:pt x="612647" y="313182"/>
                </a:lnTo>
                <a:lnTo>
                  <a:pt x="585215" y="322326"/>
                </a:lnTo>
                <a:lnTo>
                  <a:pt x="582929" y="324612"/>
                </a:lnTo>
                <a:lnTo>
                  <a:pt x="582929" y="328422"/>
                </a:lnTo>
                <a:lnTo>
                  <a:pt x="585215" y="331470"/>
                </a:lnTo>
                <a:lnTo>
                  <a:pt x="588263" y="331470"/>
                </a:lnTo>
                <a:lnTo>
                  <a:pt x="615695" y="322326"/>
                </a:lnTo>
                <a:lnTo>
                  <a:pt x="617981" y="319278"/>
                </a:lnTo>
                <a:lnTo>
                  <a:pt x="618743" y="316230"/>
                </a:lnTo>
                <a:close/>
              </a:path>
              <a:path w="2891790" h="552450">
                <a:moveTo>
                  <a:pt x="555497" y="341376"/>
                </a:moveTo>
                <a:lnTo>
                  <a:pt x="555497" y="338328"/>
                </a:lnTo>
                <a:lnTo>
                  <a:pt x="553211" y="335280"/>
                </a:lnTo>
                <a:lnTo>
                  <a:pt x="549401" y="335280"/>
                </a:lnTo>
                <a:lnTo>
                  <a:pt x="522731" y="345186"/>
                </a:lnTo>
                <a:lnTo>
                  <a:pt x="519683" y="347472"/>
                </a:lnTo>
                <a:lnTo>
                  <a:pt x="519683" y="351282"/>
                </a:lnTo>
                <a:lnTo>
                  <a:pt x="521969" y="353568"/>
                </a:lnTo>
                <a:lnTo>
                  <a:pt x="525779" y="353568"/>
                </a:lnTo>
                <a:lnTo>
                  <a:pt x="552449" y="344424"/>
                </a:lnTo>
                <a:lnTo>
                  <a:pt x="555497" y="341376"/>
                </a:lnTo>
                <a:close/>
              </a:path>
              <a:path w="2891790" h="552450">
                <a:moveTo>
                  <a:pt x="493013" y="364236"/>
                </a:moveTo>
                <a:lnTo>
                  <a:pt x="493013" y="360426"/>
                </a:lnTo>
                <a:lnTo>
                  <a:pt x="490727" y="358140"/>
                </a:lnTo>
                <a:lnTo>
                  <a:pt x="486917" y="358140"/>
                </a:lnTo>
                <a:lnTo>
                  <a:pt x="460247" y="367284"/>
                </a:lnTo>
                <a:lnTo>
                  <a:pt x="457199" y="370332"/>
                </a:lnTo>
                <a:lnTo>
                  <a:pt x="457199" y="373380"/>
                </a:lnTo>
                <a:lnTo>
                  <a:pt x="459485" y="376428"/>
                </a:lnTo>
                <a:lnTo>
                  <a:pt x="463295" y="376428"/>
                </a:lnTo>
                <a:lnTo>
                  <a:pt x="489965" y="366522"/>
                </a:lnTo>
                <a:lnTo>
                  <a:pt x="493013" y="364236"/>
                </a:lnTo>
                <a:close/>
              </a:path>
              <a:path w="2891790" h="552450">
                <a:moveTo>
                  <a:pt x="430529" y="383286"/>
                </a:moveTo>
                <a:lnTo>
                  <a:pt x="427481" y="381000"/>
                </a:lnTo>
                <a:lnTo>
                  <a:pt x="424433" y="380238"/>
                </a:lnTo>
                <a:lnTo>
                  <a:pt x="397001" y="390144"/>
                </a:lnTo>
                <a:lnTo>
                  <a:pt x="394715" y="393192"/>
                </a:lnTo>
                <a:lnTo>
                  <a:pt x="394715" y="396240"/>
                </a:lnTo>
                <a:lnTo>
                  <a:pt x="397001" y="399288"/>
                </a:lnTo>
                <a:lnTo>
                  <a:pt x="400811" y="399288"/>
                </a:lnTo>
                <a:lnTo>
                  <a:pt x="427481" y="389382"/>
                </a:lnTo>
                <a:lnTo>
                  <a:pt x="429767" y="387096"/>
                </a:lnTo>
                <a:lnTo>
                  <a:pt x="430529" y="383286"/>
                </a:lnTo>
                <a:close/>
              </a:path>
              <a:path w="2891790" h="552450">
                <a:moveTo>
                  <a:pt x="367283" y="409956"/>
                </a:moveTo>
                <a:lnTo>
                  <a:pt x="367283" y="406146"/>
                </a:lnTo>
                <a:lnTo>
                  <a:pt x="364997" y="403860"/>
                </a:lnTo>
                <a:lnTo>
                  <a:pt x="361187" y="403860"/>
                </a:lnTo>
                <a:lnTo>
                  <a:pt x="341375" y="410718"/>
                </a:lnTo>
                <a:lnTo>
                  <a:pt x="334517" y="413004"/>
                </a:lnTo>
                <a:lnTo>
                  <a:pt x="332231" y="416052"/>
                </a:lnTo>
                <a:lnTo>
                  <a:pt x="331469" y="419100"/>
                </a:lnTo>
                <a:lnTo>
                  <a:pt x="334517" y="422148"/>
                </a:lnTo>
                <a:lnTo>
                  <a:pt x="338327" y="422148"/>
                </a:lnTo>
                <a:lnTo>
                  <a:pt x="344423" y="419862"/>
                </a:lnTo>
                <a:lnTo>
                  <a:pt x="364997" y="412242"/>
                </a:lnTo>
                <a:lnTo>
                  <a:pt x="367283" y="409956"/>
                </a:lnTo>
                <a:close/>
              </a:path>
              <a:path w="2891790" h="552450">
                <a:moveTo>
                  <a:pt x="304799" y="432816"/>
                </a:moveTo>
                <a:lnTo>
                  <a:pt x="304799" y="429768"/>
                </a:lnTo>
                <a:lnTo>
                  <a:pt x="302513" y="426720"/>
                </a:lnTo>
                <a:lnTo>
                  <a:pt x="298703" y="426720"/>
                </a:lnTo>
                <a:lnTo>
                  <a:pt x="272033" y="436626"/>
                </a:lnTo>
                <a:lnTo>
                  <a:pt x="269747" y="438912"/>
                </a:lnTo>
                <a:lnTo>
                  <a:pt x="268985" y="442722"/>
                </a:lnTo>
                <a:lnTo>
                  <a:pt x="272033" y="445008"/>
                </a:lnTo>
                <a:lnTo>
                  <a:pt x="275081" y="445770"/>
                </a:lnTo>
                <a:lnTo>
                  <a:pt x="302513" y="435864"/>
                </a:lnTo>
                <a:lnTo>
                  <a:pt x="304799" y="432816"/>
                </a:lnTo>
                <a:close/>
              </a:path>
              <a:path w="2891790" h="552450">
                <a:moveTo>
                  <a:pt x="242315" y="456438"/>
                </a:moveTo>
                <a:lnTo>
                  <a:pt x="242315" y="452628"/>
                </a:lnTo>
                <a:lnTo>
                  <a:pt x="240029" y="449580"/>
                </a:lnTo>
                <a:lnTo>
                  <a:pt x="236219" y="449580"/>
                </a:lnTo>
                <a:lnTo>
                  <a:pt x="227075" y="453390"/>
                </a:lnTo>
                <a:lnTo>
                  <a:pt x="209549" y="459486"/>
                </a:lnTo>
                <a:lnTo>
                  <a:pt x="207263" y="462534"/>
                </a:lnTo>
                <a:lnTo>
                  <a:pt x="206501" y="465582"/>
                </a:lnTo>
                <a:lnTo>
                  <a:pt x="209549" y="468630"/>
                </a:lnTo>
                <a:lnTo>
                  <a:pt x="212597" y="468630"/>
                </a:lnTo>
                <a:lnTo>
                  <a:pt x="230123" y="462534"/>
                </a:lnTo>
                <a:lnTo>
                  <a:pt x="240029" y="458724"/>
                </a:lnTo>
                <a:lnTo>
                  <a:pt x="242315" y="456438"/>
                </a:lnTo>
                <a:close/>
              </a:path>
              <a:path w="2891790" h="552450">
                <a:moveTo>
                  <a:pt x="179831" y="479298"/>
                </a:moveTo>
                <a:lnTo>
                  <a:pt x="179831" y="476250"/>
                </a:lnTo>
                <a:lnTo>
                  <a:pt x="177545" y="473202"/>
                </a:lnTo>
                <a:lnTo>
                  <a:pt x="173735" y="473202"/>
                </a:lnTo>
                <a:lnTo>
                  <a:pt x="147065" y="483108"/>
                </a:lnTo>
                <a:lnTo>
                  <a:pt x="144779" y="485394"/>
                </a:lnTo>
                <a:lnTo>
                  <a:pt x="144779" y="489204"/>
                </a:lnTo>
                <a:lnTo>
                  <a:pt x="147065" y="492252"/>
                </a:lnTo>
                <a:lnTo>
                  <a:pt x="150875" y="492252"/>
                </a:lnTo>
                <a:lnTo>
                  <a:pt x="177545" y="482346"/>
                </a:lnTo>
                <a:lnTo>
                  <a:pt x="179831" y="479298"/>
                </a:lnTo>
                <a:close/>
              </a:path>
              <a:path w="2891790" h="552450">
                <a:moveTo>
                  <a:pt x="84581" y="552450"/>
                </a:moveTo>
                <a:lnTo>
                  <a:pt x="57911" y="480822"/>
                </a:lnTo>
                <a:lnTo>
                  <a:pt x="0" y="543306"/>
                </a:lnTo>
                <a:lnTo>
                  <a:pt x="84581" y="552450"/>
                </a:lnTo>
                <a:close/>
              </a:path>
              <a:path w="2891790" h="552450">
                <a:moveTo>
                  <a:pt x="117347" y="502920"/>
                </a:moveTo>
                <a:lnTo>
                  <a:pt x="117347" y="499110"/>
                </a:lnTo>
                <a:lnTo>
                  <a:pt x="115061" y="496824"/>
                </a:lnTo>
                <a:lnTo>
                  <a:pt x="111251" y="496824"/>
                </a:lnTo>
                <a:lnTo>
                  <a:pt x="84581" y="506730"/>
                </a:lnTo>
                <a:lnTo>
                  <a:pt x="82295" y="509016"/>
                </a:lnTo>
                <a:lnTo>
                  <a:pt x="82295" y="512826"/>
                </a:lnTo>
                <a:lnTo>
                  <a:pt x="84581" y="515112"/>
                </a:lnTo>
                <a:lnTo>
                  <a:pt x="88391" y="515874"/>
                </a:lnTo>
                <a:lnTo>
                  <a:pt x="115061" y="505206"/>
                </a:lnTo>
                <a:lnTo>
                  <a:pt x="117347" y="5029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43757" y="1527047"/>
            <a:ext cx="2909570" cy="2300605"/>
          </a:xfrm>
          <a:custGeom>
            <a:avLst/>
            <a:gdLst/>
            <a:ahLst/>
            <a:cxnLst/>
            <a:rect l="l" t="t" r="r" b="b"/>
            <a:pathLst>
              <a:path w="2909570" h="2300604">
                <a:moveTo>
                  <a:pt x="2909316" y="3810"/>
                </a:moveTo>
                <a:lnTo>
                  <a:pt x="2907791" y="762"/>
                </a:lnTo>
                <a:lnTo>
                  <a:pt x="2903981" y="0"/>
                </a:lnTo>
                <a:lnTo>
                  <a:pt x="2875787" y="4572"/>
                </a:lnTo>
                <a:lnTo>
                  <a:pt x="2872739" y="6858"/>
                </a:lnTo>
                <a:lnTo>
                  <a:pt x="2871978" y="9906"/>
                </a:lnTo>
                <a:lnTo>
                  <a:pt x="2873501" y="12954"/>
                </a:lnTo>
                <a:lnTo>
                  <a:pt x="2877311" y="13716"/>
                </a:lnTo>
                <a:lnTo>
                  <a:pt x="2905505" y="9144"/>
                </a:lnTo>
                <a:lnTo>
                  <a:pt x="2908554" y="7620"/>
                </a:lnTo>
                <a:lnTo>
                  <a:pt x="2909316" y="3810"/>
                </a:lnTo>
                <a:close/>
              </a:path>
              <a:path w="2909570" h="2300604">
                <a:moveTo>
                  <a:pt x="2843783" y="14478"/>
                </a:moveTo>
                <a:lnTo>
                  <a:pt x="2841497" y="11430"/>
                </a:lnTo>
                <a:lnTo>
                  <a:pt x="2838449" y="10668"/>
                </a:lnTo>
                <a:lnTo>
                  <a:pt x="2810255" y="15240"/>
                </a:lnTo>
                <a:lnTo>
                  <a:pt x="2807207" y="17526"/>
                </a:lnTo>
                <a:lnTo>
                  <a:pt x="2806445" y="20574"/>
                </a:lnTo>
                <a:lnTo>
                  <a:pt x="2807969" y="23622"/>
                </a:lnTo>
                <a:lnTo>
                  <a:pt x="2811779" y="24384"/>
                </a:lnTo>
                <a:lnTo>
                  <a:pt x="2839973" y="19812"/>
                </a:lnTo>
                <a:lnTo>
                  <a:pt x="2843022" y="18288"/>
                </a:lnTo>
                <a:lnTo>
                  <a:pt x="2843783" y="14478"/>
                </a:lnTo>
                <a:close/>
              </a:path>
              <a:path w="2909570" h="2300604">
                <a:moveTo>
                  <a:pt x="2778251" y="25908"/>
                </a:moveTo>
                <a:lnTo>
                  <a:pt x="2775966" y="22860"/>
                </a:lnTo>
                <a:lnTo>
                  <a:pt x="2772155" y="21336"/>
                </a:lnTo>
                <a:lnTo>
                  <a:pt x="2743961" y="26670"/>
                </a:lnTo>
                <a:lnTo>
                  <a:pt x="2740913" y="28194"/>
                </a:lnTo>
                <a:lnTo>
                  <a:pt x="2740151" y="32004"/>
                </a:lnTo>
                <a:lnTo>
                  <a:pt x="2742437" y="35052"/>
                </a:lnTo>
                <a:lnTo>
                  <a:pt x="2746247" y="35814"/>
                </a:lnTo>
                <a:lnTo>
                  <a:pt x="2774441" y="31242"/>
                </a:lnTo>
                <a:lnTo>
                  <a:pt x="2777489" y="28956"/>
                </a:lnTo>
                <a:lnTo>
                  <a:pt x="2778251" y="25908"/>
                </a:lnTo>
                <a:close/>
              </a:path>
              <a:path w="2909570" h="2300604">
                <a:moveTo>
                  <a:pt x="2711957" y="37338"/>
                </a:moveTo>
                <a:lnTo>
                  <a:pt x="2710433" y="34290"/>
                </a:lnTo>
                <a:lnTo>
                  <a:pt x="2706623" y="33528"/>
                </a:lnTo>
                <a:lnTo>
                  <a:pt x="2688335" y="36576"/>
                </a:lnTo>
                <a:lnTo>
                  <a:pt x="2678429" y="38862"/>
                </a:lnTo>
                <a:lnTo>
                  <a:pt x="2675381" y="40386"/>
                </a:lnTo>
                <a:lnTo>
                  <a:pt x="2674619" y="44196"/>
                </a:lnTo>
                <a:lnTo>
                  <a:pt x="2676905" y="47244"/>
                </a:lnTo>
                <a:lnTo>
                  <a:pt x="2680716" y="48006"/>
                </a:lnTo>
                <a:lnTo>
                  <a:pt x="2689860" y="46482"/>
                </a:lnTo>
                <a:lnTo>
                  <a:pt x="2708147" y="42672"/>
                </a:lnTo>
                <a:lnTo>
                  <a:pt x="2711195" y="40386"/>
                </a:lnTo>
                <a:lnTo>
                  <a:pt x="2711957" y="37338"/>
                </a:lnTo>
                <a:close/>
              </a:path>
              <a:path w="2909570" h="2300604">
                <a:moveTo>
                  <a:pt x="2647187" y="49530"/>
                </a:moveTo>
                <a:lnTo>
                  <a:pt x="2644901" y="46482"/>
                </a:lnTo>
                <a:lnTo>
                  <a:pt x="2641091" y="45720"/>
                </a:lnTo>
                <a:lnTo>
                  <a:pt x="2634233" y="47244"/>
                </a:lnTo>
                <a:lnTo>
                  <a:pt x="2612897" y="51816"/>
                </a:lnTo>
                <a:lnTo>
                  <a:pt x="2610611" y="54102"/>
                </a:lnTo>
                <a:lnTo>
                  <a:pt x="2609849" y="57912"/>
                </a:lnTo>
                <a:lnTo>
                  <a:pt x="2611373" y="60960"/>
                </a:lnTo>
                <a:lnTo>
                  <a:pt x="2615183" y="60960"/>
                </a:lnTo>
                <a:lnTo>
                  <a:pt x="2635757" y="57150"/>
                </a:lnTo>
                <a:lnTo>
                  <a:pt x="2643378" y="55626"/>
                </a:lnTo>
                <a:lnTo>
                  <a:pt x="2646425" y="53340"/>
                </a:lnTo>
                <a:lnTo>
                  <a:pt x="2647187" y="49530"/>
                </a:lnTo>
                <a:close/>
              </a:path>
              <a:path w="2909570" h="2300604">
                <a:moveTo>
                  <a:pt x="2581655" y="63246"/>
                </a:moveTo>
                <a:lnTo>
                  <a:pt x="2579369" y="60960"/>
                </a:lnTo>
                <a:lnTo>
                  <a:pt x="2575560" y="60198"/>
                </a:lnTo>
                <a:lnTo>
                  <a:pt x="2548128" y="66294"/>
                </a:lnTo>
                <a:lnTo>
                  <a:pt x="2545079" y="68580"/>
                </a:lnTo>
                <a:lnTo>
                  <a:pt x="2544317" y="72390"/>
                </a:lnTo>
                <a:lnTo>
                  <a:pt x="2546604" y="75438"/>
                </a:lnTo>
                <a:lnTo>
                  <a:pt x="2550413" y="76200"/>
                </a:lnTo>
                <a:lnTo>
                  <a:pt x="2577845" y="69342"/>
                </a:lnTo>
                <a:lnTo>
                  <a:pt x="2580893" y="67056"/>
                </a:lnTo>
                <a:lnTo>
                  <a:pt x="2581655" y="63246"/>
                </a:lnTo>
                <a:close/>
              </a:path>
              <a:path w="2909570" h="2300604">
                <a:moveTo>
                  <a:pt x="2516885" y="79248"/>
                </a:moveTo>
                <a:lnTo>
                  <a:pt x="2514599" y="76200"/>
                </a:lnTo>
                <a:lnTo>
                  <a:pt x="2510790" y="75438"/>
                </a:lnTo>
                <a:lnTo>
                  <a:pt x="2483357" y="83058"/>
                </a:lnTo>
                <a:lnTo>
                  <a:pt x="2480310" y="85344"/>
                </a:lnTo>
                <a:lnTo>
                  <a:pt x="2479547" y="88392"/>
                </a:lnTo>
                <a:lnTo>
                  <a:pt x="2481833" y="91440"/>
                </a:lnTo>
                <a:lnTo>
                  <a:pt x="2485643" y="92202"/>
                </a:lnTo>
                <a:lnTo>
                  <a:pt x="2513075" y="84582"/>
                </a:lnTo>
                <a:lnTo>
                  <a:pt x="2516123" y="83058"/>
                </a:lnTo>
                <a:lnTo>
                  <a:pt x="2516885" y="79248"/>
                </a:lnTo>
                <a:close/>
              </a:path>
              <a:path w="2909570" h="2300604">
                <a:moveTo>
                  <a:pt x="2452116" y="99822"/>
                </a:moveTo>
                <a:lnTo>
                  <a:pt x="2452116" y="96012"/>
                </a:lnTo>
                <a:lnTo>
                  <a:pt x="2449829" y="93726"/>
                </a:lnTo>
                <a:lnTo>
                  <a:pt x="2446781" y="92964"/>
                </a:lnTo>
                <a:lnTo>
                  <a:pt x="2419349" y="100584"/>
                </a:lnTo>
                <a:lnTo>
                  <a:pt x="2416301" y="102870"/>
                </a:lnTo>
                <a:lnTo>
                  <a:pt x="2415540" y="106680"/>
                </a:lnTo>
                <a:lnTo>
                  <a:pt x="2417825" y="109728"/>
                </a:lnTo>
                <a:lnTo>
                  <a:pt x="2421635" y="109728"/>
                </a:lnTo>
                <a:lnTo>
                  <a:pt x="2449067" y="102108"/>
                </a:lnTo>
                <a:lnTo>
                  <a:pt x="2452116" y="99822"/>
                </a:lnTo>
                <a:close/>
              </a:path>
              <a:path w="2909570" h="2300604">
                <a:moveTo>
                  <a:pt x="2388107" y="118872"/>
                </a:moveTo>
                <a:lnTo>
                  <a:pt x="2388107" y="115062"/>
                </a:lnTo>
                <a:lnTo>
                  <a:pt x="2385821" y="112776"/>
                </a:lnTo>
                <a:lnTo>
                  <a:pt x="2382773" y="112014"/>
                </a:lnTo>
                <a:lnTo>
                  <a:pt x="2360675" y="119634"/>
                </a:lnTo>
                <a:lnTo>
                  <a:pt x="2355341" y="121158"/>
                </a:lnTo>
                <a:lnTo>
                  <a:pt x="2352293" y="123444"/>
                </a:lnTo>
                <a:lnTo>
                  <a:pt x="2352293" y="127254"/>
                </a:lnTo>
                <a:lnTo>
                  <a:pt x="2354579" y="129540"/>
                </a:lnTo>
                <a:lnTo>
                  <a:pt x="2358390" y="130302"/>
                </a:lnTo>
                <a:lnTo>
                  <a:pt x="2362961" y="128016"/>
                </a:lnTo>
                <a:lnTo>
                  <a:pt x="2385060" y="121158"/>
                </a:lnTo>
                <a:lnTo>
                  <a:pt x="2388107" y="118872"/>
                </a:lnTo>
                <a:close/>
              </a:path>
              <a:path w="2909570" h="2300604">
                <a:moveTo>
                  <a:pt x="2325623" y="136398"/>
                </a:moveTo>
                <a:lnTo>
                  <a:pt x="2322575" y="134112"/>
                </a:lnTo>
                <a:lnTo>
                  <a:pt x="2319528" y="133350"/>
                </a:lnTo>
                <a:lnTo>
                  <a:pt x="2305049" y="138684"/>
                </a:lnTo>
                <a:lnTo>
                  <a:pt x="2292095" y="143256"/>
                </a:lnTo>
                <a:lnTo>
                  <a:pt x="2289810" y="146304"/>
                </a:lnTo>
                <a:lnTo>
                  <a:pt x="2289810" y="149352"/>
                </a:lnTo>
                <a:lnTo>
                  <a:pt x="2292095" y="152400"/>
                </a:lnTo>
                <a:lnTo>
                  <a:pt x="2295905" y="152400"/>
                </a:lnTo>
                <a:lnTo>
                  <a:pt x="2308097" y="147828"/>
                </a:lnTo>
                <a:lnTo>
                  <a:pt x="2322575" y="142494"/>
                </a:lnTo>
                <a:lnTo>
                  <a:pt x="2324861" y="140208"/>
                </a:lnTo>
                <a:lnTo>
                  <a:pt x="2325623" y="136398"/>
                </a:lnTo>
                <a:close/>
              </a:path>
              <a:path w="2909570" h="2300604">
                <a:moveTo>
                  <a:pt x="2263140" y="160020"/>
                </a:moveTo>
                <a:lnTo>
                  <a:pt x="2260091" y="156972"/>
                </a:lnTo>
                <a:lnTo>
                  <a:pt x="2256281" y="156972"/>
                </a:lnTo>
                <a:lnTo>
                  <a:pt x="2249423" y="160020"/>
                </a:lnTo>
                <a:lnTo>
                  <a:pt x="2230373" y="168402"/>
                </a:lnTo>
                <a:lnTo>
                  <a:pt x="2227325" y="170688"/>
                </a:lnTo>
                <a:lnTo>
                  <a:pt x="2227325" y="174498"/>
                </a:lnTo>
                <a:lnTo>
                  <a:pt x="2230373" y="176784"/>
                </a:lnTo>
                <a:lnTo>
                  <a:pt x="2234183" y="176784"/>
                </a:lnTo>
                <a:lnTo>
                  <a:pt x="2252471" y="169164"/>
                </a:lnTo>
                <a:lnTo>
                  <a:pt x="2260091" y="166116"/>
                </a:lnTo>
                <a:lnTo>
                  <a:pt x="2262378" y="163830"/>
                </a:lnTo>
                <a:lnTo>
                  <a:pt x="2263140" y="160020"/>
                </a:lnTo>
                <a:close/>
              </a:path>
              <a:path w="2909570" h="2300604">
                <a:moveTo>
                  <a:pt x="2201417" y="188976"/>
                </a:moveTo>
                <a:lnTo>
                  <a:pt x="2201417" y="185166"/>
                </a:lnTo>
                <a:lnTo>
                  <a:pt x="2198369" y="182880"/>
                </a:lnTo>
                <a:lnTo>
                  <a:pt x="2195321" y="182880"/>
                </a:lnTo>
                <a:lnTo>
                  <a:pt x="2193035" y="183642"/>
                </a:lnTo>
                <a:lnTo>
                  <a:pt x="2168651" y="195072"/>
                </a:lnTo>
                <a:lnTo>
                  <a:pt x="2166366" y="197358"/>
                </a:lnTo>
                <a:lnTo>
                  <a:pt x="2166366" y="201168"/>
                </a:lnTo>
                <a:lnTo>
                  <a:pt x="2169413" y="203454"/>
                </a:lnTo>
                <a:lnTo>
                  <a:pt x="2173223" y="203454"/>
                </a:lnTo>
                <a:lnTo>
                  <a:pt x="2196845" y="192786"/>
                </a:lnTo>
                <a:lnTo>
                  <a:pt x="2198369" y="192024"/>
                </a:lnTo>
                <a:lnTo>
                  <a:pt x="2201417" y="188976"/>
                </a:lnTo>
                <a:close/>
              </a:path>
              <a:path w="2909570" h="2300604">
                <a:moveTo>
                  <a:pt x="2141219" y="217170"/>
                </a:moveTo>
                <a:lnTo>
                  <a:pt x="2140457" y="213360"/>
                </a:lnTo>
                <a:lnTo>
                  <a:pt x="2138171" y="211074"/>
                </a:lnTo>
                <a:lnTo>
                  <a:pt x="2134361" y="211074"/>
                </a:lnTo>
                <a:lnTo>
                  <a:pt x="2108454" y="224028"/>
                </a:lnTo>
                <a:lnTo>
                  <a:pt x="2106167" y="227076"/>
                </a:lnTo>
                <a:lnTo>
                  <a:pt x="2106929" y="230886"/>
                </a:lnTo>
                <a:lnTo>
                  <a:pt x="2109216" y="233172"/>
                </a:lnTo>
                <a:lnTo>
                  <a:pt x="2113025" y="232410"/>
                </a:lnTo>
                <a:lnTo>
                  <a:pt x="2138933" y="219456"/>
                </a:lnTo>
                <a:lnTo>
                  <a:pt x="2141219" y="217170"/>
                </a:lnTo>
                <a:close/>
              </a:path>
              <a:path w="2909570" h="2300604">
                <a:moveTo>
                  <a:pt x="2081783" y="246888"/>
                </a:moveTo>
                <a:lnTo>
                  <a:pt x="2081021" y="243840"/>
                </a:lnTo>
                <a:lnTo>
                  <a:pt x="2078735" y="241554"/>
                </a:lnTo>
                <a:lnTo>
                  <a:pt x="2074925" y="241554"/>
                </a:lnTo>
                <a:lnTo>
                  <a:pt x="2049779" y="255270"/>
                </a:lnTo>
                <a:lnTo>
                  <a:pt x="2047493" y="258318"/>
                </a:lnTo>
                <a:lnTo>
                  <a:pt x="2048255" y="262128"/>
                </a:lnTo>
                <a:lnTo>
                  <a:pt x="2050541" y="264414"/>
                </a:lnTo>
                <a:lnTo>
                  <a:pt x="2054352" y="263652"/>
                </a:lnTo>
                <a:lnTo>
                  <a:pt x="2079497" y="249936"/>
                </a:lnTo>
                <a:lnTo>
                  <a:pt x="2081783" y="246888"/>
                </a:lnTo>
                <a:close/>
              </a:path>
              <a:path w="2909570" h="2300604">
                <a:moveTo>
                  <a:pt x="2023871" y="279654"/>
                </a:moveTo>
                <a:lnTo>
                  <a:pt x="2023109" y="275844"/>
                </a:lnTo>
                <a:lnTo>
                  <a:pt x="2020061" y="273558"/>
                </a:lnTo>
                <a:lnTo>
                  <a:pt x="2016252" y="274320"/>
                </a:lnTo>
                <a:lnTo>
                  <a:pt x="1991867" y="288798"/>
                </a:lnTo>
                <a:lnTo>
                  <a:pt x="1989581" y="291846"/>
                </a:lnTo>
                <a:lnTo>
                  <a:pt x="1990343" y="295656"/>
                </a:lnTo>
                <a:lnTo>
                  <a:pt x="1993391" y="297942"/>
                </a:lnTo>
                <a:lnTo>
                  <a:pt x="1996439" y="297180"/>
                </a:lnTo>
                <a:lnTo>
                  <a:pt x="2021585" y="282702"/>
                </a:lnTo>
                <a:lnTo>
                  <a:pt x="2023871" y="279654"/>
                </a:lnTo>
                <a:close/>
              </a:path>
              <a:path w="2909570" h="2300604">
                <a:moveTo>
                  <a:pt x="1966721" y="313944"/>
                </a:moveTo>
                <a:lnTo>
                  <a:pt x="1965959" y="310134"/>
                </a:lnTo>
                <a:lnTo>
                  <a:pt x="1962911" y="307848"/>
                </a:lnTo>
                <a:lnTo>
                  <a:pt x="1959102" y="308610"/>
                </a:lnTo>
                <a:lnTo>
                  <a:pt x="1934717" y="323850"/>
                </a:lnTo>
                <a:lnTo>
                  <a:pt x="1933193" y="326898"/>
                </a:lnTo>
                <a:lnTo>
                  <a:pt x="1933955" y="330708"/>
                </a:lnTo>
                <a:lnTo>
                  <a:pt x="1937003" y="332994"/>
                </a:lnTo>
                <a:lnTo>
                  <a:pt x="1940052" y="332232"/>
                </a:lnTo>
                <a:lnTo>
                  <a:pt x="1964435" y="316992"/>
                </a:lnTo>
                <a:lnTo>
                  <a:pt x="1966721" y="313944"/>
                </a:lnTo>
                <a:close/>
              </a:path>
              <a:path w="2909570" h="2300604">
                <a:moveTo>
                  <a:pt x="1910333" y="349758"/>
                </a:moveTo>
                <a:lnTo>
                  <a:pt x="1909571" y="345948"/>
                </a:lnTo>
                <a:lnTo>
                  <a:pt x="1906523" y="344424"/>
                </a:lnTo>
                <a:lnTo>
                  <a:pt x="1902714" y="344424"/>
                </a:lnTo>
                <a:lnTo>
                  <a:pt x="1879091" y="360426"/>
                </a:lnTo>
                <a:lnTo>
                  <a:pt x="1877567" y="363474"/>
                </a:lnTo>
                <a:lnTo>
                  <a:pt x="1877567" y="367284"/>
                </a:lnTo>
                <a:lnTo>
                  <a:pt x="1880615" y="369570"/>
                </a:lnTo>
                <a:lnTo>
                  <a:pt x="1884425" y="368808"/>
                </a:lnTo>
                <a:lnTo>
                  <a:pt x="1908047" y="352806"/>
                </a:lnTo>
                <a:lnTo>
                  <a:pt x="1910333" y="349758"/>
                </a:lnTo>
                <a:close/>
              </a:path>
              <a:path w="2909570" h="2300604">
                <a:moveTo>
                  <a:pt x="1854707" y="387096"/>
                </a:moveTo>
                <a:lnTo>
                  <a:pt x="1853945" y="383286"/>
                </a:lnTo>
                <a:lnTo>
                  <a:pt x="1850897" y="381000"/>
                </a:lnTo>
                <a:lnTo>
                  <a:pt x="1847849" y="381762"/>
                </a:lnTo>
                <a:lnTo>
                  <a:pt x="1824227" y="398526"/>
                </a:lnTo>
                <a:lnTo>
                  <a:pt x="1822703" y="401574"/>
                </a:lnTo>
                <a:lnTo>
                  <a:pt x="1823465" y="405384"/>
                </a:lnTo>
                <a:lnTo>
                  <a:pt x="1826514" y="406908"/>
                </a:lnTo>
                <a:lnTo>
                  <a:pt x="1829561" y="406146"/>
                </a:lnTo>
                <a:lnTo>
                  <a:pt x="1853183" y="390144"/>
                </a:lnTo>
                <a:lnTo>
                  <a:pt x="1854707" y="387096"/>
                </a:lnTo>
                <a:close/>
              </a:path>
              <a:path w="2909570" h="2300604">
                <a:moveTo>
                  <a:pt x="1800605" y="425196"/>
                </a:moveTo>
                <a:lnTo>
                  <a:pt x="1799843" y="421386"/>
                </a:lnTo>
                <a:lnTo>
                  <a:pt x="1796795" y="419862"/>
                </a:lnTo>
                <a:lnTo>
                  <a:pt x="1792985" y="420624"/>
                </a:lnTo>
                <a:lnTo>
                  <a:pt x="1770125" y="438150"/>
                </a:lnTo>
                <a:lnTo>
                  <a:pt x="1768602" y="441198"/>
                </a:lnTo>
                <a:lnTo>
                  <a:pt x="1769364" y="444246"/>
                </a:lnTo>
                <a:lnTo>
                  <a:pt x="1772411" y="446532"/>
                </a:lnTo>
                <a:lnTo>
                  <a:pt x="1776221" y="445770"/>
                </a:lnTo>
                <a:lnTo>
                  <a:pt x="1799081" y="428244"/>
                </a:lnTo>
                <a:lnTo>
                  <a:pt x="1800605" y="425196"/>
                </a:lnTo>
                <a:close/>
              </a:path>
              <a:path w="2909570" h="2300604">
                <a:moveTo>
                  <a:pt x="1747265" y="464820"/>
                </a:moveTo>
                <a:lnTo>
                  <a:pt x="1746503" y="461772"/>
                </a:lnTo>
                <a:lnTo>
                  <a:pt x="1743455" y="459486"/>
                </a:lnTo>
                <a:lnTo>
                  <a:pt x="1739645" y="460248"/>
                </a:lnTo>
                <a:lnTo>
                  <a:pt x="1735073" y="463296"/>
                </a:lnTo>
                <a:lnTo>
                  <a:pt x="1716785" y="477774"/>
                </a:lnTo>
                <a:lnTo>
                  <a:pt x="1715261" y="480822"/>
                </a:lnTo>
                <a:lnTo>
                  <a:pt x="1716023" y="484632"/>
                </a:lnTo>
                <a:lnTo>
                  <a:pt x="1719071" y="486918"/>
                </a:lnTo>
                <a:lnTo>
                  <a:pt x="1722881" y="485394"/>
                </a:lnTo>
                <a:lnTo>
                  <a:pt x="1741169" y="471678"/>
                </a:lnTo>
                <a:lnTo>
                  <a:pt x="1744979" y="467868"/>
                </a:lnTo>
                <a:lnTo>
                  <a:pt x="1747265" y="464820"/>
                </a:lnTo>
                <a:close/>
              </a:path>
              <a:path w="2909570" h="2300604">
                <a:moveTo>
                  <a:pt x="1694687" y="505968"/>
                </a:moveTo>
                <a:lnTo>
                  <a:pt x="1693164" y="502158"/>
                </a:lnTo>
                <a:lnTo>
                  <a:pt x="1690115" y="500634"/>
                </a:lnTo>
                <a:lnTo>
                  <a:pt x="1687067" y="501396"/>
                </a:lnTo>
                <a:lnTo>
                  <a:pt x="1664207" y="518922"/>
                </a:lnTo>
                <a:lnTo>
                  <a:pt x="1662683" y="521970"/>
                </a:lnTo>
                <a:lnTo>
                  <a:pt x="1663445" y="525780"/>
                </a:lnTo>
                <a:lnTo>
                  <a:pt x="1666493" y="527304"/>
                </a:lnTo>
                <a:lnTo>
                  <a:pt x="1670303" y="526542"/>
                </a:lnTo>
                <a:lnTo>
                  <a:pt x="1683257" y="515874"/>
                </a:lnTo>
                <a:lnTo>
                  <a:pt x="1692402" y="509016"/>
                </a:lnTo>
                <a:lnTo>
                  <a:pt x="1694687" y="505968"/>
                </a:lnTo>
                <a:close/>
              </a:path>
              <a:path w="2909570" h="2300604">
                <a:moveTo>
                  <a:pt x="1642109" y="547116"/>
                </a:moveTo>
                <a:lnTo>
                  <a:pt x="1641347" y="544068"/>
                </a:lnTo>
                <a:lnTo>
                  <a:pt x="1638299" y="541782"/>
                </a:lnTo>
                <a:lnTo>
                  <a:pt x="1634489" y="543306"/>
                </a:lnTo>
                <a:lnTo>
                  <a:pt x="1619249" y="555498"/>
                </a:lnTo>
                <a:lnTo>
                  <a:pt x="1612391" y="560832"/>
                </a:lnTo>
                <a:lnTo>
                  <a:pt x="1610867" y="564642"/>
                </a:lnTo>
                <a:lnTo>
                  <a:pt x="1611629" y="567690"/>
                </a:lnTo>
                <a:lnTo>
                  <a:pt x="1614677" y="569214"/>
                </a:lnTo>
                <a:lnTo>
                  <a:pt x="1618487" y="568452"/>
                </a:lnTo>
                <a:lnTo>
                  <a:pt x="1624583" y="563118"/>
                </a:lnTo>
                <a:lnTo>
                  <a:pt x="1640585" y="550164"/>
                </a:lnTo>
                <a:lnTo>
                  <a:pt x="1642109" y="547116"/>
                </a:lnTo>
                <a:close/>
              </a:path>
              <a:path w="2909570" h="2300604">
                <a:moveTo>
                  <a:pt x="1591055" y="589788"/>
                </a:moveTo>
                <a:lnTo>
                  <a:pt x="1589531" y="585978"/>
                </a:lnTo>
                <a:lnTo>
                  <a:pt x="1586483" y="584454"/>
                </a:lnTo>
                <a:lnTo>
                  <a:pt x="1583435" y="585216"/>
                </a:lnTo>
                <a:lnTo>
                  <a:pt x="1561337" y="603504"/>
                </a:lnTo>
                <a:lnTo>
                  <a:pt x="1559051" y="607314"/>
                </a:lnTo>
                <a:lnTo>
                  <a:pt x="1560575" y="610362"/>
                </a:lnTo>
                <a:lnTo>
                  <a:pt x="1563623" y="611886"/>
                </a:lnTo>
                <a:lnTo>
                  <a:pt x="1567433" y="611124"/>
                </a:lnTo>
                <a:lnTo>
                  <a:pt x="1589531" y="592836"/>
                </a:lnTo>
                <a:lnTo>
                  <a:pt x="1591055" y="589788"/>
                </a:lnTo>
                <a:close/>
              </a:path>
              <a:path w="2909570" h="2300604">
                <a:moveTo>
                  <a:pt x="1540001" y="632460"/>
                </a:moveTo>
                <a:lnTo>
                  <a:pt x="1539239" y="629412"/>
                </a:lnTo>
                <a:lnTo>
                  <a:pt x="1535429" y="627888"/>
                </a:lnTo>
                <a:lnTo>
                  <a:pt x="1532381" y="628650"/>
                </a:lnTo>
                <a:lnTo>
                  <a:pt x="1510283" y="646938"/>
                </a:lnTo>
                <a:lnTo>
                  <a:pt x="1508759" y="650748"/>
                </a:lnTo>
                <a:lnTo>
                  <a:pt x="1510283" y="653796"/>
                </a:lnTo>
                <a:lnTo>
                  <a:pt x="1513331" y="655320"/>
                </a:lnTo>
                <a:lnTo>
                  <a:pt x="1516379" y="654558"/>
                </a:lnTo>
                <a:lnTo>
                  <a:pt x="1538477" y="636270"/>
                </a:lnTo>
                <a:lnTo>
                  <a:pt x="1540001" y="632460"/>
                </a:lnTo>
                <a:close/>
              </a:path>
              <a:path w="2909570" h="2300604">
                <a:moveTo>
                  <a:pt x="1489709" y="676656"/>
                </a:moveTo>
                <a:lnTo>
                  <a:pt x="1488185" y="672846"/>
                </a:lnTo>
                <a:lnTo>
                  <a:pt x="1485137" y="671322"/>
                </a:lnTo>
                <a:lnTo>
                  <a:pt x="1482089" y="672846"/>
                </a:lnTo>
                <a:lnTo>
                  <a:pt x="1460753" y="691134"/>
                </a:lnTo>
                <a:lnTo>
                  <a:pt x="1458467" y="694944"/>
                </a:lnTo>
                <a:lnTo>
                  <a:pt x="1459991" y="697992"/>
                </a:lnTo>
                <a:lnTo>
                  <a:pt x="1463039" y="699516"/>
                </a:lnTo>
                <a:lnTo>
                  <a:pt x="1466849" y="698754"/>
                </a:lnTo>
                <a:lnTo>
                  <a:pt x="1488185" y="679704"/>
                </a:lnTo>
                <a:lnTo>
                  <a:pt x="1489709" y="676656"/>
                </a:lnTo>
                <a:close/>
              </a:path>
              <a:path w="2909570" h="2300604">
                <a:moveTo>
                  <a:pt x="1440179" y="720852"/>
                </a:moveTo>
                <a:lnTo>
                  <a:pt x="1438655" y="717042"/>
                </a:lnTo>
                <a:lnTo>
                  <a:pt x="1435607" y="715518"/>
                </a:lnTo>
                <a:lnTo>
                  <a:pt x="1431797" y="717042"/>
                </a:lnTo>
                <a:lnTo>
                  <a:pt x="1410461" y="736092"/>
                </a:lnTo>
                <a:lnTo>
                  <a:pt x="1408937" y="739140"/>
                </a:lnTo>
                <a:lnTo>
                  <a:pt x="1410461" y="742950"/>
                </a:lnTo>
                <a:lnTo>
                  <a:pt x="1413509" y="744474"/>
                </a:lnTo>
                <a:lnTo>
                  <a:pt x="1417319" y="742950"/>
                </a:lnTo>
                <a:lnTo>
                  <a:pt x="1438655" y="723900"/>
                </a:lnTo>
                <a:lnTo>
                  <a:pt x="1440179" y="720852"/>
                </a:lnTo>
                <a:close/>
              </a:path>
              <a:path w="2909570" h="2300604">
                <a:moveTo>
                  <a:pt x="1390649" y="765048"/>
                </a:moveTo>
                <a:lnTo>
                  <a:pt x="1389125" y="762000"/>
                </a:lnTo>
                <a:lnTo>
                  <a:pt x="1386077" y="760476"/>
                </a:lnTo>
                <a:lnTo>
                  <a:pt x="1382267" y="762000"/>
                </a:lnTo>
                <a:lnTo>
                  <a:pt x="1381505" y="762762"/>
                </a:lnTo>
                <a:lnTo>
                  <a:pt x="1361693" y="781050"/>
                </a:lnTo>
                <a:lnTo>
                  <a:pt x="1360169" y="784098"/>
                </a:lnTo>
                <a:lnTo>
                  <a:pt x="1361693" y="787908"/>
                </a:lnTo>
                <a:lnTo>
                  <a:pt x="1364741" y="789432"/>
                </a:lnTo>
                <a:lnTo>
                  <a:pt x="1367789" y="787908"/>
                </a:lnTo>
                <a:lnTo>
                  <a:pt x="1387601" y="769620"/>
                </a:lnTo>
                <a:lnTo>
                  <a:pt x="1389125" y="768858"/>
                </a:lnTo>
                <a:lnTo>
                  <a:pt x="1390649" y="765048"/>
                </a:lnTo>
                <a:close/>
              </a:path>
              <a:path w="2909570" h="2300604">
                <a:moveTo>
                  <a:pt x="1341881" y="810768"/>
                </a:moveTo>
                <a:lnTo>
                  <a:pt x="1340357" y="806958"/>
                </a:lnTo>
                <a:lnTo>
                  <a:pt x="1337309" y="805434"/>
                </a:lnTo>
                <a:lnTo>
                  <a:pt x="1333499" y="806958"/>
                </a:lnTo>
                <a:lnTo>
                  <a:pt x="1320545" y="819150"/>
                </a:lnTo>
                <a:lnTo>
                  <a:pt x="1312925" y="826770"/>
                </a:lnTo>
                <a:lnTo>
                  <a:pt x="1311401" y="829818"/>
                </a:lnTo>
                <a:lnTo>
                  <a:pt x="1312925" y="833628"/>
                </a:lnTo>
                <a:lnTo>
                  <a:pt x="1315973" y="835152"/>
                </a:lnTo>
                <a:lnTo>
                  <a:pt x="1319021" y="833628"/>
                </a:lnTo>
                <a:lnTo>
                  <a:pt x="1327403" y="826008"/>
                </a:lnTo>
                <a:lnTo>
                  <a:pt x="1340357" y="813816"/>
                </a:lnTo>
                <a:lnTo>
                  <a:pt x="1341881" y="810768"/>
                </a:lnTo>
                <a:close/>
              </a:path>
              <a:path w="2909570" h="2300604">
                <a:moveTo>
                  <a:pt x="1293113" y="856488"/>
                </a:moveTo>
                <a:lnTo>
                  <a:pt x="1291589" y="852678"/>
                </a:lnTo>
                <a:lnTo>
                  <a:pt x="1288541" y="851154"/>
                </a:lnTo>
                <a:lnTo>
                  <a:pt x="1285493" y="852678"/>
                </a:lnTo>
                <a:lnTo>
                  <a:pt x="1264157" y="872490"/>
                </a:lnTo>
                <a:lnTo>
                  <a:pt x="1262633" y="875538"/>
                </a:lnTo>
                <a:lnTo>
                  <a:pt x="1264157" y="879348"/>
                </a:lnTo>
                <a:lnTo>
                  <a:pt x="1267205" y="880872"/>
                </a:lnTo>
                <a:lnTo>
                  <a:pt x="1271015" y="879348"/>
                </a:lnTo>
                <a:lnTo>
                  <a:pt x="1291589" y="859536"/>
                </a:lnTo>
                <a:lnTo>
                  <a:pt x="1293113" y="856488"/>
                </a:lnTo>
                <a:close/>
              </a:path>
              <a:path w="2909570" h="2300604">
                <a:moveTo>
                  <a:pt x="1245107" y="902208"/>
                </a:moveTo>
                <a:lnTo>
                  <a:pt x="1243583" y="899160"/>
                </a:lnTo>
                <a:lnTo>
                  <a:pt x="1240535" y="897636"/>
                </a:lnTo>
                <a:lnTo>
                  <a:pt x="1236725" y="899160"/>
                </a:lnTo>
                <a:lnTo>
                  <a:pt x="1216151" y="918972"/>
                </a:lnTo>
                <a:lnTo>
                  <a:pt x="1214627" y="922020"/>
                </a:lnTo>
                <a:lnTo>
                  <a:pt x="1216151" y="925830"/>
                </a:lnTo>
                <a:lnTo>
                  <a:pt x="1219199" y="926592"/>
                </a:lnTo>
                <a:lnTo>
                  <a:pt x="1223009" y="925830"/>
                </a:lnTo>
                <a:lnTo>
                  <a:pt x="1243583" y="906018"/>
                </a:lnTo>
                <a:lnTo>
                  <a:pt x="1245107" y="902208"/>
                </a:lnTo>
                <a:close/>
              </a:path>
              <a:path w="2909570" h="2300604">
                <a:moveTo>
                  <a:pt x="1197101" y="948690"/>
                </a:moveTo>
                <a:lnTo>
                  <a:pt x="1195577" y="945642"/>
                </a:lnTo>
                <a:lnTo>
                  <a:pt x="1192529" y="944118"/>
                </a:lnTo>
                <a:lnTo>
                  <a:pt x="1188719" y="945642"/>
                </a:lnTo>
                <a:lnTo>
                  <a:pt x="1168907" y="965454"/>
                </a:lnTo>
                <a:lnTo>
                  <a:pt x="1167383" y="968502"/>
                </a:lnTo>
                <a:lnTo>
                  <a:pt x="1168145" y="972312"/>
                </a:lnTo>
                <a:lnTo>
                  <a:pt x="1171955" y="973836"/>
                </a:lnTo>
                <a:lnTo>
                  <a:pt x="1175003" y="972312"/>
                </a:lnTo>
                <a:lnTo>
                  <a:pt x="1195577" y="951738"/>
                </a:lnTo>
                <a:lnTo>
                  <a:pt x="1197101" y="948690"/>
                </a:lnTo>
                <a:close/>
              </a:path>
              <a:path w="2909570" h="2300604">
                <a:moveTo>
                  <a:pt x="1149857" y="995172"/>
                </a:moveTo>
                <a:lnTo>
                  <a:pt x="1148333" y="992124"/>
                </a:lnTo>
                <a:lnTo>
                  <a:pt x="1144523" y="990600"/>
                </a:lnTo>
                <a:lnTo>
                  <a:pt x="1141475" y="992124"/>
                </a:lnTo>
                <a:lnTo>
                  <a:pt x="1135379" y="997458"/>
                </a:lnTo>
                <a:lnTo>
                  <a:pt x="1120901" y="1011936"/>
                </a:lnTo>
                <a:lnTo>
                  <a:pt x="1119377" y="1015746"/>
                </a:lnTo>
                <a:lnTo>
                  <a:pt x="1120901" y="1018794"/>
                </a:lnTo>
                <a:lnTo>
                  <a:pt x="1124711" y="1020318"/>
                </a:lnTo>
                <a:lnTo>
                  <a:pt x="1127759" y="1018794"/>
                </a:lnTo>
                <a:lnTo>
                  <a:pt x="1142237" y="1004316"/>
                </a:lnTo>
                <a:lnTo>
                  <a:pt x="1148333" y="998982"/>
                </a:lnTo>
                <a:lnTo>
                  <a:pt x="1149857" y="995172"/>
                </a:lnTo>
                <a:close/>
              </a:path>
              <a:path w="2909570" h="2300604">
                <a:moveTo>
                  <a:pt x="1101851" y="1042416"/>
                </a:moveTo>
                <a:lnTo>
                  <a:pt x="1101089" y="1038606"/>
                </a:lnTo>
                <a:lnTo>
                  <a:pt x="1097279" y="1037844"/>
                </a:lnTo>
                <a:lnTo>
                  <a:pt x="1094231" y="1038606"/>
                </a:lnTo>
                <a:lnTo>
                  <a:pt x="1073657" y="1059180"/>
                </a:lnTo>
                <a:lnTo>
                  <a:pt x="1072133" y="1062228"/>
                </a:lnTo>
                <a:lnTo>
                  <a:pt x="1073657" y="1066038"/>
                </a:lnTo>
                <a:lnTo>
                  <a:pt x="1076705" y="1067562"/>
                </a:lnTo>
                <a:lnTo>
                  <a:pt x="1080515" y="1066038"/>
                </a:lnTo>
                <a:lnTo>
                  <a:pt x="1100327" y="1045464"/>
                </a:lnTo>
                <a:lnTo>
                  <a:pt x="1101851" y="1042416"/>
                </a:lnTo>
                <a:close/>
              </a:path>
              <a:path w="2909570" h="2300604">
                <a:moveTo>
                  <a:pt x="1055369" y="1089660"/>
                </a:moveTo>
                <a:lnTo>
                  <a:pt x="1053845" y="1085850"/>
                </a:lnTo>
                <a:lnTo>
                  <a:pt x="1050035" y="1085088"/>
                </a:lnTo>
                <a:lnTo>
                  <a:pt x="1046987" y="1086612"/>
                </a:lnTo>
                <a:lnTo>
                  <a:pt x="1027175" y="1106424"/>
                </a:lnTo>
                <a:lnTo>
                  <a:pt x="1025651" y="1110234"/>
                </a:lnTo>
                <a:lnTo>
                  <a:pt x="1027175" y="1113282"/>
                </a:lnTo>
                <a:lnTo>
                  <a:pt x="1030223" y="1114806"/>
                </a:lnTo>
                <a:lnTo>
                  <a:pt x="1033271" y="1113282"/>
                </a:lnTo>
                <a:lnTo>
                  <a:pt x="1053845" y="1092708"/>
                </a:lnTo>
                <a:lnTo>
                  <a:pt x="1055369" y="1089660"/>
                </a:lnTo>
                <a:close/>
              </a:path>
              <a:path w="2909570" h="2300604">
                <a:moveTo>
                  <a:pt x="1008125" y="1136904"/>
                </a:moveTo>
                <a:lnTo>
                  <a:pt x="1006601" y="1133856"/>
                </a:lnTo>
                <a:lnTo>
                  <a:pt x="1003553" y="1132332"/>
                </a:lnTo>
                <a:lnTo>
                  <a:pt x="1000505" y="1133856"/>
                </a:lnTo>
                <a:lnTo>
                  <a:pt x="980693" y="1154430"/>
                </a:lnTo>
                <a:lnTo>
                  <a:pt x="979169" y="1158240"/>
                </a:lnTo>
                <a:lnTo>
                  <a:pt x="980693" y="1161288"/>
                </a:lnTo>
                <a:lnTo>
                  <a:pt x="983741" y="1162812"/>
                </a:lnTo>
                <a:lnTo>
                  <a:pt x="987551" y="1161288"/>
                </a:lnTo>
                <a:lnTo>
                  <a:pt x="1007363" y="1140714"/>
                </a:lnTo>
                <a:lnTo>
                  <a:pt x="1008125" y="1136904"/>
                </a:lnTo>
                <a:close/>
              </a:path>
              <a:path w="2909570" h="2300604">
                <a:moveTo>
                  <a:pt x="962405" y="1184910"/>
                </a:moveTo>
                <a:lnTo>
                  <a:pt x="960881" y="1181862"/>
                </a:lnTo>
                <a:lnTo>
                  <a:pt x="957071" y="1180338"/>
                </a:lnTo>
                <a:lnTo>
                  <a:pt x="954023" y="1181862"/>
                </a:lnTo>
                <a:lnTo>
                  <a:pt x="944117" y="1191768"/>
                </a:lnTo>
                <a:lnTo>
                  <a:pt x="934211" y="1202436"/>
                </a:lnTo>
                <a:lnTo>
                  <a:pt x="932687" y="1206246"/>
                </a:lnTo>
                <a:lnTo>
                  <a:pt x="934211" y="1209294"/>
                </a:lnTo>
                <a:lnTo>
                  <a:pt x="938021" y="1210818"/>
                </a:lnTo>
                <a:lnTo>
                  <a:pt x="941069" y="1209294"/>
                </a:lnTo>
                <a:lnTo>
                  <a:pt x="950975" y="1198626"/>
                </a:lnTo>
                <a:lnTo>
                  <a:pt x="960881" y="1188720"/>
                </a:lnTo>
                <a:lnTo>
                  <a:pt x="962405" y="1184910"/>
                </a:lnTo>
                <a:close/>
              </a:path>
              <a:path w="2909570" h="2300604">
                <a:moveTo>
                  <a:pt x="916685" y="1233678"/>
                </a:moveTo>
                <a:lnTo>
                  <a:pt x="915161" y="1230630"/>
                </a:lnTo>
                <a:lnTo>
                  <a:pt x="911351" y="1229106"/>
                </a:lnTo>
                <a:lnTo>
                  <a:pt x="908303" y="1230630"/>
                </a:lnTo>
                <a:lnTo>
                  <a:pt x="888491" y="1251204"/>
                </a:lnTo>
                <a:lnTo>
                  <a:pt x="887729" y="1255014"/>
                </a:lnTo>
                <a:lnTo>
                  <a:pt x="889253" y="1258062"/>
                </a:lnTo>
                <a:lnTo>
                  <a:pt x="892301" y="1259586"/>
                </a:lnTo>
                <a:lnTo>
                  <a:pt x="895349" y="1258062"/>
                </a:lnTo>
                <a:lnTo>
                  <a:pt x="915161" y="1236726"/>
                </a:lnTo>
                <a:lnTo>
                  <a:pt x="916685" y="1233678"/>
                </a:lnTo>
                <a:close/>
              </a:path>
              <a:path w="2909570" h="2300604">
                <a:moveTo>
                  <a:pt x="870965" y="1282446"/>
                </a:moveTo>
                <a:lnTo>
                  <a:pt x="869441" y="1279398"/>
                </a:lnTo>
                <a:lnTo>
                  <a:pt x="866393" y="1277874"/>
                </a:lnTo>
                <a:lnTo>
                  <a:pt x="862583" y="1279398"/>
                </a:lnTo>
                <a:lnTo>
                  <a:pt x="843533" y="1300734"/>
                </a:lnTo>
                <a:lnTo>
                  <a:pt x="842009" y="1303782"/>
                </a:lnTo>
                <a:lnTo>
                  <a:pt x="843533" y="1306830"/>
                </a:lnTo>
                <a:lnTo>
                  <a:pt x="847343" y="1308354"/>
                </a:lnTo>
                <a:lnTo>
                  <a:pt x="850391" y="1306830"/>
                </a:lnTo>
                <a:lnTo>
                  <a:pt x="869441" y="1285494"/>
                </a:lnTo>
                <a:lnTo>
                  <a:pt x="870965" y="1282446"/>
                </a:lnTo>
                <a:close/>
              </a:path>
              <a:path w="2909570" h="2300604">
                <a:moveTo>
                  <a:pt x="826007" y="1331214"/>
                </a:moveTo>
                <a:lnTo>
                  <a:pt x="824483" y="1328166"/>
                </a:lnTo>
                <a:lnTo>
                  <a:pt x="820673" y="1326642"/>
                </a:lnTo>
                <a:lnTo>
                  <a:pt x="817625" y="1328166"/>
                </a:lnTo>
                <a:lnTo>
                  <a:pt x="813815" y="1332738"/>
                </a:lnTo>
                <a:lnTo>
                  <a:pt x="798575" y="1349502"/>
                </a:lnTo>
                <a:lnTo>
                  <a:pt x="797051" y="1353312"/>
                </a:lnTo>
                <a:lnTo>
                  <a:pt x="798575" y="1356360"/>
                </a:lnTo>
                <a:lnTo>
                  <a:pt x="802385" y="1357884"/>
                </a:lnTo>
                <a:lnTo>
                  <a:pt x="805433" y="1356360"/>
                </a:lnTo>
                <a:lnTo>
                  <a:pt x="820673" y="1339596"/>
                </a:lnTo>
                <a:lnTo>
                  <a:pt x="824483" y="1335024"/>
                </a:lnTo>
                <a:lnTo>
                  <a:pt x="826007" y="1331214"/>
                </a:lnTo>
                <a:close/>
              </a:path>
              <a:path w="2909570" h="2300604">
                <a:moveTo>
                  <a:pt x="781049" y="1380744"/>
                </a:moveTo>
                <a:lnTo>
                  <a:pt x="779525" y="1377696"/>
                </a:lnTo>
                <a:lnTo>
                  <a:pt x="776477" y="1376172"/>
                </a:lnTo>
                <a:lnTo>
                  <a:pt x="772667" y="1377696"/>
                </a:lnTo>
                <a:lnTo>
                  <a:pt x="753617" y="1399032"/>
                </a:lnTo>
                <a:lnTo>
                  <a:pt x="752855" y="1402842"/>
                </a:lnTo>
                <a:lnTo>
                  <a:pt x="754379" y="1405890"/>
                </a:lnTo>
                <a:lnTo>
                  <a:pt x="757427" y="1407414"/>
                </a:lnTo>
                <a:lnTo>
                  <a:pt x="761237" y="1405890"/>
                </a:lnTo>
                <a:lnTo>
                  <a:pt x="780287" y="1384554"/>
                </a:lnTo>
                <a:lnTo>
                  <a:pt x="781049" y="1380744"/>
                </a:lnTo>
                <a:close/>
              </a:path>
              <a:path w="2909570" h="2300604">
                <a:moveTo>
                  <a:pt x="736853" y="1430274"/>
                </a:moveTo>
                <a:lnTo>
                  <a:pt x="735329" y="1427226"/>
                </a:lnTo>
                <a:lnTo>
                  <a:pt x="731519" y="1426464"/>
                </a:lnTo>
                <a:lnTo>
                  <a:pt x="728471" y="1427988"/>
                </a:lnTo>
                <a:lnTo>
                  <a:pt x="709421" y="1449324"/>
                </a:lnTo>
                <a:lnTo>
                  <a:pt x="708659" y="1452372"/>
                </a:lnTo>
                <a:lnTo>
                  <a:pt x="710183" y="1455420"/>
                </a:lnTo>
                <a:lnTo>
                  <a:pt x="713231" y="1456944"/>
                </a:lnTo>
                <a:lnTo>
                  <a:pt x="716279" y="1455420"/>
                </a:lnTo>
                <a:lnTo>
                  <a:pt x="735329" y="1434084"/>
                </a:lnTo>
                <a:lnTo>
                  <a:pt x="736853" y="1430274"/>
                </a:lnTo>
                <a:close/>
              </a:path>
              <a:path w="2909570" h="2300604">
                <a:moveTo>
                  <a:pt x="692657" y="1480566"/>
                </a:moveTo>
                <a:lnTo>
                  <a:pt x="691133" y="1477518"/>
                </a:lnTo>
                <a:lnTo>
                  <a:pt x="687323" y="1475994"/>
                </a:lnTo>
                <a:lnTo>
                  <a:pt x="684275" y="1477518"/>
                </a:lnTo>
                <a:lnTo>
                  <a:pt x="680465" y="1482090"/>
                </a:lnTo>
                <a:lnTo>
                  <a:pt x="665225" y="1498854"/>
                </a:lnTo>
                <a:lnTo>
                  <a:pt x="664463" y="1502664"/>
                </a:lnTo>
                <a:lnTo>
                  <a:pt x="665987" y="1505712"/>
                </a:lnTo>
                <a:lnTo>
                  <a:pt x="669035" y="1507236"/>
                </a:lnTo>
                <a:lnTo>
                  <a:pt x="672845" y="1504950"/>
                </a:lnTo>
                <a:lnTo>
                  <a:pt x="687323" y="1488186"/>
                </a:lnTo>
                <a:lnTo>
                  <a:pt x="691133" y="1483614"/>
                </a:lnTo>
                <a:lnTo>
                  <a:pt x="692657" y="1480566"/>
                </a:lnTo>
                <a:close/>
              </a:path>
              <a:path w="2909570" h="2300604">
                <a:moveTo>
                  <a:pt x="648461" y="1530858"/>
                </a:moveTo>
                <a:lnTo>
                  <a:pt x="646937" y="1527048"/>
                </a:lnTo>
                <a:lnTo>
                  <a:pt x="643127" y="1526286"/>
                </a:lnTo>
                <a:lnTo>
                  <a:pt x="640079" y="1527810"/>
                </a:lnTo>
                <a:lnTo>
                  <a:pt x="621791" y="1549146"/>
                </a:lnTo>
                <a:lnTo>
                  <a:pt x="620267" y="1552956"/>
                </a:lnTo>
                <a:lnTo>
                  <a:pt x="621791" y="1556004"/>
                </a:lnTo>
                <a:lnTo>
                  <a:pt x="625601" y="1556766"/>
                </a:lnTo>
                <a:lnTo>
                  <a:pt x="628649" y="1555242"/>
                </a:lnTo>
                <a:lnTo>
                  <a:pt x="647699" y="1533906"/>
                </a:lnTo>
                <a:lnTo>
                  <a:pt x="648461" y="1530858"/>
                </a:lnTo>
                <a:close/>
              </a:path>
              <a:path w="2909570" h="2300604">
                <a:moveTo>
                  <a:pt x="605027" y="1581150"/>
                </a:moveTo>
                <a:lnTo>
                  <a:pt x="603503" y="1577340"/>
                </a:lnTo>
                <a:lnTo>
                  <a:pt x="599693" y="1576578"/>
                </a:lnTo>
                <a:lnTo>
                  <a:pt x="596645" y="1578102"/>
                </a:lnTo>
                <a:lnTo>
                  <a:pt x="577595" y="1599438"/>
                </a:lnTo>
                <a:lnTo>
                  <a:pt x="576833" y="1603248"/>
                </a:lnTo>
                <a:lnTo>
                  <a:pt x="578357" y="1606296"/>
                </a:lnTo>
                <a:lnTo>
                  <a:pt x="581405" y="1607820"/>
                </a:lnTo>
                <a:lnTo>
                  <a:pt x="585215" y="1606296"/>
                </a:lnTo>
                <a:lnTo>
                  <a:pt x="603503" y="1584198"/>
                </a:lnTo>
                <a:lnTo>
                  <a:pt x="605027" y="1581150"/>
                </a:lnTo>
                <a:close/>
              </a:path>
              <a:path w="2909570" h="2300604">
                <a:moveTo>
                  <a:pt x="561593" y="1631442"/>
                </a:moveTo>
                <a:lnTo>
                  <a:pt x="559307" y="1628394"/>
                </a:lnTo>
                <a:lnTo>
                  <a:pt x="556259" y="1626870"/>
                </a:lnTo>
                <a:lnTo>
                  <a:pt x="553211" y="1628394"/>
                </a:lnTo>
                <a:lnTo>
                  <a:pt x="545591" y="1636776"/>
                </a:lnTo>
                <a:lnTo>
                  <a:pt x="534161" y="1650492"/>
                </a:lnTo>
                <a:lnTo>
                  <a:pt x="533399" y="1653540"/>
                </a:lnTo>
                <a:lnTo>
                  <a:pt x="534923" y="1657350"/>
                </a:lnTo>
                <a:lnTo>
                  <a:pt x="537971" y="1658112"/>
                </a:lnTo>
                <a:lnTo>
                  <a:pt x="541781" y="1656588"/>
                </a:lnTo>
                <a:lnTo>
                  <a:pt x="560069" y="1634490"/>
                </a:lnTo>
                <a:lnTo>
                  <a:pt x="561593" y="1631442"/>
                </a:lnTo>
                <a:close/>
              </a:path>
              <a:path w="2909570" h="2300604">
                <a:moveTo>
                  <a:pt x="518159" y="1681734"/>
                </a:moveTo>
                <a:lnTo>
                  <a:pt x="516635" y="1678686"/>
                </a:lnTo>
                <a:lnTo>
                  <a:pt x="512825" y="1677924"/>
                </a:lnTo>
                <a:lnTo>
                  <a:pt x="509777" y="1679448"/>
                </a:lnTo>
                <a:lnTo>
                  <a:pt x="490727" y="1700784"/>
                </a:lnTo>
                <a:lnTo>
                  <a:pt x="489965" y="1704594"/>
                </a:lnTo>
                <a:lnTo>
                  <a:pt x="491489" y="1707642"/>
                </a:lnTo>
                <a:lnTo>
                  <a:pt x="495299" y="1709166"/>
                </a:lnTo>
                <a:lnTo>
                  <a:pt x="498347" y="1706880"/>
                </a:lnTo>
                <a:lnTo>
                  <a:pt x="516635" y="1685544"/>
                </a:lnTo>
                <a:lnTo>
                  <a:pt x="518159" y="1681734"/>
                </a:lnTo>
                <a:close/>
              </a:path>
              <a:path w="2909570" h="2300604">
                <a:moveTo>
                  <a:pt x="474725" y="1732788"/>
                </a:moveTo>
                <a:lnTo>
                  <a:pt x="473201" y="1729740"/>
                </a:lnTo>
                <a:lnTo>
                  <a:pt x="469391" y="1728216"/>
                </a:lnTo>
                <a:lnTo>
                  <a:pt x="466343" y="1729740"/>
                </a:lnTo>
                <a:lnTo>
                  <a:pt x="448055" y="1751838"/>
                </a:lnTo>
                <a:lnTo>
                  <a:pt x="446531" y="1755648"/>
                </a:lnTo>
                <a:lnTo>
                  <a:pt x="448817" y="1758696"/>
                </a:lnTo>
                <a:lnTo>
                  <a:pt x="451865" y="1759458"/>
                </a:lnTo>
                <a:lnTo>
                  <a:pt x="454913" y="1757934"/>
                </a:lnTo>
                <a:lnTo>
                  <a:pt x="473963" y="1735836"/>
                </a:lnTo>
                <a:lnTo>
                  <a:pt x="474725" y="1732788"/>
                </a:lnTo>
                <a:close/>
              </a:path>
              <a:path w="2909570" h="2300604">
                <a:moveTo>
                  <a:pt x="432053" y="1783842"/>
                </a:moveTo>
                <a:lnTo>
                  <a:pt x="429767" y="1780032"/>
                </a:lnTo>
                <a:lnTo>
                  <a:pt x="426719" y="1779270"/>
                </a:lnTo>
                <a:lnTo>
                  <a:pt x="423671" y="1780794"/>
                </a:lnTo>
                <a:lnTo>
                  <a:pt x="404621" y="1802892"/>
                </a:lnTo>
                <a:lnTo>
                  <a:pt x="403859" y="1806702"/>
                </a:lnTo>
                <a:lnTo>
                  <a:pt x="405383" y="1809750"/>
                </a:lnTo>
                <a:lnTo>
                  <a:pt x="409193" y="1810512"/>
                </a:lnTo>
                <a:lnTo>
                  <a:pt x="412241" y="1808988"/>
                </a:lnTo>
                <a:lnTo>
                  <a:pt x="416813" y="1803654"/>
                </a:lnTo>
                <a:lnTo>
                  <a:pt x="430529" y="1786890"/>
                </a:lnTo>
                <a:lnTo>
                  <a:pt x="432053" y="1783842"/>
                </a:lnTo>
                <a:close/>
              </a:path>
              <a:path w="2909570" h="2300604">
                <a:moveTo>
                  <a:pt x="388619" y="1834896"/>
                </a:moveTo>
                <a:lnTo>
                  <a:pt x="387095" y="1831086"/>
                </a:lnTo>
                <a:lnTo>
                  <a:pt x="383285" y="1830324"/>
                </a:lnTo>
                <a:lnTo>
                  <a:pt x="380237" y="1831848"/>
                </a:lnTo>
                <a:lnTo>
                  <a:pt x="361949" y="1853946"/>
                </a:lnTo>
                <a:lnTo>
                  <a:pt x="361187" y="1857756"/>
                </a:lnTo>
                <a:lnTo>
                  <a:pt x="362711" y="1860804"/>
                </a:lnTo>
                <a:lnTo>
                  <a:pt x="365759" y="1861566"/>
                </a:lnTo>
                <a:lnTo>
                  <a:pt x="369569" y="1860042"/>
                </a:lnTo>
                <a:lnTo>
                  <a:pt x="387857" y="1837944"/>
                </a:lnTo>
                <a:lnTo>
                  <a:pt x="388619" y="1834896"/>
                </a:lnTo>
                <a:close/>
              </a:path>
              <a:path w="2909570" h="2300604">
                <a:moveTo>
                  <a:pt x="345947" y="1885950"/>
                </a:moveTo>
                <a:lnTo>
                  <a:pt x="344423" y="1882902"/>
                </a:lnTo>
                <a:lnTo>
                  <a:pt x="340613" y="1881378"/>
                </a:lnTo>
                <a:lnTo>
                  <a:pt x="337565" y="1882902"/>
                </a:lnTo>
                <a:lnTo>
                  <a:pt x="319277" y="1905000"/>
                </a:lnTo>
                <a:lnTo>
                  <a:pt x="318515" y="1908810"/>
                </a:lnTo>
                <a:lnTo>
                  <a:pt x="320039" y="1911858"/>
                </a:lnTo>
                <a:lnTo>
                  <a:pt x="323087" y="1912620"/>
                </a:lnTo>
                <a:lnTo>
                  <a:pt x="326897" y="1911096"/>
                </a:lnTo>
                <a:lnTo>
                  <a:pt x="345185" y="1888998"/>
                </a:lnTo>
                <a:lnTo>
                  <a:pt x="345947" y="1885950"/>
                </a:lnTo>
                <a:close/>
              </a:path>
              <a:path w="2909570" h="2300604">
                <a:moveTo>
                  <a:pt x="303275" y="1937004"/>
                </a:moveTo>
                <a:lnTo>
                  <a:pt x="301751" y="1933956"/>
                </a:lnTo>
                <a:lnTo>
                  <a:pt x="297941" y="1932432"/>
                </a:lnTo>
                <a:lnTo>
                  <a:pt x="294893" y="1934718"/>
                </a:lnTo>
                <a:lnTo>
                  <a:pt x="276605" y="1956054"/>
                </a:lnTo>
                <a:lnTo>
                  <a:pt x="275843" y="1959864"/>
                </a:lnTo>
                <a:lnTo>
                  <a:pt x="277367" y="1962912"/>
                </a:lnTo>
                <a:lnTo>
                  <a:pt x="280415" y="1964436"/>
                </a:lnTo>
                <a:lnTo>
                  <a:pt x="284225" y="1962150"/>
                </a:lnTo>
                <a:lnTo>
                  <a:pt x="302513" y="1940814"/>
                </a:lnTo>
                <a:lnTo>
                  <a:pt x="303275" y="1937004"/>
                </a:lnTo>
                <a:close/>
              </a:path>
              <a:path w="2909570" h="2300604">
                <a:moveTo>
                  <a:pt x="260603" y="1988058"/>
                </a:moveTo>
                <a:lnTo>
                  <a:pt x="259079" y="1985010"/>
                </a:lnTo>
                <a:lnTo>
                  <a:pt x="255269" y="1984248"/>
                </a:lnTo>
                <a:lnTo>
                  <a:pt x="252221" y="1985772"/>
                </a:lnTo>
                <a:lnTo>
                  <a:pt x="233933" y="2007870"/>
                </a:lnTo>
                <a:lnTo>
                  <a:pt x="233171" y="2010918"/>
                </a:lnTo>
                <a:lnTo>
                  <a:pt x="234695" y="2014728"/>
                </a:lnTo>
                <a:lnTo>
                  <a:pt x="238505" y="2015490"/>
                </a:lnTo>
                <a:lnTo>
                  <a:pt x="241553" y="2013966"/>
                </a:lnTo>
                <a:lnTo>
                  <a:pt x="259841" y="1991868"/>
                </a:lnTo>
                <a:lnTo>
                  <a:pt x="260603" y="1988058"/>
                </a:lnTo>
                <a:close/>
              </a:path>
              <a:path w="2909570" h="2300604">
                <a:moveTo>
                  <a:pt x="218693" y="2039874"/>
                </a:moveTo>
                <a:lnTo>
                  <a:pt x="216407" y="2036826"/>
                </a:lnTo>
                <a:lnTo>
                  <a:pt x="213359" y="2035302"/>
                </a:lnTo>
                <a:lnTo>
                  <a:pt x="209549" y="2036826"/>
                </a:lnTo>
                <a:lnTo>
                  <a:pt x="192023" y="2058924"/>
                </a:lnTo>
                <a:lnTo>
                  <a:pt x="190499" y="2062734"/>
                </a:lnTo>
                <a:lnTo>
                  <a:pt x="192023" y="2065782"/>
                </a:lnTo>
                <a:lnTo>
                  <a:pt x="195833" y="2067306"/>
                </a:lnTo>
                <a:lnTo>
                  <a:pt x="198881" y="2065020"/>
                </a:lnTo>
                <a:lnTo>
                  <a:pt x="217169" y="2042922"/>
                </a:lnTo>
                <a:lnTo>
                  <a:pt x="218693" y="2039874"/>
                </a:lnTo>
                <a:close/>
              </a:path>
              <a:path w="2909570" h="2300604">
                <a:moveTo>
                  <a:pt x="176021" y="2090928"/>
                </a:moveTo>
                <a:lnTo>
                  <a:pt x="174497" y="2087880"/>
                </a:lnTo>
                <a:lnTo>
                  <a:pt x="170687" y="2087118"/>
                </a:lnTo>
                <a:lnTo>
                  <a:pt x="167639" y="2088642"/>
                </a:lnTo>
                <a:lnTo>
                  <a:pt x="149351" y="2110740"/>
                </a:lnTo>
                <a:lnTo>
                  <a:pt x="147827" y="2113788"/>
                </a:lnTo>
                <a:lnTo>
                  <a:pt x="150113" y="2117598"/>
                </a:lnTo>
                <a:lnTo>
                  <a:pt x="153161" y="2118360"/>
                </a:lnTo>
                <a:lnTo>
                  <a:pt x="156971" y="2116836"/>
                </a:lnTo>
                <a:lnTo>
                  <a:pt x="174497" y="2094738"/>
                </a:lnTo>
                <a:lnTo>
                  <a:pt x="176021" y="2090928"/>
                </a:lnTo>
                <a:close/>
              </a:path>
              <a:path w="2909570" h="2300604">
                <a:moveTo>
                  <a:pt x="133349" y="2142744"/>
                </a:moveTo>
                <a:lnTo>
                  <a:pt x="131825" y="2139696"/>
                </a:lnTo>
                <a:lnTo>
                  <a:pt x="128015" y="2138172"/>
                </a:lnTo>
                <a:lnTo>
                  <a:pt x="124967" y="2139696"/>
                </a:lnTo>
                <a:lnTo>
                  <a:pt x="106679" y="2161794"/>
                </a:lnTo>
                <a:lnTo>
                  <a:pt x="105917" y="2165604"/>
                </a:lnTo>
                <a:lnTo>
                  <a:pt x="107441" y="2168652"/>
                </a:lnTo>
                <a:lnTo>
                  <a:pt x="111251" y="2170176"/>
                </a:lnTo>
                <a:lnTo>
                  <a:pt x="114299" y="2167890"/>
                </a:lnTo>
                <a:lnTo>
                  <a:pt x="132587" y="2145792"/>
                </a:lnTo>
                <a:lnTo>
                  <a:pt x="133349" y="2142744"/>
                </a:lnTo>
                <a:close/>
              </a:path>
              <a:path w="2909570" h="2300604">
                <a:moveTo>
                  <a:pt x="77723" y="2265426"/>
                </a:moveTo>
                <a:lnTo>
                  <a:pt x="18287" y="2217420"/>
                </a:lnTo>
                <a:lnTo>
                  <a:pt x="0" y="2300478"/>
                </a:lnTo>
                <a:lnTo>
                  <a:pt x="35051" y="2284670"/>
                </a:lnTo>
                <a:lnTo>
                  <a:pt x="35051" y="2251710"/>
                </a:lnTo>
                <a:lnTo>
                  <a:pt x="36575" y="2247900"/>
                </a:lnTo>
                <a:lnTo>
                  <a:pt x="40385" y="2243328"/>
                </a:lnTo>
                <a:lnTo>
                  <a:pt x="43433" y="2241042"/>
                </a:lnTo>
                <a:lnTo>
                  <a:pt x="47243" y="2242566"/>
                </a:lnTo>
                <a:lnTo>
                  <a:pt x="48767" y="2245614"/>
                </a:lnTo>
                <a:lnTo>
                  <a:pt x="48767" y="2278484"/>
                </a:lnTo>
                <a:lnTo>
                  <a:pt x="77723" y="2265426"/>
                </a:lnTo>
                <a:close/>
              </a:path>
              <a:path w="2909570" h="2300604">
                <a:moveTo>
                  <a:pt x="48767" y="2245614"/>
                </a:moveTo>
                <a:lnTo>
                  <a:pt x="47243" y="2242566"/>
                </a:lnTo>
                <a:lnTo>
                  <a:pt x="43433" y="2241042"/>
                </a:lnTo>
                <a:lnTo>
                  <a:pt x="40385" y="2243328"/>
                </a:lnTo>
                <a:lnTo>
                  <a:pt x="36575" y="2247900"/>
                </a:lnTo>
                <a:lnTo>
                  <a:pt x="35051" y="2251710"/>
                </a:lnTo>
                <a:lnTo>
                  <a:pt x="37337" y="2254758"/>
                </a:lnTo>
                <a:lnTo>
                  <a:pt x="40385" y="2255520"/>
                </a:lnTo>
                <a:lnTo>
                  <a:pt x="43433" y="2253996"/>
                </a:lnTo>
                <a:lnTo>
                  <a:pt x="48005" y="2249424"/>
                </a:lnTo>
                <a:lnTo>
                  <a:pt x="48767" y="2245614"/>
                </a:lnTo>
                <a:close/>
              </a:path>
              <a:path w="2909570" h="2300604">
                <a:moveTo>
                  <a:pt x="48767" y="2278484"/>
                </a:moveTo>
                <a:lnTo>
                  <a:pt x="48767" y="2245614"/>
                </a:lnTo>
                <a:lnTo>
                  <a:pt x="48005" y="2249424"/>
                </a:lnTo>
                <a:lnTo>
                  <a:pt x="43433" y="2253996"/>
                </a:lnTo>
                <a:lnTo>
                  <a:pt x="40385" y="2255520"/>
                </a:lnTo>
                <a:lnTo>
                  <a:pt x="37337" y="2254758"/>
                </a:lnTo>
                <a:lnTo>
                  <a:pt x="35051" y="2251710"/>
                </a:lnTo>
                <a:lnTo>
                  <a:pt x="35051" y="2284670"/>
                </a:lnTo>
                <a:lnTo>
                  <a:pt x="48767" y="2278484"/>
                </a:lnTo>
                <a:close/>
              </a:path>
              <a:path w="2909570" h="2300604">
                <a:moveTo>
                  <a:pt x="91439" y="2193798"/>
                </a:moveTo>
                <a:lnTo>
                  <a:pt x="89153" y="2190750"/>
                </a:lnTo>
                <a:lnTo>
                  <a:pt x="86105" y="2189988"/>
                </a:lnTo>
                <a:lnTo>
                  <a:pt x="83057" y="2191512"/>
                </a:lnTo>
                <a:lnTo>
                  <a:pt x="64769" y="2213610"/>
                </a:lnTo>
                <a:lnTo>
                  <a:pt x="63245" y="2217420"/>
                </a:lnTo>
                <a:lnTo>
                  <a:pt x="65531" y="2220468"/>
                </a:lnTo>
                <a:lnTo>
                  <a:pt x="68579" y="2221230"/>
                </a:lnTo>
                <a:lnTo>
                  <a:pt x="71627" y="2219706"/>
                </a:lnTo>
                <a:lnTo>
                  <a:pt x="89915" y="2197608"/>
                </a:lnTo>
                <a:lnTo>
                  <a:pt x="91439" y="219379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32515" y="1670683"/>
            <a:ext cx="21685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680" marR="5080" indent="-348615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if (Discnt_chose){ sql_sign =1;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0756" y="2280283"/>
            <a:ext cx="4738370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3220" marR="5080" indent="-35052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if(Cname_chose=0 and City_chose =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0) 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strcat(sqltext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“ 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discn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&gt;”);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else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 marR="501650" indent="419734">
              <a:lnSpc>
                <a:spcPct val="100000"/>
              </a:lnSpc>
            </a:pP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strcat(sqltext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 “ 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an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 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(discn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 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&gt;”); strcat(sqltext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dtoa(range_from)</a:t>
            </a:r>
            <a:r>
              <a:rPr sz="2000" b="1" spc="-1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); 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strcat(sqltext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 “ 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an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 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discnt&lt;”); strcat(sqltext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dtoa(range_to)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); 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strcat(sqltext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 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“)”);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9866" y="4718680"/>
            <a:ext cx="7439659" cy="2503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085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}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  <a:p>
            <a:pPr marL="44450">
              <a:lnSpc>
                <a:spcPct val="100000"/>
              </a:lnSpc>
            </a:pP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if(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ql_sign){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R="200660" algn="r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----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-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动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态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语句执行</a:t>
            </a: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宋体"/>
            </a:endParaRPr>
          </a:p>
          <a:p>
            <a:pPr marR="5080" algn="r">
              <a:lnSpc>
                <a:spcPct val="100000"/>
              </a:lnSpc>
              <a:spcBef>
                <a:spcPts val="335"/>
              </a:spcBef>
            </a:pP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------SQ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C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om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mi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Work</a:t>
            </a: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}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25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  <a:p>
            <a:pPr marL="69215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Customers(Cid, Cname, City,</a:t>
            </a:r>
            <a:r>
              <a:rPr sz="2000" b="1" spc="-10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discnt)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97596" y="3183709"/>
            <a:ext cx="2164715" cy="493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------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如果选择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了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Discn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区间 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值，构造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sqltext</a:t>
            </a: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86422" y="1890522"/>
            <a:ext cx="237490" cy="2832735"/>
          </a:xfrm>
          <a:custGeom>
            <a:avLst/>
            <a:gdLst/>
            <a:ahLst/>
            <a:cxnLst/>
            <a:rect l="l" t="t" r="r" b="b"/>
            <a:pathLst>
              <a:path w="237490" h="2832735">
                <a:moveTo>
                  <a:pt x="0" y="0"/>
                </a:moveTo>
                <a:lnTo>
                  <a:pt x="37526" y="12057"/>
                </a:lnTo>
                <a:lnTo>
                  <a:pt x="70152" y="45622"/>
                </a:lnTo>
                <a:lnTo>
                  <a:pt x="90217" y="82555"/>
                </a:lnTo>
                <a:lnTo>
                  <a:pt x="105581" y="127733"/>
                </a:lnTo>
                <a:lnTo>
                  <a:pt x="115410" y="179505"/>
                </a:lnTo>
                <a:lnTo>
                  <a:pt x="118872" y="236220"/>
                </a:lnTo>
                <a:lnTo>
                  <a:pt x="118872" y="1265682"/>
                </a:lnTo>
                <a:lnTo>
                  <a:pt x="119261" y="1285034"/>
                </a:lnTo>
                <a:lnTo>
                  <a:pt x="124864" y="1340284"/>
                </a:lnTo>
                <a:lnTo>
                  <a:pt x="136495" y="1390042"/>
                </a:lnTo>
                <a:lnTo>
                  <a:pt x="153352" y="1432655"/>
                </a:lnTo>
                <a:lnTo>
                  <a:pt x="174632" y="1466472"/>
                </a:lnTo>
                <a:lnTo>
                  <a:pt x="208500" y="1495027"/>
                </a:lnTo>
                <a:lnTo>
                  <a:pt x="236982" y="1501902"/>
                </a:lnTo>
                <a:lnTo>
                  <a:pt x="227254" y="1502686"/>
                </a:lnTo>
                <a:lnTo>
                  <a:pt x="190881" y="1520487"/>
                </a:lnTo>
                <a:lnTo>
                  <a:pt x="159994" y="1558817"/>
                </a:lnTo>
                <a:lnTo>
                  <a:pt x="141573" y="1598682"/>
                </a:lnTo>
                <a:lnTo>
                  <a:pt x="128111" y="1646241"/>
                </a:lnTo>
                <a:lnTo>
                  <a:pt x="120409" y="1699844"/>
                </a:lnTo>
                <a:lnTo>
                  <a:pt x="118872" y="1738122"/>
                </a:lnTo>
                <a:lnTo>
                  <a:pt x="118872" y="2596134"/>
                </a:lnTo>
                <a:lnTo>
                  <a:pt x="118477" y="2615486"/>
                </a:lnTo>
                <a:lnTo>
                  <a:pt x="112800" y="2670736"/>
                </a:lnTo>
                <a:lnTo>
                  <a:pt x="101033" y="2720494"/>
                </a:lnTo>
                <a:lnTo>
                  <a:pt x="84010" y="2763107"/>
                </a:lnTo>
                <a:lnTo>
                  <a:pt x="62563" y="2796924"/>
                </a:lnTo>
                <a:lnTo>
                  <a:pt x="28527" y="2825479"/>
                </a:lnTo>
                <a:lnTo>
                  <a:pt x="9733" y="2831569"/>
                </a:lnTo>
                <a:lnTo>
                  <a:pt x="0" y="2832354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57941" y="1484375"/>
            <a:ext cx="1946275" cy="702945"/>
          </a:xfrm>
          <a:custGeom>
            <a:avLst/>
            <a:gdLst/>
            <a:ahLst/>
            <a:cxnLst/>
            <a:rect l="l" t="t" r="r" b="b"/>
            <a:pathLst>
              <a:path w="1946275" h="702944">
                <a:moveTo>
                  <a:pt x="1946148" y="351282"/>
                </a:moveTo>
                <a:lnTo>
                  <a:pt x="1933406" y="294228"/>
                </a:lnTo>
                <a:lnTo>
                  <a:pt x="1896520" y="240133"/>
                </a:lnTo>
                <a:lnTo>
                  <a:pt x="1837496" y="189714"/>
                </a:lnTo>
                <a:lnTo>
                  <a:pt x="1800310" y="166107"/>
                </a:lnTo>
                <a:lnTo>
                  <a:pt x="1758342" y="143688"/>
                </a:lnTo>
                <a:lnTo>
                  <a:pt x="1711843" y="122547"/>
                </a:lnTo>
                <a:lnTo>
                  <a:pt x="1661064" y="102774"/>
                </a:lnTo>
                <a:lnTo>
                  <a:pt x="1606256" y="84458"/>
                </a:lnTo>
                <a:lnTo>
                  <a:pt x="1547670" y="67689"/>
                </a:lnTo>
                <a:lnTo>
                  <a:pt x="1485557" y="52557"/>
                </a:lnTo>
                <a:lnTo>
                  <a:pt x="1420167" y="39152"/>
                </a:lnTo>
                <a:lnTo>
                  <a:pt x="1351752" y="27562"/>
                </a:lnTo>
                <a:lnTo>
                  <a:pt x="1280562" y="17879"/>
                </a:lnTo>
                <a:lnTo>
                  <a:pt x="1206848" y="10191"/>
                </a:lnTo>
                <a:lnTo>
                  <a:pt x="1130862" y="4589"/>
                </a:lnTo>
                <a:lnTo>
                  <a:pt x="1052853" y="1162"/>
                </a:lnTo>
                <a:lnTo>
                  <a:pt x="973074" y="0"/>
                </a:lnTo>
                <a:lnTo>
                  <a:pt x="893294" y="1162"/>
                </a:lnTo>
                <a:lnTo>
                  <a:pt x="815285" y="4589"/>
                </a:lnTo>
                <a:lnTo>
                  <a:pt x="739299" y="10191"/>
                </a:lnTo>
                <a:lnTo>
                  <a:pt x="665585" y="17879"/>
                </a:lnTo>
                <a:lnTo>
                  <a:pt x="594395" y="27562"/>
                </a:lnTo>
                <a:lnTo>
                  <a:pt x="525980" y="39152"/>
                </a:lnTo>
                <a:lnTo>
                  <a:pt x="460590" y="52557"/>
                </a:lnTo>
                <a:lnTo>
                  <a:pt x="398477" y="67689"/>
                </a:lnTo>
                <a:lnTo>
                  <a:pt x="339891" y="84458"/>
                </a:lnTo>
                <a:lnTo>
                  <a:pt x="285083" y="102774"/>
                </a:lnTo>
                <a:lnTo>
                  <a:pt x="234304" y="122547"/>
                </a:lnTo>
                <a:lnTo>
                  <a:pt x="187805" y="143688"/>
                </a:lnTo>
                <a:lnTo>
                  <a:pt x="145837" y="166107"/>
                </a:lnTo>
                <a:lnTo>
                  <a:pt x="108651" y="189714"/>
                </a:lnTo>
                <a:lnTo>
                  <a:pt x="76497" y="214419"/>
                </a:lnTo>
                <a:lnTo>
                  <a:pt x="28291" y="266766"/>
                </a:lnTo>
                <a:lnTo>
                  <a:pt x="3227" y="322430"/>
                </a:lnTo>
                <a:lnTo>
                  <a:pt x="0" y="351282"/>
                </a:lnTo>
                <a:lnTo>
                  <a:pt x="3227" y="380133"/>
                </a:lnTo>
                <a:lnTo>
                  <a:pt x="28291" y="435797"/>
                </a:lnTo>
                <a:lnTo>
                  <a:pt x="76497" y="488144"/>
                </a:lnTo>
                <a:lnTo>
                  <a:pt x="108651" y="512849"/>
                </a:lnTo>
                <a:lnTo>
                  <a:pt x="145837" y="536456"/>
                </a:lnTo>
                <a:lnTo>
                  <a:pt x="172212" y="550545"/>
                </a:lnTo>
                <a:lnTo>
                  <a:pt x="172212" y="351282"/>
                </a:lnTo>
                <a:lnTo>
                  <a:pt x="174869" y="327519"/>
                </a:lnTo>
                <a:lnTo>
                  <a:pt x="195506" y="281664"/>
                </a:lnTo>
                <a:lnTo>
                  <a:pt x="235196" y="238529"/>
                </a:lnTo>
                <a:lnTo>
                  <a:pt x="292281" y="198709"/>
                </a:lnTo>
                <a:lnTo>
                  <a:pt x="326830" y="180228"/>
                </a:lnTo>
                <a:lnTo>
                  <a:pt x="365108" y="162798"/>
                </a:lnTo>
                <a:lnTo>
                  <a:pt x="406908" y="146494"/>
                </a:lnTo>
                <a:lnTo>
                  <a:pt x="452022" y="131390"/>
                </a:lnTo>
                <a:lnTo>
                  <a:pt x="500243" y="117561"/>
                </a:lnTo>
                <a:lnTo>
                  <a:pt x="551366" y="105080"/>
                </a:lnTo>
                <a:lnTo>
                  <a:pt x="605183" y="94023"/>
                </a:lnTo>
                <a:lnTo>
                  <a:pt x="661487" y="84462"/>
                </a:lnTo>
                <a:lnTo>
                  <a:pt x="720071" y="76474"/>
                </a:lnTo>
                <a:lnTo>
                  <a:pt x="780729" y="70131"/>
                </a:lnTo>
                <a:lnTo>
                  <a:pt x="843253" y="65509"/>
                </a:lnTo>
                <a:lnTo>
                  <a:pt x="907437" y="62681"/>
                </a:lnTo>
                <a:lnTo>
                  <a:pt x="973074" y="61722"/>
                </a:lnTo>
                <a:lnTo>
                  <a:pt x="1038710" y="62681"/>
                </a:lnTo>
                <a:lnTo>
                  <a:pt x="1102894" y="65509"/>
                </a:lnTo>
                <a:lnTo>
                  <a:pt x="1165418" y="70131"/>
                </a:lnTo>
                <a:lnTo>
                  <a:pt x="1226076" y="76474"/>
                </a:lnTo>
                <a:lnTo>
                  <a:pt x="1284660" y="84462"/>
                </a:lnTo>
                <a:lnTo>
                  <a:pt x="1340964" y="94023"/>
                </a:lnTo>
                <a:lnTo>
                  <a:pt x="1394781" y="105080"/>
                </a:lnTo>
                <a:lnTo>
                  <a:pt x="1445904" y="117561"/>
                </a:lnTo>
                <a:lnTo>
                  <a:pt x="1494125" y="131390"/>
                </a:lnTo>
                <a:lnTo>
                  <a:pt x="1539240" y="146494"/>
                </a:lnTo>
                <a:lnTo>
                  <a:pt x="1581039" y="162798"/>
                </a:lnTo>
                <a:lnTo>
                  <a:pt x="1619317" y="180228"/>
                </a:lnTo>
                <a:lnTo>
                  <a:pt x="1653866" y="198709"/>
                </a:lnTo>
                <a:lnTo>
                  <a:pt x="1710951" y="238529"/>
                </a:lnTo>
                <a:lnTo>
                  <a:pt x="1750641" y="281664"/>
                </a:lnTo>
                <a:lnTo>
                  <a:pt x="1771278" y="327519"/>
                </a:lnTo>
                <a:lnTo>
                  <a:pt x="1773936" y="351282"/>
                </a:lnTo>
                <a:lnTo>
                  <a:pt x="1773936" y="550545"/>
                </a:lnTo>
                <a:lnTo>
                  <a:pt x="1800310" y="536456"/>
                </a:lnTo>
                <a:lnTo>
                  <a:pt x="1837496" y="512849"/>
                </a:lnTo>
                <a:lnTo>
                  <a:pt x="1869650" y="488144"/>
                </a:lnTo>
                <a:lnTo>
                  <a:pt x="1917856" y="435797"/>
                </a:lnTo>
                <a:lnTo>
                  <a:pt x="1942920" y="380133"/>
                </a:lnTo>
                <a:lnTo>
                  <a:pt x="1946148" y="351282"/>
                </a:lnTo>
                <a:close/>
              </a:path>
              <a:path w="1946275" h="702944">
                <a:moveTo>
                  <a:pt x="1773936" y="550545"/>
                </a:moveTo>
                <a:lnTo>
                  <a:pt x="1773936" y="351282"/>
                </a:lnTo>
                <a:lnTo>
                  <a:pt x="1771278" y="375044"/>
                </a:lnTo>
                <a:lnTo>
                  <a:pt x="1763444" y="398274"/>
                </a:lnTo>
                <a:lnTo>
                  <a:pt x="1733074" y="442843"/>
                </a:lnTo>
                <a:lnTo>
                  <a:pt x="1684480" y="484395"/>
                </a:lnTo>
                <a:lnTo>
                  <a:pt x="1619317" y="522335"/>
                </a:lnTo>
                <a:lnTo>
                  <a:pt x="1581039" y="539765"/>
                </a:lnTo>
                <a:lnTo>
                  <a:pt x="1539240" y="556069"/>
                </a:lnTo>
                <a:lnTo>
                  <a:pt x="1494125" y="571173"/>
                </a:lnTo>
                <a:lnTo>
                  <a:pt x="1445904" y="585002"/>
                </a:lnTo>
                <a:lnTo>
                  <a:pt x="1394781" y="597483"/>
                </a:lnTo>
                <a:lnTo>
                  <a:pt x="1340964" y="608540"/>
                </a:lnTo>
                <a:lnTo>
                  <a:pt x="1284660" y="618101"/>
                </a:lnTo>
                <a:lnTo>
                  <a:pt x="1226076" y="626089"/>
                </a:lnTo>
                <a:lnTo>
                  <a:pt x="1165418" y="632432"/>
                </a:lnTo>
                <a:lnTo>
                  <a:pt x="1102894" y="637054"/>
                </a:lnTo>
                <a:lnTo>
                  <a:pt x="1038710" y="639882"/>
                </a:lnTo>
                <a:lnTo>
                  <a:pt x="973074" y="640842"/>
                </a:lnTo>
                <a:lnTo>
                  <a:pt x="907437" y="639882"/>
                </a:lnTo>
                <a:lnTo>
                  <a:pt x="843253" y="637054"/>
                </a:lnTo>
                <a:lnTo>
                  <a:pt x="780729" y="632432"/>
                </a:lnTo>
                <a:lnTo>
                  <a:pt x="720071" y="626089"/>
                </a:lnTo>
                <a:lnTo>
                  <a:pt x="661487" y="618101"/>
                </a:lnTo>
                <a:lnTo>
                  <a:pt x="605183" y="608540"/>
                </a:lnTo>
                <a:lnTo>
                  <a:pt x="551366" y="597483"/>
                </a:lnTo>
                <a:lnTo>
                  <a:pt x="500243" y="585002"/>
                </a:lnTo>
                <a:lnTo>
                  <a:pt x="452022" y="571173"/>
                </a:lnTo>
                <a:lnTo>
                  <a:pt x="406908" y="556069"/>
                </a:lnTo>
                <a:lnTo>
                  <a:pt x="365108" y="539765"/>
                </a:lnTo>
                <a:lnTo>
                  <a:pt x="326830" y="522335"/>
                </a:lnTo>
                <a:lnTo>
                  <a:pt x="292281" y="503854"/>
                </a:lnTo>
                <a:lnTo>
                  <a:pt x="235196" y="464034"/>
                </a:lnTo>
                <a:lnTo>
                  <a:pt x="195506" y="420899"/>
                </a:lnTo>
                <a:lnTo>
                  <a:pt x="174869" y="375044"/>
                </a:lnTo>
                <a:lnTo>
                  <a:pt x="172212" y="351282"/>
                </a:lnTo>
                <a:lnTo>
                  <a:pt x="172212" y="550545"/>
                </a:lnTo>
                <a:lnTo>
                  <a:pt x="234304" y="580016"/>
                </a:lnTo>
                <a:lnTo>
                  <a:pt x="285083" y="599789"/>
                </a:lnTo>
                <a:lnTo>
                  <a:pt x="339891" y="618105"/>
                </a:lnTo>
                <a:lnTo>
                  <a:pt x="398477" y="634874"/>
                </a:lnTo>
                <a:lnTo>
                  <a:pt x="460590" y="650006"/>
                </a:lnTo>
                <a:lnTo>
                  <a:pt x="525980" y="663411"/>
                </a:lnTo>
                <a:lnTo>
                  <a:pt x="594395" y="675001"/>
                </a:lnTo>
                <a:lnTo>
                  <a:pt x="665585" y="684684"/>
                </a:lnTo>
                <a:lnTo>
                  <a:pt x="739299" y="692372"/>
                </a:lnTo>
                <a:lnTo>
                  <a:pt x="815285" y="697974"/>
                </a:lnTo>
                <a:lnTo>
                  <a:pt x="893294" y="701401"/>
                </a:lnTo>
                <a:lnTo>
                  <a:pt x="973074" y="702564"/>
                </a:lnTo>
                <a:lnTo>
                  <a:pt x="1052853" y="701401"/>
                </a:lnTo>
                <a:lnTo>
                  <a:pt x="1130862" y="697974"/>
                </a:lnTo>
                <a:lnTo>
                  <a:pt x="1206848" y="692372"/>
                </a:lnTo>
                <a:lnTo>
                  <a:pt x="1280562" y="684684"/>
                </a:lnTo>
                <a:lnTo>
                  <a:pt x="1351752" y="675001"/>
                </a:lnTo>
                <a:lnTo>
                  <a:pt x="1420167" y="663411"/>
                </a:lnTo>
                <a:lnTo>
                  <a:pt x="1485557" y="650006"/>
                </a:lnTo>
                <a:lnTo>
                  <a:pt x="1547670" y="634874"/>
                </a:lnTo>
                <a:lnTo>
                  <a:pt x="1606256" y="618105"/>
                </a:lnTo>
                <a:lnTo>
                  <a:pt x="1661064" y="599789"/>
                </a:lnTo>
                <a:lnTo>
                  <a:pt x="1711843" y="580016"/>
                </a:lnTo>
                <a:lnTo>
                  <a:pt x="1758342" y="558875"/>
                </a:lnTo>
                <a:lnTo>
                  <a:pt x="1773936" y="55054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19485" y="1541525"/>
            <a:ext cx="1622425" cy="588645"/>
          </a:xfrm>
          <a:custGeom>
            <a:avLst/>
            <a:gdLst/>
            <a:ahLst/>
            <a:cxnLst/>
            <a:rect l="l" t="t" r="r" b="b"/>
            <a:pathLst>
              <a:path w="1622425" h="588644">
                <a:moveTo>
                  <a:pt x="1622297" y="294131"/>
                </a:moveTo>
                <a:lnTo>
                  <a:pt x="1611694" y="246455"/>
                </a:lnTo>
                <a:lnTo>
                  <a:pt x="1580991" y="201216"/>
                </a:lnTo>
                <a:lnTo>
                  <a:pt x="1531854" y="159022"/>
                </a:lnTo>
                <a:lnTo>
                  <a:pt x="1465947" y="120481"/>
                </a:lnTo>
                <a:lnTo>
                  <a:pt x="1427225" y="102770"/>
                </a:lnTo>
                <a:lnTo>
                  <a:pt x="1384934" y="86201"/>
                </a:lnTo>
                <a:lnTo>
                  <a:pt x="1339283" y="70849"/>
                </a:lnTo>
                <a:lnTo>
                  <a:pt x="1290480" y="56790"/>
                </a:lnTo>
                <a:lnTo>
                  <a:pt x="1238732" y="44100"/>
                </a:lnTo>
                <a:lnTo>
                  <a:pt x="1184248" y="32856"/>
                </a:lnTo>
                <a:lnTo>
                  <a:pt x="1127236" y="23133"/>
                </a:lnTo>
                <a:lnTo>
                  <a:pt x="1067903" y="15008"/>
                </a:lnTo>
                <a:lnTo>
                  <a:pt x="1006458" y="8556"/>
                </a:lnTo>
                <a:lnTo>
                  <a:pt x="943109" y="3853"/>
                </a:lnTo>
                <a:lnTo>
                  <a:pt x="878063" y="976"/>
                </a:lnTo>
                <a:lnTo>
                  <a:pt x="811529" y="0"/>
                </a:lnTo>
                <a:lnTo>
                  <a:pt x="744990" y="976"/>
                </a:lnTo>
                <a:lnTo>
                  <a:pt x="679929" y="3853"/>
                </a:lnTo>
                <a:lnTo>
                  <a:pt x="616555" y="8556"/>
                </a:lnTo>
                <a:lnTo>
                  <a:pt x="555077" y="15008"/>
                </a:lnTo>
                <a:lnTo>
                  <a:pt x="495704" y="23133"/>
                </a:lnTo>
                <a:lnTo>
                  <a:pt x="438646" y="32856"/>
                </a:lnTo>
                <a:lnTo>
                  <a:pt x="384112" y="44100"/>
                </a:lnTo>
                <a:lnTo>
                  <a:pt x="332311" y="56790"/>
                </a:lnTo>
                <a:lnTo>
                  <a:pt x="283451" y="70849"/>
                </a:lnTo>
                <a:lnTo>
                  <a:pt x="237743" y="86201"/>
                </a:lnTo>
                <a:lnTo>
                  <a:pt x="195396" y="102770"/>
                </a:lnTo>
                <a:lnTo>
                  <a:pt x="156618" y="120481"/>
                </a:lnTo>
                <a:lnTo>
                  <a:pt x="121619" y="139257"/>
                </a:lnTo>
                <a:lnTo>
                  <a:pt x="63793" y="179701"/>
                </a:lnTo>
                <a:lnTo>
                  <a:pt x="23593" y="223493"/>
                </a:lnTo>
                <a:lnTo>
                  <a:pt x="2691" y="270027"/>
                </a:lnTo>
                <a:lnTo>
                  <a:pt x="0" y="294132"/>
                </a:lnTo>
                <a:lnTo>
                  <a:pt x="2691" y="318236"/>
                </a:lnTo>
                <a:lnTo>
                  <a:pt x="23593" y="364770"/>
                </a:lnTo>
                <a:lnTo>
                  <a:pt x="63793" y="408562"/>
                </a:lnTo>
                <a:lnTo>
                  <a:pt x="121619" y="449006"/>
                </a:lnTo>
                <a:lnTo>
                  <a:pt x="156618" y="467782"/>
                </a:lnTo>
                <a:lnTo>
                  <a:pt x="195396" y="485493"/>
                </a:lnTo>
                <a:lnTo>
                  <a:pt x="237743" y="502062"/>
                </a:lnTo>
                <a:lnTo>
                  <a:pt x="283451" y="517414"/>
                </a:lnTo>
                <a:lnTo>
                  <a:pt x="332311" y="531473"/>
                </a:lnTo>
                <a:lnTo>
                  <a:pt x="384112" y="544163"/>
                </a:lnTo>
                <a:lnTo>
                  <a:pt x="438646" y="555407"/>
                </a:lnTo>
                <a:lnTo>
                  <a:pt x="495704" y="565130"/>
                </a:lnTo>
                <a:lnTo>
                  <a:pt x="555077" y="573255"/>
                </a:lnTo>
                <a:lnTo>
                  <a:pt x="616555" y="579707"/>
                </a:lnTo>
                <a:lnTo>
                  <a:pt x="679929" y="584410"/>
                </a:lnTo>
                <a:lnTo>
                  <a:pt x="744990" y="587287"/>
                </a:lnTo>
                <a:lnTo>
                  <a:pt x="811529" y="588264"/>
                </a:lnTo>
                <a:lnTo>
                  <a:pt x="878063" y="587287"/>
                </a:lnTo>
                <a:lnTo>
                  <a:pt x="943109" y="584410"/>
                </a:lnTo>
                <a:lnTo>
                  <a:pt x="1006458" y="579707"/>
                </a:lnTo>
                <a:lnTo>
                  <a:pt x="1067903" y="573255"/>
                </a:lnTo>
                <a:lnTo>
                  <a:pt x="1127236" y="565130"/>
                </a:lnTo>
                <a:lnTo>
                  <a:pt x="1184248" y="555407"/>
                </a:lnTo>
                <a:lnTo>
                  <a:pt x="1238732" y="544163"/>
                </a:lnTo>
                <a:lnTo>
                  <a:pt x="1290480" y="531473"/>
                </a:lnTo>
                <a:lnTo>
                  <a:pt x="1339283" y="517414"/>
                </a:lnTo>
                <a:lnTo>
                  <a:pt x="1384934" y="502062"/>
                </a:lnTo>
                <a:lnTo>
                  <a:pt x="1427225" y="485493"/>
                </a:lnTo>
                <a:lnTo>
                  <a:pt x="1465947" y="467782"/>
                </a:lnTo>
                <a:lnTo>
                  <a:pt x="1500893" y="449006"/>
                </a:lnTo>
                <a:lnTo>
                  <a:pt x="1558623" y="408562"/>
                </a:lnTo>
                <a:lnTo>
                  <a:pt x="1598751" y="364770"/>
                </a:lnTo>
                <a:lnTo>
                  <a:pt x="1619612" y="318236"/>
                </a:lnTo>
                <a:lnTo>
                  <a:pt x="1622297" y="294131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19485" y="1541525"/>
            <a:ext cx="1622425" cy="588645"/>
          </a:xfrm>
          <a:custGeom>
            <a:avLst/>
            <a:gdLst/>
            <a:ahLst/>
            <a:cxnLst/>
            <a:rect l="l" t="t" r="r" b="b"/>
            <a:pathLst>
              <a:path w="1622425" h="588644">
                <a:moveTo>
                  <a:pt x="811529" y="0"/>
                </a:moveTo>
                <a:lnTo>
                  <a:pt x="744990" y="976"/>
                </a:lnTo>
                <a:lnTo>
                  <a:pt x="679929" y="3853"/>
                </a:lnTo>
                <a:lnTo>
                  <a:pt x="616555" y="8556"/>
                </a:lnTo>
                <a:lnTo>
                  <a:pt x="555077" y="15008"/>
                </a:lnTo>
                <a:lnTo>
                  <a:pt x="495704" y="23133"/>
                </a:lnTo>
                <a:lnTo>
                  <a:pt x="438646" y="32856"/>
                </a:lnTo>
                <a:lnTo>
                  <a:pt x="384112" y="44100"/>
                </a:lnTo>
                <a:lnTo>
                  <a:pt x="332311" y="56790"/>
                </a:lnTo>
                <a:lnTo>
                  <a:pt x="283451" y="70849"/>
                </a:lnTo>
                <a:lnTo>
                  <a:pt x="237743" y="86201"/>
                </a:lnTo>
                <a:lnTo>
                  <a:pt x="195396" y="102770"/>
                </a:lnTo>
                <a:lnTo>
                  <a:pt x="156618" y="120481"/>
                </a:lnTo>
                <a:lnTo>
                  <a:pt x="121619" y="139257"/>
                </a:lnTo>
                <a:lnTo>
                  <a:pt x="63793" y="179701"/>
                </a:lnTo>
                <a:lnTo>
                  <a:pt x="23593" y="223493"/>
                </a:lnTo>
                <a:lnTo>
                  <a:pt x="2691" y="270027"/>
                </a:lnTo>
                <a:lnTo>
                  <a:pt x="0" y="294132"/>
                </a:lnTo>
                <a:lnTo>
                  <a:pt x="2691" y="318236"/>
                </a:lnTo>
                <a:lnTo>
                  <a:pt x="23593" y="364770"/>
                </a:lnTo>
                <a:lnTo>
                  <a:pt x="63793" y="408562"/>
                </a:lnTo>
                <a:lnTo>
                  <a:pt x="121619" y="449006"/>
                </a:lnTo>
                <a:lnTo>
                  <a:pt x="156618" y="467782"/>
                </a:lnTo>
                <a:lnTo>
                  <a:pt x="195396" y="485493"/>
                </a:lnTo>
                <a:lnTo>
                  <a:pt x="237743" y="502062"/>
                </a:lnTo>
                <a:lnTo>
                  <a:pt x="283451" y="517414"/>
                </a:lnTo>
                <a:lnTo>
                  <a:pt x="332311" y="531473"/>
                </a:lnTo>
                <a:lnTo>
                  <a:pt x="384112" y="544163"/>
                </a:lnTo>
                <a:lnTo>
                  <a:pt x="438646" y="555407"/>
                </a:lnTo>
                <a:lnTo>
                  <a:pt x="495704" y="565130"/>
                </a:lnTo>
                <a:lnTo>
                  <a:pt x="555077" y="573255"/>
                </a:lnTo>
                <a:lnTo>
                  <a:pt x="616555" y="579707"/>
                </a:lnTo>
                <a:lnTo>
                  <a:pt x="679929" y="584410"/>
                </a:lnTo>
                <a:lnTo>
                  <a:pt x="744990" y="587287"/>
                </a:lnTo>
                <a:lnTo>
                  <a:pt x="811529" y="588264"/>
                </a:lnTo>
                <a:lnTo>
                  <a:pt x="878063" y="587287"/>
                </a:lnTo>
                <a:lnTo>
                  <a:pt x="943109" y="584410"/>
                </a:lnTo>
                <a:lnTo>
                  <a:pt x="1006458" y="579707"/>
                </a:lnTo>
                <a:lnTo>
                  <a:pt x="1067903" y="573255"/>
                </a:lnTo>
                <a:lnTo>
                  <a:pt x="1127236" y="565130"/>
                </a:lnTo>
                <a:lnTo>
                  <a:pt x="1184248" y="555407"/>
                </a:lnTo>
                <a:lnTo>
                  <a:pt x="1238732" y="544163"/>
                </a:lnTo>
                <a:lnTo>
                  <a:pt x="1290480" y="531473"/>
                </a:lnTo>
                <a:lnTo>
                  <a:pt x="1339283" y="517414"/>
                </a:lnTo>
                <a:lnTo>
                  <a:pt x="1384934" y="502062"/>
                </a:lnTo>
                <a:lnTo>
                  <a:pt x="1427225" y="485493"/>
                </a:lnTo>
                <a:lnTo>
                  <a:pt x="1465947" y="467782"/>
                </a:lnTo>
                <a:lnTo>
                  <a:pt x="1500893" y="449006"/>
                </a:lnTo>
                <a:lnTo>
                  <a:pt x="1558623" y="408562"/>
                </a:lnTo>
                <a:lnTo>
                  <a:pt x="1598751" y="364770"/>
                </a:lnTo>
                <a:lnTo>
                  <a:pt x="1619612" y="318236"/>
                </a:lnTo>
                <a:lnTo>
                  <a:pt x="1622297" y="294131"/>
                </a:lnTo>
                <a:lnTo>
                  <a:pt x="1619612" y="270027"/>
                </a:lnTo>
                <a:lnTo>
                  <a:pt x="1598751" y="223493"/>
                </a:lnTo>
                <a:lnTo>
                  <a:pt x="1558623" y="179701"/>
                </a:lnTo>
                <a:lnTo>
                  <a:pt x="1500893" y="139257"/>
                </a:lnTo>
                <a:lnTo>
                  <a:pt x="1465947" y="120481"/>
                </a:lnTo>
                <a:lnTo>
                  <a:pt x="1427225" y="102770"/>
                </a:lnTo>
                <a:lnTo>
                  <a:pt x="1384934" y="86201"/>
                </a:lnTo>
                <a:lnTo>
                  <a:pt x="1339283" y="70849"/>
                </a:lnTo>
                <a:lnTo>
                  <a:pt x="1290480" y="56790"/>
                </a:lnTo>
                <a:lnTo>
                  <a:pt x="1238732" y="44100"/>
                </a:lnTo>
                <a:lnTo>
                  <a:pt x="1184248" y="32856"/>
                </a:lnTo>
                <a:lnTo>
                  <a:pt x="1127236" y="23133"/>
                </a:lnTo>
                <a:lnTo>
                  <a:pt x="1067903" y="15008"/>
                </a:lnTo>
                <a:lnTo>
                  <a:pt x="1006458" y="8556"/>
                </a:lnTo>
                <a:lnTo>
                  <a:pt x="943109" y="3853"/>
                </a:lnTo>
                <a:lnTo>
                  <a:pt x="878063" y="976"/>
                </a:lnTo>
                <a:lnTo>
                  <a:pt x="811529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94231" y="1641541"/>
            <a:ext cx="12700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790" marR="5080" indent="-212725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数值型属性条件 如何构造</a:t>
            </a:r>
            <a:r>
              <a:rPr sz="1400" b="1" spc="-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</a:t>
            </a: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48118" y="482140"/>
            <a:ext cx="8597163" cy="85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700"/>
              </a:lnSpc>
            </a:pPr>
            <a:r>
              <a:rPr lang="en-US" altLang="zh-CN" spc="-10" dirty="0"/>
              <a:t>10.2 </a:t>
            </a:r>
            <a:r>
              <a:rPr spc="-10" dirty="0" err="1"/>
              <a:t>SQL</a:t>
            </a:r>
            <a:r>
              <a:rPr spc="0" dirty="0" err="1">
                <a:cs typeface="华文中宋"/>
              </a:rPr>
              <a:t>语</a:t>
            </a:r>
            <a:r>
              <a:rPr dirty="0" err="1">
                <a:cs typeface="华文中宋"/>
              </a:rPr>
              <a:t>句</a:t>
            </a:r>
            <a:r>
              <a:rPr spc="-5" dirty="0" err="1">
                <a:cs typeface="华文中宋"/>
              </a:rPr>
              <a:t>的动态构造</a:t>
            </a:r>
            <a:r>
              <a:rPr lang="zh-CN" altLang="en-US" spc="-5" dirty="0"/>
              <a:t> </a:t>
            </a:r>
            <a:br>
              <a:rPr lang="en-US" altLang="zh-CN" spc="-5" dirty="0"/>
            </a:br>
            <a:r>
              <a:rPr sz="2000" spc="-10" dirty="0"/>
              <a:t>(2</a:t>
            </a:r>
            <a:r>
              <a:rPr sz="2000" spc="-5" dirty="0"/>
              <a:t>)</a:t>
            </a:r>
            <a:r>
              <a:rPr sz="2000" spc="-5" dirty="0">
                <a:cs typeface="华文中宋"/>
              </a:rPr>
              <a:t>程序构造</a:t>
            </a:r>
            <a:endParaRPr sz="2000" dirty="0">
              <a:cs typeface="华文中宋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48269" y="6829043"/>
            <a:ext cx="4582795" cy="367030"/>
          </a:xfrm>
          <a:custGeom>
            <a:avLst/>
            <a:gdLst/>
            <a:ahLst/>
            <a:cxnLst/>
            <a:rect l="l" t="t" r="r" b="b"/>
            <a:pathLst>
              <a:path w="4582795" h="367029">
                <a:moveTo>
                  <a:pt x="0" y="0"/>
                </a:moveTo>
                <a:lnTo>
                  <a:pt x="0" y="366522"/>
                </a:lnTo>
                <a:lnTo>
                  <a:pt x="4582668" y="366522"/>
                </a:lnTo>
                <a:lnTo>
                  <a:pt x="458266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67513" y="6387846"/>
            <a:ext cx="3751325" cy="819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62941" y="6383273"/>
            <a:ext cx="3756025" cy="824230"/>
          </a:xfrm>
          <a:custGeom>
            <a:avLst/>
            <a:gdLst/>
            <a:ahLst/>
            <a:cxnLst/>
            <a:rect l="l" t="t" r="r" b="b"/>
            <a:pathLst>
              <a:path w="3756025" h="824229">
                <a:moveTo>
                  <a:pt x="0" y="823722"/>
                </a:moveTo>
                <a:lnTo>
                  <a:pt x="0" y="0"/>
                </a:lnTo>
                <a:lnTo>
                  <a:pt x="37558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658241" y="1130046"/>
            <a:ext cx="1960880" cy="970280"/>
          </a:xfrm>
          <a:custGeom>
            <a:avLst/>
            <a:gdLst/>
            <a:ahLst/>
            <a:cxnLst/>
            <a:rect l="l" t="t" r="r" b="b"/>
            <a:pathLst>
              <a:path w="1960879" h="970280">
                <a:moveTo>
                  <a:pt x="1960626" y="484632"/>
                </a:moveTo>
                <a:lnTo>
                  <a:pt x="1957376" y="444910"/>
                </a:lnTo>
                <a:lnTo>
                  <a:pt x="1947794" y="406069"/>
                </a:lnTo>
                <a:lnTo>
                  <a:pt x="1932133" y="368232"/>
                </a:lnTo>
                <a:lnTo>
                  <a:pt x="1910644" y="331524"/>
                </a:lnTo>
                <a:lnTo>
                  <a:pt x="1883580" y="296072"/>
                </a:lnTo>
                <a:lnTo>
                  <a:pt x="1851192" y="262000"/>
                </a:lnTo>
                <a:lnTo>
                  <a:pt x="1813733" y="229434"/>
                </a:lnTo>
                <a:lnTo>
                  <a:pt x="1771454" y="198497"/>
                </a:lnTo>
                <a:lnTo>
                  <a:pt x="1724608" y="169317"/>
                </a:lnTo>
                <a:lnTo>
                  <a:pt x="1673447" y="142017"/>
                </a:lnTo>
                <a:lnTo>
                  <a:pt x="1618222" y="116724"/>
                </a:lnTo>
                <a:lnTo>
                  <a:pt x="1559186" y="93561"/>
                </a:lnTo>
                <a:lnTo>
                  <a:pt x="1496590" y="72655"/>
                </a:lnTo>
                <a:lnTo>
                  <a:pt x="1430687" y="54130"/>
                </a:lnTo>
                <a:lnTo>
                  <a:pt x="1361729" y="38111"/>
                </a:lnTo>
                <a:lnTo>
                  <a:pt x="1289968" y="24725"/>
                </a:lnTo>
                <a:lnTo>
                  <a:pt x="1215656" y="14095"/>
                </a:lnTo>
                <a:lnTo>
                  <a:pt x="1139044" y="6348"/>
                </a:lnTo>
                <a:lnTo>
                  <a:pt x="1060385" y="1607"/>
                </a:lnTo>
                <a:lnTo>
                  <a:pt x="979932" y="0"/>
                </a:lnTo>
                <a:lnTo>
                  <a:pt x="899586" y="1607"/>
                </a:lnTo>
                <a:lnTo>
                  <a:pt x="821026" y="6348"/>
                </a:lnTo>
                <a:lnTo>
                  <a:pt x="744502" y="14095"/>
                </a:lnTo>
                <a:lnTo>
                  <a:pt x="670267" y="24725"/>
                </a:lnTo>
                <a:lnTo>
                  <a:pt x="598574" y="38111"/>
                </a:lnTo>
                <a:lnTo>
                  <a:pt x="529676" y="54130"/>
                </a:lnTo>
                <a:lnTo>
                  <a:pt x="463826" y="72655"/>
                </a:lnTo>
                <a:lnTo>
                  <a:pt x="401275" y="93561"/>
                </a:lnTo>
                <a:lnTo>
                  <a:pt x="342276" y="116724"/>
                </a:lnTo>
                <a:lnTo>
                  <a:pt x="287083" y="142017"/>
                </a:lnTo>
                <a:lnTo>
                  <a:pt x="235947" y="169317"/>
                </a:lnTo>
                <a:lnTo>
                  <a:pt x="189122" y="198497"/>
                </a:lnTo>
                <a:lnTo>
                  <a:pt x="146859" y="229434"/>
                </a:lnTo>
                <a:lnTo>
                  <a:pt x="109412" y="262000"/>
                </a:lnTo>
                <a:lnTo>
                  <a:pt x="77033" y="296072"/>
                </a:lnTo>
                <a:lnTo>
                  <a:pt x="49975" y="331524"/>
                </a:lnTo>
                <a:lnTo>
                  <a:pt x="28489" y="368232"/>
                </a:lnTo>
                <a:lnTo>
                  <a:pt x="12830" y="406069"/>
                </a:lnTo>
                <a:lnTo>
                  <a:pt x="3249" y="444910"/>
                </a:lnTo>
                <a:lnTo>
                  <a:pt x="0" y="484632"/>
                </a:lnTo>
                <a:lnTo>
                  <a:pt x="3249" y="524461"/>
                </a:lnTo>
                <a:lnTo>
                  <a:pt x="12830" y="563401"/>
                </a:lnTo>
                <a:lnTo>
                  <a:pt x="28489" y="601326"/>
                </a:lnTo>
                <a:lnTo>
                  <a:pt x="49975" y="638110"/>
                </a:lnTo>
                <a:lnTo>
                  <a:pt x="77033" y="673631"/>
                </a:lnTo>
                <a:lnTo>
                  <a:pt x="109412" y="707763"/>
                </a:lnTo>
                <a:lnTo>
                  <a:pt x="146859" y="740382"/>
                </a:lnTo>
                <a:lnTo>
                  <a:pt x="173736" y="760084"/>
                </a:lnTo>
                <a:lnTo>
                  <a:pt x="173736" y="484632"/>
                </a:lnTo>
                <a:lnTo>
                  <a:pt x="176410" y="451930"/>
                </a:lnTo>
                <a:lnTo>
                  <a:pt x="197180" y="388823"/>
                </a:lnTo>
                <a:lnTo>
                  <a:pt x="237124" y="329457"/>
                </a:lnTo>
                <a:lnTo>
                  <a:pt x="263767" y="301434"/>
                </a:lnTo>
                <a:lnTo>
                  <a:pt x="294580" y="274653"/>
                </a:lnTo>
                <a:lnTo>
                  <a:pt x="329354" y="249216"/>
                </a:lnTo>
                <a:lnTo>
                  <a:pt x="367882" y="225227"/>
                </a:lnTo>
                <a:lnTo>
                  <a:pt x="409955" y="202787"/>
                </a:lnTo>
                <a:lnTo>
                  <a:pt x="455367" y="181998"/>
                </a:lnTo>
                <a:lnTo>
                  <a:pt x="503907" y="162964"/>
                </a:lnTo>
                <a:lnTo>
                  <a:pt x="555369" y="145786"/>
                </a:lnTo>
                <a:lnTo>
                  <a:pt x="609545" y="130566"/>
                </a:lnTo>
                <a:lnTo>
                  <a:pt x="666226" y="117407"/>
                </a:lnTo>
                <a:lnTo>
                  <a:pt x="725204" y="106411"/>
                </a:lnTo>
                <a:lnTo>
                  <a:pt x="786272" y="97681"/>
                </a:lnTo>
                <a:lnTo>
                  <a:pt x="849221" y="91318"/>
                </a:lnTo>
                <a:lnTo>
                  <a:pt x="913844" y="87426"/>
                </a:lnTo>
                <a:lnTo>
                  <a:pt x="979932" y="86106"/>
                </a:lnTo>
                <a:lnTo>
                  <a:pt x="1046128" y="87426"/>
                </a:lnTo>
                <a:lnTo>
                  <a:pt x="1110848" y="91318"/>
                </a:lnTo>
                <a:lnTo>
                  <a:pt x="1173885" y="97681"/>
                </a:lnTo>
                <a:lnTo>
                  <a:pt x="1235031" y="106411"/>
                </a:lnTo>
                <a:lnTo>
                  <a:pt x="1294078" y="117407"/>
                </a:lnTo>
                <a:lnTo>
                  <a:pt x="1350819" y="130566"/>
                </a:lnTo>
                <a:lnTo>
                  <a:pt x="1405047" y="145786"/>
                </a:lnTo>
                <a:lnTo>
                  <a:pt x="1456553" y="162964"/>
                </a:lnTo>
                <a:lnTo>
                  <a:pt x="1505132" y="181998"/>
                </a:lnTo>
                <a:lnTo>
                  <a:pt x="1550574" y="202787"/>
                </a:lnTo>
                <a:lnTo>
                  <a:pt x="1592674" y="225227"/>
                </a:lnTo>
                <a:lnTo>
                  <a:pt x="1631222" y="249216"/>
                </a:lnTo>
                <a:lnTo>
                  <a:pt x="1666012" y="274653"/>
                </a:lnTo>
                <a:lnTo>
                  <a:pt x="1696837" y="301434"/>
                </a:lnTo>
                <a:lnTo>
                  <a:pt x="1723489" y="329457"/>
                </a:lnTo>
                <a:lnTo>
                  <a:pt x="1763443" y="388823"/>
                </a:lnTo>
                <a:lnTo>
                  <a:pt x="1784215" y="451930"/>
                </a:lnTo>
                <a:lnTo>
                  <a:pt x="1786889" y="484632"/>
                </a:lnTo>
                <a:lnTo>
                  <a:pt x="1786889" y="760053"/>
                </a:lnTo>
                <a:lnTo>
                  <a:pt x="1813733" y="740382"/>
                </a:lnTo>
                <a:lnTo>
                  <a:pt x="1851192" y="707763"/>
                </a:lnTo>
                <a:lnTo>
                  <a:pt x="1883580" y="673631"/>
                </a:lnTo>
                <a:lnTo>
                  <a:pt x="1910644" y="638110"/>
                </a:lnTo>
                <a:lnTo>
                  <a:pt x="1932133" y="601326"/>
                </a:lnTo>
                <a:lnTo>
                  <a:pt x="1947794" y="563401"/>
                </a:lnTo>
                <a:lnTo>
                  <a:pt x="1957376" y="524461"/>
                </a:lnTo>
                <a:lnTo>
                  <a:pt x="1960626" y="484632"/>
                </a:lnTo>
                <a:close/>
              </a:path>
              <a:path w="1960879" h="970280">
                <a:moveTo>
                  <a:pt x="1786889" y="760053"/>
                </a:moveTo>
                <a:lnTo>
                  <a:pt x="1786889" y="484632"/>
                </a:lnTo>
                <a:lnTo>
                  <a:pt x="1784215" y="517442"/>
                </a:lnTo>
                <a:lnTo>
                  <a:pt x="1776330" y="549510"/>
                </a:lnTo>
                <a:lnTo>
                  <a:pt x="1745760" y="611014"/>
                </a:lnTo>
                <a:lnTo>
                  <a:pt x="1696837" y="668330"/>
                </a:lnTo>
                <a:lnTo>
                  <a:pt x="1666012" y="695163"/>
                </a:lnTo>
                <a:lnTo>
                  <a:pt x="1631222" y="720644"/>
                </a:lnTo>
                <a:lnTo>
                  <a:pt x="1592674" y="744671"/>
                </a:lnTo>
                <a:lnTo>
                  <a:pt x="1550574" y="767143"/>
                </a:lnTo>
                <a:lnTo>
                  <a:pt x="1505132" y="787957"/>
                </a:lnTo>
                <a:lnTo>
                  <a:pt x="1456553" y="807012"/>
                </a:lnTo>
                <a:lnTo>
                  <a:pt x="1405047" y="824207"/>
                </a:lnTo>
                <a:lnTo>
                  <a:pt x="1350819" y="839439"/>
                </a:lnTo>
                <a:lnTo>
                  <a:pt x="1294078" y="852606"/>
                </a:lnTo>
                <a:lnTo>
                  <a:pt x="1235031" y="863608"/>
                </a:lnTo>
                <a:lnTo>
                  <a:pt x="1173885" y="872341"/>
                </a:lnTo>
                <a:lnTo>
                  <a:pt x="1110848" y="878706"/>
                </a:lnTo>
                <a:lnTo>
                  <a:pt x="1046128" y="882599"/>
                </a:lnTo>
                <a:lnTo>
                  <a:pt x="979932" y="883920"/>
                </a:lnTo>
                <a:lnTo>
                  <a:pt x="913844" y="882599"/>
                </a:lnTo>
                <a:lnTo>
                  <a:pt x="849221" y="878706"/>
                </a:lnTo>
                <a:lnTo>
                  <a:pt x="786272" y="872341"/>
                </a:lnTo>
                <a:lnTo>
                  <a:pt x="725204" y="863608"/>
                </a:lnTo>
                <a:lnTo>
                  <a:pt x="666226" y="852606"/>
                </a:lnTo>
                <a:lnTo>
                  <a:pt x="609545" y="839439"/>
                </a:lnTo>
                <a:lnTo>
                  <a:pt x="555369" y="824207"/>
                </a:lnTo>
                <a:lnTo>
                  <a:pt x="503907" y="807012"/>
                </a:lnTo>
                <a:lnTo>
                  <a:pt x="455367" y="787957"/>
                </a:lnTo>
                <a:lnTo>
                  <a:pt x="409956" y="767143"/>
                </a:lnTo>
                <a:lnTo>
                  <a:pt x="367882" y="744671"/>
                </a:lnTo>
                <a:lnTo>
                  <a:pt x="329354" y="720644"/>
                </a:lnTo>
                <a:lnTo>
                  <a:pt x="294580" y="695163"/>
                </a:lnTo>
                <a:lnTo>
                  <a:pt x="263767" y="668330"/>
                </a:lnTo>
                <a:lnTo>
                  <a:pt x="237124" y="640246"/>
                </a:lnTo>
                <a:lnTo>
                  <a:pt x="197180" y="580734"/>
                </a:lnTo>
                <a:lnTo>
                  <a:pt x="176410" y="517442"/>
                </a:lnTo>
                <a:lnTo>
                  <a:pt x="173736" y="484632"/>
                </a:lnTo>
                <a:lnTo>
                  <a:pt x="173736" y="760084"/>
                </a:lnTo>
                <a:lnTo>
                  <a:pt x="235947" y="800581"/>
                </a:lnTo>
                <a:lnTo>
                  <a:pt x="287083" y="827913"/>
                </a:lnTo>
                <a:lnTo>
                  <a:pt x="342276" y="853232"/>
                </a:lnTo>
                <a:lnTo>
                  <a:pt x="401275" y="876415"/>
                </a:lnTo>
                <a:lnTo>
                  <a:pt x="463826" y="897338"/>
                </a:lnTo>
                <a:lnTo>
                  <a:pt x="529676" y="915875"/>
                </a:lnTo>
                <a:lnTo>
                  <a:pt x="598574" y="931902"/>
                </a:lnTo>
                <a:lnTo>
                  <a:pt x="670267" y="945294"/>
                </a:lnTo>
                <a:lnTo>
                  <a:pt x="744502" y="955927"/>
                </a:lnTo>
                <a:lnTo>
                  <a:pt x="821026" y="963677"/>
                </a:lnTo>
                <a:lnTo>
                  <a:pt x="899586" y="968417"/>
                </a:lnTo>
                <a:lnTo>
                  <a:pt x="979932" y="970026"/>
                </a:lnTo>
                <a:lnTo>
                  <a:pt x="1060385" y="968417"/>
                </a:lnTo>
                <a:lnTo>
                  <a:pt x="1139044" y="963677"/>
                </a:lnTo>
                <a:lnTo>
                  <a:pt x="1215656" y="955927"/>
                </a:lnTo>
                <a:lnTo>
                  <a:pt x="1289968" y="945294"/>
                </a:lnTo>
                <a:lnTo>
                  <a:pt x="1361729" y="931902"/>
                </a:lnTo>
                <a:lnTo>
                  <a:pt x="1430687" y="915875"/>
                </a:lnTo>
                <a:lnTo>
                  <a:pt x="1496590" y="897338"/>
                </a:lnTo>
                <a:lnTo>
                  <a:pt x="1559186" y="876415"/>
                </a:lnTo>
                <a:lnTo>
                  <a:pt x="1618222" y="853232"/>
                </a:lnTo>
                <a:lnTo>
                  <a:pt x="1673447" y="827913"/>
                </a:lnTo>
                <a:lnTo>
                  <a:pt x="1724608" y="800581"/>
                </a:lnTo>
                <a:lnTo>
                  <a:pt x="1771454" y="771363"/>
                </a:lnTo>
                <a:lnTo>
                  <a:pt x="1786889" y="760053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819786" y="1209294"/>
            <a:ext cx="1637030" cy="811530"/>
          </a:xfrm>
          <a:custGeom>
            <a:avLst/>
            <a:gdLst/>
            <a:ahLst/>
            <a:cxnLst/>
            <a:rect l="l" t="t" r="r" b="b"/>
            <a:pathLst>
              <a:path w="1637029" h="811530">
                <a:moveTo>
                  <a:pt x="1636776" y="405384"/>
                </a:moveTo>
                <a:lnTo>
                  <a:pt x="1626061" y="339594"/>
                </a:lnTo>
                <a:lnTo>
                  <a:pt x="1595042" y="277197"/>
                </a:lnTo>
                <a:lnTo>
                  <a:pt x="1545406" y="219024"/>
                </a:lnTo>
                <a:lnTo>
                  <a:pt x="1514134" y="191782"/>
                </a:lnTo>
                <a:lnTo>
                  <a:pt x="1478840" y="165908"/>
                </a:lnTo>
                <a:lnTo>
                  <a:pt x="1439736" y="141507"/>
                </a:lnTo>
                <a:lnTo>
                  <a:pt x="1397031" y="118681"/>
                </a:lnTo>
                <a:lnTo>
                  <a:pt x="1350938" y="97536"/>
                </a:lnTo>
                <a:lnTo>
                  <a:pt x="1301666" y="78175"/>
                </a:lnTo>
                <a:lnTo>
                  <a:pt x="1249427" y="60702"/>
                </a:lnTo>
                <a:lnTo>
                  <a:pt x="1194432" y="45221"/>
                </a:lnTo>
                <a:lnTo>
                  <a:pt x="1136892" y="31837"/>
                </a:lnTo>
                <a:lnTo>
                  <a:pt x="1077016" y="20653"/>
                </a:lnTo>
                <a:lnTo>
                  <a:pt x="1015018" y="11773"/>
                </a:lnTo>
                <a:lnTo>
                  <a:pt x="951106" y="5301"/>
                </a:lnTo>
                <a:lnTo>
                  <a:pt x="885492" y="1342"/>
                </a:lnTo>
                <a:lnTo>
                  <a:pt x="818388" y="0"/>
                </a:lnTo>
                <a:lnTo>
                  <a:pt x="751283" y="1342"/>
                </a:lnTo>
                <a:lnTo>
                  <a:pt x="685669" y="5301"/>
                </a:lnTo>
                <a:lnTo>
                  <a:pt x="621757" y="11773"/>
                </a:lnTo>
                <a:lnTo>
                  <a:pt x="559759" y="20653"/>
                </a:lnTo>
                <a:lnTo>
                  <a:pt x="499883" y="31837"/>
                </a:lnTo>
                <a:lnTo>
                  <a:pt x="442343" y="45221"/>
                </a:lnTo>
                <a:lnTo>
                  <a:pt x="387348" y="60702"/>
                </a:lnTo>
                <a:lnTo>
                  <a:pt x="335109" y="78175"/>
                </a:lnTo>
                <a:lnTo>
                  <a:pt x="285837" y="97536"/>
                </a:lnTo>
                <a:lnTo>
                  <a:pt x="239744" y="118681"/>
                </a:lnTo>
                <a:lnTo>
                  <a:pt x="197039" y="141507"/>
                </a:lnTo>
                <a:lnTo>
                  <a:pt x="157935" y="165908"/>
                </a:lnTo>
                <a:lnTo>
                  <a:pt x="122641" y="191782"/>
                </a:lnTo>
                <a:lnTo>
                  <a:pt x="91369" y="219024"/>
                </a:lnTo>
                <a:lnTo>
                  <a:pt x="64329" y="247530"/>
                </a:lnTo>
                <a:lnTo>
                  <a:pt x="23791" y="307919"/>
                </a:lnTo>
                <a:lnTo>
                  <a:pt x="2713" y="372117"/>
                </a:lnTo>
                <a:lnTo>
                  <a:pt x="0" y="405384"/>
                </a:lnTo>
                <a:lnTo>
                  <a:pt x="2713" y="438656"/>
                </a:lnTo>
                <a:lnTo>
                  <a:pt x="23791" y="502894"/>
                </a:lnTo>
                <a:lnTo>
                  <a:pt x="64329" y="563356"/>
                </a:lnTo>
                <a:lnTo>
                  <a:pt x="91369" y="591907"/>
                </a:lnTo>
                <a:lnTo>
                  <a:pt x="122641" y="619200"/>
                </a:lnTo>
                <a:lnTo>
                  <a:pt x="157935" y="645127"/>
                </a:lnTo>
                <a:lnTo>
                  <a:pt x="197039" y="669585"/>
                </a:lnTo>
                <a:lnTo>
                  <a:pt x="239744" y="692467"/>
                </a:lnTo>
                <a:lnTo>
                  <a:pt x="285837" y="713669"/>
                </a:lnTo>
                <a:lnTo>
                  <a:pt x="335109" y="733086"/>
                </a:lnTo>
                <a:lnTo>
                  <a:pt x="387348" y="750613"/>
                </a:lnTo>
                <a:lnTo>
                  <a:pt x="442343" y="766143"/>
                </a:lnTo>
                <a:lnTo>
                  <a:pt x="499883" y="779573"/>
                </a:lnTo>
                <a:lnTo>
                  <a:pt x="559759" y="790797"/>
                </a:lnTo>
                <a:lnTo>
                  <a:pt x="621757" y="799710"/>
                </a:lnTo>
                <a:lnTo>
                  <a:pt x="685669" y="806206"/>
                </a:lnTo>
                <a:lnTo>
                  <a:pt x="751283" y="810181"/>
                </a:lnTo>
                <a:lnTo>
                  <a:pt x="818388" y="811530"/>
                </a:lnTo>
                <a:lnTo>
                  <a:pt x="885492" y="810181"/>
                </a:lnTo>
                <a:lnTo>
                  <a:pt x="951106" y="806206"/>
                </a:lnTo>
                <a:lnTo>
                  <a:pt x="1015018" y="799710"/>
                </a:lnTo>
                <a:lnTo>
                  <a:pt x="1077016" y="790797"/>
                </a:lnTo>
                <a:lnTo>
                  <a:pt x="1136892" y="779573"/>
                </a:lnTo>
                <a:lnTo>
                  <a:pt x="1194432" y="766143"/>
                </a:lnTo>
                <a:lnTo>
                  <a:pt x="1249427" y="750613"/>
                </a:lnTo>
                <a:lnTo>
                  <a:pt x="1301666" y="733086"/>
                </a:lnTo>
                <a:lnTo>
                  <a:pt x="1350938" y="713669"/>
                </a:lnTo>
                <a:lnTo>
                  <a:pt x="1397031" y="692467"/>
                </a:lnTo>
                <a:lnTo>
                  <a:pt x="1439736" y="669585"/>
                </a:lnTo>
                <a:lnTo>
                  <a:pt x="1478840" y="645127"/>
                </a:lnTo>
                <a:lnTo>
                  <a:pt x="1514134" y="619200"/>
                </a:lnTo>
                <a:lnTo>
                  <a:pt x="1545406" y="591907"/>
                </a:lnTo>
                <a:lnTo>
                  <a:pt x="1572446" y="563356"/>
                </a:lnTo>
                <a:lnTo>
                  <a:pt x="1612984" y="502894"/>
                </a:lnTo>
                <a:lnTo>
                  <a:pt x="1634062" y="438656"/>
                </a:lnTo>
                <a:lnTo>
                  <a:pt x="1636776" y="405384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819786" y="1209294"/>
            <a:ext cx="1637030" cy="811530"/>
          </a:xfrm>
          <a:custGeom>
            <a:avLst/>
            <a:gdLst/>
            <a:ahLst/>
            <a:cxnLst/>
            <a:rect l="l" t="t" r="r" b="b"/>
            <a:pathLst>
              <a:path w="1637029" h="811530">
                <a:moveTo>
                  <a:pt x="818388" y="0"/>
                </a:moveTo>
                <a:lnTo>
                  <a:pt x="751283" y="1342"/>
                </a:lnTo>
                <a:lnTo>
                  <a:pt x="685669" y="5301"/>
                </a:lnTo>
                <a:lnTo>
                  <a:pt x="621757" y="11773"/>
                </a:lnTo>
                <a:lnTo>
                  <a:pt x="559759" y="20653"/>
                </a:lnTo>
                <a:lnTo>
                  <a:pt x="499883" y="31837"/>
                </a:lnTo>
                <a:lnTo>
                  <a:pt x="442343" y="45221"/>
                </a:lnTo>
                <a:lnTo>
                  <a:pt x="387348" y="60702"/>
                </a:lnTo>
                <a:lnTo>
                  <a:pt x="335109" y="78175"/>
                </a:lnTo>
                <a:lnTo>
                  <a:pt x="285837" y="97536"/>
                </a:lnTo>
                <a:lnTo>
                  <a:pt x="239744" y="118681"/>
                </a:lnTo>
                <a:lnTo>
                  <a:pt x="197039" y="141507"/>
                </a:lnTo>
                <a:lnTo>
                  <a:pt x="157935" y="165908"/>
                </a:lnTo>
                <a:lnTo>
                  <a:pt x="122641" y="191782"/>
                </a:lnTo>
                <a:lnTo>
                  <a:pt x="91369" y="219024"/>
                </a:lnTo>
                <a:lnTo>
                  <a:pt x="64329" y="247530"/>
                </a:lnTo>
                <a:lnTo>
                  <a:pt x="23791" y="307919"/>
                </a:lnTo>
                <a:lnTo>
                  <a:pt x="2713" y="372117"/>
                </a:lnTo>
                <a:lnTo>
                  <a:pt x="0" y="405384"/>
                </a:lnTo>
                <a:lnTo>
                  <a:pt x="2713" y="438656"/>
                </a:lnTo>
                <a:lnTo>
                  <a:pt x="23791" y="502894"/>
                </a:lnTo>
                <a:lnTo>
                  <a:pt x="64329" y="563356"/>
                </a:lnTo>
                <a:lnTo>
                  <a:pt x="91369" y="591907"/>
                </a:lnTo>
                <a:lnTo>
                  <a:pt x="122641" y="619200"/>
                </a:lnTo>
                <a:lnTo>
                  <a:pt x="157935" y="645127"/>
                </a:lnTo>
                <a:lnTo>
                  <a:pt x="197039" y="669585"/>
                </a:lnTo>
                <a:lnTo>
                  <a:pt x="239744" y="692467"/>
                </a:lnTo>
                <a:lnTo>
                  <a:pt x="285837" y="713669"/>
                </a:lnTo>
                <a:lnTo>
                  <a:pt x="335109" y="733086"/>
                </a:lnTo>
                <a:lnTo>
                  <a:pt x="387348" y="750613"/>
                </a:lnTo>
                <a:lnTo>
                  <a:pt x="442343" y="766143"/>
                </a:lnTo>
                <a:lnTo>
                  <a:pt x="499883" y="779573"/>
                </a:lnTo>
                <a:lnTo>
                  <a:pt x="559759" y="790797"/>
                </a:lnTo>
                <a:lnTo>
                  <a:pt x="621757" y="799710"/>
                </a:lnTo>
                <a:lnTo>
                  <a:pt x="685669" y="806206"/>
                </a:lnTo>
                <a:lnTo>
                  <a:pt x="751283" y="810181"/>
                </a:lnTo>
                <a:lnTo>
                  <a:pt x="818388" y="811530"/>
                </a:lnTo>
                <a:lnTo>
                  <a:pt x="885492" y="810181"/>
                </a:lnTo>
                <a:lnTo>
                  <a:pt x="951106" y="806206"/>
                </a:lnTo>
                <a:lnTo>
                  <a:pt x="1015018" y="799710"/>
                </a:lnTo>
                <a:lnTo>
                  <a:pt x="1077016" y="790797"/>
                </a:lnTo>
                <a:lnTo>
                  <a:pt x="1136892" y="779573"/>
                </a:lnTo>
                <a:lnTo>
                  <a:pt x="1194432" y="766143"/>
                </a:lnTo>
                <a:lnTo>
                  <a:pt x="1249427" y="750613"/>
                </a:lnTo>
                <a:lnTo>
                  <a:pt x="1301666" y="733086"/>
                </a:lnTo>
                <a:lnTo>
                  <a:pt x="1350938" y="713669"/>
                </a:lnTo>
                <a:lnTo>
                  <a:pt x="1397031" y="692467"/>
                </a:lnTo>
                <a:lnTo>
                  <a:pt x="1439736" y="669585"/>
                </a:lnTo>
                <a:lnTo>
                  <a:pt x="1478840" y="645127"/>
                </a:lnTo>
                <a:lnTo>
                  <a:pt x="1514134" y="619200"/>
                </a:lnTo>
                <a:lnTo>
                  <a:pt x="1545406" y="591907"/>
                </a:lnTo>
                <a:lnTo>
                  <a:pt x="1572446" y="563356"/>
                </a:lnTo>
                <a:lnTo>
                  <a:pt x="1612984" y="502894"/>
                </a:lnTo>
                <a:lnTo>
                  <a:pt x="1634062" y="438656"/>
                </a:lnTo>
                <a:lnTo>
                  <a:pt x="1636776" y="405384"/>
                </a:lnTo>
                <a:lnTo>
                  <a:pt x="1634062" y="372117"/>
                </a:lnTo>
                <a:lnTo>
                  <a:pt x="1612984" y="307919"/>
                </a:lnTo>
                <a:lnTo>
                  <a:pt x="1572446" y="247530"/>
                </a:lnTo>
                <a:lnTo>
                  <a:pt x="1545406" y="219024"/>
                </a:lnTo>
                <a:lnTo>
                  <a:pt x="1514134" y="191782"/>
                </a:lnTo>
                <a:lnTo>
                  <a:pt x="1478840" y="165908"/>
                </a:lnTo>
                <a:lnTo>
                  <a:pt x="1439736" y="141507"/>
                </a:lnTo>
                <a:lnTo>
                  <a:pt x="1397031" y="118681"/>
                </a:lnTo>
                <a:lnTo>
                  <a:pt x="1350938" y="97536"/>
                </a:lnTo>
                <a:lnTo>
                  <a:pt x="1301666" y="78175"/>
                </a:lnTo>
                <a:lnTo>
                  <a:pt x="1249427" y="60702"/>
                </a:lnTo>
                <a:lnTo>
                  <a:pt x="1194432" y="45221"/>
                </a:lnTo>
                <a:lnTo>
                  <a:pt x="1136892" y="31837"/>
                </a:lnTo>
                <a:lnTo>
                  <a:pt x="1077016" y="20653"/>
                </a:lnTo>
                <a:lnTo>
                  <a:pt x="1015018" y="11773"/>
                </a:lnTo>
                <a:lnTo>
                  <a:pt x="951106" y="5301"/>
                </a:lnTo>
                <a:lnTo>
                  <a:pt x="885492" y="1342"/>
                </a:lnTo>
                <a:lnTo>
                  <a:pt x="818388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14521" y="1369526"/>
            <a:ext cx="14484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这里在继续构造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的字符串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54615" y="1079753"/>
            <a:ext cx="3448050" cy="558165"/>
          </a:xfrm>
          <a:custGeom>
            <a:avLst/>
            <a:gdLst/>
            <a:ahLst/>
            <a:cxnLst/>
            <a:rect l="l" t="t" r="r" b="b"/>
            <a:pathLst>
              <a:path w="3448050" h="558164">
                <a:moveTo>
                  <a:pt x="3448050" y="169164"/>
                </a:moveTo>
                <a:lnTo>
                  <a:pt x="3447288" y="165354"/>
                </a:lnTo>
                <a:lnTo>
                  <a:pt x="3444240" y="163068"/>
                </a:lnTo>
                <a:lnTo>
                  <a:pt x="3416807" y="156210"/>
                </a:lnTo>
                <a:lnTo>
                  <a:pt x="3412998" y="156972"/>
                </a:lnTo>
                <a:lnTo>
                  <a:pt x="3410712" y="160020"/>
                </a:lnTo>
                <a:lnTo>
                  <a:pt x="3411474" y="163830"/>
                </a:lnTo>
                <a:lnTo>
                  <a:pt x="3414521" y="165354"/>
                </a:lnTo>
                <a:lnTo>
                  <a:pt x="3441954" y="172212"/>
                </a:lnTo>
                <a:lnTo>
                  <a:pt x="3445764" y="172212"/>
                </a:lnTo>
                <a:lnTo>
                  <a:pt x="3448050" y="169164"/>
                </a:lnTo>
                <a:close/>
              </a:path>
              <a:path w="3448050" h="558164">
                <a:moveTo>
                  <a:pt x="3383279" y="153162"/>
                </a:moveTo>
                <a:lnTo>
                  <a:pt x="3382517" y="149352"/>
                </a:lnTo>
                <a:lnTo>
                  <a:pt x="3379469" y="147066"/>
                </a:lnTo>
                <a:lnTo>
                  <a:pt x="3352038" y="140970"/>
                </a:lnTo>
                <a:lnTo>
                  <a:pt x="3348228" y="140970"/>
                </a:lnTo>
                <a:lnTo>
                  <a:pt x="3345941" y="144018"/>
                </a:lnTo>
                <a:lnTo>
                  <a:pt x="3346704" y="147828"/>
                </a:lnTo>
                <a:lnTo>
                  <a:pt x="3349752" y="150114"/>
                </a:lnTo>
                <a:lnTo>
                  <a:pt x="3377183" y="156972"/>
                </a:lnTo>
                <a:lnTo>
                  <a:pt x="3380993" y="156210"/>
                </a:lnTo>
                <a:lnTo>
                  <a:pt x="3383279" y="153162"/>
                </a:lnTo>
                <a:close/>
              </a:path>
              <a:path w="3448050" h="558164">
                <a:moveTo>
                  <a:pt x="3318509" y="137160"/>
                </a:moveTo>
                <a:lnTo>
                  <a:pt x="3317748" y="134112"/>
                </a:lnTo>
                <a:lnTo>
                  <a:pt x="3314700" y="131826"/>
                </a:lnTo>
                <a:lnTo>
                  <a:pt x="3287267" y="124968"/>
                </a:lnTo>
                <a:lnTo>
                  <a:pt x="3283457" y="125730"/>
                </a:lnTo>
                <a:lnTo>
                  <a:pt x="3281171" y="128016"/>
                </a:lnTo>
                <a:lnTo>
                  <a:pt x="3281933" y="131826"/>
                </a:lnTo>
                <a:lnTo>
                  <a:pt x="3284981" y="134112"/>
                </a:lnTo>
                <a:lnTo>
                  <a:pt x="3312414" y="140970"/>
                </a:lnTo>
                <a:lnTo>
                  <a:pt x="3316224" y="140208"/>
                </a:lnTo>
                <a:lnTo>
                  <a:pt x="3318509" y="137160"/>
                </a:lnTo>
                <a:close/>
              </a:path>
              <a:path w="3448050" h="558164">
                <a:moveTo>
                  <a:pt x="3253740" y="121920"/>
                </a:moveTo>
                <a:lnTo>
                  <a:pt x="3252978" y="118110"/>
                </a:lnTo>
                <a:lnTo>
                  <a:pt x="3249929" y="115824"/>
                </a:lnTo>
                <a:lnTo>
                  <a:pt x="3221735" y="109728"/>
                </a:lnTo>
                <a:lnTo>
                  <a:pt x="3218688" y="110490"/>
                </a:lnTo>
                <a:lnTo>
                  <a:pt x="3216402" y="113538"/>
                </a:lnTo>
                <a:lnTo>
                  <a:pt x="3217164" y="116586"/>
                </a:lnTo>
                <a:lnTo>
                  <a:pt x="3220211" y="118872"/>
                </a:lnTo>
                <a:lnTo>
                  <a:pt x="3247643" y="125730"/>
                </a:lnTo>
                <a:lnTo>
                  <a:pt x="3251454" y="124968"/>
                </a:lnTo>
                <a:lnTo>
                  <a:pt x="3253740" y="121920"/>
                </a:lnTo>
                <a:close/>
              </a:path>
              <a:path w="3448050" h="558164">
                <a:moveTo>
                  <a:pt x="3188208" y="106680"/>
                </a:moveTo>
                <a:lnTo>
                  <a:pt x="3188208" y="103632"/>
                </a:lnTo>
                <a:lnTo>
                  <a:pt x="3185160" y="101346"/>
                </a:lnTo>
                <a:lnTo>
                  <a:pt x="3156966" y="95250"/>
                </a:lnTo>
                <a:lnTo>
                  <a:pt x="3153155" y="96012"/>
                </a:lnTo>
                <a:lnTo>
                  <a:pt x="3151631" y="98298"/>
                </a:lnTo>
                <a:lnTo>
                  <a:pt x="3151631" y="102108"/>
                </a:lnTo>
                <a:lnTo>
                  <a:pt x="3154679" y="104394"/>
                </a:lnTo>
                <a:lnTo>
                  <a:pt x="3182873" y="110490"/>
                </a:lnTo>
                <a:lnTo>
                  <a:pt x="3186684" y="109728"/>
                </a:lnTo>
                <a:lnTo>
                  <a:pt x="3188208" y="106680"/>
                </a:lnTo>
                <a:close/>
              </a:path>
              <a:path w="3448050" h="558164">
                <a:moveTo>
                  <a:pt x="3123438" y="92202"/>
                </a:moveTo>
                <a:lnTo>
                  <a:pt x="3122676" y="89154"/>
                </a:lnTo>
                <a:lnTo>
                  <a:pt x="3119628" y="86868"/>
                </a:lnTo>
                <a:lnTo>
                  <a:pt x="3091434" y="80772"/>
                </a:lnTo>
                <a:lnTo>
                  <a:pt x="3088385" y="81534"/>
                </a:lnTo>
                <a:lnTo>
                  <a:pt x="3086099" y="84582"/>
                </a:lnTo>
                <a:lnTo>
                  <a:pt x="3086861" y="88392"/>
                </a:lnTo>
                <a:lnTo>
                  <a:pt x="3089910" y="89916"/>
                </a:lnTo>
                <a:lnTo>
                  <a:pt x="3118104" y="96012"/>
                </a:lnTo>
                <a:lnTo>
                  <a:pt x="3121152" y="95250"/>
                </a:lnTo>
                <a:lnTo>
                  <a:pt x="3123438" y="92202"/>
                </a:lnTo>
                <a:close/>
              </a:path>
              <a:path w="3448050" h="558164">
                <a:moveTo>
                  <a:pt x="3057905" y="78486"/>
                </a:moveTo>
                <a:lnTo>
                  <a:pt x="3057143" y="75438"/>
                </a:lnTo>
                <a:lnTo>
                  <a:pt x="3054096" y="73152"/>
                </a:lnTo>
                <a:lnTo>
                  <a:pt x="3045714" y="71628"/>
                </a:lnTo>
                <a:lnTo>
                  <a:pt x="3026664" y="67818"/>
                </a:lnTo>
                <a:lnTo>
                  <a:pt x="3022854" y="68580"/>
                </a:lnTo>
                <a:lnTo>
                  <a:pt x="3020567" y="71628"/>
                </a:lnTo>
                <a:lnTo>
                  <a:pt x="3021329" y="74676"/>
                </a:lnTo>
                <a:lnTo>
                  <a:pt x="3024378" y="76962"/>
                </a:lnTo>
                <a:lnTo>
                  <a:pt x="3044190" y="80772"/>
                </a:lnTo>
                <a:lnTo>
                  <a:pt x="3052572" y="82296"/>
                </a:lnTo>
                <a:lnTo>
                  <a:pt x="3056381" y="81534"/>
                </a:lnTo>
                <a:lnTo>
                  <a:pt x="3057905" y="78486"/>
                </a:lnTo>
                <a:close/>
              </a:path>
              <a:path w="3448050" h="558164">
                <a:moveTo>
                  <a:pt x="2992373" y="66294"/>
                </a:moveTo>
                <a:lnTo>
                  <a:pt x="2991611" y="62484"/>
                </a:lnTo>
                <a:lnTo>
                  <a:pt x="2988564" y="60198"/>
                </a:lnTo>
                <a:lnTo>
                  <a:pt x="2964179" y="55626"/>
                </a:lnTo>
                <a:lnTo>
                  <a:pt x="2960369" y="54864"/>
                </a:lnTo>
                <a:lnTo>
                  <a:pt x="2957322" y="56388"/>
                </a:lnTo>
                <a:lnTo>
                  <a:pt x="2955035" y="59436"/>
                </a:lnTo>
                <a:lnTo>
                  <a:pt x="2955797" y="62484"/>
                </a:lnTo>
                <a:lnTo>
                  <a:pt x="2958846" y="64770"/>
                </a:lnTo>
                <a:lnTo>
                  <a:pt x="2961893" y="64770"/>
                </a:lnTo>
                <a:lnTo>
                  <a:pt x="2987040" y="70104"/>
                </a:lnTo>
                <a:lnTo>
                  <a:pt x="2990849" y="69342"/>
                </a:lnTo>
                <a:lnTo>
                  <a:pt x="2992373" y="66294"/>
                </a:lnTo>
                <a:close/>
              </a:path>
              <a:path w="3448050" h="558164">
                <a:moveTo>
                  <a:pt x="2926841" y="54102"/>
                </a:moveTo>
                <a:lnTo>
                  <a:pt x="2926079" y="51054"/>
                </a:lnTo>
                <a:lnTo>
                  <a:pt x="2923031" y="48768"/>
                </a:lnTo>
                <a:lnTo>
                  <a:pt x="2894838" y="44196"/>
                </a:lnTo>
                <a:lnTo>
                  <a:pt x="2891790" y="44958"/>
                </a:lnTo>
                <a:lnTo>
                  <a:pt x="2889504" y="48006"/>
                </a:lnTo>
                <a:lnTo>
                  <a:pt x="2890266" y="51054"/>
                </a:lnTo>
                <a:lnTo>
                  <a:pt x="2893314" y="53340"/>
                </a:lnTo>
                <a:lnTo>
                  <a:pt x="2921508" y="57912"/>
                </a:lnTo>
                <a:lnTo>
                  <a:pt x="2925317" y="57150"/>
                </a:lnTo>
                <a:lnTo>
                  <a:pt x="2926841" y="54102"/>
                </a:lnTo>
                <a:close/>
              </a:path>
              <a:path w="3448050" h="558164">
                <a:moveTo>
                  <a:pt x="2861310" y="43434"/>
                </a:moveTo>
                <a:lnTo>
                  <a:pt x="2860547" y="39624"/>
                </a:lnTo>
                <a:lnTo>
                  <a:pt x="2857499" y="38100"/>
                </a:lnTo>
                <a:lnTo>
                  <a:pt x="2829305" y="33528"/>
                </a:lnTo>
                <a:lnTo>
                  <a:pt x="2825496" y="35052"/>
                </a:lnTo>
                <a:lnTo>
                  <a:pt x="2823210" y="38100"/>
                </a:lnTo>
                <a:lnTo>
                  <a:pt x="2824734" y="41148"/>
                </a:lnTo>
                <a:lnTo>
                  <a:pt x="2827781" y="43434"/>
                </a:lnTo>
                <a:lnTo>
                  <a:pt x="2855976" y="47244"/>
                </a:lnTo>
                <a:lnTo>
                  <a:pt x="2859785" y="46482"/>
                </a:lnTo>
                <a:lnTo>
                  <a:pt x="2861310" y="43434"/>
                </a:lnTo>
                <a:close/>
              </a:path>
              <a:path w="3448050" h="558164">
                <a:moveTo>
                  <a:pt x="2795016" y="33528"/>
                </a:moveTo>
                <a:lnTo>
                  <a:pt x="2794254" y="30480"/>
                </a:lnTo>
                <a:lnTo>
                  <a:pt x="2791205" y="28194"/>
                </a:lnTo>
                <a:lnTo>
                  <a:pt x="2763011" y="25146"/>
                </a:lnTo>
                <a:lnTo>
                  <a:pt x="2759202" y="25908"/>
                </a:lnTo>
                <a:lnTo>
                  <a:pt x="2757678" y="28956"/>
                </a:lnTo>
                <a:lnTo>
                  <a:pt x="2758440" y="32766"/>
                </a:lnTo>
                <a:lnTo>
                  <a:pt x="2761488" y="34290"/>
                </a:lnTo>
                <a:lnTo>
                  <a:pt x="2789681" y="38100"/>
                </a:lnTo>
                <a:lnTo>
                  <a:pt x="2793491" y="36576"/>
                </a:lnTo>
                <a:lnTo>
                  <a:pt x="2795016" y="33528"/>
                </a:lnTo>
                <a:close/>
              </a:path>
              <a:path w="3448050" h="558164">
                <a:moveTo>
                  <a:pt x="2729484" y="25908"/>
                </a:moveTo>
                <a:lnTo>
                  <a:pt x="2727960" y="22098"/>
                </a:lnTo>
                <a:lnTo>
                  <a:pt x="2724911" y="20574"/>
                </a:lnTo>
                <a:lnTo>
                  <a:pt x="2708147" y="18288"/>
                </a:lnTo>
                <a:lnTo>
                  <a:pt x="2696717" y="17526"/>
                </a:lnTo>
                <a:lnTo>
                  <a:pt x="2692908" y="18288"/>
                </a:lnTo>
                <a:lnTo>
                  <a:pt x="2691384" y="21336"/>
                </a:lnTo>
                <a:lnTo>
                  <a:pt x="2692146" y="25146"/>
                </a:lnTo>
                <a:lnTo>
                  <a:pt x="2695193" y="26670"/>
                </a:lnTo>
                <a:lnTo>
                  <a:pt x="2707385" y="27432"/>
                </a:lnTo>
                <a:lnTo>
                  <a:pt x="2724149" y="29718"/>
                </a:lnTo>
                <a:lnTo>
                  <a:pt x="2727197" y="28956"/>
                </a:lnTo>
                <a:lnTo>
                  <a:pt x="2729484" y="25908"/>
                </a:lnTo>
                <a:close/>
              </a:path>
              <a:path w="3448050" h="558164">
                <a:moveTo>
                  <a:pt x="2662428" y="19050"/>
                </a:moveTo>
                <a:lnTo>
                  <a:pt x="2661666" y="15240"/>
                </a:lnTo>
                <a:lnTo>
                  <a:pt x="2658617" y="13716"/>
                </a:lnTo>
                <a:lnTo>
                  <a:pt x="2630423" y="10668"/>
                </a:lnTo>
                <a:lnTo>
                  <a:pt x="2626614" y="12192"/>
                </a:lnTo>
                <a:lnTo>
                  <a:pt x="2625090" y="15240"/>
                </a:lnTo>
                <a:lnTo>
                  <a:pt x="2625852" y="18288"/>
                </a:lnTo>
                <a:lnTo>
                  <a:pt x="2628900" y="20574"/>
                </a:lnTo>
                <a:lnTo>
                  <a:pt x="2657855" y="22860"/>
                </a:lnTo>
                <a:lnTo>
                  <a:pt x="2660904" y="22098"/>
                </a:lnTo>
                <a:lnTo>
                  <a:pt x="2662428" y="19050"/>
                </a:lnTo>
                <a:close/>
              </a:path>
              <a:path w="3448050" h="558164">
                <a:moveTo>
                  <a:pt x="2596134" y="12954"/>
                </a:moveTo>
                <a:lnTo>
                  <a:pt x="2595372" y="9906"/>
                </a:lnTo>
                <a:lnTo>
                  <a:pt x="2591562" y="8382"/>
                </a:lnTo>
                <a:lnTo>
                  <a:pt x="2563367" y="6096"/>
                </a:lnTo>
                <a:lnTo>
                  <a:pt x="2560319" y="7620"/>
                </a:lnTo>
                <a:lnTo>
                  <a:pt x="2558034" y="10668"/>
                </a:lnTo>
                <a:lnTo>
                  <a:pt x="2559557" y="13716"/>
                </a:lnTo>
                <a:lnTo>
                  <a:pt x="2562605" y="16002"/>
                </a:lnTo>
                <a:lnTo>
                  <a:pt x="2591562" y="17526"/>
                </a:lnTo>
                <a:lnTo>
                  <a:pt x="2594610" y="16764"/>
                </a:lnTo>
                <a:lnTo>
                  <a:pt x="2596134" y="12954"/>
                </a:lnTo>
                <a:close/>
              </a:path>
              <a:path w="3448050" h="558164">
                <a:moveTo>
                  <a:pt x="2529840" y="8382"/>
                </a:moveTo>
                <a:lnTo>
                  <a:pt x="2528316" y="5334"/>
                </a:lnTo>
                <a:lnTo>
                  <a:pt x="2525267" y="3810"/>
                </a:lnTo>
                <a:lnTo>
                  <a:pt x="2497073" y="3048"/>
                </a:lnTo>
                <a:lnTo>
                  <a:pt x="2493264" y="3810"/>
                </a:lnTo>
                <a:lnTo>
                  <a:pt x="2491740" y="7620"/>
                </a:lnTo>
                <a:lnTo>
                  <a:pt x="2493264" y="10668"/>
                </a:lnTo>
                <a:lnTo>
                  <a:pt x="2496312" y="12192"/>
                </a:lnTo>
                <a:lnTo>
                  <a:pt x="2525267" y="12954"/>
                </a:lnTo>
                <a:lnTo>
                  <a:pt x="2528316" y="12192"/>
                </a:lnTo>
                <a:lnTo>
                  <a:pt x="2529840" y="8382"/>
                </a:lnTo>
                <a:close/>
              </a:path>
              <a:path w="3448050" h="558164">
                <a:moveTo>
                  <a:pt x="2463545" y="6096"/>
                </a:moveTo>
                <a:lnTo>
                  <a:pt x="2462022" y="3048"/>
                </a:lnTo>
                <a:lnTo>
                  <a:pt x="2458973" y="1524"/>
                </a:lnTo>
                <a:lnTo>
                  <a:pt x="2434590" y="762"/>
                </a:lnTo>
                <a:lnTo>
                  <a:pt x="2430017" y="762"/>
                </a:lnTo>
                <a:lnTo>
                  <a:pt x="2426207" y="1524"/>
                </a:lnTo>
                <a:lnTo>
                  <a:pt x="2425445" y="5334"/>
                </a:lnTo>
                <a:lnTo>
                  <a:pt x="2426207" y="8382"/>
                </a:lnTo>
                <a:lnTo>
                  <a:pt x="2430017" y="9906"/>
                </a:lnTo>
                <a:lnTo>
                  <a:pt x="2434590" y="9906"/>
                </a:lnTo>
                <a:lnTo>
                  <a:pt x="2458212" y="10668"/>
                </a:lnTo>
                <a:lnTo>
                  <a:pt x="2462022" y="9906"/>
                </a:lnTo>
                <a:lnTo>
                  <a:pt x="2463545" y="6096"/>
                </a:lnTo>
                <a:close/>
              </a:path>
              <a:path w="3448050" h="558164">
                <a:moveTo>
                  <a:pt x="2396490" y="4572"/>
                </a:moveTo>
                <a:lnTo>
                  <a:pt x="2394966" y="1524"/>
                </a:lnTo>
                <a:lnTo>
                  <a:pt x="2391917" y="0"/>
                </a:lnTo>
                <a:lnTo>
                  <a:pt x="2362962" y="0"/>
                </a:lnTo>
                <a:lnTo>
                  <a:pt x="2359914" y="1524"/>
                </a:lnTo>
                <a:lnTo>
                  <a:pt x="2358390" y="4572"/>
                </a:lnTo>
                <a:lnTo>
                  <a:pt x="2359914" y="8382"/>
                </a:lnTo>
                <a:lnTo>
                  <a:pt x="2362962" y="9144"/>
                </a:lnTo>
                <a:lnTo>
                  <a:pt x="2391917" y="9144"/>
                </a:lnTo>
                <a:lnTo>
                  <a:pt x="2394966" y="8382"/>
                </a:lnTo>
                <a:lnTo>
                  <a:pt x="2396490" y="4572"/>
                </a:lnTo>
                <a:close/>
              </a:path>
              <a:path w="3448050" h="558164">
                <a:moveTo>
                  <a:pt x="2330195" y="5334"/>
                </a:moveTo>
                <a:lnTo>
                  <a:pt x="2328672" y="1524"/>
                </a:lnTo>
                <a:lnTo>
                  <a:pt x="2324862" y="0"/>
                </a:lnTo>
                <a:lnTo>
                  <a:pt x="2296667" y="762"/>
                </a:lnTo>
                <a:lnTo>
                  <a:pt x="2292857" y="2286"/>
                </a:lnTo>
                <a:lnTo>
                  <a:pt x="2292095" y="5334"/>
                </a:lnTo>
                <a:lnTo>
                  <a:pt x="2293619" y="9144"/>
                </a:lnTo>
                <a:lnTo>
                  <a:pt x="2296667" y="10668"/>
                </a:lnTo>
                <a:lnTo>
                  <a:pt x="2324862" y="9906"/>
                </a:lnTo>
                <a:lnTo>
                  <a:pt x="2328672" y="8382"/>
                </a:lnTo>
                <a:lnTo>
                  <a:pt x="2330195" y="5334"/>
                </a:lnTo>
                <a:close/>
              </a:path>
              <a:path w="3448050" h="558164">
                <a:moveTo>
                  <a:pt x="2263140" y="6858"/>
                </a:moveTo>
                <a:lnTo>
                  <a:pt x="2261616" y="3048"/>
                </a:lnTo>
                <a:lnTo>
                  <a:pt x="2258567" y="2286"/>
                </a:lnTo>
                <a:lnTo>
                  <a:pt x="2239517" y="3018"/>
                </a:lnTo>
                <a:lnTo>
                  <a:pt x="2229612" y="3048"/>
                </a:lnTo>
                <a:lnTo>
                  <a:pt x="2226564" y="4572"/>
                </a:lnTo>
                <a:lnTo>
                  <a:pt x="2225040" y="8382"/>
                </a:lnTo>
                <a:lnTo>
                  <a:pt x="2226564" y="11430"/>
                </a:lnTo>
                <a:lnTo>
                  <a:pt x="2230373" y="12954"/>
                </a:lnTo>
                <a:lnTo>
                  <a:pt x="2239517" y="12192"/>
                </a:lnTo>
                <a:lnTo>
                  <a:pt x="2258567" y="11430"/>
                </a:lnTo>
                <a:lnTo>
                  <a:pt x="2262378" y="9906"/>
                </a:lnTo>
                <a:lnTo>
                  <a:pt x="2263140" y="6858"/>
                </a:lnTo>
                <a:close/>
              </a:path>
              <a:path w="3448050" h="558164">
                <a:moveTo>
                  <a:pt x="2196845" y="9906"/>
                </a:moveTo>
                <a:lnTo>
                  <a:pt x="2195322" y="6096"/>
                </a:lnTo>
                <a:lnTo>
                  <a:pt x="2191512" y="5334"/>
                </a:lnTo>
                <a:lnTo>
                  <a:pt x="2188464" y="5334"/>
                </a:lnTo>
                <a:lnTo>
                  <a:pt x="2163317" y="6858"/>
                </a:lnTo>
                <a:lnTo>
                  <a:pt x="2159507" y="9144"/>
                </a:lnTo>
                <a:lnTo>
                  <a:pt x="2158745" y="12192"/>
                </a:lnTo>
                <a:lnTo>
                  <a:pt x="2160269" y="15240"/>
                </a:lnTo>
                <a:lnTo>
                  <a:pt x="2163317" y="16764"/>
                </a:lnTo>
                <a:lnTo>
                  <a:pt x="2188464" y="15240"/>
                </a:lnTo>
                <a:lnTo>
                  <a:pt x="2192273" y="14478"/>
                </a:lnTo>
                <a:lnTo>
                  <a:pt x="2195322" y="12954"/>
                </a:lnTo>
                <a:lnTo>
                  <a:pt x="2196845" y="9906"/>
                </a:lnTo>
                <a:close/>
              </a:path>
              <a:path w="3448050" h="558164">
                <a:moveTo>
                  <a:pt x="2129790" y="14478"/>
                </a:moveTo>
                <a:lnTo>
                  <a:pt x="2128266" y="10668"/>
                </a:lnTo>
                <a:lnTo>
                  <a:pt x="2125217" y="9906"/>
                </a:lnTo>
                <a:lnTo>
                  <a:pt x="2096262" y="12192"/>
                </a:lnTo>
                <a:lnTo>
                  <a:pt x="2093214" y="13716"/>
                </a:lnTo>
                <a:lnTo>
                  <a:pt x="2092452" y="17526"/>
                </a:lnTo>
                <a:lnTo>
                  <a:pt x="2093976" y="20574"/>
                </a:lnTo>
                <a:lnTo>
                  <a:pt x="2097023" y="21336"/>
                </a:lnTo>
                <a:lnTo>
                  <a:pt x="2125979" y="19050"/>
                </a:lnTo>
                <a:lnTo>
                  <a:pt x="2129028" y="17526"/>
                </a:lnTo>
                <a:lnTo>
                  <a:pt x="2129790" y="14478"/>
                </a:lnTo>
                <a:close/>
              </a:path>
              <a:path w="3448050" h="558164">
                <a:moveTo>
                  <a:pt x="2063495" y="19812"/>
                </a:moveTo>
                <a:lnTo>
                  <a:pt x="2061971" y="16764"/>
                </a:lnTo>
                <a:lnTo>
                  <a:pt x="2058162" y="16002"/>
                </a:lnTo>
                <a:lnTo>
                  <a:pt x="2031491" y="18224"/>
                </a:lnTo>
                <a:lnTo>
                  <a:pt x="2029967" y="18288"/>
                </a:lnTo>
                <a:lnTo>
                  <a:pt x="2026919" y="20574"/>
                </a:lnTo>
                <a:lnTo>
                  <a:pt x="2026157" y="23622"/>
                </a:lnTo>
                <a:lnTo>
                  <a:pt x="2027681" y="27432"/>
                </a:lnTo>
                <a:lnTo>
                  <a:pt x="2030729" y="28194"/>
                </a:lnTo>
                <a:lnTo>
                  <a:pt x="2031491" y="28194"/>
                </a:lnTo>
                <a:lnTo>
                  <a:pt x="2059685" y="25146"/>
                </a:lnTo>
                <a:lnTo>
                  <a:pt x="2062733" y="23622"/>
                </a:lnTo>
                <a:lnTo>
                  <a:pt x="2063495" y="19812"/>
                </a:lnTo>
                <a:close/>
              </a:path>
              <a:path w="3448050" h="558164">
                <a:moveTo>
                  <a:pt x="1997202" y="27432"/>
                </a:moveTo>
                <a:lnTo>
                  <a:pt x="1995677" y="24384"/>
                </a:lnTo>
                <a:lnTo>
                  <a:pt x="1991867" y="22860"/>
                </a:lnTo>
                <a:lnTo>
                  <a:pt x="1976627" y="25146"/>
                </a:lnTo>
                <a:lnTo>
                  <a:pt x="1963673" y="26670"/>
                </a:lnTo>
                <a:lnTo>
                  <a:pt x="1960626" y="28194"/>
                </a:lnTo>
                <a:lnTo>
                  <a:pt x="1959864" y="32004"/>
                </a:lnTo>
                <a:lnTo>
                  <a:pt x="1961388" y="35052"/>
                </a:lnTo>
                <a:lnTo>
                  <a:pt x="1965197" y="35814"/>
                </a:lnTo>
                <a:lnTo>
                  <a:pt x="1977389" y="34290"/>
                </a:lnTo>
                <a:lnTo>
                  <a:pt x="1993391" y="32766"/>
                </a:lnTo>
                <a:lnTo>
                  <a:pt x="1996439" y="30480"/>
                </a:lnTo>
                <a:lnTo>
                  <a:pt x="1997202" y="27432"/>
                </a:lnTo>
                <a:close/>
              </a:path>
              <a:path w="3448050" h="558164">
                <a:moveTo>
                  <a:pt x="1930907" y="35814"/>
                </a:moveTo>
                <a:lnTo>
                  <a:pt x="1929383" y="32766"/>
                </a:lnTo>
                <a:lnTo>
                  <a:pt x="1925573" y="31242"/>
                </a:lnTo>
                <a:lnTo>
                  <a:pt x="1921002" y="32004"/>
                </a:lnTo>
                <a:lnTo>
                  <a:pt x="1897379" y="35814"/>
                </a:lnTo>
                <a:lnTo>
                  <a:pt x="1894331" y="37338"/>
                </a:lnTo>
                <a:lnTo>
                  <a:pt x="1893569" y="41148"/>
                </a:lnTo>
                <a:lnTo>
                  <a:pt x="1895093" y="44196"/>
                </a:lnTo>
                <a:lnTo>
                  <a:pt x="1898903" y="44958"/>
                </a:lnTo>
                <a:lnTo>
                  <a:pt x="1922526" y="41910"/>
                </a:lnTo>
                <a:lnTo>
                  <a:pt x="1927097" y="41148"/>
                </a:lnTo>
                <a:lnTo>
                  <a:pt x="1930145" y="38862"/>
                </a:lnTo>
                <a:lnTo>
                  <a:pt x="1930907" y="35814"/>
                </a:lnTo>
                <a:close/>
              </a:path>
              <a:path w="3448050" h="558164">
                <a:moveTo>
                  <a:pt x="1865376" y="44958"/>
                </a:moveTo>
                <a:lnTo>
                  <a:pt x="1863089" y="41910"/>
                </a:lnTo>
                <a:lnTo>
                  <a:pt x="1860041" y="41148"/>
                </a:lnTo>
                <a:lnTo>
                  <a:pt x="1831847" y="45720"/>
                </a:lnTo>
                <a:lnTo>
                  <a:pt x="1828800" y="47244"/>
                </a:lnTo>
                <a:lnTo>
                  <a:pt x="1827276" y="51054"/>
                </a:lnTo>
                <a:lnTo>
                  <a:pt x="1829562" y="54102"/>
                </a:lnTo>
                <a:lnTo>
                  <a:pt x="1833371" y="54864"/>
                </a:lnTo>
                <a:lnTo>
                  <a:pt x="1861565" y="50292"/>
                </a:lnTo>
                <a:lnTo>
                  <a:pt x="1864614" y="48768"/>
                </a:lnTo>
                <a:lnTo>
                  <a:pt x="1865376" y="44958"/>
                </a:lnTo>
                <a:close/>
              </a:path>
              <a:path w="3448050" h="558164">
                <a:moveTo>
                  <a:pt x="1799081" y="55626"/>
                </a:moveTo>
                <a:lnTo>
                  <a:pt x="1797558" y="52578"/>
                </a:lnTo>
                <a:lnTo>
                  <a:pt x="1793747" y="51816"/>
                </a:lnTo>
                <a:lnTo>
                  <a:pt x="1765553" y="56388"/>
                </a:lnTo>
                <a:lnTo>
                  <a:pt x="1762505" y="58674"/>
                </a:lnTo>
                <a:lnTo>
                  <a:pt x="1761743" y="62484"/>
                </a:lnTo>
                <a:lnTo>
                  <a:pt x="1764029" y="65532"/>
                </a:lnTo>
                <a:lnTo>
                  <a:pt x="1767077" y="66294"/>
                </a:lnTo>
                <a:lnTo>
                  <a:pt x="1795271" y="60960"/>
                </a:lnTo>
                <a:lnTo>
                  <a:pt x="1798320" y="59436"/>
                </a:lnTo>
                <a:lnTo>
                  <a:pt x="1799081" y="55626"/>
                </a:lnTo>
                <a:close/>
              </a:path>
              <a:path w="3448050" h="558164">
                <a:moveTo>
                  <a:pt x="1733549" y="67056"/>
                </a:moveTo>
                <a:lnTo>
                  <a:pt x="1732026" y="64008"/>
                </a:lnTo>
                <a:lnTo>
                  <a:pt x="1728215" y="63246"/>
                </a:lnTo>
                <a:lnTo>
                  <a:pt x="1700021" y="68580"/>
                </a:lnTo>
                <a:lnTo>
                  <a:pt x="1696973" y="70866"/>
                </a:lnTo>
                <a:lnTo>
                  <a:pt x="1696211" y="73914"/>
                </a:lnTo>
                <a:lnTo>
                  <a:pt x="1698497" y="76962"/>
                </a:lnTo>
                <a:lnTo>
                  <a:pt x="1701545" y="77724"/>
                </a:lnTo>
                <a:lnTo>
                  <a:pt x="1729739" y="72390"/>
                </a:lnTo>
                <a:lnTo>
                  <a:pt x="1732787" y="70866"/>
                </a:lnTo>
                <a:lnTo>
                  <a:pt x="1733549" y="67056"/>
                </a:lnTo>
                <a:close/>
              </a:path>
              <a:path w="3448050" h="558164">
                <a:moveTo>
                  <a:pt x="1668017" y="79248"/>
                </a:moveTo>
                <a:lnTo>
                  <a:pt x="1666493" y="76200"/>
                </a:lnTo>
                <a:lnTo>
                  <a:pt x="1662683" y="75438"/>
                </a:lnTo>
                <a:lnTo>
                  <a:pt x="1634489" y="81534"/>
                </a:lnTo>
                <a:lnTo>
                  <a:pt x="1631441" y="83058"/>
                </a:lnTo>
                <a:lnTo>
                  <a:pt x="1630679" y="86868"/>
                </a:lnTo>
                <a:lnTo>
                  <a:pt x="1632965" y="89916"/>
                </a:lnTo>
                <a:lnTo>
                  <a:pt x="1636776" y="90678"/>
                </a:lnTo>
                <a:lnTo>
                  <a:pt x="1664208" y="85344"/>
                </a:lnTo>
                <a:lnTo>
                  <a:pt x="1667255" y="83058"/>
                </a:lnTo>
                <a:lnTo>
                  <a:pt x="1668017" y="79248"/>
                </a:lnTo>
                <a:close/>
              </a:path>
              <a:path w="3448050" h="558164">
                <a:moveTo>
                  <a:pt x="1602485" y="96012"/>
                </a:moveTo>
                <a:lnTo>
                  <a:pt x="1602485" y="92202"/>
                </a:lnTo>
                <a:lnTo>
                  <a:pt x="1600961" y="89916"/>
                </a:lnTo>
                <a:lnTo>
                  <a:pt x="1597152" y="89154"/>
                </a:lnTo>
                <a:lnTo>
                  <a:pt x="1573529" y="93726"/>
                </a:lnTo>
                <a:lnTo>
                  <a:pt x="1568958" y="94488"/>
                </a:lnTo>
                <a:lnTo>
                  <a:pt x="1565909" y="96774"/>
                </a:lnTo>
                <a:lnTo>
                  <a:pt x="1565909" y="100584"/>
                </a:lnTo>
                <a:lnTo>
                  <a:pt x="1567433" y="103632"/>
                </a:lnTo>
                <a:lnTo>
                  <a:pt x="1571243" y="103632"/>
                </a:lnTo>
                <a:lnTo>
                  <a:pt x="1575053" y="102870"/>
                </a:lnTo>
                <a:lnTo>
                  <a:pt x="1599437" y="98298"/>
                </a:lnTo>
                <a:lnTo>
                  <a:pt x="1602485" y="96012"/>
                </a:lnTo>
                <a:close/>
              </a:path>
              <a:path w="3448050" h="558164">
                <a:moveTo>
                  <a:pt x="1537715" y="106680"/>
                </a:moveTo>
                <a:lnTo>
                  <a:pt x="1535429" y="103632"/>
                </a:lnTo>
                <a:lnTo>
                  <a:pt x="1531620" y="102870"/>
                </a:lnTo>
                <a:lnTo>
                  <a:pt x="1504187" y="108966"/>
                </a:lnTo>
                <a:lnTo>
                  <a:pt x="1501139" y="111252"/>
                </a:lnTo>
                <a:lnTo>
                  <a:pt x="1500377" y="114300"/>
                </a:lnTo>
                <a:lnTo>
                  <a:pt x="1502664" y="117348"/>
                </a:lnTo>
                <a:lnTo>
                  <a:pt x="1506473" y="118110"/>
                </a:lnTo>
                <a:lnTo>
                  <a:pt x="1533905" y="112014"/>
                </a:lnTo>
                <a:lnTo>
                  <a:pt x="1536953" y="109728"/>
                </a:lnTo>
                <a:lnTo>
                  <a:pt x="1537715" y="106680"/>
                </a:lnTo>
                <a:close/>
              </a:path>
              <a:path w="3448050" h="558164">
                <a:moveTo>
                  <a:pt x="1472183" y="124206"/>
                </a:moveTo>
                <a:lnTo>
                  <a:pt x="1472183" y="121158"/>
                </a:lnTo>
                <a:lnTo>
                  <a:pt x="1470659" y="118110"/>
                </a:lnTo>
                <a:lnTo>
                  <a:pt x="1466849" y="117348"/>
                </a:lnTo>
                <a:lnTo>
                  <a:pt x="1451609" y="120396"/>
                </a:lnTo>
                <a:lnTo>
                  <a:pt x="1438655" y="123444"/>
                </a:lnTo>
                <a:lnTo>
                  <a:pt x="1435608" y="125730"/>
                </a:lnTo>
                <a:lnTo>
                  <a:pt x="1435608" y="129540"/>
                </a:lnTo>
                <a:lnTo>
                  <a:pt x="1437893" y="132588"/>
                </a:lnTo>
                <a:lnTo>
                  <a:pt x="1440941" y="132588"/>
                </a:lnTo>
                <a:lnTo>
                  <a:pt x="1453895" y="129540"/>
                </a:lnTo>
                <a:lnTo>
                  <a:pt x="1469135" y="126492"/>
                </a:lnTo>
                <a:lnTo>
                  <a:pt x="1472183" y="124206"/>
                </a:lnTo>
                <a:close/>
              </a:path>
              <a:path w="3448050" h="558164">
                <a:moveTo>
                  <a:pt x="1407414" y="135636"/>
                </a:moveTo>
                <a:lnTo>
                  <a:pt x="1405127" y="132588"/>
                </a:lnTo>
                <a:lnTo>
                  <a:pt x="1402079" y="132588"/>
                </a:lnTo>
                <a:lnTo>
                  <a:pt x="1373885" y="138684"/>
                </a:lnTo>
                <a:lnTo>
                  <a:pt x="1370837" y="140970"/>
                </a:lnTo>
                <a:lnTo>
                  <a:pt x="1370837" y="144780"/>
                </a:lnTo>
                <a:lnTo>
                  <a:pt x="1372361" y="147828"/>
                </a:lnTo>
                <a:lnTo>
                  <a:pt x="1376171" y="147828"/>
                </a:lnTo>
                <a:lnTo>
                  <a:pt x="1404365" y="141732"/>
                </a:lnTo>
                <a:lnTo>
                  <a:pt x="1406652" y="139446"/>
                </a:lnTo>
                <a:lnTo>
                  <a:pt x="1407414" y="135636"/>
                </a:lnTo>
                <a:close/>
              </a:path>
              <a:path w="3448050" h="558164">
                <a:moveTo>
                  <a:pt x="1342643" y="150876"/>
                </a:moveTo>
                <a:lnTo>
                  <a:pt x="1340358" y="148590"/>
                </a:lnTo>
                <a:lnTo>
                  <a:pt x="1337309" y="147828"/>
                </a:lnTo>
                <a:lnTo>
                  <a:pt x="1327403" y="150114"/>
                </a:lnTo>
                <a:lnTo>
                  <a:pt x="1309115" y="154686"/>
                </a:lnTo>
                <a:lnTo>
                  <a:pt x="1306067" y="156972"/>
                </a:lnTo>
                <a:lnTo>
                  <a:pt x="1306067" y="160020"/>
                </a:lnTo>
                <a:lnTo>
                  <a:pt x="1307591" y="163068"/>
                </a:lnTo>
                <a:lnTo>
                  <a:pt x="1311402" y="163830"/>
                </a:lnTo>
                <a:lnTo>
                  <a:pt x="1338833" y="156972"/>
                </a:lnTo>
                <a:lnTo>
                  <a:pt x="1341881" y="154686"/>
                </a:lnTo>
                <a:lnTo>
                  <a:pt x="1342643" y="150876"/>
                </a:lnTo>
                <a:close/>
              </a:path>
              <a:path w="3448050" h="558164">
                <a:moveTo>
                  <a:pt x="1277873" y="167640"/>
                </a:moveTo>
                <a:lnTo>
                  <a:pt x="1275587" y="164592"/>
                </a:lnTo>
                <a:lnTo>
                  <a:pt x="1272539" y="163830"/>
                </a:lnTo>
                <a:lnTo>
                  <a:pt x="1244345" y="170688"/>
                </a:lnTo>
                <a:lnTo>
                  <a:pt x="1241297" y="172974"/>
                </a:lnTo>
                <a:lnTo>
                  <a:pt x="1241297" y="176784"/>
                </a:lnTo>
                <a:lnTo>
                  <a:pt x="1243583" y="179832"/>
                </a:lnTo>
                <a:lnTo>
                  <a:pt x="1246631" y="179832"/>
                </a:lnTo>
                <a:lnTo>
                  <a:pt x="1274826" y="172974"/>
                </a:lnTo>
                <a:lnTo>
                  <a:pt x="1277111" y="170688"/>
                </a:lnTo>
                <a:lnTo>
                  <a:pt x="1277873" y="167640"/>
                </a:lnTo>
                <a:close/>
              </a:path>
              <a:path w="3448050" h="558164">
                <a:moveTo>
                  <a:pt x="1213103" y="187452"/>
                </a:moveTo>
                <a:lnTo>
                  <a:pt x="1213103" y="183642"/>
                </a:lnTo>
                <a:lnTo>
                  <a:pt x="1210817" y="180594"/>
                </a:lnTo>
                <a:lnTo>
                  <a:pt x="1207770" y="179832"/>
                </a:lnTo>
                <a:lnTo>
                  <a:pt x="1200911" y="182118"/>
                </a:lnTo>
                <a:lnTo>
                  <a:pt x="1179576" y="187452"/>
                </a:lnTo>
                <a:lnTo>
                  <a:pt x="1177289" y="189738"/>
                </a:lnTo>
                <a:lnTo>
                  <a:pt x="1176527" y="193548"/>
                </a:lnTo>
                <a:lnTo>
                  <a:pt x="1178814" y="196596"/>
                </a:lnTo>
                <a:lnTo>
                  <a:pt x="1182623" y="196596"/>
                </a:lnTo>
                <a:lnTo>
                  <a:pt x="1203197" y="191262"/>
                </a:lnTo>
                <a:lnTo>
                  <a:pt x="1210055" y="189738"/>
                </a:lnTo>
                <a:lnTo>
                  <a:pt x="1213103" y="187452"/>
                </a:lnTo>
                <a:close/>
              </a:path>
              <a:path w="3448050" h="558164">
                <a:moveTo>
                  <a:pt x="1149095" y="200406"/>
                </a:moveTo>
                <a:lnTo>
                  <a:pt x="1146809" y="197358"/>
                </a:lnTo>
                <a:lnTo>
                  <a:pt x="1142999" y="197358"/>
                </a:lnTo>
                <a:lnTo>
                  <a:pt x="1115567" y="204216"/>
                </a:lnTo>
                <a:lnTo>
                  <a:pt x="1112520" y="206502"/>
                </a:lnTo>
                <a:lnTo>
                  <a:pt x="1111758" y="210312"/>
                </a:lnTo>
                <a:lnTo>
                  <a:pt x="1114043" y="213360"/>
                </a:lnTo>
                <a:lnTo>
                  <a:pt x="1117853" y="214122"/>
                </a:lnTo>
                <a:lnTo>
                  <a:pt x="1145285" y="206502"/>
                </a:lnTo>
                <a:lnTo>
                  <a:pt x="1148333" y="204216"/>
                </a:lnTo>
                <a:lnTo>
                  <a:pt x="1149095" y="200406"/>
                </a:lnTo>
                <a:close/>
              </a:path>
              <a:path w="3448050" h="558164">
                <a:moveTo>
                  <a:pt x="1084326" y="221742"/>
                </a:moveTo>
                <a:lnTo>
                  <a:pt x="1084326" y="217932"/>
                </a:lnTo>
                <a:lnTo>
                  <a:pt x="1082039" y="214884"/>
                </a:lnTo>
                <a:lnTo>
                  <a:pt x="1078991" y="214122"/>
                </a:lnTo>
                <a:lnTo>
                  <a:pt x="1072895" y="215646"/>
                </a:lnTo>
                <a:lnTo>
                  <a:pt x="1050797" y="221742"/>
                </a:lnTo>
                <a:lnTo>
                  <a:pt x="1048511" y="224028"/>
                </a:lnTo>
                <a:lnTo>
                  <a:pt x="1047749" y="227838"/>
                </a:lnTo>
                <a:lnTo>
                  <a:pt x="1050035" y="230886"/>
                </a:lnTo>
                <a:lnTo>
                  <a:pt x="1053845" y="230886"/>
                </a:lnTo>
                <a:lnTo>
                  <a:pt x="1075181" y="225552"/>
                </a:lnTo>
                <a:lnTo>
                  <a:pt x="1081277" y="223266"/>
                </a:lnTo>
                <a:lnTo>
                  <a:pt x="1084326" y="221742"/>
                </a:lnTo>
                <a:close/>
              </a:path>
              <a:path w="3448050" h="558164">
                <a:moveTo>
                  <a:pt x="1020317" y="235458"/>
                </a:moveTo>
                <a:lnTo>
                  <a:pt x="1018031" y="232410"/>
                </a:lnTo>
                <a:lnTo>
                  <a:pt x="1014221" y="232410"/>
                </a:lnTo>
                <a:lnTo>
                  <a:pt x="986789" y="240030"/>
                </a:lnTo>
                <a:lnTo>
                  <a:pt x="983741" y="242316"/>
                </a:lnTo>
                <a:lnTo>
                  <a:pt x="983741" y="245364"/>
                </a:lnTo>
                <a:lnTo>
                  <a:pt x="986027" y="248412"/>
                </a:lnTo>
                <a:lnTo>
                  <a:pt x="989076" y="249174"/>
                </a:lnTo>
                <a:lnTo>
                  <a:pt x="1016507" y="241554"/>
                </a:lnTo>
                <a:lnTo>
                  <a:pt x="1019555" y="239268"/>
                </a:lnTo>
                <a:lnTo>
                  <a:pt x="1020317" y="235458"/>
                </a:lnTo>
                <a:close/>
              </a:path>
              <a:path w="3448050" h="558164">
                <a:moveTo>
                  <a:pt x="955547" y="256794"/>
                </a:moveTo>
                <a:lnTo>
                  <a:pt x="955547" y="252984"/>
                </a:lnTo>
                <a:lnTo>
                  <a:pt x="954023" y="250698"/>
                </a:lnTo>
                <a:lnTo>
                  <a:pt x="950213" y="249936"/>
                </a:lnTo>
                <a:lnTo>
                  <a:pt x="942593" y="252222"/>
                </a:lnTo>
                <a:lnTo>
                  <a:pt x="922781" y="257556"/>
                </a:lnTo>
                <a:lnTo>
                  <a:pt x="919733" y="259842"/>
                </a:lnTo>
                <a:lnTo>
                  <a:pt x="918971" y="263652"/>
                </a:lnTo>
                <a:lnTo>
                  <a:pt x="921257" y="266700"/>
                </a:lnTo>
                <a:lnTo>
                  <a:pt x="925067" y="266700"/>
                </a:lnTo>
                <a:lnTo>
                  <a:pt x="944879" y="261366"/>
                </a:lnTo>
                <a:lnTo>
                  <a:pt x="952499" y="259080"/>
                </a:lnTo>
                <a:lnTo>
                  <a:pt x="955547" y="256794"/>
                </a:lnTo>
                <a:close/>
              </a:path>
              <a:path w="3448050" h="558164">
                <a:moveTo>
                  <a:pt x="891539" y="275082"/>
                </a:moveTo>
                <a:lnTo>
                  <a:pt x="891539" y="271272"/>
                </a:lnTo>
                <a:lnTo>
                  <a:pt x="889253" y="268986"/>
                </a:lnTo>
                <a:lnTo>
                  <a:pt x="886205" y="268224"/>
                </a:lnTo>
                <a:lnTo>
                  <a:pt x="858773" y="275844"/>
                </a:lnTo>
                <a:lnTo>
                  <a:pt x="855726" y="278130"/>
                </a:lnTo>
                <a:lnTo>
                  <a:pt x="854963" y="281940"/>
                </a:lnTo>
                <a:lnTo>
                  <a:pt x="857249" y="284988"/>
                </a:lnTo>
                <a:lnTo>
                  <a:pt x="861059" y="284988"/>
                </a:lnTo>
                <a:lnTo>
                  <a:pt x="888491" y="277368"/>
                </a:lnTo>
                <a:lnTo>
                  <a:pt x="891539" y="275082"/>
                </a:lnTo>
                <a:close/>
              </a:path>
              <a:path w="3448050" h="558164">
                <a:moveTo>
                  <a:pt x="827531" y="293370"/>
                </a:moveTo>
                <a:lnTo>
                  <a:pt x="827531" y="289560"/>
                </a:lnTo>
                <a:lnTo>
                  <a:pt x="825245" y="287274"/>
                </a:lnTo>
                <a:lnTo>
                  <a:pt x="821435" y="286512"/>
                </a:lnTo>
                <a:lnTo>
                  <a:pt x="810005" y="289560"/>
                </a:lnTo>
                <a:lnTo>
                  <a:pt x="794003" y="294894"/>
                </a:lnTo>
                <a:lnTo>
                  <a:pt x="791717" y="297180"/>
                </a:lnTo>
                <a:lnTo>
                  <a:pt x="790955" y="300228"/>
                </a:lnTo>
                <a:lnTo>
                  <a:pt x="793241" y="303276"/>
                </a:lnTo>
                <a:lnTo>
                  <a:pt x="797051" y="304038"/>
                </a:lnTo>
                <a:lnTo>
                  <a:pt x="813053" y="298704"/>
                </a:lnTo>
                <a:lnTo>
                  <a:pt x="824483" y="295656"/>
                </a:lnTo>
                <a:lnTo>
                  <a:pt x="827531" y="293370"/>
                </a:lnTo>
                <a:close/>
              </a:path>
              <a:path w="3448050" h="558164">
                <a:moveTo>
                  <a:pt x="763523" y="312420"/>
                </a:moveTo>
                <a:lnTo>
                  <a:pt x="763523" y="308610"/>
                </a:lnTo>
                <a:lnTo>
                  <a:pt x="761237" y="305562"/>
                </a:lnTo>
                <a:lnTo>
                  <a:pt x="757427" y="305562"/>
                </a:lnTo>
                <a:lnTo>
                  <a:pt x="729995" y="313182"/>
                </a:lnTo>
                <a:lnTo>
                  <a:pt x="727709" y="315468"/>
                </a:lnTo>
                <a:lnTo>
                  <a:pt x="726947" y="319278"/>
                </a:lnTo>
                <a:lnTo>
                  <a:pt x="729233" y="322326"/>
                </a:lnTo>
                <a:lnTo>
                  <a:pt x="733043" y="322326"/>
                </a:lnTo>
                <a:lnTo>
                  <a:pt x="760476" y="314706"/>
                </a:lnTo>
                <a:lnTo>
                  <a:pt x="763523" y="312420"/>
                </a:lnTo>
                <a:close/>
              </a:path>
              <a:path w="3448050" h="558164">
                <a:moveTo>
                  <a:pt x="699515" y="331470"/>
                </a:moveTo>
                <a:lnTo>
                  <a:pt x="699515" y="327660"/>
                </a:lnTo>
                <a:lnTo>
                  <a:pt x="697229" y="324612"/>
                </a:lnTo>
                <a:lnTo>
                  <a:pt x="694181" y="324612"/>
                </a:lnTo>
                <a:lnTo>
                  <a:pt x="677417" y="329184"/>
                </a:lnTo>
                <a:lnTo>
                  <a:pt x="666749" y="332232"/>
                </a:lnTo>
                <a:lnTo>
                  <a:pt x="663701" y="334518"/>
                </a:lnTo>
                <a:lnTo>
                  <a:pt x="662939" y="338328"/>
                </a:lnTo>
                <a:lnTo>
                  <a:pt x="665226" y="341376"/>
                </a:lnTo>
                <a:lnTo>
                  <a:pt x="669035" y="341376"/>
                </a:lnTo>
                <a:lnTo>
                  <a:pt x="679703" y="338328"/>
                </a:lnTo>
                <a:lnTo>
                  <a:pt x="696467" y="333756"/>
                </a:lnTo>
                <a:lnTo>
                  <a:pt x="699515" y="331470"/>
                </a:lnTo>
                <a:close/>
              </a:path>
              <a:path w="3448050" h="558164">
                <a:moveTo>
                  <a:pt x="635507" y="350520"/>
                </a:moveTo>
                <a:lnTo>
                  <a:pt x="635507" y="346710"/>
                </a:lnTo>
                <a:lnTo>
                  <a:pt x="633221" y="343662"/>
                </a:lnTo>
                <a:lnTo>
                  <a:pt x="630173" y="343662"/>
                </a:lnTo>
                <a:lnTo>
                  <a:pt x="602741" y="352044"/>
                </a:lnTo>
                <a:lnTo>
                  <a:pt x="599693" y="353568"/>
                </a:lnTo>
                <a:lnTo>
                  <a:pt x="599693" y="357378"/>
                </a:lnTo>
                <a:lnTo>
                  <a:pt x="601979" y="360426"/>
                </a:lnTo>
                <a:lnTo>
                  <a:pt x="605027" y="360426"/>
                </a:lnTo>
                <a:lnTo>
                  <a:pt x="632459" y="352806"/>
                </a:lnTo>
                <a:lnTo>
                  <a:pt x="635507" y="350520"/>
                </a:lnTo>
                <a:close/>
              </a:path>
              <a:path w="3448050" h="558164">
                <a:moveTo>
                  <a:pt x="572261" y="365760"/>
                </a:moveTo>
                <a:lnTo>
                  <a:pt x="569976" y="362712"/>
                </a:lnTo>
                <a:lnTo>
                  <a:pt x="566165" y="362712"/>
                </a:lnTo>
                <a:lnTo>
                  <a:pt x="542543" y="369570"/>
                </a:lnTo>
                <a:lnTo>
                  <a:pt x="538733" y="371094"/>
                </a:lnTo>
                <a:lnTo>
                  <a:pt x="535685" y="373380"/>
                </a:lnTo>
                <a:lnTo>
                  <a:pt x="535685" y="377190"/>
                </a:lnTo>
                <a:lnTo>
                  <a:pt x="537971" y="379476"/>
                </a:lnTo>
                <a:lnTo>
                  <a:pt x="541781" y="380238"/>
                </a:lnTo>
                <a:lnTo>
                  <a:pt x="545591" y="378714"/>
                </a:lnTo>
                <a:lnTo>
                  <a:pt x="569213" y="371856"/>
                </a:lnTo>
                <a:lnTo>
                  <a:pt x="571499" y="369570"/>
                </a:lnTo>
                <a:lnTo>
                  <a:pt x="572261" y="365760"/>
                </a:lnTo>
                <a:close/>
              </a:path>
              <a:path w="3448050" h="558164">
                <a:moveTo>
                  <a:pt x="508253" y="388620"/>
                </a:moveTo>
                <a:lnTo>
                  <a:pt x="508253" y="385572"/>
                </a:lnTo>
                <a:lnTo>
                  <a:pt x="505967" y="382524"/>
                </a:lnTo>
                <a:lnTo>
                  <a:pt x="502157" y="381762"/>
                </a:lnTo>
                <a:lnTo>
                  <a:pt x="474725" y="390144"/>
                </a:lnTo>
                <a:lnTo>
                  <a:pt x="472439" y="393192"/>
                </a:lnTo>
                <a:lnTo>
                  <a:pt x="471677" y="396240"/>
                </a:lnTo>
                <a:lnTo>
                  <a:pt x="473963" y="399288"/>
                </a:lnTo>
                <a:lnTo>
                  <a:pt x="477773" y="399288"/>
                </a:lnTo>
                <a:lnTo>
                  <a:pt x="505205" y="390906"/>
                </a:lnTo>
                <a:lnTo>
                  <a:pt x="508253" y="388620"/>
                </a:lnTo>
                <a:close/>
              </a:path>
              <a:path w="3448050" h="558164">
                <a:moveTo>
                  <a:pt x="444245" y="408432"/>
                </a:moveTo>
                <a:lnTo>
                  <a:pt x="444245" y="404622"/>
                </a:lnTo>
                <a:lnTo>
                  <a:pt x="441959" y="402336"/>
                </a:lnTo>
                <a:lnTo>
                  <a:pt x="438911" y="401574"/>
                </a:lnTo>
                <a:lnTo>
                  <a:pt x="411479" y="409956"/>
                </a:lnTo>
                <a:lnTo>
                  <a:pt x="408431" y="412242"/>
                </a:lnTo>
                <a:lnTo>
                  <a:pt x="408431" y="416052"/>
                </a:lnTo>
                <a:lnTo>
                  <a:pt x="410717" y="419100"/>
                </a:lnTo>
                <a:lnTo>
                  <a:pt x="413765" y="419100"/>
                </a:lnTo>
                <a:lnTo>
                  <a:pt x="441197" y="410718"/>
                </a:lnTo>
                <a:lnTo>
                  <a:pt x="444245" y="408432"/>
                </a:lnTo>
                <a:close/>
              </a:path>
              <a:path w="3448050" h="558164">
                <a:moveTo>
                  <a:pt x="380999" y="424434"/>
                </a:moveTo>
                <a:lnTo>
                  <a:pt x="378713" y="421386"/>
                </a:lnTo>
                <a:lnTo>
                  <a:pt x="374903" y="421386"/>
                </a:lnTo>
                <a:lnTo>
                  <a:pt x="347471" y="429768"/>
                </a:lnTo>
                <a:lnTo>
                  <a:pt x="344423" y="432054"/>
                </a:lnTo>
                <a:lnTo>
                  <a:pt x="344423" y="435864"/>
                </a:lnTo>
                <a:lnTo>
                  <a:pt x="346709" y="438912"/>
                </a:lnTo>
                <a:lnTo>
                  <a:pt x="350519" y="438912"/>
                </a:lnTo>
                <a:lnTo>
                  <a:pt x="377951" y="430530"/>
                </a:lnTo>
                <a:lnTo>
                  <a:pt x="380237" y="428244"/>
                </a:lnTo>
                <a:lnTo>
                  <a:pt x="380999" y="424434"/>
                </a:lnTo>
                <a:close/>
              </a:path>
              <a:path w="3448050" h="558164">
                <a:moveTo>
                  <a:pt x="316991" y="448056"/>
                </a:moveTo>
                <a:lnTo>
                  <a:pt x="316991" y="444246"/>
                </a:lnTo>
                <a:lnTo>
                  <a:pt x="314705" y="441198"/>
                </a:lnTo>
                <a:lnTo>
                  <a:pt x="310895" y="441198"/>
                </a:lnTo>
                <a:lnTo>
                  <a:pt x="284225" y="449580"/>
                </a:lnTo>
                <a:lnTo>
                  <a:pt x="281177" y="451866"/>
                </a:lnTo>
                <a:lnTo>
                  <a:pt x="280415" y="455676"/>
                </a:lnTo>
                <a:lnTo>
                  <a:pt x="282701" y="458724"/>
                </a:lnTo>
                <a:lnTo>
                  <a:pt x="286511" y="458724"/>
                </a:lnTo>
                <a:lnTo>
                  <a:pt x="313943" y="450342"/>
                </a:lnTo>
                <a:lnTo>
                  <a:pt x="316991" y="448056"/>
                </a:lnTo>
                <a:close/>
              </a:path>
              <a:path w="3448050" h="558164">
                <a:moveTo>
                  <a:pt x="253745" y="464058"/>
                </a:moveTo>
                <a:lnTo>
                  <a:pt x="251459" y="461772"/>
                </a:lnTo>
                <a:lnTo>
                  <a:pt x="247649" y="461010"/>
                </a:lnTo>
                <a:lnTo>
                  <a:pt x="220217" y="469392"/>
                </a:lnTo>
                <a:lnTo>
                  <a:pt x="217169" y="471678"/>
                </a:lnTo>
                <a:lnTo>
                  <a:pt x="217169" y="475488"/>
                </a:lnTo>
                <a:lnTo>
                  <a:pt x="219455" y="478536"/>
                </a:lnTo>
                <a:lnTo>
                  <a:pt x="223265" y="478536"/>
                </a:lnTo>
                <a:lnTo>
                  <a:pt x="250697" y="470154"/>
                </a:lnTo>
                <a:lnTo>
                  <a:pt x="252983" y="467868"/>
                </a:lnTo>
                <a:lnTo>
                  <a:pt x="253745" y="464058"/>
                </a:lnTo>
                <a:close/>
              </a:path>
              <a:path w="3448050" h="558164">
                <a:moveTo>
                  <a:pt x="189737" y="487680"/>
                </a:moveTo>
                <a:lnTo>
                  <a:pt x="189737" y="483870"/>
                </a:lnTo>
                <a:lnTo>
                  <a:pt x="187451" y="481584"/>
                </a:lnTo>
                <a:lnTo>
                  <a:pt x="183641" y="480822"/>
                </a:lnTo>
                <a:lnTo>
                  <a:pt x="156971" y="489966"/>
                </a:lnTo>
                <a:lnTo>
                  <a:pt x="153924" y="492252"/>
                </a:lnTo>
                <a:lnTo>
                  <a:pt x="153924" y="495300"/>
                </a:lnTo>
                <a:lnTo>
                  <a:pt x="156209" y="498348"/>
                </a:lnTo>
                <a:lnTo>
                  <a:pt x="159257" y="499110"/>
                </a:lnTo>
                <a:lnTo>
                  <a:pt x="186689" y="489966"/>
                </a:lnTo>
                <a:lnTo>
                  <a:pt x="189737" y="487680"/>
                </a:lnTo>
                <a:close/>
              </a:path>
              <a:path w="3448050" h="558164">
                <a:moveTo>
                  <a:pt x="126491" y="504444"/>
                </a:moveTo>
                <a:lnTo>
                  <a:pt x="124205" y="501396"/>
                </a:lnTo>
                <a:lnTo>
                  <a:pt x="120395" y="501396"/>
                </a:lnTo>
                <a:lnTo>
                  <a:pt x="92963" y="509778"/>
                </a:lnTo>
                <a:lnTo>
                  <a:pt x="90677" y="512064"/>
                </a:lnTo>
                <a:lnTo>
                  <a:pt x="89915" y="515874"/>
                </a:lnTo>
                <a:lnTo>
                  <a:pt x="92201" y="518160"/>
                </a:lnTo>
                <a:lnTo>
                  <a:pt x="96012" y="518922"/>
                </a:lnTo>
                <a:lnTo>
                  <a:pt x="123443" y="510540"/>
                </a:lnTo>
                <a:lnTo>
                  <a:pt x="125729" y="508254"/>
                </a:lnTo>
                <a:lnTo>
                  <a:pt x="126491" y="504444"/>
                </a:lnTo>
                <a:close/>
              </a:path>
              <a:path w="3448050" h="558164">
                <a:moveTo>
                  <a:pt x="83819" y="557784"/>
                </a:moveTo>
                <a:lnTo>
                  <a:pt x="60959" y="484632"/>
                </a:lnTo>
                <a:lnTo>
                  <a:pt x="0" y="544068"/>
                </a:lnTo>
                <a:lnTo>
                  <a:pt x="83819" y="5577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58531" y="5645779"/>
          <a:ext cx="4817792" cy="647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27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739140" algn="l"/>
                        </a:tabLst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exe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c	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sql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tabLst>
                          <a:tab pos="1189355" algn="l"/>
                        </a:tabLst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xecut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e	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immediate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0065"/>
                          </a:solidFill>
                          <a:latin typeface="Arial"/>
                          <a:cs typeface="Arial"/>
                        </a:rPr>
                        <a:t>:sqltex</a:t>
                      </a:r>
                      <a:r>
                        <a:rPr sz="2000" b="1" dirty="0">
                          <a:solidFill>
                            <a:srgbClr val="FF0065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77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738505" algn="l"/>
                        </a:tabLst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exe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c	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sql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ommi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 work;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18621" y="1640203"/>
            <a:ext cx="521525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 marR="5080" indent="-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scanf(“continue (y/n) %1s”, continue_sign) 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if(continue_sig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 =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“n”){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9693" y="2249803"/>
            <a:ext cx="32359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716280" algn="l"/>
                <a:tab pos="1293495" algn="l"/>
              </a:tabLst>
            </a:pP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	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	</a:t>
            </a:r>
            <a:r>
              <a:rPr sz="2000" b="1" spc="-1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ommi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 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release; 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returen 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0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98803" y="2859402"/>
            <a:ext cx="12446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}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1367" y="3164202"/>
            <a:ext cx="12446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}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1604" y="3773801"/>
            <a:ext cx="3308985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520" marR="1216660" indent="-211454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report_error: </a:t>
            </a:r>
            <a:r>
              <a:rPr sz="2000" b="1" spc="-1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p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int_dberror();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222885" marR="5080">
              <a:lnSpc>
                <a:spcPct val="100000"/>
              </a:lnSpc>
            </a:pP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 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ollbac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k 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release; 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retur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1;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1604" y="4993000"/>
            <a:ext cx="12446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}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78913" y="2319169"/>
            <a:ext cx="336486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------SQ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C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om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mi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Wor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k</a:t>
            </a:r>
            <a:r>
              <a:rPr sz="1400" b="1" spc="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an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</a:t>
            </a:r>
            <a:r>
              <a:rPr sz="1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Disconnect</a:t>
            </a: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59407" y="3262194"/>
            <a:ext cx="122555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------whil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结束</a:t>
            </a: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08634" y="3813450"/>
            <a:ext cx="353822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------SQ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1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Rollbac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k</a:t>
            </a:r>
            <a:r>
              <a:rPr sz="1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Wor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k 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an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</a:t>
            </a:r>
            <a:r>
              <a:rPr sz="1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Disconnect</a:t>
            </a: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07605" y="5085333"/>
            <a:ext cx="119697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------mai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</a:t>
            </a:r>
            <a:r>
              <a:rPr sz="1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结束</a:t>
            </a:r>
            <a:endParaRPr sz="1400" dirty="0">
              <a:latin typeface="Microsoft JhengHei" panose="020B0604030504040204" pitchFamily="34" charset="-120"/>
              <a:ea typeface="Microsoft JhengHei" panose="020B0604030504040204" pitchFamily="34" charset="-120"/>
              <a:cs typeface="宋体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48118" y="464533"/>
            <a:ext cx="8597163" cy="85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pc="-10" dirty="0"/>
              <a:t>10.2 </a:t>
            </a:r>
            <a:r>
              <a:rPr spc="-10" dirty="0" err="1"/>
              <a:t>SQL</a:t>
            </a:r>
            <a:r>
              <a:rPr spc="0" dirty="0" err="1">
                <a:cs typeface="华文中宋"/>
              </a:rPr>
              <a:t>语</a:t>
            </a:r>
            <a:r>
              <a:rPr dirty="0" err="1">
                <a:cs typeface="华文中宋"/>
              </a:rPr>
              <a:t>句</a:t>
            </a:r>
            <a:r>
              <a:rPr spc="-5" dirty="0" err="1">
                <a:cs typeface="华文中宋"/>
              </a:rPr>
              <a:t>的动态构造</a:t>
            </a:r>
            <a:r>
              <a:rPr lang="zh-CN" altLang="en-US" sz="2000" spc="-5" dirty="0"/>
              <a:t> </a:t>
            </a:r>
            <a:br>
              <a:rPr lang="en-US" altLang="zh-CN" sz="2000" spc="-5" dirty="0"/>
            </a:br>
            <a:r>
              <a:rPr sz="2000" spc="-10" dirty="0"/>
              <a:t>(2</a:t>
            </a:r>
            <a:r>
              <a:rPr sz="2000" spc="-5" dirty="0"/>
              <a:t>)</a:t>
            </a:r>
            <a:r>
              <a:rPr sz="2000" spc="-5" dirty="0" err="1">
                <a:cs typeface="华文中宋"/>
              </a:rPr>
              <a:t>程序构造</a:t>
            </a:r>
            <a:endParaRPr sz="2000" dirty="0">
              <a:cs typeface="华文中宋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48269" y="6829043"/>
            <a:ext cx="4582795" cy="367030"/>
          </a:xfrm>
          <a:custGeom>
            <a:avLst/>
            <a:gdLst/>
            <a:ahLst/>
            <a:cxnLst/>
            <a:rect l="l" t="t" r="r" b="b"/>
            <a:pathLst>
              <a:path w="4582795" h="367029">
                <a:moveTo>
                  <a:pt x="0" y="0"/>
                </a:moveTo>
                <a:lnTo>
                  <a:pt x="0" y="366522"/>
                </a:lnTo>
                <a:lnTo>
                  <a:pt x="4582668" y="366522"/>
                </a:lnTo>
                <a:lnTo>
                  <a:pt x="458266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27003" y="6878953"/>
            <a:ext cx="44259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Customers(Cid, Cname, City,</a:t>
            </a:r>
            <a:r>
              <a:rPr sz="2000" b="1" spc="-10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discnt)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67513" y="6387846"/>
            <a:ext cx="3751325" cy="819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62941" y="6383273"/>
            <a:ext cx="3756025" cy="824230"/>
          </a:xfrm>
          <a:custGeom>
            <a:avLst/>
            <a:gdLst/>
            <a:ahLst/>
            <a:cxnLst/>
            <a:rect l="l" t="t" r="r" b="b"/>
            <a:pathLst>
              <a:path w="3756025" h="824229">
                <a:moveTo>
                  <a:pt x="0" y="823722"/>
                </a:moveTo>
                <a:lnTo>
                  <a:pt x="0" y="0"/>
                </a:lnTo>
                <a:lnTo>
                  <a:pt x="37558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9065" y="464555"/>
            <a:ext cx="8597163" cy="85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pc="-10" dirty="0"/>
              <a:t>10.2 </a:t>
            </a:r>
            <a:r>
              <a:rPr spc="-10" dirty="0" err="1"/>
              <a:t>SQL</a:t>
            </a:r>
            <a:r>
              <a:rPr spc="0" dirty="0" err="1">
                <a:cs typeface="华文中宋"/>
              </a:rPr>
              <a:t>语</a:t>
            </a:r>
            <a:r>
              <a:rPr dirty="0" err="1">
                <a:cs typeface="华文中宋"/>
              </a:rPr>
              <a:t>句</a:t>
            </a:r>
            <a:r>
              <a:rPr spc="-5" dirty="0" err="1">
                <a:cs typeface="华文中宋"/>
              </a:rPr>
              <a:t>的动态构造</a:t>
            </a:r>
            <a:br>
              <a:rPr lang="en-US" altLang="zh-CN" sz="2000" spc="-5" dirty="0"/>
            </a:br>
            <a:r>
              <a:rPr sz="2000" spc="-5" dirty="0"/>
              <a:t> </a:t>
            </a:r>
            <a:r>
              <a:rPr sz="2000" spc="-10" dirty="0"/>
              <a:t>(3</a:t>
            </a:r>
            <a:r>
              <a:rPr sz="2000" spc="-5" dirty="0"/>
              <a:t>)</a:t>
            </a:r>
            <a:r>
              <a:rPr sz="2000" spc="-5" dirty="0">
                <a:cs typeface="华文中宋"/>
              </a:rPr>
              <a:t>动</a:t>
            </a:r>
            <a:r>
              <a:rPr sz="2000" dirty="0">
                <a:cs typeface="华文中宋"/>
              </a:rPr>
              <a:t>态</a:t>
            </a:r>
            <a:r>
              <a:rPr sz="2000" spc="-10" dirty="0"/>
              <a:t>SQ</a:t>
            </a:r>
            <a:r>
              <a:rPr sz="2000" spc="-5" dirty="0"/>
              <a:t>L</a:t>
            </a:r>
            <a:r>
              <a:rPr sz="2000" spc="-5" dirty="0">
                <a:cs typeface="华文中宋"/>
              </a:rPr>
              <a:t>语句构造小结</a:t>
            </a:r>
            <a:endParaRPr sz="2000" dirty="0">
              <a:cs typeface="华文中宋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3637" y="1323593"/>
            <a:ext cx="4867655" cy="5644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9065" y="1319022"/>
            <a:ext cx="4876800" cy="5654040"/>
          </a:xfrm>
          <a:custGeom>
            <a:avLst/>
            <a:gdLst/>
            <a:ahLst/>
            <a:cxnLst/>
            <a:rect l="l" t="t" r="r" b="b"/>
            <a:pathLst>
              <a:path w="4876800" h="5654040">
                <a:moveTo>
                  <a:pt x="0" y="5654040"/>
                </a:moveTo>
                <a:lnTo>
                  <a:pt x="0" y="0"/>
                </a:lnTo>
                <a:lnTo>
                  <a:pt x="4876800" y="0"/>
                </a:lnTo>
                <a:lnTo>
                  <a:pt x="4876800" y="5654040"/>
                </a:lnTo>
                <a:lnTo>
                  <a:pt x="0" y="56540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97915" y="2053589"/>
            <a:ext cx="1260475" cy="594360"/>
          </a:xfrm>
          <a:custGeom>
            <a:avLst/>
            <a:gdLst/>
            <a:ahLst/>
            <a:cxnLst/>
            <a:rect l="l" t="t" r="r" b="b"/>
            <a:pathLst>
              <a:path w="1260475" h="594360">
                <a:moveTo>
                  <a:pt x="1260348" y="297179"/>
                </a:moveTo>
                <a:lnTo>
                  <a:pt x="1252105" y="249048"/>
                </a:lnTo>
                <a:lnTo>
                  <a:pt x="1228240" y="203362"/>
                </a:lnTo>
                <a:lnTo>
                  <a:pt x="1190046" y="160740"/>
                </a:lnTo>
                <a:lnTo>
                  <a:pt x="1138818" y="121798"/>
                </a:lnTo>
                <a:lnTo>
                  <a:pt x="1075848" y="87153"/>
                </a:lnTo>
                <a:lnTo>
                  <a:pt x="1040365" y="71636"/>
                </a:lnTo>
                <a:lnTo>
                  <a:pt x="1002432" y="57424"/>
                </a:lnTo>
                <a:lnTo>
                  <a:pt x="962210" y="44595"/>
                </a:lnTo>
                <a:lnTo>
                  <a:pt x="919862" y="33227"/>
                </a:lnTo>
                <a:lnTo>
                  <a:pt x="875549" y="23395"/>
                </a:lnTo>
                <a:lnTo>
                  <a:pt x="829433" y="15179"/>
                </a:lnTo>
                <a:lnTo>
                  <a:pt x="781676" y="8653"/>
                </a:lnTo>
                <a:lnTo>
                  <a:pt x="732439" y="3897"/>
                </a:lnTo>
                <a:lnTo>
                  <a:pt x="681884" y="987"/>
                </a:lnTo>
                <a:lnTo>
                  <a:pt x="630174" y="0"/>
                </a:lnTo>
                <a:lnTo>
                  <a:pt x="578463" y="987"/>
                </a:lnTo>
                <a:lnTo>
                  <a:pt x="527908" y="3897"/>
                </a:lnTo>
                <a:lnTo>
                  <a:pt x="478671" y="8653"/>
                </a:lnTo>
                <a:lnTo>
                  <a:pt x="430914" y="15179"/>
                </a:lnTo>
                <a:lnTo>
                  <a:pt x="384798" y="23395"/>
                </a:lnTo>
                <a:lnTo>
                  <a:pt x="340485" y="33227"/>
                </a:lnTo>
                <a:lnTo>
                  <a:pt x="298137" y="44595"/>
                </a:lnTo>
                <a:lnTo>
                  <a:pt x="257915" y="57424"/>
                </a:lnTo>
                <a:lnTo>
                  <a:pt x="219982" y="71636"/>
                </a:lnTo>
                <a:lnTo>
                  <a:pt x="184499" y="87153"/>
                </a:lnTo>
                <a:lnTo>
                  <a:pt x="121529" y="121798"/>
                </a:lnTo>
                <a:lnTo>
                  <a:pt x="70301" y="160740"/>
                </a:lnTo>
                <a:lnTo>
                  <a:pt x="32107" y="203362"/>
                </a:lnTo>
                <a:lnTo>
                  <a:pt x="8242" y="249048"/>
                </a:lnTo>
                <a:lnTo>
                  <a:pt x="0" y="297179"/>
                </a:lnTo>
                <a:lnTo>
                  <a:pt x="2087" y="321513"/>
                </a:lnTo>
                <a:lnTo>
                  <a:pt x="18303" y="368498"/>
                </a:lnTo>
                <a:lnTo>
                  <a:pt x="49494" y="412730"/>
                </a:lnTo>
                <a:lnTo>
                  <a:pt x="94367" y="453589"/>
                </a:lnTo>
                <a:lnTo>
                  <a:pt x="111252" y="465383"/>
                </a:lnTo>
                <a:lnTo>
                  <a:pt x="111252" y="297179"/>
                </a:lnTo>
                <a:lnTo>
                  <a:pt x="112972" y="277153"/>
                </a:lnTo>
                <a:lnTo>
                  <a:pt x="126337" y="238515"/>
                </a:lnTo>
                <a:lnTo>
                  <a:pt x="152042" y="202180"/>
                </a:lnTo>
                <a:lnTo>
                  <a:pt x="189017" y="168644"/>
                </a:lnTo>
                <a:lnTo>
                  <a:pt x="236192" y="138407"/>
                </a:lnTo>
                <a:lnTo>
                  <a:pt x="292498" y="111968"/>
                </a:lnTo>
                <a:lnTo>
                  <a:pt x="356863" y="89823"/>
                </a:lnTo>
                <a:lnTo>
                  <a:pt x="428220" y="72473"/>
                </a:lnTo>
                <a:lnTo>
                  <a:pt x="466185" y="65751"/>
                </a:lnTo>
                <a:lnTo>
                  <a:pt x="505497" y="60414"/>
                </a:lnTo>
                <a:lnTo>
                  <a:pt x="546021" y="56525"/>
                </a:lnTo>
                <a:lnTo>
                  <a:pt x="587625" y="54146"/>
                </a:lnTo>
                <a:lnTo>
                  <a:pt x="630174" y="53339"/>
                </a:lnTo>
                <a:lnTo>
                  <a:pt x="672717" y="54146"/>
                </a:lnTo>
                <a:lnTo>
                  <a:pt x="714304" y="56525"/>
                </a:lnTo>
                <a:lnTo>
                  <a:pt x="754804" y="60414"/>
                </a:lnTo>
                <a:lnTo>
                  <a:pt x="794083" y="65751"/>
                </a:lnTo>
                <a:lnTo>
                  <a:pt x="832008" y="72473"/>
                </a:lnTo>
                <a:lnTo>
                  <a:pt x="903269" y="89823"/>
                </a:lnTo>
                <a:lnTo>
                  <a:pt x="967525" y="111968"/>
                </a:lnTo>
                <a:lnTo>
                  <a:pt x="1023717" y="138407"/>
                </a:lnTo>
                <a:lnTo>
                  <a:pt x="1070782" y="168644"/>
                </a:lnTo>
                <a:lnTo>
                  <a:pt x="1107662" y="202180"/>
                </a:lnTo>
                <a:lnTo>
                  <a:pt x="1133294" y="238515"/>
                </a:lnTo>
                <a:lnTo>
                  <a:pt x="1146618" y="277153"/>
                </a:lnTo>
                <a:lnTo>
                  <a:pt x="1148334" y="297179"/>
                </a:lnTo>
                <a:lnTo>
                  <a:pt x="1148334" y="465915"/>
                </a:lnTo>
                <a:lnTo>
                  <a:pt x="1165980" y="453589"/>
                </a:lnTo>
                <a:lnTo>
                  <a:pt x="1210853" y="412730"/>
                </a:lnTo>
                <a:lnTo>
                  <a:pt x="1242044" y="368498"/>
                </a:lnTo>
                <a:lnTo>
                  <a:pt x="1258260" y="321513"/>
                </a:lnTo>
                <a:lnTo>
                  <a:pt x="1260348" y="297179"/>
                </a:lnTo>
                <a:close/>
              </a:path>
              <a:path w="1260475" h="594360">
                <a:moveTo>
                  <a:pt x="1148334" y="465915"/>
                </a:moveTo>
                <a:lnTo>
                  <a:pt x="1148334" y="297179"/>
                </a:lnTo>
                <a:lnTo>
                  <a:pt x="1146618" y="317211"/>
                </a:lnTo>
                <a:lnTo>
                  <a:pt x="1141561" y="336803"/>
                </a:lnTo>
                <a:lnTo>
                  <a:pt x="1121950" y="374410"/>
                </a:lnTo>
                <a:lnTo>
                  <a:pt x="1090562" y="409493"/>
                </a:lnTo>
                <a:lnTo>
                  <a:pt x="1048457" y="441545"/>
                </a:lnTo>
                <a:lnTo>
                  <a:pt x="996696" y="470058"/>
                </a:lnTo>
                <a:lnTo>
                  <a:pt x="936339" y="494525"/>
                </a:lnTo>
                <a:lnTo>
                  <a:pt x="868448" y="514439"/>
                </a:lnTo>
                <a:lnTo>
                  <a:pt x="794083" y="529291"/>
                </a:lnTo>
                <a:lnTo>
                  <a:pt x="754804" y="534660"/>
                </a:lnTo>
                <a:lnTo>
                  <a:pt x="714304" y="538574"/>
                </a:lnTo>
                <a:lnTo>
                  <a:pt x="672717" y="540969"/>
                </a:lnTo>
                <a:lnTo>
                  <a:pt x="630174" y="541781"/>
                </a:lnTo>
                <a:lnTo>
                  <a:pt x="587625" y="540969"/>
                </a:lnTo>
                <a:lnTo>
                  <a:pt x="546021" y="538574"/>
                </a:lnTo>
                <a:lnTo>
                  <a:pt x="505497" y="534660"/>
                </a:lnTo>
                <a:lnTo>
                  <a:pt x="466185" y="529291"/>
                </a:lnTo>
                <a:lnTo>
                  <a:pt x="428220" y="522529"/>
                </a:lnTo>
                <a:lnTo>
                  <a:pt x="356863" y="505083"/>
                </a:lnTo>
                <a:lnTo>
                  <a:pt x="292498" y="482829"/>
                </a:lnTo>
                <a:lnTo>
                  <a:pt x="236192" y="456276"/>
                </a:lnTo>
                <a:lnTo>
                  <a:pt x="189017" y="425930"/>
                </a:lnTo>
                <a:lnTo>
                  <a:pt x="152042" y="392299"/>
                </a:lnTo>
                <a:lnTo>
                  <a:pt x="126337" y="355890"/>
                </a:lnTo>
                <a:lnTo>
                  <a:pt x="112972" y="317211"/>
                </a:lnTo>
                <a:lnTo>
                  <a:pt x="111252" y="297179"/>
                </a:lnTo>
                <a:lnTo>
                  <a:pt x="111252" y="465383"/>
                </a:lnTo>
                <a:lnTo>
                  <a:pt x="151627" y="490459"/>
                </a:lnTo>
                <a:lnTo>
                  <a:pt x="219982" y="522723"/>
                </a:lnTo>
                <a:lnTo>
                  <a:pt x="257915" y="536935"/>
                </a:lnTo>
                <a:lnTo>
                  <a:pt x="298137" y="549764"/>
                </a:lnTo>
                <a:lnTo>
                  <a:pt x="340485" y="561132"/>
                </a:lnTo>
                <a:lnTo>
                  <a:pt x="384798" y="570964"/>
                </a:lnTo>
                <a:lnTo>
                  <a:pt x="430914" y="579180"/>
                </a:lnTo>
                <a:lnTo>
                  <a:pt x="478671" y="585706"/>
                </a:lnTo>
                <a:lnTo>
                  <a:pt x="527908" y="590462"/>
                </a:lnTo>
                <a:lnTo>
                  <a:pt x="578463" y="593372"/>
                </a:lnTo>
                <a:lnTo>
                  <a:pt x="630174" y="594359"/>
                </a:lnTo>
                <a:lnTo>
                  <a:pt x="681884" y="593372"/>
                </a:lnTo>
                <a:lnTo>
                  <a:pt x="732439" y="590462"/>
                </a:lnTo>
                <a:lnTo>
                  <a:pt x="781676" y="585706"/>
                </a:lnTo>
                <a:lnTo>
                  <a:pt x="829433" y="579180"/>
                </a:lnTo>
                <a:lnTo>
                  <a:pt x="875549" y="570964"/>
                </a:lnTo>
                <a:lnTo>
                  <a:pt x="919862" y="561132"/>
                </a:lnTo>
                <a:lnTo>
                  <a:pt x="962210" y="549764"/>
                </a:lnTo>
                <a:lnTo>
                  <a:pt x="1002432" y="536935"/>
                </a:lnTo>
                <a:lnTo>
                  <a:pt x="1040365" y="522723"/>
                </a:lnTo>
                <a:lnTo>
                  <a:pt x="1075848" y="507206"/>
                </a:lnTo>
                <a:lnTo>
                  <a:pt x="1138818" y="472561"/>
                </a:lnTo>
                <a:lnTo>
                  <a:pt x="1148334" y="465915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02296" y="2103120"/>
            <a:ext cx="1051560" cy="495300"/>
          </a:xfrm>
          <a:custGeom>
            <a:avLst/>
            <a:gdLst/>
            <a:ahLst/>
            <a:cxnLst/>
            <a:rect l="l" t="t" r="r" b="b"/>
            <a:pathLst>
              <a:path w="1051559" h="495300">
                <a:moveTo>
                  <a:pt x="1051559" y="247649"/>
                </a:moveTo>
                <a:lnTo>
                  <a:pt x="1044676" y="207571"/>
                </a:lnTo>
                <a:lnTo>
                  <a:pt x="1024749" y="169517"/>
                </a:lnTo>
                <a:lnTo>
                  <a:pt x="992862" y="134006"/>
                </a:lnTo>
                <a:lnTo>
                  <a:pt x="950098" y="101553"/>
                </a:lnTo>
                <a:lnTo>
                  <a:pt x="897540" y="72675"/>
                </a:lnTo>
                <a:lnTo>
                  <a:pt x="836273" y="47890"/>
                </a:lnTo>
                <a:lnTo>
                  <a:pt x="767380" y="27713"/>
                </a:lnTo>
                <a:lnTo>
                  <a:pt x="691944" y="12661"/>
                </a:lnTo>
                <a:lnTo>
                  <a:pt x="652112" y="7218"/>
                </a:lnTo>
                <a:lnTo>
                  <a:pt x="611050" y="3251"/>
                </a:lnTo>
                <a:lnTo>
                  <a:pt x="568894" y="823"/>
                </a:lnTo>
                <a:lnTo>
                  <a:pt x="525779" y="0"/>
                </a:lnTo>
                <a:lnTo>
                  <a:pt x="482665" y="823"/>
                </a:lnTo>
                <a:lnTo>
                  <a:pt x="440509" y="3251"/>
                </a:lnTo>
                <a:lnTo>
                  <a:pt x="399447" y="7218"/>
                </a:lnTo>
                <a:lnTo>
                  <a:pt x="359615" y="12661"/>
                </a:lnTo>
                <a:lnTo>
                  <a:pt x="321147" y="19514"/>
                </a:lnTo>
                <a:lnTo>
                  <a:pt x="248847" y="37193"/>
                </a:lnTo>
                <a:lnTo>
                  <a:pt x="183631" y="59739"/>
                </a:lnTo>
                <a:lnTo>
                  <a:pt x="126584" y="86635"/>
                </a:lnTo>
                <a:lnTo>
                  <a:pt x="78787" y="117365"/>
                </a:lnTo>
                <a:lnTo>
                  <a:pt x="41326" y="151411"/>
                </a:lnTo>
                <a:lnTo>
                  <a:pt x="15283" y="188258"/>
                </a:lnTo>
                <a:lnTo>
                  <a:pt x="1743" y="227389"/>
                </a:lnTo>
                <a:lnTo>
                  <a:pt x="0" y="247650"/>
                </a:lnTo>
                <a:lnTo>
                  <a:pt x="1743" y="268013"/>
                </a:lnTo>
                <a:lnTo>
                  <a:pt x="15283" y="307288"/>
                </a:lnTo>
                <a:lnTo>
                  <a:pt x="41326" y="344209"/>
                </a:lnTo>
                <a:lnTo>
                  <a:pt x="78787" y="378272"/>
                </a:lnTo>
                <a:lnTo>
                  <a:pt x="126584" y="408975"/>
                </a:lnTo>
                <a:lnTo>
                  <a:pt x="183631" y="435815"/>
                </a:lnTo>
                <a:lnTo>
                  <a:pt x="248847" y="458288"/>
                </a:lnTo>
                <a:lnTo>
                  <a:pt x="321147" y="475892"/>
                </a:lnTo>
                <a:lnTo>
                  <a:pt x="359615" y="482711"/>
                </a:lnTo>
                <a:lnTo>
                  <a:pt x="399447" y="488124"/>
                </a:lnTo>
                <a:lnTo>
                  <a:pt x="440509" y="492069"/>
                </a:lnTo>
                <a:lnTo>
                  <a:pt x="482665" y="494481"/>
                </a:lnTo>
                <a:lnTo>
                  <a:pt x="525779" y="495300"/>
                </a:lnTo>
                <a:lnTo>
                  <a:pt x="568894" y="494481"/>
                </a:lnTo>
                <a:lnTo>
                  <a:pt x="611050" y="492069"/>
                </a:lnTo>
                <a:lnTo>
                  <a:pt x="652112" y="488124"/>
                </a:lnTo>
                <a:lnTo>
                  <a:pt x="691944" y="482711"/>
                </a:lnTo>
                <a:lnTo>
                  <a:pt x="730412" y="475892"/>
                </a:lnTo>
                <a:lnTo>
                  <a:pt x="802712" y="458288"/>
                </a:lnTo>
                <a:lnTo>
                  <a:pt x="867928" y="435815"/>
                </a:lnTo>
                <a:lnTo>
                  <a:pt x="924975" y="408975"/>
                </a:lnTo>
                <a:lnTo>
                  <a:pt x="972772" y="378272"/>
                </a:lnTo>
                <a:lnTo>
                  <a:pt x="1010233" y="344209"/>
                </a:lnTo>
                <a:lnTo>
                  <a:pt x="1036276" y="307288"/>
                </a:lnTo>
                <a:lnTo>
                  <a:pt x="1049816" y="268013"/>
                </a:lnTo>
                <a:lnTo>
                  <a:pt x="1051559" y="24764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2296" y="2103120"/>
            <a:ext cx="1051560" cy="495300"/>
          </a:xfrm>
          <a:custGeom>
            <a:avLst/>
            <a:gdLst/>
            <a:ahLst/>
            <a:cxnLst/>
            <a:rect l="l" t="t" r="r" b="b"/>
            <a:pathLst>
              <a:path w="1051559" h="495300">
                <a:moveTo>
                  <a:pt x="525779" y="0"/>
                </a:moveTo>
                <a:lnTo>
                  <a:pt x="482665" y="823"/>
                </a:lnTo>
                <a:lnTo>
                  <a:pt x="440509" y="3251"/>
                </a:lnTo>
                <a:lnTo>
                  <a:pt x="399447" y="7218"/>
                </a:lnTo>
                <a:lnTo>
                  <a:pt x="359615" y="12661"/>
                </a:lnTo>
                <a:lnTo>
                  <a:pt x="321147" y="19514"/>
                </a:lnTo>
                <a:lnTo>
                  <a:pt x="248847" y="37193"/>
                </a:lnTo>
                <a:lnTo>
                  <a:pt x="183631" y="59739"/>
                </a:lnTo>
                <a:lnTo>
                  <a:pt x="126584" y="86635"/>
                </a:lnTo>
                <a:lnTo>
                  <a:pt x="78787" y="117365"/>
                </a:lnTo>
                <a:lnTo>
                  <a:pt x="41326" y="151411"/>
                </a:lnTo>
                <a:lnTo>
                  <a:pt x="15283" y="188258"/>
                </a:lnTo>
                <a:lnTo>
                  <a:pt x="1743" y="227389"/>
                </a:lnTo>
                <a:lnTo>
                  <a:pt x="0" y="247650"/>
                </a:lnTo>
                <a:lnTo>
                  <a:pt x="1743" y="268013"/>
                </a:lnTo>
                <a:lnTo>
                  <a:pt x="15283" y="307288"/>
                </a:lnTo>
                <a:lnTo>
                  <a:pt x="41326" y="344209"/>
                </a:lnTo>
                <a:lnTo>
                  <a:pt x="78787" y="378272"/>
                </a:lnTo>
                <a:lnTo>
                  <a:pt x="126584" y="408975"/>
                </a:lnTo>
                <a:lnTo>
                  <a:pt x="183631" y="435815"/>
                </a:lnTo>
                <a:lnTo>
                  <a:pt x="248847" y="458288"/>
                </a:lnTo>
                <a:lnTo>
                  <a:pt x="321147" y="475892"/>
                </a:lnTo>
                <a:lnTo>
                  <a:pt x="359615" y="482711"/>
                </a:lnTo>
                <a:lnTo>
                  <a:pt x="399447" y="488124"/>
                </a:lnTo>
                <a:lnTo>
                  <a:pt x="440509" y="492069"/>
                </a:lnTo>
                <a:lnTo>
                  <a:pt x="482665" y="494481"/>
                </a:lnTo>
                <a:lnTo>
                  <a:pt x="525779" y="495300"/>
                </a:lnTo>
                <a:lnTo>
                  <a:pt x="568894" y="494481"/>
                </a:lnTo>
                <a:lnTo>
                  <a:pt x="611050" y="492069"/>
                </a:lnTo>
                <a:lnTo>
                  <a:pt x="652112" y="488124"/>
                </a:lnTo>
                <a:lnTo>
                  <a:pt x="691944" y="482711"/>
                </a:lnTo>
                <a:lnTo>
                  <a:pt x="730412" y="475892"/>
                </a:lnTo>
                <a:lnTo>
                  <a:pt x="802712" y="458288"/>
                </a:lnTo>
                <a:lnTo>
                  <a:pt x="867928" y="435815"/>
                </a:lnTo>
                <a:lnTo>
                  <a:pt x="924975" y="408975"/>
                </a:lnTo>
                <a:lnTo>
                  <a:pt x="972772" y="378272"/>
                </a:lnTo>
                <a:lnTo>
                  <a:pt x="1010233" y="344209"/>
                </a:lnTo>
                <a:lnTo>
                  <a:pt x="1036276" y="307288"/>
                </a:lnTo>
                <a:lnTo>
                  <a:pt x="1049816" y="268013"/>
                </a:lnTo>
                <a:lnTo>
                  <a:pt x="1051559" y="247649"/>
                </a:lnTo>
                <a:lnTo>
                  <a:pt x="1049816" y="227389"/>
                </a:lnTo>
                <a:lnTo>
                  <a:pt x="1036276" y="188258"/>
                </a:lnTo>
                <a:lnTo>
                  <a:pt x="1010233" y="151411"/>
                </a:lnTo>
                <a:lnTo>
                  <a:pt x="972772" y="117365"/>
                </a:lnTo>
                <a:lnTo>
                  <a:pt x="924975" y="86635"/>
                </a:lnTo>
                <a:lnTo>
                  <a:pt x="867928" y="59739"/>
                </a:lnTo>
                <a:lnTo>
                  <a:pt x="802712" y="37193"/>
                </a:lnTo>
                <a:lnTo>
                  <a:pt x="730412" y="19514"/>
                </a:lnTo>
                <a:lnTo>
                  <a:pt x="691944" y="12661"/>
                </a:lnTo>
                <a:lnTo>
                  <a:pt x="652112" y="7218"/>
                </a:lnTo>
                <a:lnTo>
                  <a:pt x="611050" y="3251"/>
                </a:lnTo>
                <a:lnTo>
                  <a:pt x="568894" y="823"/>
                </a:lnTo>
                <a:lnTo>
                  <a:pt x="525779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72719" y="3200400"/>
            <a:ext cx="2193925" cy="589280"/>
          </a:xfrm>
          <a:custGeom>
            <a:avLst/>
            <a:gdLst/>
            <a:ahLst/>
            <a:cxnLst/>
            <a:rect l="l" t="t" r="r" b="b"/>
            <a:pathLst>
              <a:path w="2193925" h="589279">
                <a:moveTo>
                  <a:pt x="2193798" y="294132"/>
                </a:moveTo>
                <a:lnTo>
                  <a:pt x="2179430" y="246455"/>
                </a:lnTo>
                <a:lnTo>
                  <a:pt x="2137836" y="201216"/>
                </a:lnTo>
                <a:lnTo>
                  <a:pt x="2071279" y="159022"/>
                </a:lnTo>
                <a:lnTo>
                  <a:pt x="2029347" y="139257"/>
                </a:lnTo>
                <a:lnTo>
                  <a:pt x="1982022" y="120481"/>
                </a:lnTo>
                <a:lnTo>
                  <a:pt x="1929589" y="102770"/>
                </a:lnTo>
                <a:lnTo>
                  <a:pt x="1872329" y="86201"/>
                </a:lnTo>
                <a:lnTo>
                  <a:pt x="1810525" y="70849"/>
                </a:lnTo>
                <a:lnTo>
                  <a:pt x="1744461" y="56790"/>
                </a:lnTo>
                <a:lnTo>
                  <a:pt x="1674420" y="44100"/>
                </a:lnTo>
                <a:lnTo>
                  <a:pt x="1600683" y="32856"/>
                </a:lnTo>
                <a:lnTo>
                  <a:pt x="1523535" y="23133"/>
                </a:lnTo>
                <a:lnTo>
                  <a:pt x="1443258" y="15008"/>
                </a:lnTo>
                <a:lnTo>
                  <a:pt x="1360135" y="8556"/>
                </a:lnTo>
                <a:lnTo>
                  <a:pt x="1274448" y="3853"/>
                </a:lnTo>
                <a:lnTo>
                  <a:pt x="1186482" y="976"/>
                </a:lnTo>
                <a:lnTo>
                  <a:pt x="1096518" y="0"/>
                </a:lnTo>
                <a:lnTo>
                  <a:pt x="1006559" y="976"/>
                </a:lnTo>
                <a:lnTo>
                  <a:pt x="918608" y="3853"/>
                </a:lnTo>
                <a:lnTo>
                  <a:pt x="832947" y="8556"/>
                </a:lnTo>
                <a:lnTo>
                  <a:pt x="749856" y="15008"/>
                </a:lnTo>
                <a:lnTo>
                  <a:pt x="669619" y="23133"/>
                </a:lnTo>
                <a:lnTo>
                  <a:pt x="592516" y="32856"/>
                </a:lnTo>
                <a:lnTo>
                  <a:pt x="518830" y="44100"/>
                </a:lnTo>
                <a:lnTo>
                  <a:pt x="448842" y="56790"/>
                </a:lnTo>
                <a:lnTo>
                  <a:pt x="382834" y="70849"/>
                </a:lnTo>
                <a:lnTo>
                  <a:pt x="321087" y="86201"/>
                </a:lnTo>
                <a:lnTo>
                  <a:pt x="263884" y="102770"/>
                </a:lnTo>
                <a:lnTo>
                  <a:pt x="211506" y="120481"/>
                </a:lnTo>
                <a:lnTo>
                  <a:pt x="164235" y="139257"/>
                </a:lnTo>
                <a:lnTo>
                  <a:pt x="122353" y="159022"/>
                </a:lnTo>
                <a:lnTo>
                  <a:pt x="86141" y="179701"/>
                </a:lnTo>
                <a:lnTo>
                  <a:pt x="31856" y="223493"/>
                </a:lnTo>
                <a:lnTo>
                  <a:pt x="3633" y="270027"/>
                </a:lnTo>
                <a:lnTo>
                  <a:pt x="0" y="294132"/>
                </a:lnTo>
                <a:lnTo>
                  <a:pt x="3633" y="318345"/>
                </a:lnTo>
                <a:lnTo>
                  <a:pt x="31856" y="365064"/>
                </a:lnTo>
                <a:lnTo>
                  <a:pt x="86141" y="409003"/>
                </a:lnTo>
                <a:lnTo>
                  <a:pt x="122353" y="429742"/>
                </a:lnTo>
                <a:lnTo>
                  <a:pt x="164235" y="449559"/>
                </a:lnTo>
                <a:lnTo>
                  <a:pt x="194310" y="461533"/>
                </a:lnTo>
                <a:lnTo>
                  <a:pt x="194310" y="294132"/>
                </a:lnTo>
                <a:lnTo>
                  <a:pt x="197300" y="274219"/>
                </a:lnTo>
                <a:lnTo>
                  <a:pt x="220526" y="235808"/>
                </a:lnTo>
                <a:lnTo>
                  <a:pt x="265199" y="199691"/>
                </a:lnTo>
                <a:lnTo>
                  <a:pt x="329464" y="166364"/>
                </a:lnTo>
                <a:lnTo>
                  <a:pt x="368362" y="150900"/>
                </a:lnTo>
                <a:lnTo>
                  <a:pt x="411463" y="136319"/>
                </a:lnTo>
                <a:lnTo>
                  <a:pt x="458533" y="122682"/>
                </a:lnTo>
                <a:lnTo>
                  <a:pt x="509341" y="110050"/>
                </a:lnTo>
                <a:lnTo>
                  <a:pt x="563654" y="98486"/>
                </a:lnTo>
                <a:lnTo>
                  <a:pt x="621241" y="88052"/>
                </a:lnTo>
                <a:lnTo>
                  <a:pt x="681869" y="78809"/>
                </a:lnTo>
                <a:lnTo>
                  <a:pt x="745307" y="70818"/>
                </a:lnTo>
                <a:lnTo>
                  <a:pt x="811322" y="64142"/>
                </a:lnTo>
                <a:lnTo>
                  <a:pt x="879683" y="58842"/>
                </a:lnTo>
                <a:lnTo>
                  <a:pt x="950157" y="54979"/>
                </a:lnTo>
                <a:lnTo>
                  <a:pt x="1022513" y="52617"/>
                </a:lnTo>
                <a:lnTo>
                  <a:pt x="1096518" y="51816"/>
                </a:lnTo>
                <a:lnTo>
                  <a:pt x="1170528" y="52617"/>
                </a:lnTo>
                <a:lnTo>
                  <a:pt x="1242899" y="54979"/>
                </a:lnTo>
                <a:lnTo>
                  <a:pt x="1313398" y="58842"/>
                </a:lnTo>
                <a:lnTo>
                  <a:pt x="1381792" y="64142"/>
                </a:lnTo>
                <a:lnTo>
                  <a:pt x="1447847" y="70818"/>
                </a:lnTo>
                <a:lnTo>
                  <a:pt x="1511330" y="78809"/>
                </a:lnTo>
                <a:lnTo>
                  <a:pt x="1572009" y="88052"/>
                </a:lnTo>
                <a:lnTo>
                  <a:pt x="1629649" y="98486"/>
                </a:lnTo>
                <a:lnTo>
                  <a:pt x="1684018" y="110050"/>
                </a:lnTo>
                <a:lnTo>
                  <a:pt x="1734883" y="122682"/>
                </a:lnTo>
                <a:lnTo>
                  <a:pt x="1782010" y="136319"/>
                </a:lnTo>
                <a:lnTo>
                  <a:pt x="1825166" y="150900"/>
                </a:lnTo>
                <a:lnTo>
                  <a:pt x="1864119" y="166364"/>
                </a:lnTo>
                <a:lnTo>
                  <a:pt x="1898634" y="182648"/>
                </a:lnTo>
                <a:lnTo>
                  <a:pt x="1953420" y="217432"/>
                </a:lnTo>
                <a:lnTo>
                  <a:pt x="1987660" y="254757"/>
                </a:lnTo>
                <a:lnTo>
                  <a:pt x="1999488" y="294132"/>
                </a:lnTo>
                <a:lnTo>
                  <a:pt x="1999488" y="461434"/>
                </a:lnTo>
                <a:lnTo>
                  <a:pt x="2029347" y="449559"/>
                </a:lnTo>
                <a:lnTo>
                  <a:pt x="2071279" y="429742"/>
                </a:lnTo>
                <a:lnTo>
                  <a:pt x="2107537" y="409003"/>
                </a:lnTo>
                <a:lnTo>
                  <a:pt x="2161895" y="365064"/>
                </a:lnTo>
                <a:lnTo>
                  <a:pt x="2190158" y="318345"/>
                </a:lnTo>
                <a:lnTo>
                  <a:pt x="2193798" y="294132"/>
                </a:lnTo>
                <a:close/>
              </a:path>
              <a:path w="2193925" h="589279">
                <a:moveTo>
                  <a:pt x="1999488" y="461434"/>
                </a:moveTo>
                <a:lnTo>
                  <a:pt x="1999488" y="294132"/>
                </a:lnTo>
                <a:lnTo>
                  <a:pt x="1996492" y="314044"/>
                </a:lnTo>
                <a:lnTo>
                  <a:pt x="1987660" y="333506"/>
                </a:lnTo>
                <a:lnTo>
                  <a:pt x="1953420" y="370831"/>
                </a:lnTo>
                <a:lnTo>
                  <a:pt x="1898634" y="405615"/>
                </a:lnTo>
                <a:lnTo>
                  <a:pt x="1864119" y="421899"/>
                </a:lnTo>
                <a:lnTo>
                  <a:pt x="1825166" y="437363"/>
                </a:lnTo>
                <a:lnTo>
                  <a:pt x="1782010" y="451944"/>
                </a:lnTo>
                <a:lnTo>
                  <a:pt x="1734883" y="465582"/>
                </a:lnTo>
                <a:lnTo>
                  <a:pt x="1684018" y="478213"/>
                </a:lnTo>
                <a:lnTo>
                  <a:pt x="1629649" y="489777"/>
                </a:lnTo>
                <a:lnTo>
                  <a:pt x="1572009" y="500211"/>
                </a:lnTo>
                <a:lnTo>
                  <a:pt x="1511330" y="509454"/>
                </a:lnTo>
                <a:lnTo>
                  <a:pt x="1447847" y="517445"/>
                </a:lnTo>
                <a:lnTo>
                  <a:pt x="1381792" y="524121"/>
                </a:lnTo>
                <a:lnTo>
                  <a:pt x="1313398" y="529421"/>
                </a:lnTo>
                <a:lnTo>
                  <a:pt x="1242899" y="533284"/>
                </a:lnTo>
                <a:lnTo>
                  <a:pt x="1170528" y="535646"/>
                </a:lnTo>
                <a:lnTo>
                  <a:pt x="1096518" y="536448"/>
                </a:lnTo>
                <a:lnTo>
                  <a:pt x="1022513" y="535646"/>
                </a:lnTo>
                <a:lnTo>
                  <a:pt x="950157" y="533284"/>
                </a:lnTo>
                <a:lnTo>
                  <a:pt x="879683" y="529421"/>
                </a:lnTo>
                <a:lnTo>
                  <a:pt x="811322" y="524121"/>
                </a:lnTo>
                <a:lnTo>
                  <a:pt x="745307" y="517445"/>
                </a:lnTo>
                <a:lnTo>
                  <a:pt x="681869" y="509454"/>
                </a:lnTo>
                <a:lnTo>
                  <a:pt x="621241" y="500211"/>
                </a:lnTo>
                <a:lnTo>
                  <a:pt x="563654" y="489777"/>
                </a:lnTo>
                <a:lnTo>
                  <a:pt x="509341" y="478213"/>
                </a:lnTo>
                <a:lnTo>
                  <a:pt x="458533" y="465582"/>
                </a:lnTo>
                <a:lnTo>
                  <a:pt x="411463" y="451944"/>
                </a:lnTo>
                <a:lnTo>
                  <a:pt x="368362" y="437363"/>
                </a:lnTo>
                <a:lnTo>
                  <a:pt x="329464" y="421899"/>
                </a:lnTo>
                <a:lnTo>
                  <a:pt x="294999" y="405615"/>
                </a:lnTo>
                <a:lnTo>
                  <a:pt x="240298" y="370831"/>
                </a:lnTo>
                <a:lnTo>
                  <a:pt x="206116" y="333506"/>
                </a:lnTo>
                <a:lnTo>
                  <a:pt x="194310" y="294132"/>
                </a:lnTo>
                <a:lnTo>
                  <a:pt x="194310" y="461533"/>
                </a:lnTo>
                <a:lnTo>
                  <a:pt x="263884" y="486128"/>
                </a:lnTo>
                <a:lnTo>
                  <a:pt x="321087" y="502729"/>
                </a:lnTo>
                <a:lnTo>
                  <a:pt x="382834" y="518107"/>
                </a:lnTo>
                <a:lnTo>
                  <a:pt x="448842" y="532186"/>
                </a:lnTo>
                <a:lnTo>
                  <a:pt x="518830" y="544892"/>
                </a:lnTo>
                <a:lnTo>
                  <a:pt x="592516" y="556148"/>
                </a:lnTo>
                <a:lnTo>
                  <a:pt x="669619" y="565880"/>
                </a:lnTo>
                <a:lnTo>
                  <a:pt x="749856" y="574011"/>
                </a:lnTo>
                <a:lnTo>
                  <a:pt x="832947" y="580467"/>
                </a:lnTo>
                <a:lnTo>
                  <a:pt x="918608" y="585171"/>
                </a:lnTo>
                <a:lnTo>
                  <a:pt x="1006559" y="588049"/>
                </a:lnTo>
                <a:lnTo>
                  <a:pt x="1096518" y="589026"/>
                </a:lnTo>
                <a:lnTo>
                  <a:pt x="1186482" y="588049"/>
                </a:lnTo>
                <a:lnTo>
                  <a:pt x="1274448" y="585171"/>
                </a:lnTo>
                <a:lnTo>
                  <a:pt x="1360135" y="580467"/>
                </a:lnTo>
                <a:lnTo>
                  <a:pt x="1443258" y="574011"/>
                </a:lnTo>
                <a:lnTo>
                  <a:pt x="1523535" y="565880"/>
                </a:lnTo>
                <a:lnTo>
                  <a:pt x="1600683" y="556148"/>
                </a:lnTo>
                <a:lnTo>
                  <a:pt x="1674420" y="544892"/>
                </a:lnTo>
                <a:lnTo>
                  <a:pt x="1744461" y="532186"/>
                </a:lnTo>
                <a:lnTo>
                  <a:pt x="1810525" y="518107"/>
                </a:lnTo>
                <a:lnTo>
                  <a:pt x="1872329" y="502729"/>
                </a:lnTo>
                <a:lnTo>
                  <a:pt x="1929589" y="486128"/>
                </a:lnTo>
                <a:lnTo>
                  <a:pt x="1982022" y="468380"/>
                </a:lnTo>
                <a:lnTo>
                  <a:pt x="1999488" y="461434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53301" y="3247644"/>
            <a:ext cx="1831975" cy="494030"/>
          </a:xfrm>
          <a:custGeom>
            <a:avLst/>
            <a:gdLst/>
            <a:ahLst/>
            <a:cxnLst/>
            <a:rect l="l" t="t" r="r" b="b"/>
            <a:pathLst>
              <a:path w="1831975" h="494029">
                <a:moveTo>
                  <a:pt x="1831848" y="246887"/>
                </a:moveTo>
                <a:lnTo>
                  <a:pt x="1819863" y="206830"/>
                </a:lnTo>
                <a:lnTo>
                  <a:pt x="1785164" y="168834"/>
                </a:lnTo>
                <a:lnTo>
                  <a:pt x="1729636" y="133408"/>
                </a:lnTo>
                <a:lnTo>
                  <a:pt x="1694649" y="116817"/>
                </a:lnTo>
                <a:lnTo>
                  <a:pt x="1655161" y="101059"/>
                </a:lnTo>
                <a:lnTo>
                  <a:pt x="1611407" y="86197"/>
                </a:lnTo>
                <a:lnTo>
                  <a:pt x="1563624" y="72294"/>
                </a:lnTo>
                <a:lnTo>
                  <a:pt x="1512045" y="59415"/>
                </a:lnTo>
                <a:lnTo>
                  <a:pt x="1456907" y="47621"/>
                </a:lnTo>
                <a:lnTo>
                  <a:pt x="1398445" y="36978"/>
                </a:lnTo>
                <a:lnTo>
                  <a:pt x="1336895" y="27548"/>
                </a:lnTo>
                <a:lnTo>
                  <a:pt x="1272492" y="19395"/>
                </a:lnTo>
                <a:lnTo>
                  <a:pt x="1205471" y="12582"/>
                </a:lnTo>
                <a:lnTo>
                  <a:pt x="1136069" y="7172"/>
                </a:lnTo>
                <a:lnTo>
                  <a:pt x="1064520" y="3230"/>
                </a:lnTo>
                <a:lnTo>
                  <a:pt x="991059" y="818"/>
                </a:lnTo>
                <a:lnTo>
                  <a:pt x="915924" y="0"/>
                </a:lnTo>
                <a:lnTo>
                  <a:pt x="840788" y="818"/>
                </a:lnTo>
                <a:lnTo>
                  <a:pt x="767327" y="3230"/>
                </a:lnTo>
                <a:lnTo>
                  <a:pt x="695778" y="7172"/>
                </a:lnTo>
                <a:lnTo>
                  <a:pt x="626376" y="12582"/>
                </a:lnTo>
                <a:lnTo>
                  <a:pt x="559355" y="19395"/>
                </a:lnTo>
                <a:lnTo>
                  <a:pt x="494952" y="27548"/>
                </a:lnTo>
                <a:lnTo>
                  <a:pt x="433402" y="36978"/>
                </a:lnTo>
                <a:lnTo>
                  <a:pt x="374940" y="47621"/>
                </a:lnTo>
                <a:lnTo>
                  <a:pt x="319802" y="59415"/>
                </a:lnTo>
                <a:lnTo>
                  <a:pt x="268224" y="72294"/>
                </a:lnTo>
                <a:lnTo>
                  <a:pt x="220440" y="86197"/>
                </a:lnTo>
                <a:lnTo>
                  <a:pt x="176686" y="101059"/>
                </a:lnTo>
                <a:lnTo>
                  <a:pt x="137198" y="116817"/>
                </a:lnTo>
                <a:lnTo>
                  <a:pt x="102211" y="133408"/>
                </a:lnTo>
                <a:lnTo>
                  <a:pt x="46683" y="168834"/>
                </a:lnTo>
                <a:lnTo>
                  <a:pt x="11984" y="206830"/>
                </a:lnTo>
                <a:lnTo>
                  <a:pt x="0" y="246888"/>
                </a:lnTo>
                <a:lnTo>
                  <a:pt x="3035" y="267142"/>
                </a:lnTo>
                <a:lnTo>
                  <a:pt x="26612" y="306232"/>
                </a:lnTo>
                <a:lnTo>
                  <a:pt x="71961" y="343007"/>
                </a:lnTo>
                <a:lnTo>
                  <a:pt x="137198" y="376958"/>
                </a:lnTo>
                <a:lnTo>
                  <a:pt x="176686" y="392716"/>
                </a:lnTo>
                <a:lnTo>
                  <a:pt x="220440" y="407578"/>
                </a:lnTo>
                <a:lnTo>
                  <a:pt x="268224" y="421481"/>
                </a:lnTo>
                <a:lnTo>
                  <a:pt x="319802" y="434360"/>
                </a:lnTo>
                <a:lnTo>
                  <a:pt x="374940" y="446154"/>
                </a:lnTo>
                <a:lnTo>
                  <a:pt x="433402" y="456797"/>
                </a:lnTo>
                <a:lnTo>
                  <a:pt x="494952" y="466227"/>
                </a:lnTo>
                <a:lnTo>
                  <a:pt x="559355" y="474380"/>
                </a:lnTo>
                <a:lnTo>
                  <a:pt x="626376" y="481193"/>
                </a:lnTo>
                <a:lnTo>
                  <a:pt x="695778" y="486603"/>
                </a:lnTo>
                <a:lnTo>
                  <a:pt x="767327" y="490545"/>
                </a:lnTo>
                <a:lnTo>
                  <a:pt x="840788" y="492957"/>
                </a:lnTo>
                <a:lnTo>
                  <a:pt x="915924" y="493776"/>
                </a:lnTo>
                <a:lnTo>
                  <a:pt x="991059" y="492957"/>
                </a:lnTo>
                <a:lnTo>
                  <a:pt x="1064520" y="490545"/>
                </a:lnTo>
                <a:lnTo>
                  <a:pt x="1136069" y="486603"/>
                </a:lnTo>
                <a:lnTo>
                  <a:pt x="1205471" y="481193"/>
                </a:lnTo>
                <a:lnTo>
                  <a:pt x="1272492" y="474380"/>
                </a:lnTo>
                <a:lnTo>
                  <a:pt x="1336895" y="466227"/>
                </a:lnTo>
                <a:lnTo>
                  <a:pt x="1398445" y="456797"/>
                </a:lnTo>
                <a:lnTo>
                  <a:pt x="1456907" y="446154"/>
                </a:lnTo>
                <a:lnTo>
                  <a:pt x="1512045" y="434360"/>
                </a:lnTo>
                <a:lnTo>
                  <a:pt x="1563624" y="421481"/>
                </a:lnTo>
                <a:lnTo>
                  <a:pt x="1611407" y="407578"/>
                </a:lnTo>
                <a:lnTo>
                  <a:pt x="1655161" y="392716"/>
                </a:lnTo>
                <a:lnTo>
                  <a:pt x="1694649" y="376958"/>
                </a:lnTo>
                <a:lnTo>
                  <a:pt x="1729636" y="360367"/>
                </a:lnTo>
                <a:lnTo>
                  <a:pt x="1785164" y="324941"/>
                </a:lnTo>
                <a:lnTo>
                  <a:pt x="1819863" y="286945"/>
                </a:lnTo>
                <a:lnTo>
                  <a:pt x="1831848" y="246887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3301" y="3247644"/>
            <a:ext cx="1831975" cy="494030"/>
          </a:xfrm>
          <a:custGeom>
            <a:avLst/>
            <a:gdLst/>
            <a:ahLst/>
            <a:cxnLst/>
            <a:rect l="l" t="t" r="r" b="b"/>
            <a:pathLst>
              <a:path w="1831975" h="494029">
                <a:moveTo>
                  <a:pt x="915924" y="0"/>
                </a:moveTo>
                <a:lnTo>
                  <a:pt x="840788" y="818"/>
                </a:lnTo>
                <a:lnTo>
                  <a:pt x="767327" y="3230"/>
                </a:lnTo>
                <a:lnTo>
                  <a:pt x="695778" y="7172"/>
                </a:lnTo>
                <a:lnTo>
                  <a:pt x="626376" y="12582"/>
                </a:lnTo>
                <a:lnTo>
                  <a:pt x="559355" y="19395"/>
                </a:lnTo>
                <a:lnTo>
                  <a:pt x="494952" y="27548"/>
                </a:lnTo>
                <a:lnTo>
                  <a:pt x="433402" y="36978"/>
                </a:lnTo>
                <a:lnTo>
                  <a:pt x="374940" y="47621"/>
                </a:lnTo>
                <a:lnTo>
                  <a:pt x="319802" y="59415"/>
                </a:lnTo>
                <a:lnTo>
                  <a:pt x="268224" y="72294"/>
                </a:lnTo>
                <a:lnTo>
                  <a:pt x="220440" y="86197"/>
                </a:lnTo>
                <a:lnTo>
                  <a:pt x="176686" y="101059"/>
                </a:lnTo>
                <a:lnTo>
                  <a:pt x="137198" y="116817"/>
                </a:lnTo>
                <a:lnTo>
                  <a:pt x="102211" y="133408"/>
                </a:lnTo>
                <a:lnTo>
                  <a:pt x="46683" y="168834"/>
                </a:lnTo>
                <a:lnTo>
                  <a:pt x="11984" y="206830"/>
                </a:lnTo>
                <a:lnTo>
                  <a:pt x="0" y="246888"/>
                </a:lnTo>
                <a:lnTo>
                  <a:pt x="3035" y="267142"/>
                </a:lnTo>
                <a:lnTo>
                  <a:pt x="26612" y="306232"/>
                </a:lnTo>
                <a:lnTo>
                  <a:pt x="71961" y="343007"/>
                </a:lnTo>
                <a:lnTo>
                  <a:pt x="137198" y="376958"/>
                </a:lnTo>
                <a:lnTo>
                  <a:pt x="176686" y="392716"/>
                </a:lnTo>
                <a:lnTo>
                  <a:pt x="220440" y="407578"/>
                </a:lnTo>
                <a:lnTo>
                  <a:pt x="268224" y="421481"/>
                </a:lnTo>
                <a:lnTo>
                  <a:pt x="319802" y="434360"/>
                </a:lnTo>
                <a:lnTo>
                  <a:pt x="374940" y="446154"/>
                </a:lnTo>
                <a:lnTo>
                  <a:pt x="433402" y="456797"/>
                </a:lnTo>
                <a:lnTo>
                  <a:pt x="494952" y="466227"/>
                </a:lnTo>
                <a:lnTo>
                  <a:pt x="559355" y="474380"/>
                </a:lnTo>
                <a:lnTo>
                  <a:pt x="626376" y="481193"/>
                </a:lnTo>
                <a:lnTo>
                  <a:pt x="695778" y="486603"/>
                </a:lnTo>
                <a:lnTo>
                  <a:pt x="767327" y="490545"/>
                </a:lnTo>
                <a:lnTo>
                  <a:pt x="840788" y="492957"/>
                </a:lnTo>
                <a:lnTo>
                  <a:pt x="915924" y="493776"/>
                </a:lnTo>
                <a:lnTo>
                  <a:pt x="991059" y="492957"/>
                </a:lnTo>
                <a:lnTo>
                  <a:pt x="1064520" y="490545"/>
                </a:lnTo>
                <a:lnTo>
                  <a:pt x="1136069" y="486603"/>
                </a:lnTo>
                <a:lnTo>
                  <a:pt x="1205471" y="481193"/>
                </a:lnTo>
                <a:lnTo>
                  <a:pt x="1272492" y="474380"/>
                </a:lnTo>
                <a:lnTo>
                  <a:pt x="1336895" y="466227"/>
                </a:lnTo>
                <a:lnTo>
                  <a:pt x="1398445" y="456797"/>
                </a:lnTo>
                <a:lnTo>
                  <a:pt x="1456907" y="446154"/>
                </a:lnTo>
                <a:lnTo>
                  <a:pt x="1512045" y="434360"/>
                </a:lnTo>
                <a:lnTo>
                  <a:pt x="1563624" y="421481"/>
                </a:lnTo>
                <a:lnTo>
                  <a:pt x="1611407" y="407578"/>
                </a:lnTo>
                <a:lnTo>
                  <a:pt x="1655161" y="392716"/>
                </a:lnTo>
                <a:lnTo>
                  <a:pt x="1694649" y="376958"/>
                </a:lnTo>
                <a:lnTo>
                  <a:pt x="1729636" y="360367"/>
                </a:lnTo>
                <a:lnTo>
                  <a:pt x="1785164" y="324941"/>
                </a:lnTo>
                <a:lnTo>
                  <a:pt x="1819863" y="286945"/>
                </a:lnTo>
                <a:lnTo>
                  <a:pt x="1831848" y="246887"/>
                </a:lnTo>
                <a:lnTo>
                  <a:pt x="1828812" y="226633"/>
                </a:lnTo>
                <a:lnTo>
                  <a:pt x="1805235" y="187543"/>
                </a:lnTo>
                <a:lnTo>
                  <a:pt x="1759886" y="150768"/>
                </a:lnTo>
                <a:lnTo>
                  <a:pt x="1694649" y="116817"/>
                </a:lnTo>
                <a:lnTo>
                  <a:pt x="1655161" y="101059"/>
                </a:lnTo>
                <a:lnTo>
                  <a:pt x="1611407" y="86197"/>
                </a:lnTo>
                <a:lnTo>
                  <a:pt x="1563624" y="72294"/>
                </a:lnTo>
                <a:lnTo>
                  <a:pt x="1512045" y="59415"/>
                </a:lnTo>
                <a:lnTo>
                  <a:pt x="1456907" y="47621"/>
                </a:lnTo>
                <a:lnTo>
                  <a:pt x="1398445" y="36978"/>
                </a:lnTo>
                <a:lnTo>
                  <a:pt x="1336895" y="27548"/>
                </a:lnTo>
                <a:lnTo>
                  <a:pt x="1272492" y="19395"/>
                </a:lnTo>
                <a:lnTo>
                  <a:pt x="1205471" y="12582"/>
                </a:lnTo>
                <a:lnTo>
                  <a:pt x="1136069" y="7172"/>
                </a:lnTo>
                <a:lnTo>
                  <a:pt x="1064520" y="3230"/>
                </a:lnTo>
                <a:lnTo>
                  <a:pt x="991059" y="818"/>
                </a:lnTo>
                <a:lnTo>
                  <a:pt x="915924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24522" y="4367021"/>
            <a:ext cx="2193925" cy="589280"/>
          </a:xfrm>
          <a:custGeom>
            <a:avLst/>
            <a:gdLst/>
            <a:ahLst/>
            <a:cxnLst/>
            <a:rect l="l" t="t" r="r" b="b"/>
            <a:pathLst>
              <a:path w="2193925" h="589279">
                <a:moveTo>
                  <a:pt x="2193798" y="294132"/>
                </a:moveTo>
                <a:lnTo>
                  <a:pt x="2179451" y="246455"/>
                </a:lnTo>
                <a:lnTo>
                  <a:pt x="2137915" y="201216"/>
                </a:lnTo>
                <a:lnTo>
                  <a:pt x="2071444" y="159022"/>
                </a:lnTo>
                <a:lnTo>
                  <a:pt x="2029562" y="139257"/>
                </a:lnTo>
                <a:lnTo>
                  <a:pt x="1982291" y="120481"/>
                </a:lnTo>
                <a:lnTo>
                  <a:pt x="1929913" y="102770"/>
                </a:lnTo>
                <a:lnTo>
                  <a:pt x="1872710" y="86201"/>
                </a:lnTo>
                <a:lnTo>
                  <a:pt x="1810963" y="70849"/>
                </a:lnTo>
                <a:lnTo>
                  <a:pt x="1744955" y="56790"/>
                </a:lnTo>
                <a:lnTo>
                  <a:pt x="1674967" y="44100"/>
                </a:lnTo>
                <a:lnTo>
                  <a:pt x="1601281" y="32856"/>
                </a:lnTo>
                <a:lnTo>
                  <a:pt x="1524178" y="23133"/>
                </a:lnTo>
                <a:lnTo>
                  <a:pt x="1443941" y="15008"/>
                </a:lnTo>
                <a:lnTo>
                  <a:pt x="1360850" y="8556"/>
                </a:lnTo>
                <a:lnTo>
                  <a:pt x="1275189" y="3853"/>
                </a:lnTo>
                <a:lnTo>
                  <a:pt x="1187238" y="976"/>
                </a:lnTo>
                <a:lnTo>
                  <a:pt x="1097280" y="0"/>
                </a:lnTo>
                <a:lnTo>
                  <a:pt x="1007315" y="976"/>
                </a:lnTo>
                <a:lnTo>
                  <a:pt x="919349" y="3853"/>
                </a:lnTo>
                <a:lnTo>
                  <a:pt x="833662" y="8556"/>
                </a:lnTo>
                <a:lnTo>
                  <a:pt x="750539" y="15008"/>
                </a:lnTo>
                <a:lnTo>
                  <a:pt x="670262" y="23133"/>
                </a:lnTo>
                <a:lnTo>
                  <a:pt x="593114" y="32856"/>
                </a:lnTo>
                <a:lnTo>
                  <a:pt x="519377" y="44100"/>
                </a:lnTo>
                <a:lnTo>
                  <a:pt x="449336" y="56790"/>
                </a:lnTo>
                <a:lnTo>
                  <a:pt x="383272" y="70849"/>
                </a:lnTo>
                <a:lnTo>
                  <a:pt x="321468" y="86201"/>
                </a:lnTo>
                <a:lnTo>
                  <a:pt x="264208" y="102770"/>
                </a:lnTo>
                <a:lnTo>
                  <a:pt x="211775" y="120481"/>
                </a:lnTo>
                <a:lnTo>
                  <a:pt x="164450" y="139257"/>
                </a:lnTo>
                <a:lnTo>
                  <a:pt x="122518" y="159022"/>
                </a:lnTo>
                <a:lnTo>
                  <a:pt x="86260" y="179701"/>
                </a:lnTo>
                <a:lnTo>
                  <a:pt x="31902" y="223493"/>
                </a:lnTo>
                <a:lnTo>
                  <a:pt x="3639" y="270027"/>
                </a:lnTo>
                <a:lnTo>
                  <a:pt x="0" y="294132"/>
                </a:lnTo>
                <a:lnTo>
                  <a:pt x="3639" y="318345"/>
                </a:lnTo>
                <a:lnTo>
                  <a:pt x="31902" y="365064"/>
                </a:lnTo>
                <a:lnTo>
                  <a:pt x="86260" y="409003"/>
                </a:lnTo>
                <a:lnTo>
                  <a:pt x="122518" y="429742"/>
                </a:lnTo>
                <a:lnTo>
                  <a:pt x="164450" y="449559"/>
                </a:lnTo>
                <a:lnTo>
                  <a:pt x="194310" y="461434"/>
                </a:lnTo>
                <a:lnTo>
                  <a:pt x="194310" y="294132"/>
                </a:lnTo>
                <a:lnTo>
                  <a:pt x="197305" y="274322"/>
                </a:lnTo>
                <a:lnTo>
                  <a:pt x="220572" y="236055"/>
                </a:lnTo>
                <a:lnTo>
                  <a:pt x="265318" y="200013"/>
                </a:lnTo>
                <a:lnTo>
                  <a:pt x="329678" y="166702"/>
                </a:lnTo>
                <a:lnTo>
                  <a:pt x="368631" y="151229"/>
                </a:lnTo>
                <a:lnTo>
                  <a:pt x="411787" y="136630"/>
                </a:lnTo>
                <a:lnTo>
                  <a:pt x="458914" y="122967"/>
                </a:lnTo>
                <a:lnTo>
                  <a:pt x="509779" y="110305"/>
                </a:lnTo>
                <a:lnTo>
                  <a:pt x="564148" y="98706"/>
                </a:lnTo>
                <a:lnTo>
                  <a:pt x="621788" y="88234"/>
                </a:lnTo>
                <a:lnTo>
                  <a:pt x="682467" y="78953"/>
                </a:lnTo>
                <a:lnTo>
                  <a:pt x="745950" y="70925"/>
                </a:lnTo>
                <a:lnTo>
                  <a:pt x="812005" y="64215"/>
                </a:lnTo>
                <a:lnTo>
                  <a:pt x="880399" y="58885"/>
                </a:lnTo>
                <a:lnTo>
                  <a:pt x="950898" y="55000"/>
                </a:lnTo>
                <a:lnTo>
                  <a:pt x="1023269" y="52622"/>
                </a:lnTo>
                <a:lnTo>
                  <a:pt x="1097280" y="51816"/>
                </a:lnTo>
                <a:lnTo>
                  <a:pt x="1171284" y="52622"/>
                </a:lnTo>
                <a:lnTo>
                  <a:pt x="1243640" y="55000"/>
                </a:lnTo>
                <a:lnTo>
                  <a:pt x="1314114" y="58885"/>
                </a:lnTo>
                <a:lnTo>
                  <a:pt x="1382475" y="64215"/>
                </a:lnTo>
                <a:lnTo>
                  <a:pt x="1448490" y="70925"/>
                </a:lnTo>
                <a:lnTo>
                  <a:pt x="1511928" y="78953"/>
                </a:lnTo>
                <a:lnTo>
                  <a:pt x="1572556" y="88234"/>
                </a:lnTo>
                <a:lnTo>
                  <a:pt x="1630143" y="98706"/>
                </a:lnTo>
                <a:lnTo>
                  <a:pt x="1684456" y="110305"/>
                </a:lnTo>
                <a:lnTo>
                  <a:pt x="1735264" y="122967"/>
                </a:lnTo>
                <a:lnTo>
                  <a:pt x="1782334" y="136630"/>
                </a:lnTo>
                <a:lnTo>
                  <a:pt x="1825435" y="151229"/>
                </a:lnTo>
                <a:lnTo>
                  <a:pt x="1864333" y="166702"/>
                </a:lnTo>
                <a:lnTo>
                  <a:pt x="1898798" y="182984"/>
                </a:lnTo>
                <a:lnTo>
                  <a:pt x="1953499" y="217724"/>
                </a:lnTo>
                <a:lnTo>
                  <a:pt x="1987681" y="254943"/>
                </a:lnTo>
                <a:lnTo>
                  <a:pt x="1999488" y="294132"/>
                </a:lnTo>
                <a:lnTo>
                  <a:pt x="1999488" y="461533"/>
                </a:lnTo>
                <a:lnTo>
                  <a:pt x="2029562" y="449559"/>
                </a:lnTo>
                <a:lnTo>
                  <a:pt x="2071444" y="429742"/>
                </a:lnTo>
                <a:lnTo>
                  <a:pt x="2107656" y="409003"/>
                </a:lnTo>
                <a:lnTo>
                  <a:pt x="2161941" y="365064"/>
                </a:lnTo>
                <a:lnTo>
                  <a:pt x="2190164" y="318345"/>
                </a:lnTo>
                <a:lnTo>
                  <a:pt x="2193798" y="294132"/>
                </a:lnTo>
                <a:close/>
              </a:path>
              <a:path w="2193925" h="589279">
                <a:moveTo>
                  <a:pt x="1999488" y="461533"/>
                </a:moveTo>
                <a:lnTo>
                  <a:pt x="1999488" y="294132"/>
                </a:lnTo>
                <a:lnTo>
                  <a:pt x="1996497" y="314044"/>
                </a:lnTo>
                <a:lnTo>
                  <a:pt x="1987681" y="333506"/>
                </a:lnTo>
                <a:lnTo>
                  <a:pt x="1953499" y="370831"/>
                </a:lnTo>
                <a:lnTo>
                  <a:pt x="1898798" y="405615"/>
                </a:lnTo>
                <a:lnTo>
                  <a:pt x="1864333" y="421899"/>
                </a:lnTo>
                <a:lnTo>
                  <a:pt x="1825435" y="437363"/>
                </a:lnTo>
                <a:lnTo>
                  <a:pt x="1782334" y="451944"/>
                </a:lnTo>
                <a:lnTo>
                  <a:pt x="1735264" y="465582"/>
                </a:lnTo>
                <a:lnTo>
                  <a:pt x="1684456" y="478213"/>
                </a:lnTo>
                <a:lnTo>
                  <a:pt x="1630143" y="489777"/>
                </a:lnTo>
                <a:lnTo>
                  <a:pt x="1572556" y="500211"/>
                </a:lnTo>
                <a:lnTo>
                  <a:pt x="1511928" y="509454"/>
                </a:lnTo>
                <a:lnTo>
                  <a:pt x="1448490" y="517445"/>
                </a:lnTo>
                <a:lnTo>
                  <a:pt x="1382475" y="524121"/>
                </a:lnTo>
                <a:lnTo>
                  <a:pt x="1314114" y="529421"/>
                </a:lnTo>
                <a:lnTo>
                  <a:pt x="1243640" y="533284"/>
                </a:lnTo>
                <a:lnTo>
                  <a:pt x="1171284" y="535646"/>
                </a:lnTo>
                <a:lnTo>
                  <a:pt x="1097280" y="536448"/>
                </a:lnTo>
                <a:lnTo>
                  <a:pt x="1023269" y="535646"/>
                </a:lnTo>
                <a:lnTo>
                  <a:pt x="950898" y="533284"/>
                </a:lnTo>
                <a:lnTo>
                  <a:pt x="880399" y="529421"/>
                </a:lnTo>
                <a:lnTo>
                  <a:pt x="812005" y="524121"/>
                </a:lnTo>
                <a:lnTo>
                  <a:pt x="745950" y="517445"/>
                </a:lnTo>
                <a:lnTo>
                  <a:pt x="682467" y="509454"/>
                </a:lnTo>
                <a:lnTo>
                  <a:pt x="621788" y="500211"/>
                </a:lnTo>
                <a:lnTo>
                  <a:pt x="564148" y="489777"/>
                </a:lnTo>
                <a:lnTo>
                  <a:pt x="509779" y="478213"/>
                </a:lnTo>
                <a:lnTo>
                  <a:pt x="458914" y="465582"/>
                </a:lnTo>
                <a:lnTo>
                  <a:pt x="411787" y="451944"/>
                </a:lnTo>
                <a:lnTo>
                  <a:pt x="368631" y="437363"/>
                </a:lnTo>
                <a:lnTo>
                  <a:pt x="329678" y="421899"/>
                </a:lnTo>
                <a:lnTo>
                  <a:pt x="295163" y="405615"/>
                </a:lnTo>
                <a:lnTo>
                  <a:pt x="240377" y="370831"/>
                </a:lnTo>
                <a:lnTo>
                  <a:pt x="206137" y="333506"/>
                </a:lnTo>
                <a:lnTo>
                  <a:pt x="194310" y="294132"/>
                </a:lnTo>
                <a:lnTo>
                  <a:pt x="194310" y="461434"/>
                </a:lnTo>
                <a:lnTo>
                  <a:pt x="264208" y="486128"/>
                </a:lnTo>
                <a:lnTo>
                  <a:pt x="321468" y="502729"/>
                </a:lnTo>
                <a:lnTo>
                  <a:pt x="383272" y="518107"/>
                </a:lnTo>
                <a:lnTo>
                  <a:pt x="449336" y="532186"/>
                </a:lnTo>
                <a:lnTo>
                  <a:pt x="519377" y="544892"/>
                </a:lnTo>
                <a:lnTo>
                  <a:pt x="593114" y="556148"/>
                </a:lnTo>
                <a:lnTo>
                  <a:pt x="670262" y="565880"/>
                </a:lnTo>
                <a:lnTo>
                  <a:pt x="750539" y="574011"/>
                </a:lnTo>
                <a:lnTo>
                  <a:pt x="833662" y="580467"/>
                </a:lnTo>
                <a:lnTo>
                  <a:pt x="919349" y="585171"/>
                </a:lnTo>
                <a:lnTo>
                  <a:pt x="1007315" y="588049"/>
                </a:lnTo>
                <a:lnTo>
                  <a:pt x="1097280" y="589026"/>
                </a:lnTo>
                <a:lnTo>
                  <a:pt x="1187238" y="588049"/>
                </a:lnTo>
                <a:lnTo>
                  <a:pt x="1275189" y="585171"/>
                </a:lnTo>
                <a:lnTo>
                  <a:pt x="1360850" y="580467"/>
                </a:lnTo>
                <a:lnTo>
                  <a:pt x="1443941" y="574011"/>
                </a:lnTo>
                <a:lnTo>
                  <a:pt x="1524178" y="565880"/>
                </a:lnTo>
                <a:lnTo>
                  <a:pt x="1601281" y="556148"/>
                </a:lnTo>
                <a:lnTo>
                  <a:pt x="1674967" y="544892"/>
                </a:lnTo>
                <a:lnTo>
                  <a:pt x="1744955" y="532186"/>
                </a:lnTo>
                <a:lnTo>
                  <a:pt x="1810963" y="518107"/>
                </a:lnTo>
                <a:lnTo>
                  <a:pt x="1872710" y="502729"/>
                </a:lnTo>
                <a:lnTo>
                  <a:pt x="1929913" y="486128"/>
                </a:lnTo>
                <a:lnTo>
                  <a:pt x="1982291" y="468380"/>
                </a:lnTo>
                <a:lnTo>
                  <a:pt x="1999488" y="461533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05891" y="4414265"/>
            <a:ext cx="1831975" cy="494030"/>
          </a:xfrm>
          <a:custGeom>
            <a:avLst/>
            <a:gdLst/>
            <a:ahLst/>
            <a:cxnLst/>
            <a:rect l="l" t="t" r="r" b="b"/>
            <a:pathLst>
              <a:path w="1831975" h="494029">
                <a:moveTo>
                  <a:pt x="1831848" y="246887"/>
                </a:moveTo>
                <a:lnTo>
                  <a:pt x="1819863" y="206830"/>
                </a:lnTo>
                <a:lnTo>
                  <a:pt x="1785164" y="168834"/>
                </a:lnTo>
                <a:lnTo>
                  <a:pt x="1729636" y="133408"/>
                </a:lnTo>
                <a:lnTo>
                  <a:pt x="1694649" y="116817"/>
                </a:lnTo>
                <a:lnTo>
                  <a:pt x="1655161" y="101059"/>
                </a:lnTo>
                <a:lnTo>
                  <a:pt x="1611407" y="86197"/>
                </a:lnTo>
                <a:lnTo>
                  <a:pt x="1563624" y="72294"/>
                </a:lnTo>
                <a:lnTo>
                  <a:pt x="1512045" y="59415"/>
                </a:lnTo>
                <a:lnTo>
                  <a:pt x="1456907" y="47621"/>
                </a:lnTo>
                <a:lnTo>
                  <a:pt x="1398445" y="36978"/>
                </a:lnTo>
                <a:lnTo>
                  <a:pt x="1336895" y="27548"/>
                </a:lnTo>
                <a:lnTo>
                  <a:pt x="1272492" y="19395"/>
                </a:lnTo>
                <a:lnTo>
                  <a:pt x="1205471" y="12582"/>
                </a:lnTo>
                <a:lnTo>
                  <a:pt x="1136069" y="7172"/>
                </a:lnTo>
                <a:lnTo>
                  <a:pt x="1064520" y="3230"/>
                </a:lnTo>
                <a:lnTo>
                  <a:pt x="991059" y="818"/>
                </a:lnTo>
                <a:lnTo>
                  <a:pt x="915924" y="0"/>
                </a:lnTo>
                <a:lnTo>
                  <a:pt x="840788" y="818"/>
                </a:lnTo>
                <a:lnTo>
                  <a:pt x="767327" y="3230"/>
                </a:lnTo>
                <a:lnTo>
                  <a:pt x="695778" y="7172"/>
                </a:lnTo>
                <a:lnTo>
                  <a:pt x="626376" y="12582"/>
                </a:lnTo>
                <a:lnTo>
                  <a:pt x="559355" y="19395"/>
                </a:lnTo>
                <a:lnTo>
                  <a:pt x="494952" y="27548"/>
                </a:lnTo>
                <a:lnTo>
                  <a:pt x="433402" y="36978"/>
                </a:lnTo>
                <a:lnTo>
                  <a:pt x="374940" y="47621"/>
                </a:lnTo>
                <a:lnTo>
                  <a:pt x="319802" y="59415"/>
                </a:lnTo>
                <a:lnTo>
                  <a:pt x="268224" y="72294"/>
                </a:lnTo>
                <a:lnTo>
                  <a:pt x="220440" y="86197"/>
                </a:lnTo>
                <a:lnTo>
                  <a:pt x="176686" y="101059"/>
                </a:lnTo>
                <a:lnTo>
                  <a:pt x="137198" y="116817"/>
                </a:lnTo>
                <a:lnTo>
                  <a:pt x="102211" y="133408"/>
                </a:lnTo>
                <a:lnTo>
                  <a:pt x="46683" y="168834"/>
                </a:lnTo>
                <a:lnTo>
                  <a:pt x="11984" y="206830"/>
                </a:lnTo>
                <a:lnTo>
                  <a:pt x="0" y="246888"/>
                </a:lnTo>
                <a:lnTo>
                  <a:pt x="3035" y="267142"/>
                </a:lnTo>
                <a:lnTo>
                  <a:pt x="26612" y="306232"/>
                </a:lnTo>
                <a:lnTo>
                  <a:pt x="71961" y="343007"/>
                </a:lnTo>
                <a:lnTo>
                  <a:pt x="137198" y="376958"/>
                </a:lnTo>
                <a:lnTo>
                  <a:pt x="176686" y="392716"/>
                </a:lnTo>
                <a:lnTo>
                  <a:pt x="220440" y="407578"/>
                </a:lnTo>
                <a:lnTo>
                  <a:pt x="268224" y="421481"/>
                </a:lnTo>
                <a:lnTo>
                  <a:pt x="319802" y="434360"/>
                </a:lnTo>
                <a:lnTo>
                  <a:pt x="374940" y="446154"/>
                </a:lnTo>
                <a:lnTo>
                  <a:pt x="433402" y="456797"/>
                </a:lnTo>
                <a:lnTo>
                  <a:pt x="494952" y="466227"/>
                </a:lnTo>
                <a:lnTo>
                  <a:pt x="559355" y="474380"/>
                </a:lnTo>
                <a:lnTo>
                  <a:pt x="626376" y="481193"/>
                </a:lnTo>
                <a:lnTo>
                  <a:pt x="695778" y="486603"/>
                </a:lnTo>
                <a:lnTo>
                  <a:pt x="767327" y="490545"/>
                </a:lnTo>
                <a:lnTo>
                  <a:pt x="840788" y="492957"/>
                </a:lnTo>
                <a:lnTo>
                  <a:pt x="915924" y="493776"/>
                </a:lnTo>
                <a:lnTo>
                  <a:pt x="991059" y="492957"/>
                </a:lnTo>
                <a:lnTo>
                  <a:pt x="1064520" y="490545"/>
                </a:lnTo>
                <a:lnTo>
                  <a:pt x="1136069" y="486603"/>
                </a:lnTo>
                <a:lnTo>
                  <a:pt x="1205471" y="481193"/>
                </a:lnTo>
                <a:lnTo>
                  <a:pt x="1272492" y="474380"/>
                </a:lnTo>
                <a:lnTo>
                  <a:pt x="1336895" y="466227"/>
                </a:lnTo>
                <a:lnTo>
                  <a:pt x="1398445" y="456797"/>
                </a:lnTo>
                <a:lnTo>
                  <a:pt x="1456907" y="446154"/>
                </a:lnTo>
                <a:lnTo>
                  <a:pt x="1512045" y="434360"/>
                </a:lnTo>
                <a:lnTo>
                  <a:pt x="1563624" y="421481"/>
                </a:lnTo>
                <a:lnTo>
                  <a:pt x="1611407" y="407578"/>
                </a:lnTo>
                <a:lnTo>
                  <a:pt x="1655161" y="392716"/>
                </a:lnTo>
                <a:lnTo>
                  <a:pt x="1694649" y="376958"/>
                </a:lnTo>
                <a:lnTo>
                  <a:pt x="1729636" y="360367"/>
                </a:lnTo>
                <a:lnTo>
                  <a:pt x="1785164" y="324941"/>
                </a:lnTo>
                <a:lnTo>
                  <a:pt x="1819863" y="286945"/>
                </a:lnTo>
                <a:lnTo>
                  <a:pt x="1831848" y="246887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05891" y="4414265"/>
            <a:ext cx="1831975" cy="494030"/>
          </a:xfrm>
          <a:custGeom>
            <a:avLst/>
            <a:gdLst/>
            <a:ahLst/>
            <a:cxnLst/>
            <a:rect l="l" t="t" r="r" b="b"/>
            <a:pathLst>
              <a:path w="1831975" h="494029">
                <a:moveTo>
                  <a:pt x="915924" y="0"/>
                </a:moveTo>
                <a:lnTo>
                  <a:pt x="840788" y="818"/>
                </a:lnTo>
                <a:lnTo>
                  <a:pt x="767327" y="3230"/>
                </a:lnTo>
                <a:lnTo>
                  <a:pt x="695778" y="7172"/>
                </a:lnTo>
                <a:lnTo>
                  <a:pt x="626376" y="12582"/>
                </a:lnTo>
                <a:lnTo>
                  <a:pt x="559355" y="19395"/>
                </a:lnTo>
                <a:lnTo>
                  <a:pt x="494952" y="27548"/>
                </a:lnTo>
                <a:lnTo>
                  <a:pt x="433402" y="36978"/>
                </a:lnTo>
                <a:lnTo>
                  <a:pt x="374940" y="47621"/>
                </a:lnTo>
                <a:lnTo>
                  <a:pt x="319802" y="59415"/>
                </a:lnTo>
                <a:lnTo>
                  <a:pt x="268224" y="72294"/>
                </a:lnTo>
                <a:lnTo>
                  <a:pt x="220440" y="86197"/>
                </a:lnTo>
                <a:lnTo>
                  <a:pt x="176686" y="101059"/>
                </a:lnTo>
                <a:lnTo>
                  <a:pt x="137198" y="116817"/>
                </a:lnTo>
                <a:lnTo>
                  <a:pt x="102211" y="133408"/>
                </a:lnTo>
                <a:lnTo>
                  <a:pt x="46683" y="168834"/>
                </a:lnTo>
                <a:lnTo>
                  <a:pt x="11984" y="206830"/>
                </a:lnTo>
                <a:lnTo>
                  <a:pt x="0" y="246888"/>
                </a:lnTo>
                <a:lnTo>
                  <a:pt x="3035" y="267142"/>
                </a:lnTo>
                <a:lnTo>
                  <a:pt x="26612" y="306232"/>
                </a:lnTo>
                <a:lnTo>
                  <a:pt x="71961" y="343007"/>
                </a:lnTo>
                <a:lnTo>
                  <a:pt x="137198" y="376958"/>
                </a:lnTo>
                <a:lnTo>
                  <a:pt x="176686" y="392716"/>
                </a:lnTo>
                <a:lnTo>
                  <a:pt x="220440" y="407578"/>
                </a:lnTo>
                <a:lnTo>
                  <a:pt x="268224" y="421481"/>
                </a:lnTo>
                <a:lnTo>
                  <a:pt x="319802" y="434360"/>
                </a:lnTo>
                <a:lnTo>
                  <a:pt x="374940" y="446154"/>
                </a:lnTo>
                <a:lnTo>
                  <a:pt x="433402" y="456797"/>
                </a:lnTo>
                <a:lnTo>
                  <a:pt x="494952" y="466227"/>
                </a:lnTo>
                <a:lnTo>
                  <a:pt x="559355" y="474380"/>
                </a:lnTo>
                <a:lnTo>
                  <a:pt x="626376" y="481193"/>
                </a:lnTo>
                <a:lnTo>
                  <a:pt x="695778" y="486603"/>
                </a:lnTo>
                <a:lnTo>
                  <a:pt x="767327" y="490545"/>
                </a:lnTo>
                <a:lnTo>
                  <a:pt x="840788" y="492957"/>
                </a:lnTo>
                <a:lnTo>
                  <a:pt x="915924" y="493776"/>
                </a:lnTo>
                <a:lnTo>
                  <a:pt x="991059" y="492957"/>
                </a:lnTo>
                <a:lnTo>
                  <a:pt x="1064520" y="490545"/>
                </a:lnTo>
                <a:lnTo>
                  <a:pt x="1136069" y="486603"/>
                </a:lnTo>
                <a:lnTo>
                  <a:pt x="1205471" y="481193"/>
                </a:lnTo>
                <a:lnTo>
                  <a:pt x="1272492" y="474380"/>
                </a:lnTo>
                <a:lnTo>
                  <a:pt x="1336895" y="466227"/>
                </a:lnTo>
                <a:lnTo>
                  <a:pt x="1398445" y="456797"/>
                </a:lnTo>
                <a:lnTo>
                  <a:pt x="1456907" y="446154"/>
                </a:lnTo>
                <a:lnTo>
                  <a:pt x="1512045" y="434360"/>
                </a:lnTo>
                <a:lnTo>
                  <a:pt x="1563624" y="421481"/>
                </a:lnTo>
                <a:lnTo>
                  <a:pt x="1611407" y="407578"/>
                </a:lnTo>
                <a:lnTo>
                  <a:pt x="1655161" y="392716"/>
                </a:lnTo>
                <a:lnTo>
                  <a:pt x="1694649" y="376958"/>
                </a:lnTo>
                <a:lnTo>
                  <a:pt x="1729636" y="360367"/>
                </a:lnTo>
                <a:lnTo>
                  <a:pt x="1785164" y="324941"/>
                </a:lnTo>
                <a:lnTo>
                  <a:pt x="1819863" y="286945"/>
                </a:lnTo>
                <a:lnTo>
                  <a:pt x="1831848" y="246887"/>
                </a:lnTo>
                <a:lnTo>
                  <a:pt x="1828812" y="226633"/>
                </a:lnTo>
                <a:lnTo>
                  <a:pt x="1805235" y="187543"/>
                </a:lnTo>
                <a:lnTo>
                  <a:pt x="1759886" y="150768"/>
                </a:lnTo>
                <a:lnTo>
                  <a:pt x="1694649" y="116817"/>
                </a:lnTo>
                <a:lnTo>
                  <a:pt x="1655161" y="101059"/>
                </a:lnTo>
                <a:lnTo>
                  <a:pt x="1611407" y="86197"/>
                </a:lnTo>
                <a:lnTo>
                  <a:pt x="1563624" y="72294"/>
                </a:lnTo>
                <a:lnTo>
                  <a:pt x="1512045" y="59415"/>
                </a:lnTo>
                <a:lnTo>
                  <a:pt x="1456907" y="47621"/>
                </a:lnTo>
                <a:lnTo>
                  <a:pt x="1398445" y="36978"/>
                </a:lnTo>
                <a:lnTo>
                  <a:pt x="1336895" y="27548"/>
                </a:lnTo>
                <a:lnTo>
                  <a:pt x="1272492" y="19395"/>
                </a:lnTo>
                <a:lnTo>
                  <a:pt x="1205471" y="12582"/>
                </a:lnTo>
                <a:lnTo>
                  <a:pt x="1136069" y="7172"/>
                </a:lnTo>
                <a:lnTo>
                  <a:pt x="1064520" y="3230"/>
                </a:lnTo>
                <a:lnTo>
                  <a:pt x="991059" y="818"/>
                </a:lnTo>
                <a:lnTo>
                  <a:pt x="915924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62991" y="5747765"/>
            <a:ext cx="2695575" cy="622935"/>
          </a:xfrm>
          <a:custGeom>
            <a:avLst/>
            <a:gdLst/>
            <a:ahLst/>
            <a:cxnLst/>
            <a:rect l="l" t="t" r="r" b="b"/>
            <a:pathLst>
              <a:path w="2695575" h="622935">
                <a:moveTo>
                  <a:pt x="2695194" y="311658"/>
                </a:moveTo>
                <a:lnTo>
                  <a:pt x="2677552" y="261084"/>
                </a:lnTo>
                <a:lnTo>
                  <a:pt x="2626479" y="213116"/>
                </a:lnTo>
                <a:lnTo>
                  <a:pt x="2589276" y="190309"/>
                </a:lnTo>
                <a:lnTo>
                  <a:pt x="2544756" y="168394"/>
                </a:lnTo>
                <a:lnTo>
                  <a:pt x="2493270" y="147450"/>
                </a:lnTo>
                <a:lnTo>
                  <a:pt x="2435163" y="127558"/>
                </a:lnTo>
                <a:lnTo>
                  <a:pt x="2370783" y="108798"/>
                </a:lnTo>
                <a:lnTo>
                  <a:pt x="2300478" y="91249"/>
                </a:lnTo>
                <a:lnTo>
                  <a:pt x="2224594" y="74992"/>
                </a:lnTo>
                <a:lnTo>
                  <a:pt x="2143481" y="60106"/>
                </a:lnTo>
                <a:lnTo>
                  <a:pt x="2057485" y="46672"/>
                </a:lnTo>
                <a:lnTo>
                  <a:pt x="1966953" y="34770"/>
                </a:lnTo>
                <a:lnTo>
                  <a:pt x="1872233" y="24479"/>
                </a:lnTo>
                <a:lnTo>
                  <a:pt x="1773673" y="15880"/>
                </a:lnTo>
                <a:lnTo>
                  <a:pt x="1671620" y="9052"/>
                </a:lnTo>
                <a:lnTo>
                  <a:pt x="1566422" y="4076"/>
                </a:lnTo>
                <a:lnTo>
                  <a:pt x="1458425" y="1032"/>
                </a:lnTo>
                <a:lnTo>
                  <a:pt x="1347978" y="0"/>
                </a:lnTo>
                <a:lnTo>
                  <a:pt x="1237421" y="1032"/>
                </a:lnTo>
                <a:lnTo>
                  <a:pt x="1129327" y="4076"/>
                </a:lnTo>
                <a:lnTo>
                  <a:pt x="1024041" y="9052"/>
                </a:lnTo>
                <a:lnTo>
                  <a:pt x="921910" y="15880"/>
                </a:lnTo>
                <a:lnTo>
                  <a:pt x="823281" y="24479"/>
                </a:lnTo>
                <a:lnTo>
                  <a:pt x="728501" y="34770"/>
                </a:lnTo>
                <a:lnTo>
                  <a:pt x="637917" y="46672"/>
                </a:lnTo>
                <a:lnTo>
                  <a:pt x="551876" y="60106"/>
                </a:lnTo>
                <a:lnTo>
                  <a:pt x="470725" y="74992"/>
                </a:lnTo>
                <a:lnTo>
                  <a:pt x="394811" y="91249"/>
                </a:lnTo>
                <a:lnTo>
                  <a:pt x="324480" y="108798"/>
                </a:lnTo>
                <a:lnTo>
                  <a:pt x="260079" y="127558"/>
                </a:lnTo>
                <a:lnTo>
                  <a:pt x="201956" y="147450"/>
                </a:lnTo>
                <a:lnTo>
                  <a:pt x="150457" y="168394"/>
                </a:lnTo>
                <a:lnTo>
                  <a:pt x="105929" y="190309"/>
                </a:lnTo>
                <a:lnTo>
                  <a:pt x="68720" y="213116"/>
                </a:lnTo>
                <a:lnTo>
                  <a:pt x="17642" y="261084"/>
                </a:lnTo>
                <a:lnTo>
                  <a:pt x="0" y="311658"/>
                </a:lnTo>
                <a:lnTo>
                  <a:pt x="4468" y="337122"/>
                </a:lnTo>
                <a:lnTo>
                  <a:pt x="39175" y="386287"/>
                </a:lnTo>
                <a:lnTo>
                  <a:pt x="105929" y="432565"/>
                </a:lnTo>
                <a:lnTo>
                  <a:pt x="150457" y="454420"/>
                </a:lnTo>
                <a:lnTo>
                  <a:pt x="201956" y="475312"/>
                </a:lnTo>
                <a:lnTo>
                  <a:pt x="238506" y="487792"/>
                </a:lnTo>
                <a:lnTo>
                  <a:pt x="238506" y="311658"/>
                </a:lnTo>
                <a:lnTo>
                  <a:pt x="242184" y="290614"/>
                </a:lnTo>
                <a:lnTo>
                  <a:pt x="270755" y="250023"/>
                </a:lnTo>
                <a:lnTo>
                  <a:pt x="325707" y="211859"/>
                </a:lnTo>
                <a:lnTo>
                  <a:pt x="362361" y="193851"/>
                </a:lnTo>
                <a:lnTo>
                  <a:pt x="404753" y="176645"/>
                </a:lnTo>
                <a:lnTo>
                  <a:pt x="452597" y="160306"/>
                </a:lnTo>
                <a:lnTo>
                  <a:pt x="505607" y="144900"/>
                </a:lnTo>
                <a:lnTo>
                  <a:pt x="563498" y="130492"/>
                </a:lnTo>
                <a:lnTo>
                  <a:pt x="625984" y="117147"/>
                </a:lnTo>
                <a:lnTo>
                  <a:pt x="692779" y="104930"/>
                </a:lnTo>
                <a:lnTo>
                  <a:pt x="763598" y="93906"/>
                </a:lnTo>
                <a:lnTo>
                  <a:pt x="838154" y="84141"/>
                </a:lnTo>
                <a:lnTo>
                  <a:pt x="916162" y="75699"/>
                </a:lnTo>
                <a:lnTo>
                  <a:pt x="997336" y="68647"/>
                </a:lnTo>
                <a:lnTo>
                  <a:pt x="1081390" y="63048"/>
                </a:lnTo>
                <a:lnTo>
                  <a:pt x="1168039" y="58968"/>
                </a:lnTo>
                <a:lnTo>
                  <a:pt x="1256997" y="56472"/>
                </a:lnTo>
                <a:lnTo>
                  <a:pt x="1347978" y="55626"/>
                </a:lnTo>
                <a:lnTo>
                  <a:pt x="1438850" y="56472"/>
                </a:lnTo>
                <a:lnTo>
                  <a:pt x="1527710" y="58968"/>
                </a:lnTo>
                <a:lnTo>
                  <a:pt x="1614271" y="63048"/>
                </a:lnTo>
                <a:lnTo>
                  <a:pt x="1698248" y="68647"/>
                </a:lnTo>
                <a:lnTo>
                  <a:pt x="1779353" y="75699"/>
                </a:lnTo>
                <a:lnTo>
                  <a:pt x="1857301" y="84141"/>
                </a:lnTo>
                <a:lnTo>
                  <a:pt x="1931804" y="93906"/>
                </a:lnTo>
                <a:lnTo>
                  <a:pt x="2002578" y="104930"/>
                </a:lnTo>
                <a:lnTo>
                  <a:pt x="2069335" y="117147"/>
                </a:lnTo>
                <a:lnTo>
                  <a:pt x="2131790" y="130492"/>
                </a:lnTo>
                <a:lnTo>
                  <a:pt x="2189655" y="144900"/>
                </a:lnTo>
                <a:lnTo>
                  <a:pt x="2242645" y="160306"/>
                </a:lnTo>
                <a:lnTo>
                  <a:pt x="2290473" y="176645"/>
                </a:lnTo>
                <a:lnTo>
                  <a:pt x="2332853" y="193851"/>
                </a:lnTo>
                <a:lnTo>
                  <a:pt x="2369498" y="211859"/>
                </a:lnTo>
                <a:lnTo>
                  <a:pt x="2424440" y="250023"/>
                </a:lnTo>
                <a:lnTo>
                  <a:pt x="2453009" y="290614"/>
                </a:lnTo>
                <a:lnTo>
                  <a:pt x="2456688" y="311658"/>
                </a:lnTo>
                <a:lnTo>
                  <a:pt x="2456688" y="487807"/>
                </a:lnTo>
                <a:lnTo>
                  <a:pt x="2493270" y="475312"/>
                </a:lnTo>
                <a:lnTo>
                  <a:pt x="2544756" y="454420"/>
                </a:lnTo>
                <a:lnTo>
                  <a:pt x="2589275" y="432565"/>
                </a:lnTo>
                <a:lnTo>
                  <a:pt x="2626479" y="409827"/>
                </a:lnTo>
                <a:lnTo>
                  <a:pt x="2677552" y="362025"/>
                </a:lnTo>
                <a:lnTo>
                  <a:pt x="2690725" y="337122"/>
                </a:lnTo>
                <a:lnTo>
                  <a:pt x="2695194" y="311658"/>
                </a:lnTo>
                <a:close/>
              </a:path>
              <a:path w="2695575" h="622935">
                <a:moveTo>
                  <a:pt x="2456688" y="487807"/>
                </a:moveTo>
                <a:lnTo>
                  <a:pt x="2456688" y="311658"/>
                </a:lnTo>
                <a:lnTo>
                  <a:pt x="2453009" y="332598"/>
                </a:lnTo>
                <a:lnTo>
                  <a:pt x="2442165" y="353082"/>
                </a:lnTo>
                <a:lnTo>
                  <a:pt x="2400123" y="392417"/>
                </a:lnTo>
                <a:lnTo>
                  <a:pt x="2332853" y="429128"/>
                </a:lnTo>
                <a:lnTo>
                  <a:pt x="2290473" y="446332"/>
                </a:lnTo>
                <a:lnTo>
                  <a:pt x="2242645" y="462680"/>
                </a:lnTo>
                <a:lnTo>
                  <a:pt x="2189655" y="478104"/>
                </a:lnTo>
                <a:lnTo>
                  <a:pt x="2131790" y="492537"/>
                </a:lnTo>
                <a:lnTo>
                  <a:pt x="2069335" y="505913"/>
                </a:lnTo>
                <a:lnTo>
                  <a:pt x="2002578" y="518166"/>
                </a:lnTo>
                <a:lnTo>
                  <a:pt x="1931804" y="529227"/>
                </a:lnTo>
                <a:lnTo>
                  <a:pt x="1857301" y="539030"/>
                </a:lnTo>
                <a:lnTo>
                  <a:pt x="1779353" y="547508"/>
                </a:lnTo>
                <a:lnTo>
                  <a:pt x="1698248" y="554595"/>
                </a:lnTo>
                <a:lnTo>
                  <a:pt x="1614271" y="560224"/>
                </a:lnTo>
                <a:lnTo>
                  <a:pt x="1527710" y="564327"/>
                </a:lnTo>
                <a:lnTo>
                  <a:pt x="1438850" y="566838"/>
                </a:lnTo>
                <a:lnTo>
                  <a:pt x="1347978" y="567690"/>
                </a:lnTo>
                <a:lnTo>
                  <a:pt x="1256997" y="566838"/>
                </a:lnTo>
                <a:lnTo>
                  <a:pt x="1168039" y="564327"/>
                </a:lnTo>
                <a:lnTo>
                  <a:pt x="1081390" y="560224"/>
                </a:lnTo>
                <a:lnTo>
                  <a:pt x="997336" y="554595"/>
                </a:lnTo>
                <a:lnTo>
                  <a:pt x="916162" y="547508"/>
                </a:lnTo>
                <a:lnTo>
                  <a:pt x="838154" y="539030"/>
                </a:lnTo>
                <a:lnTo>
                  <a:pt x="763598" y="529227"/>
                </a:lnTo>
                <a:lnTo>
                  <a:pt x="692779" y="518166"/>
                </a:lnTo>
                <a:lnTo>
                  <a:pt x="625984" y="505913"/>
                </a:lnTo>
                <a:lnTo>
                  <a:pt x="563499" y="492537"/>
                </a:lnTo>
                <a:lnTo>
                  <a:pt x="505607" y="478104"/>
                </a:lnTo>
                <a:lnTo>
                  <a:pt x="452597" y="462680"/>
                </a:lnTo>
                <a:lnTo>
                  <a:pt x="404753" y="446332"/>
                </a:lnTo>
                <a:lnTo>
                  <a:pt x="362361" y="429128"/>
                </a:lnTo>
                <a:lnTo>
                  <a:pt x="325707" y="411134"/>
                </a:lnTo>
                <a:lnTo>
                  <a:pt x="270755" y="373044"/>
                </a:lnTo>
                <a:lnTo>
                  <a:pt x="242184" y="332598"/>
                </a:lnTo>
                <a:lnTo>
                  <a:pt x="238506" y="311658"/>
                </a:lnTo>
                <a:lnTo>
                  <a:pt x="238506" y="487792"/>
                </a:lnTo>
                <a:lnTo>
                  <a:pt x="324480" y="513882"/>
                </a:lnTo>
                <a:lnTo>
                  <a:pt x="394811" y="531399"/>
                </a:lnTo>
                <a:lnTo>
                  <a:pt x="470725" y="547631"/>
                </a:lnTo>
                <a:lnTo>
                  <a:pt x="551876" y="562496"/>
                </a:lnTo>
                <a:lnTo>
                  <a:pt x="637917" y="575914"/>
                </a:lnTo>
                <a:lnTo>
                  <a:pt x="728501" y="587804"/>
                </a:lnTo>
                <a:lnTo>
                  <a:pt x="823281" y="598086"/>
                </a:lnTo>
                <a:lnTo>
                  <a:pt x="921910" y="606680"/>
                </a:lnTo>
                <a:lnTo>
                  <a:pt x="1024041" y="613504"/>
                </a:lnTo>
                <a:lnTo>
                  <a:pt x="1129327" y="618478"/>
                </a:lnTo>
                <a:lnTo>
                  <a:pt x="1237421" y="621521"/>
                </a:lnTo>
                <a:lnTo>
                  <a:pt x="1347978" y="622554"/>
                </a:lnTo>
                <a:lnTo>
                  <a:pt x="1458425" y="621521"/>
                </a:lnTo>
                <a:lnTo>
                  <a:pt x="1566422" y="618478"/>
                </a:lnTo>
                <a:lnTo>
                  <a:pt x="1671620" y="613504"/>
                </a:lnTo>
                <a:lnTo>
                  <a:pt x="1773673" y="606680"/>
                </a:lnTo>
                <a:lnTo>
                  <a:pt x="1872233" y="598086"/>
                </a:lnTo>
                <a:lnTo>
                  <a:pt x="1966953" y="587804"/>
                </a:lnTo>
                <a:lnTo>
                  <a:pt x="2057485" y="575914"/>
                </a:lnTo>
                <a:lnTo>
                  <a:pt x="2143481" y="562496"/>
                </a:lnTo>
                <a:lnTo>
                  <a:pt x="2224594" y="547631"/>
                </a:lnTo>
                <a:lnTo>
                  <a:pt x="2300478" y="531399"/>
                </a:lnTo>
                <a:lnTo>
                  <a:pt x="2370783" y="513882"/>
                </a:lnTo>
                <a:lnTo>
                  <a:pt x="2435163" y="495159"/>
                </a:lnTo>
                <a:lnTo>
                  <a:pt x="2456688" y="487807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87019" y="5798820"/>
            <a:ext cx="2247900" cy="520700"/>
          </a:xfrm>
          <a:custGeom>
            <a:avLst/>
            <a:gdLst/>
            <a:ahLst/>
            <a:cxnLst/>
            <a:rect l="l" t="t" r="r" b="b"/>
            <a:pathLst>
              <a:path w="2247900" h="520700">
                <a:moveTo>
                  <a:pt x="2247900" y="260603"/>
                </a:moveTo>
                <a:lnTo>
                  <a:pt x="2233176" y="218310"/>
                </a:lnTo>
                <a:lnTo>
                  <a:pt x="2190554" y="178198"/>
                </a:lnTo>
                <a:lnTo>
                  <a:pt x="2122357" y="140801"/>
                </a:lnTo>
                <a:lnTo>
                  <a:pt x="2079393" y="123288"/>
                </a:lnTo>
                <a:lnTo>
                  <a:pt x="2030906" y="106655"/>
                </a:lnTo>
                <a:lnTo>
                  <a:pt x="1977187" y="90968"/>
                </a:lnTo>
                <a:lnTo>
                  <a:pt x="1918525" y="76295"/>
                </a:lnTo>
                <a:lnTo>
                  <a:pt x="1855211" y="62701"/>
                </a:lnTo>
                <a:lnTo>
                  <a:pt x="1787536" y="50255"/>
                </a:lnTo>
                <a:lnTo>
                  <a:pt x="1715789" y="39022"/>
                </a:lnTo>
                <a:lnTo>
                  <a:pt x="1640261" y="29071"/>
                </a:lnTo>
                <a:lnTo>
                  <a:pt x="1561242" y="20466"/>
                </a:lnTo>
                <a:lnTo>
                  <a:pt x="1479023" y="13277"/>
                </a:lnTo>
                <a:lnTo>
                  <a:pt x="1393894" y="7568"/>
                </a:lnTo>
                <a:lnTo>
                  <a:pt x="1306145" y="3408"/>
                </a:lnTo>
                <a:lnTo>
                  <a:pt x="1216067" y="863"/>
                </a:lnTo>
                <a:lnTo>
                  <a:pt x="1123950" y="0"/>
                </a:lnTo>
                <a:lnTo>
                  <a:pt x="1031729" y="863"/>
                </a:lnTo>
                <a:lnTo>
                  <a:pt x="941569" y="3408"/>
                </a:lnTo>
                <a:lnTo>
                  <a:pt x="853757" y="7568"/>
                </a:lnTo>
                <a:lnTo>
                  <a:pt x="768583" y="13277"/>
                </a:lnTo>
                <a:lnTo>
                  <a:pt x="686335" y="20466"/>
                </a:lnTo>
                <a:lnTo>
                  <a:pt x="607302" y="29071"/>
                </a:lnTo>
                <a:lnTo>
                  <a:pt x="531772" y="39022"/>
                </a:lnTo>
                <a:lnTo>
                  <a:pt x="460034" y="50255"/>
                </a:lnTo>
                <a:lnTo>
                  <a:pt x="392377" y="62701"/>
                </a:lnTo>
                <a:lnTo>
                  <a:pt x="329088" y="76295"/>
                </a:lnTo>
                <a:lnTo>
                  <a:pt x="270458" y="90968"/>
                </a:lnTo>
                <a:lnTo>
                  <a:pt x="216773" y="106655"/>
                </a:lnTo>
                <a:lnTo>
                  <a:pt x="168324" y="123288"/>
                </a:lnTo>
                <a:lnTo>
                  <a:pt x="125398" y="140801"/>
                </a:lnTo>
                <a:lnTo>
                  <a:pt x="88284" y="159127"/>
                </a:lnTo>
                <a:lnTo>
                  <a:pt x="32648" y="197948"/>
                </a:lnTo>
                <a:lnTo>
                  <a:pt x="3723" y="239218"/>
                </a:lnTo>
                <a:lnTo>
                  <a:pt x="0" y="260604"/>
                </a:lnTo>
                <a:lnTo>
                  <a:pt x="3723" y="281881"/>
                </a:lnTo>
                <a:lnTo>
                  <a:pt x="32648" y="322965"/>
                </a:lnTo>
                <a:lnTo>
                  <a:pt x="88284" y="361640"/>
                </a:lnTo>
                <a:lnTo>
                  <a:pt x="125398" y="379905"/>
                </a:lnTo>
                <a:lnTo>
                  <a:pt x="168324" y="397366"/>
                </a:lnTo>
                <a:lnTo>
                  <a:pt x="216773" y="413954"/>
                </a:lnTo>
                <a:lnTo>
                  <a:pt x="270458" y="429603"/>
                </a:lnTo>
                <a:lnTo>
                  <a:pt x="329088" y="444246"/>
                </a:lnTo>
                <a:lnTo>
                  <a:pt x="392377" y="457813"/>
                </a:lnTo>
                <a:lnTo>
                  <a:pt x="460034" y="470239"/>
                </a:lnTo>
                <a:lnTo>
                  <a:pt x="531772" y="481455"/>
                </a:lnTo>
                <a:lnTo>
                  <a:pt x="607302" y="491395"/>
                </a:lnTo>
                <a:lnTo>
                  <a:pt x="686335" y="499991"/>
                </a:lnTo>
                <a:lnTo>
                  <a:pt x="768583" y="507175"/>
                </a:lnTo>
                <a:lnTo>
                  <a:pt x="853757" y="512879"/>
                </a:lnTo>
                <a:lnTo>
                  <a:pt x="941569" y="517038"/>
                </a:lnTo>
                <a:lnTo>
                  <a:pt x="1031729" y="519582"/>
                </a:lnTo>
                <a:lnTo>
                  <a:pt x="1123950" y="520445"/>
                </a:lnTo>
                <a:lnTo>
                  <a:pt x="1216067" y="519582"/>
                </a:lnTo>
                <a:lnTo>
                  <a:pt x="1306145" y="517038"/>
                </a:lnTo>
                <a:lnTo>
                  <a:pt x="1393894" y="512879"/>
                </a:lnTo>
                <a:lnTo>
                  <a:pt x="1479023" y="507175"/>
                </a:lnTo>
                <a:lnTo>
                  <a:pt x="1561242" y="499991"/>
                </a:lnTo>
                <a:lnTo>
                  <a:pt x="1640261" y="491395"/>
                </a:lnTo>
                <a:lnTo>
                  <a:pt x="1715789" y="481455"/>
                </a:lnTo>
                <a:lnTo>
                  <a:pt x="1787536" y="470239"/>
                </a:lnTo>
                <a:lnTo>
                  <a:pt x="1855211" y="457813"/>
                </a:lnTo>
                <a:lnTo>
                  <a:pt x="1918525" y="444245"/>
                </a:lnTo>
                <a:lnTo>
                  <a:pt x="1977187" y="429603"/>
                </a:lnTo>
                <a:lnTo>
                  <a:pt x="2030906" y="413954"/>
                </a:lnTo>
                <a:lnTo>
                  <a:pt x="2079393" y="397366"/>
                </a:lnTo>
                <a:lnTo>
                  <a:pt x="2122357" y="379905"/>
                </a:lnTo>
                <a:lnTo>
                  <a:pt x="2159508" y="361640"/>
                </a:lnTo>
                <a:lnTo>
                  <a:pt x="2215207" y="322965"/>
                </a:lnTo>
                <a:lnTo>
                  <a:pt x="2244170" y="281881"/>
                </a:lnTo>
                <a:lnTo>
                  <a:pt x="2247900" y="260603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87019" y="5798820"/>
            <a:ext cx="2247900" cy="520700"/>
          </a:xfrm>
          <a:custGeom>
            <a:avLst/>
            <a:gdLst/>
            <a:ahLst/>
            <a:cxnLst/>
            <a:rect l="l" t="t" r="r" b="b"/>
            <a:pathLst>
              <a:path w="2247900" h="520700">
                <a:moveTo>
                  <a:pt x="1123950" y="0"/>
                </a:moveTo>
                <a:lnTo>
                  <a:pt x="1031729" y="863"/>
                </a:lnTo>
                <a:lnTo>
                  <a:pt x="941569" y="3408"/>
                </a:lnTo>
                <a:lnTo>
                  <a:pt x="853757" y="7568"/>
                </a:lnTo>
                <a:lnTo>
                  <a:pt x="768583" y="13277"/>
                </a:lnTo>
                <a:lnTo>
                  <a:pt x="686335" y="20466"/>
                </a:lnTo>
                <a:lnTo>
                  <a:pt x="607302" y="29071"/>
                </a:lnTo>
                <a:lnTo>
                  <a:pt x="531772" y="39022"/>
                </a:lnTo>
                <a:lnTo>
                  <a:pt x="460034" y="50255"/>
                </a:lnTo>
                <a:lnTo>
                  <a:pt x="392377" y="62701"/>
                </a:lnTo>
                <a:lnTo>
                  <a:pt x="329088" y="76295"/>
                </a:lnTo>
                <a:lnTo>
                  <a:pt x="270458" y="90968"/>
                </a:lnTo>
                <a:lnTo>
                  <a:pt x="216773" y="106655"/>
                </a:lnTo>
                <a:lnTo>
                  <a:pt x="168324" y="123288"/>
                </a:lnTo>
                <a:lnTo>
                  <a:pt x="125398" y="140801"/>
                </a:lnTo>
                <a:lnTo>
                  <a:pt x="88284" y="159127"/>
                </a:lnTo>
                <a:lnTo>
                  <a:pt x="32648" y="197948"/>
                </a:lnTo>
                <a:lnTo>
                  <a:pt x="3723" y="239218"/>
                </a:lnTo>
                <a:lnTo>
                  <a:pt x="0" y="260604"/>
                </a:lnTo>
                <a:lnTo>
                  <a:pt x="3723" y="281881"/>
                </a:lnTo>
                <a:lnTo>
                  <a:pt x="32648" y="322965"/>
                </a:lnTo>
                <a:lnTo>
                  <a:pt x="88284" y="361640"/>
                </a:lnTo>
                <a:lnTo>
                  <a:pt x="125398" y="379905"/>
                </a:lnTo>
                <a:lnTo>
                  <a:pt x="168324" y="397366"/>
                </a:lnTo>
                <a:lnTo>
                  <a:pt x="216773" y="413954"/>
                </a:lnTo>
                <a:lnTo>
                  <a:pt x="270458" y="429603"/>
                </a:lnTo>
                <a:lnTo>
                  <a:pt x="329088" y="444246"/>
                </a:lnTo>
                <a:lnTo>
                  <a:pt x="392377" y="457813"/>
                </a:lnTo>
                <a:lnTo>
                  <a:pt x="460034" y="470239"/>
                </a:lnTo>
                <a:lnTo>
                  <a:pt x="531772" y="481455"/>
                </a:lnTo>
                <a:lnTo>
                  <a:pt x="607302" y="491395"/>
                </a:lnTo>
                <a:lnTo>
                  <a:pt x="686335" y="499991"/>
                </a:lnTo>
                <a:lnTo>
                  <a:pt x="768583" y="507175"/>
                </a:lnTo>
                <a:lnTo>
                  <a:pt x="853757" y="512879"/>
                </a:lnTo>
                <a:lnTo>
                  <a:pt x="941569" y="517038"/>
                </a:lnTo>
                <a:lnTo>
                  <a:pt x="1031729" y="519582"/>
                </a:lnTo>
                <a:lnTo>
                  <a:pt x="1123950" y="520445"/>
                </a:lnTo>
                <a:lnTo>
                  <a:pt x="1216067" y="519582"/>
                </a:lnTo>
                <a:lnTo>
                  <a:pt x="1306145" y="517038"/>
                </a:lnTo>
                <a:lnTo>
                  <a:pt x="1393894" y="512879"/>
                </a:lnTo>
                <a:lnTo>
                  <a:pt x="1479023" y="507175"/>
                </a:lnTo>
                <a:lnTo>
                  <a:pt x="1561242" y="499991"/>
                </a:lnTo>
                <a:lnTo>
                  <a:pt x="1640261" y="491395"/>
                </a:lnTo>
                <a:lnTo>
                  <a:pt x="1715789" y="481455"/>
                </a:lnTo>
                <a:lnTo>
                  <a:pt x="1787536" y="470239"/>
                </a:lnTo>
                <a:lnTo>
                  <a:pt x="1855211" y="457813"/>
                </a:lnTo>
                <a:lnTo>
                  <a:pt x="1918525" y="444245"/>
                </a:lnTo>
                <a:lnTo>
                  <a:pt x="1977187" y="429603"/>
                </a:lnTo>
                <a:lnTo>
                  <a:pt x="2030906" y="413954"/>
                </a:lnTo>
                <a:lnTo>
                  <a:pt x="2079393" y="397366"/>
                </a:lnTo>
                <a:lnTo>
                  <a:pt x="2122357" y="379905"/>
                </a:lnTo>
                <a:lnTo>
                  <a:pt x="2159508" y="361640"/>
                </a:lnTo>
                <a:lnTo>
                  <a:pt x="2215207" y="322965"/>
                </a:lnTo>
                <a:lnTo>
                  <a:pt x="2244170" y="281881"/>
                </a:lnTo>
                <a:lnTo>
                  <a:pt x="2247900" y="260603"/>
                </a:lnTo>
                <a:lnTo>
                  <a:pt x="2244170" y="239218"/>
                </a:lnTo>
                <a:lnTo>
                  <a:pt x="2215207" y="197948"/>
                </a:lnTo>
                <a:lnTo>
                  <a:pt x="2159508" y="159127"/>
                </a:lnTo>
                <a:lnTo>
                  <a:pt x="2122357" y="140801"/>
                </a:lnTo>
                <a:lnTo>
                  <a:pt x="2079393" y="123288"/>
                </a:lnTo>
                <a:lnTo>
                  <a:pt x="2030906" y="106655"/>
                </a:lnTo>
                <a:lnTo>
                  <a:pt x="1977187" y="90968"/>
                </a:lnTo>
                <a:lnTo>
                  <a:pt x="1918525" y="76295"/>
                </a:lnTo>
                <a:lnTo>
                  <a:pt x="1855211" y="62701"/>
                </a:lnTo>
                <a:lnTo>
                  <a:pt x="1787536" y="50255"/>
                </a:lnTo>
                <a:lnTo>
                  <a:pt x="1715789" y="39022"/>
                </a:lnTo>
                <a:lnTo>
                  <a:pt x="1640261" y="29071"/>
                </a:lnTo>
                <a:lnTo>
                  <a:pt x="1561242" y="20466"/>
                </a:lnTo>
                <a:lnTo>
                  <a:pt x="1479023" y="13277"/>
                </a:lnTo>
                <a:lnTo>
                  <a:pt x="1393894" y="7568"/>
                </a:lnTo>
                <a:lnTo>
                  <a:pt x="1306145" y="3408"/>
                </a:lnTo>
                <a:lnTo>
                  <a:pt x="1216067" y="863"/>
                </a:lnTo>
                <a:lnTo>
                  <a:pt x="112395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044836" y="1505991"/>
            <a:ext cx="5577205" cy="4649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9405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写好基本部分</a:t>
            </a:r>
            <a:endParaRPr sz="2000" dirty="0">
              <a:latin typeface="微软雅黑"/>
              <a:cs typeface="微软雅黑"/>
            </a:endParaRPr>
          </a:p>
          <a:p>
            <a:pPr marL="3276600" indent="-1597660">
              <a:lnSpc>
                <a:spcPct val="100000"/>
              </a:lnSpc>
              <a:spcBef>
                <a:spcPts val="165"/>
              </a:spcBef>
            </a:pPr>
            <a:r>
              <a:rPr sz="1600" b="1" spc="-5" dirty="0">
                <a:latin typeface="Arial"/>
                <a:cs typeface="Arial"/>
              </a:rPr>
              <a:t>Sqltex</a:t>
            </a:r>
            <a:r>
              <a:rPr sz="1600" b="1" spc="5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=“dele</a:t>
            </a:r>
            <a:r>
              <a:rPr sz="1600" b="1" spc="5" dirty="0">
                <a:latin typeface="Arial"/>
                <a:cs typeface="Arial"/>
              </a:rPr>
              <a:t>t</a:t>
            </a:r>
            <a:r>
              <a:rPr sz="1600" b="1" dirty="0">
                <a:latin typeface="Arial"/>
                <a:cs typeface="Arial"/>
              </a:rPr>
              <a:t>e</a:t>
            </a:r>
            <a:r>
              <a:rPr sz="1600" b="1" spc="-5" dirty="0">
                <a:latin typeface="Arial"/>
                <a:cs typeface="Arial"/>
              </a:rPr>
              <a:t> fro</a:t>
            </a:r>
            <a:r>
              <a:rPr sz="1600" b="1" dirty="0">
                <a:latin typeface="Arial"/>
                <a:cs typeface="Arial"/>
              </a:rPr>
              <a:t>m </a:t>
            </a:r>
            <a:r>
              <a:rPr sz="1600" b="1" spc="-5" dirty="0">
                <a:latin typeface="Arial"/>
                <a:cs typeface="Arial"/>
              </a:rPr>
              <a:t>customer</a:t>
            </a:r>
            <a:r>
              <a:rPr sz="1600" b="1" dirty="0">
                <a:latin typeface="Arial"/>
                <a:cs typeface="Arial"/>
              </a:rPr>
              <a:t>s </a:t>
            </a:r>
            <a:r>
              <a:rPr sz="1600" b="1" spc="-5" dirty="0">
                <a:latin typeface="Arial"/>
                <a:cs typeface="Arial"/>
              </a:rPr>
              <a:t>wher</a:t>
            </a:r>
            <a:r>
              <a:rPr sz="1600" b="1" dirty="0">
                <a:latin typeface="Arial"/>
                <a:cs typeface="Arial"/>
              </a:rPr>
              <a:t>e ”</a:t>
            </a:r>
            <a:endParaRPr sz="1600" dirty="0">
              <a:latin typeface="Arial"/>
              <a:cs typeface="Arial"/>
            </a:endParaRPr>
          </a:p>
          <a:p>
            <a:pPr marL="904875" indent="2371725">
              <a:lnSpc>
                <a:spcPct val="100000"/>
              </a:lnSpc>
              <a:spcBef>
                <a:spcPts val="1260"/>
              </a:spcBef>
            </a:pP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基本语句</a:t>
            </a:r>
            <a:endParaRPr sz="16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904875">
              <a:lnSpc>
                <a:spcPct val="100000"/>
              </a:lnSpc>
              <a:spcBef>
                <a:spcPts val="1245"/>
              </a:spcBef>
            </a:pPr>
            <a:r>
              <a:rPr sz="1600" b="1" spc="-5" dirty="0">
                <a:latin typeface="Arial"/>
                <a:cs typeface="Arial"/>
              </a:rPr>
              <a:t>Sqltex</a:t>
            </a:r>
            <a:r>
              <a:rPr sz="1600" b="1" spc="5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=Sqltext</a:t>
            </a:r>
            <a:r>
              <a:rPr sz="1600" b="1" dirty="0">
                <a:latin typeface="Arial"/>
                <a:cs typeface="Arial"/>
              </a:rPr>
              <a:t>+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“Cname</a:t>
            </a:r>
            <a:r>
              <a:rPr sz="1600" b="1" dirty="0">
                <a:latin typeface="Arial"/>
                <a:cs typeface="Arial"/>
              </a:rPr>
              <a:t>=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C0000"/>
                </a:solidFill>
                <a:latin typeface="Arial"/>
                <a:cs typeface="Arial"/>
              </a:rPr>
              <a:t>‘</a:t>
            </a:r>
            <a:r>
              <a:rPr sz="1600" b="1" dirty="0">
                <a:latin typeface="Arial"/>
                <a:cs typeface="Arial"/>
              </a:rPr>
              <a:t>”+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C0000"/>
                </a:solidFill>
                <a:latin typeface="Arial"/>
                <a:cs typeface="Arial"/>
              </a:rPr>
              <a:t>Vcname</a:t>
            </a:r>
            <a:r>
              <a:rPr sz="2400" b="1" spc="-2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+ “</a:t>
            </a:r>
            <a:r>
              <a:rPr sz="2400" b="1" spc="-5" dirty="0">
                <a:solidFill>
                  <a:srgbClr val="CC0000"/>
                </a:solidFill>
                <a:latin typeface="Arial"/>
                <a:cs typeface="Arial"/>
              </a:rPr>
              <a:t>’</a:t>
            </a:r>
            <a:r>
              <a:rPr sz="1600" b="1" dirty="0">
                <a:latin typeface="Arial"/>
                <a:cs typeface="Arial"/>
              </a:rPr>
              <a:t>”</a:t>
            </a:r>
            <a:endParaRPr sz="1600" dirty="0">
              <a:latin typeface="Arial"/>
              <a:cs typeface="Arial"/>
            </a:endParaRPr>
          </a:p>
          <a:p>
            <a:pPr marL="1763395" indent="1248410">
              <a:lnSpc>
                <a:spcPct val="100000"/>
              </a:lnSpc>
              <a:spcBef>
                <a:spcPts val="1120"/>
              </a:spcBef>
            </a:pP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字符串需加引号</a:t>
            </a:r>
            <a:endParaRPr sz="16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748789" algn="ctr">
              <a:lnSpc>
                <a:spcPts val="1889"/>
              </a:lnSpc>
            </a:pPr>
            <a:r>
              <a:rPr sz="1600" b="1" spc="-5" dirty="0">
                <a:latin typeface="Arial"/>
                <a:cs typeface="Arial"/>
              </a:rPr>
              <a:t>Sqltex</a:t>
            </a:r>
            <a:r>
              <a:rPr sz="1600" b="1" spc="5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=Sqltex</a:t>
            </a:r>
            <a:r>
              <a:rPr sz="1600" b="1" dirty="0">
                <a:latin typeface="Arial"/>
                <a:cs typeface="Arial"/>
              </a:rPr>
              <a:t>t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+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“City</a:t>
            </a:r>
            <a:r>
              <a:rPr sz="1600" b="1" dirty="0">
                <a:latin typeface="Arial"/>
                <a:cs typeface="Arial"/>
              </a:rPr>
              <a:t>= </a:t>
            </a:r>
            <a:r>
              <a:rPr sz="1600" b="1" spc="-5" dirty="0">
                <a:latin typeface="Arial"/>
                <a:cs typeface="Arial"/>
              </a:rPr>
              <a:t>‘”</a:t>
            </a:r>
            <a:r>
              <a:rPr sz="1600" b="1" dirty="0">
                <a:latin typeface="Arial"/>
                <a:cs typeface="Arial"/>
              </a:rPr>
              <a:t>+ </a:t>
            </a: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Vcity </a:t>
            </a:r>
            <a:r>
              <a:rPr sz="1600" b="1" dirty="0">
                <a:latin typeface="Arial"/>
                <a:cs typeface="Arial"/>
              </a:rPr>
              <a:t>+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“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’ ”</a:t>
            </a:r>
            <a:endParaRPr sz="1600" dirty="0">
              <a:latin typeface="Arial"/>
              <a:cs typeface="Arial"/>
            </a:endParaRPr>
          </a:p>
          <a:p>
            <a:pPr marL="398780">
              <a:lnSpc>
                <a:spcPts val="2850"/>
              </a:lnSpc>
            </a:pPr>
            <a:r>
              <a:rPr sz="1600" b="1" spc="0" dirty="0">
                <a:latin typeface="宋体"/>
                <a:cs typeface="宋体"/>
              </a:rPr>
              <a:t>或</a:t>
            </a:r>
            <a:r>
              <a:rPr sz="1600" b="1" spc="-5" dirty="0">
                <a:latin typeface="宋体"/>
                <a:cs typeface="宋体"/>
              </a:rPr>
              <a:t>者</a:t>
            </a:r>
            <a:r>
              <a:rPr sz="1600" b="1" spc="-355" dirty="0">
                <a:latin typeface="宋体"/>
                <a:cs typeface="宋体"/>
              </a:rPr>
              <a:t> </a:t>
            </a:r>
            <a:r>
              <a:rPr sz="1600" b="1" dirty="0">
                <a:latin typeface="Arial"/>
                <a:cs typeface="Arial"/>
              </a:rPr>
              <a:t>Sqltext=Sqltext + “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C0000"/>
                </a:solidFill>
                <a:latin typeface="Arial"/>
                <a:cs typeface="Arial"/>
              </a:rPr>
              <a:t>an</a:t>
            </a:r>
            <a:r>
              <a:rPr sz="2400" b="1" dirty="0">
                <a:solidFill>
                  <a:srgbClr val="CC0000"/>
                </a:solidFill>
                <a:latin typeface="Arial"/>
                <a:cs typeface="Arial"/>
              </a:rPr>
              <a:t>d</a:t>
            </a:r>
            <a:r>
              <a:rPr sz="2400" b="1" spc="-2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City</a:t>
            </a:r>
            <a:r>
              <a:rPr sz="1600" b="1" dirty="0">
                <a:latin typeface="Arial"/>
                <a:cs typeface="Arial"/>
              </a:rPr>
              <a:t>=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‘</a:t>
            </a:r>
            <a:r>
              <a:rPr sz="1600" b="1" spc="5" dirty="0">
                <a:latin typeface="Arial"/>
                <a:cs typeface="Arial"/>
              </a:rPr>
              <a:t>”</a:t>
            </a:r>
            <a:r>
              <a:rPr sz="1600" b="1" dirty="0">
                <a:latin typeface="Arial"/>
                <a:cs typeface="Arial"/>
              </a:rPr>
              <a:t>+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C0000"/>
                </a:solidFill>
                <a:latin typeface="Arial"/>
                <a:cs typeface="Arial"/>
              </a:rPr>
              <a:t>Vcity</a:t>
            </a:r>
            <a:r>
              <a:rPr sz="2400" b="1" spc="-2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+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“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’ ”</a:t>
            </a:r>
            <a:endParaRPr sz="1600" dirty="0">
              <a:latin typeface="Arial"/>
              <a:cs typeface="Arial"/>
            </a:endParaRPr>
          </a:p>
          <a:p>
            <a:pPr marL="12700" indent="3052445">
              <a:lnSpc>
                <a:spcPct val="100000"/>
              </a:lnSpc>
              <a:spcBef>
                <a:spcPts val="980"/>
              </a:spcBef>
            </a:pP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添加逻辑运算符</a:t>
            </a:r>
            <a:endParaRPr sz="16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Sqltex</a:t>
            </a:r>
            <a:r>
              <a:rPr sz="1600" b="1" spc="5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=Sqltex</a:t>
            </a:r>
            <a:r>
              <a:rPr sz="1600" b="1" dirty="0">
                <a:latin typeface="Arial"/>
                <a:cs typeface="Arial"/>
              </a:rPr>
              <a:t>t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+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“Discn</a:t>
            </a:r>
            <a:r>
              <a:rPr sz="1600" b="1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&gt;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”</a:t>
            </a:r>
            <a:r>
              <a:rPr sz="1600" b="1" dirty="0">
                <a:latin typeface="Arial"/>
                <a:cs typeface="Arial"/>
              </a:rPr>
              <a:t>+ </a:t>
            </a:r>
            <a:r>
              <a:rPr sz="2400" b="1" dirty="0">
                <a:solidFill>
                  <a:srgbClr val="CC0000"/>
                </a:solidFill>
                <a:latin typeface="Arial"/>
                <a:cs typeface="Arial"/>
              </a:rPr>
              <a:t>dtoa(range_from)</a:t>
            </a:r>
            <a:endParaRPr sz="2400" dirty="0">
              <a:latin typeface="Arial"/>
              <a:cs typeface="Arial"/>
            </a:endParaRPr>
          </a:p>
          <a:p>
            <a:pPr marL="2849245">
              <a:lnSpc>
                <a:spcPct val="100000"/>
              </a:lnSpc>
              <a:spcBef>
                <a:spcPts val="1605"/>
              </a:spcBef>
            </a:pP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数值变量转换成字符串</a:t>
            </a:r>
            <a:endParaRPr sz="160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08259" y="1466585"/>
            <a:ext cx="751078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示例: 编写程序，依据用户输入条件构造SQL语句并执行</a:t>
            </a:r>
            <a:endParaRPr sz="24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84796" y="476511"/>
            <a:ext cx="8597163" cy="85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pc="-10" dirty="0"/>
              <a:t>10.2 </a:t>
            </a:r>
            <a:r>
              <a:rPr spc="-10" dirty="0" err="1"/>
              <a:t>SQL</a:t>
            </a:r>
            <a:r>
              <a:rPr spc="0" dirty="0" err="1">
                <a:cs typeface="华文中宋"/>
              </a:rPr>
              <a:t>语</a:t>
            </a:r>
            <a:r>
              <a:rPr dirty="0" err="1">
                <a:cs typeface="华文中宋"/>
              </a:rPr>
              <a:t>句</a:t>
            </a:r>
            <a:r>
              <a:rPr spc="-5" dirty="0" err="1">
                <a:cs typeface="华文中宋"/>
              </a:rPr>
              <a:t>的动态构造</a:t>
            </a:r>
            <a:r>
              <a:rPr lang="zh-CN" altLang="en-US" sz="2000" spc="-5" dirty="0"/>
              <a:t> </a:t>
            </a:r>
            <a:br>
              <a:rPr lang="en-US" altLang="zh-CN" sz="2000" spc="-5" dirty="0"/>
            </a:br>
            <a:r>
              <a:rPr sz="2000" spc="-10" dirty="0"/>
              <a:t>(</a:t>
            </a:r>
            <a:r>
              <a:rPr lang="en-US" altLang="zh-CN" sz="2000" spc="-10" dirty="0"/>
              <a:t>4</a:t>
            </a:r>
            <a:r>
              <a:rPr sz="2000" spc="-5" dirty="0"/>
              <a:t>)</a:t>
            </a:r>
            <a:r>
              <a:rPr sz="2000" spc="-5" dirty="0">
                <a:cs typeface="华文中宋"/>
              </a:rPr>
              <a:t>程序背景</a:t>
            </a:r>
            <a:endParaRPr sz="2000" dirty="0">
              <a:cs typeface="华文中宋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39909" y="2474214"/>
            <a:ext cx="6076950" cy="3783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22739" y="5129021"/>
            <a:ext cx="735330" cy="0"/>
          </a:xfrm>
          <a:custGeom>
            <a:avLst/>
            <a:gdLst/>
            <a:ahLst/>
            <a:cxnLst/>
            <a:rect l="l" t="t" r="r" b="b"/>
            <a:pathLst>
              <a:path w="735329">
                <a:moveTo>
                  <a:pt x="0" y="0"/>
                </a:moveTo>
                <a:lnTo>
                  <a:pt x="73533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4479" y="3415993"/>
            <a:ext cx="2524125" cy="204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25" indent="-10160">
              <a:lnSpc>
                <a:spcPct val="100000"/>
              </a:lnSpc>
              <a:tabLst>
                <a:tab pos="2505075" algn="l"/>
              </a:tabLst>
            </a:pPr>
            <a:r>
              <a:rPr sz="1800" b="1" strike="sngStrike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用</a:t>
            </a:r>
            <a:r>
              <a:rPr sz="1800" b="1" strike="noStrike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户输入检索条件</a:t>
            </a:r>
            <a:r>
              <a:rPr sz="1800" strike="sngStrike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 	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  <a:p>
            <a:pPr marL="22225" marR="5080">
              <a:lnSpc>
                <a:spcPts val="1950"/>
              </a:lnSpc>
              <a:tabLst>
                <a:tab pos="2499995" algn="l"/>
              </a:tabLst>
            </a:pPr>
            <a:r>
              <a:rPr sz="18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显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示动态SQL语句</a:t>
            </a:r>
            <a:r>
              <a:rPr sz="1800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 	</a:t>
            </a:r>
            <a:r>
              <a:rPr sz="1800" u="sng" spc="-37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 </a:t>
            </a:r>
            <a:r>
              <a:rPr sz="1800" spc="-37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 </a:t>
            </a:r>
            <a:r>
              <a:rPr sz="1800" b="1" spc="-37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构造结果(字符串)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>
              <a:lnSpc>
                <a:spcPct val="100000"/>
              </a:lnSpc>
            </a:pP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  <a:p>
            <a:pPr marL="331470" marR="812800">
              <a:lnSpc>
                <a:spcPts val="1950"/>
              </a:lnSpc>
              <a:spcBef>
                <a:spcPts val="1155"/>
              </a:spcBef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显示动态SQL 语句执行结果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549537" y="3275076"/>
            <a:ext cx="6240779" cy="38907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12502" y="2417810"/>
            <a:ext cx="1356995" cy="84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890">
              <a:lnSpc>
                <a:spcPct val="117800"/>
              </a:lnSpc>
            </a:pPr>
            <a:r>
              <a:rPr sz="1600" b="1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sle_class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.text </a:t>
            </a:r>
            <a:r>
              <a:rPr sz="1600" b="1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sle_dep</a:t>
            </a:r>
            <a:r>
              <a:rPr sz="1600" b="1" spc="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.text </a:t>
            </a:r>
            <a:r>
              <a:rPr sz="1600" b="1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sle_addr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.text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6417" y="2231894"/>
            <a:ext cx="1887220" cy="1035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000"/>
              </a:lnSpc>
            </a:pPr>
            <a:r>
              <a:rPr sz="1600" b="1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cbx_id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.checked </a:t>
            </a:r>
            <a:r>
              <a:rPr sz="1600" b="1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cbx_name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.checked </a:t>
            </a:r>
            <a:r>
              <a:rPr sz="1600" b="1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cbx_ages</a:t>
            </a:r>
            <a:r>
              <a:rPr sz="1600" b="1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.checked </a:t>
            </a:r>
            <a:r>
              <a:rPr sz="1600" b="1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cbx_sex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.checked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53000" y="2508489"/>
            <a:ext cx="1873885" cy="7647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525">
              <a:lnSpc>
                <a:spcPct val="105800"/>
              </a:lnSpc>
            </a:pPr>
            <a:r>
              <a:rPr sz="1600" b="1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cbx_class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.checked </a:t>
            </a:r>
            <a:r>
              <a:rPr sz="1600" b="1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cbx_dep</a:t>
            </a:r>
            <a:r>
              <a:rPr sz="1600" b="1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.checked </a:t>
            </a:r>
            <a:r>
              <a:rPr sz="1600" b="1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cbx_addr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.checked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259" y="1453631"/>
            <a:ext cx="3987800" cy="78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界面要素及其背后的变量简介</a:t>
            </a:r>
            <a:endParaRPr sz="24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R="259079" algn="r">
              <a:lnSpc>
                <a:spcPct val="100000"/>
              </a:lnSpc>
              <a:spcBef>
                <a:spcPts val="1295"/>
              </a:spcBef>
            </a:pPr>
            <a:r>
              <a:rPr sz="1600" b="1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sle_id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.</a:t>
            </a:r>
            <a:r>
              <a:rPr sz="1600" b="1" spc="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ext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0976" y="2225790"/>
            <a:ext cx="1424305" cy="1044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8300"/>
              </a:lnSpc>
            </a:pPr>
            <a:r>
              <a:rPr sz="1600" b="1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sle_name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.text </a:t>
            </a:r>
            <a:r>
              <a:rPr sz="1600" b="1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sle_ages</a:t>
            </a:r>
            <a:r>
              <a:rPr sz="1600" b="1" spc="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.text </a:t>
            </a:r>
            <a:r>
              <a:rPr sz="1600" b="1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sle_agee</a:t>
            </a:r>
            <a:r>
              <a:rPr sz="1600" b="1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.text </a:t>
            </a:r>
            <a:r>
              <a:rPr sz="1600" b="1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sle_se</a:t>
            </a:r>
            <a:r>
              <a:rPr sz="1600" b="1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x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.text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35389" y="4900396"/>
            <a:ext cx="149415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sle_sql</a:t>
            </a:r>
            <a:r>
              <a:rPr sz="1600" b="1" spc="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600" b="1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ext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.text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48118" y="496222"/>
            <a:ext cx="8597163" cy="85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pc="-10" dirty="0"/>
              <a:t>10.2 </a:t>
            </a:r>
            <a:r>
              <a:rPr spc="-10" dirty="0" err="1"/>
              <a:t>SQL</a:t>
            </a:r>
            <a:r>
              <a:rPr spc="0" dirty="0" err="1">
                <a:cs typeface="华文中宋"/>
              </a:rPr>
              <a:t>语</a:t>
            </a:r>
            <a:r>
              <a:rPr dirty="0" err="1">
                <a:cs typeface="华文中宋"/>
              </a:rPr>
              <a:t>句</a:t>
            </a:r>
            <a:r>
              <a:rPr spc="-5" dirty="0" err="1">
                <a:cs typeface="华文中宋"/>
              </a:rPr>
              <a:t>的动态构造</a:t>
            </a:r>
            <a:br>
              <a:rPr lang="en-US" altLang="zh-CN" sz="2000" spc="-5" dirty="0"/>
            </a:br>
            <a:r>
              <a:rPr sz="2000" spc="-10" dirty="0"/>
              <a:t>(</a:t>
            </a:r>
            <a:r>
              <a:rPr lang="en-US" altLang="zh-CN" sz="2000" spc="-10" dirty="0"/>
              <a:t>4</a:t>
            </a:r>
            <a:r>
              <a:rPr sz="2000" spc="-5" dirty="0"/>
              <a:t>)</a:t>
            </a:r>
            <a:r>
              <a:rPr sz="2000" spc="-5" dirty="0">
                <a:cs typeface="华文中宋"/>
              </a:rPr>
              <a:t>程序背景</a:t>
            </a:r>
            <a:endParaRPr sz="2000" dirty="0">
              <a:cs typeface="华文中宋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42167" y="4469891"/>
            <a:ext cx="2125345" cy="684530"/>
          </a:xfrm>
          <a:custGeom>
            <a:avLst/>
            <a:gdLst/>
            <a:ahLst/>
            <a:cxnLst/>
            <a:rect l="l" t="t" r="r" b="b"/>
            <a:pathLst>
              <a:path w="2125345" h="684529">
                <a:moveTo>
                  <a:pt x="2125218" y="342137"/>
                </a:moveTo>
                <a:lnTo>
                  <a:pt x="2111317" y="286636"/>
                </a:lnTo>
                <a:lnTo>
                  <a:pt x="2071073" y="233988"/>
                </a:lnTo>
                <a:lnTo>
                  <a:pt x="2041755" y="208954"/>
                </a:lnTo>
                <a:lnTo>
                  <a:pt x="2006670" y="184897"/>
                </a:lnTo>
                <a:lnTo>
                  <a:pt x="1966092" y="161906"/>
                </a:lnTo>
                <a:lnTo>
                  <a:pt x="1920294" y="140067"/>
                </a:lnTo>
                <a:lnTo>
                  <a:pt x="1869550" y="119470"/>
                </a:lnTo>
                <a:lnTo>
                  <a:pt x="1814131" y="100202"/>
                </a:lnTo>
                <a:lnTo>
                  <a:pt x="1754312" y="82352"/>
                </a:lnTo>
                <a:lnTo>
                  <a:pt x="1690365" y="66007"/>
                </a:lnTo>
                <a:lnTo>
                  <a:pt x="1622565" y="51255"/>
                </a:lnTo>
                <a:lnTo>
                  <a:pt x="1551183" y="38185"/>
                </a:lnTo>
                <a:lnTo>
                  <a:pt x="1476494" y="26884"/>
                </a:lnTo>
                <a:lnTo>
                  <a:pt x="1398769" y="17440"/>
                </a:lnTo>
                <a:lnTo>
                  <a:pt x="1318284" y="9942"/>
                </a:lnTo>
                <a:lnTo>
                  <a:pt x="1235310" y="4477"/>
                </a:lnTo>
                <a:lnTo>
                  <a:pt x="1150121" y="1134"/>
                </a:lnTo>
                <a:lnTo>
                  <a:pt x="1062990" y="0"/>
                </a:lnTo>
                <a:lnTo>
                  <a:pt x="975750" y="1134"/>
                </a:lnTo>
                <a:lnTo>
                  <a:pt x="890463" y="4477"/>
                </a:lnTo>
                <a:lnTo>
                  <a:pt x="807401" y="9942"/>
                </a:lnTo>
                <a:lnTo>
                  <a:pt x="726838" y="17440"/>
                </a:lnTo>
                <a:lnTo>
                  <a:pt x="649045" y="26884"/>
                </a:lnTo>
                <a:lnTo>
                  <a:pt x="574295" y="38185"/>
                </a:lnTo>
                <a:lnTo>
                  <a:pt x="502861" y="51255"/>
                </a:lnTo>
                <a:lnTo>
                  <a:pt x="435016" y="66007"/>
                </a:lnTo>
                <a:lnTo>
                  <a:pt x="371032" y="82352"/>
                </a:lnTo>
                <a:lnTo>
                  <a:pt x="311181" y="100202"/>
                </a:lnTo>
                <a:lnTo>
                  <a:pt x="255737" y="119470"/>
                </a:lnTo>
                <a:lnTo>
                  <a:pt x="204971" y="140067"/>
                </a:lnTo>
                <a:lnTo>
                  <a:pt x="159157" y="161906"/>
                </a:lnTo>
                <a:lnTo>
                  <a:pt x="118567" y="184897"/>
                </a:lnTo>
                <a:lnTo>
                  <a:pt x="83474" y="208954"/>
                </a:lnTo>
                <a:lnTo>
                  <a:pt x="54150" y="233988"/>
                </a:lnTo>
                <a:lnTo>
                  <a:pt x="13901" y="286636"/>
                </a:lnTo>
                <a:lnTo>
                  <a:pt x="0" y="342138"/>
                </a:lnTo>
                <a:lnTo>
                  <a:pt x="3520" y="370201"/>
                </a:lnTo>
                <a:lnTo>
                  <a:pt x="30868" y="424363"/>
                </a:lnTo>
                <a:lnTo>
                  <a:pt x="83474" y="475321"/>
                </a:lnTo>
                <a:lnTo>
                  <a:pt x="118567" y="499378"/>
                </a:lnTo>
                <a:lnTo>
                  <a:pt x="159157" y="522369"/>
                </a:lnTo>
                <a:lnTo>
                  <a:pt x="188214" y="536220"/>
                </a:lnTo>
                <a:lnTo>
                  <a:pt x="188214" y="342138"/>
                </a:lnTo>
                <a:lnTo>
                  <a:pt x="191113" y="319055"/>
                </a:lnTo>
                <a:lnTo>
                  <a:pt x="213638" y="274516"/>
                </a:lnTo>
                <a:lnTo>
                  <a:pt x="256960" y="232624"/>
                </a:lnTo>
                <a:lnTo>
                  <a:pt x="319279" y="193955"/>
                </a:lnTo>
                <a:lnTo>
                  <a:pt x="357000" y="176009"/>
                </a:lnTo>
                <a:lnTo>
                  <a:pt x="398794" y="159085"/>
                </a:lnTo>
                <a:lnTo>
                  <a:pt x="444436" y="143255"/>
                </a:lnTo>
                <a:lnTo>
                  <a:pt x="493702" y="128591"/>
                </a:lnTo>
                <a:lnTo>
                  <a:pt x="546366" y="115165"/>
                </a:lnTo>
                <a:lnTo>
                  <a:pt x="602203" y="103049"/>
                </a:lnTo>
                <a:lnTo>
                  <a:pt x="660987" y="92314"/>
                </a:lnTo>
                <a:lnTo>
                  <a:pt x="722495" y="83034"/>
                </a:lnTo>
                <a:lnTo>
                  <a:pt x="786499" y="75279"/>
                </a:lnTo>
                <a:lnTo>
                  <a:pt x="852776" y="69122"/>
                </a:lnTo>
                <a:lnTo>
                  <a:pt x="921101" y="64635"/>
                </a:lnTo>
                <a:lnTo>
                  <a:pt x="991247" y="61890"/>
                </a:lnTo>
                <a:lnTo>
                  <a:pt x="1062990" y="60959"/>
                </a:lnTo>
                <a:lnTo>
                  <a:pt x="1134624" y="61890"/>
                </a:lnTo>
                <a:lnTo>
                  <a:pt x="1204672" y="64635"/>
                </a:lnTo>
                <a:lnTo>
                  <a:pt x="1272909" y="69122"/>
                </a:lnTo>
                <a:lnTo>
                  <a:pt x="1339108" y="75279"/>
                </a:lnTo>
                <a:lnTo>
                  <a:pt x="1403044" y="83034"/>
                </a:lnTo>
                <a:lnTo>
                  <a:pt x="1464491" y="92314"/>
                </a:lnTo>
                <a:lnTo>
                  <a:pt x="1523224" y="103049"/>
                </a:lnTo>
                <a:lnTo>
                  <a:pt x="1579016" y="115165"/>
                </a:lnTo>
                <a:lnTo>
                  <a:pt x="1631642" y="128591"/>
                </a:lnTo>
                <a:lnTo>
                  <a:pt x="1680876" y="143255"/>
                </a:lnTo>
                <a:lnTo>
                  <a:pt x="1726493" y="159085"/>
                </a:lnTo>
                <a:lnTo>
                  <a:pt x="1768266" y="176009"/>
                </a:lnTo>
                <a:lnTo>
                  <a:pt x="1805970" y="193955"/>
                </a:lnTo>
                <a:lnTo>
                  <a:pt x="1839380" y="212850"/>
                </a:lnTo>
                <a:lnTo>
                  <a:pt x="1892411" y="253203"/>
                </a:lnTo>
                <a:lnTo>
                  <a:pt x="1925554" y="296491"/>
                </a:lnTo>
                <a:lnTo>
                  <a:pt x="1937004" y="342137"/>
                </a:lnTo>
                <a:lnTo>
                  <a:pt x="1937004" y="536240"/>
                </a:lnTo>
                <a:lnTo>
                  <a:pt x="1966092" y="522369"/>
                </a:lnTo>
                <a:lnTo>
                  <a:pt x="2006670" y="499378"/>
                </a:lnTo>
                <a:lnTo>
                  <a:pt x="2041755" y="475321"/>
                </a:lnTo>
                <a:lnTo>
                  <a:pt x="2071073" y="450287"/>
                </a:lnTo>
                <a:lnTo>
                  <a:pt x="2111317" y="397639"/>
                </a:lnTo>
                <a:lnTo>
                  <a:pt x="2121697" y="370201"/>
                </a:lnTo>
                <a:lnTo>
                  <a:pt x="2125218" y="342137"/>
                </a:lnTo>
                <a:close/>
              </a:path>
              <a:path w="2125345" h="684529">
                <a:moveTo>
                  <a:pt x="1937004" y="536240"/>
                </a:moveTo>
                <a:lnTo>
                  <a:pt x="1937004" y="342137"/>
                </a:lnTo>
                <a:lnTo>
                  <a:pt x="1934104" y="365225"/>
                </a:lnTo>
                <a:lnTo>
                  <a:pt x="1925554" y="387806"/>
                </a:lnTo>
                <a:lnTo>
                  <a:pt x="1892411" y="431151"/>
                </a:lnTo>
                <a:lnTo>
                  <a:pt x="1839380" y="471589"/>
                </a:lnTo>
                <a:lnTo>
                  <a:pt x="1805970" y="490535"/>
                </a:lnTo>
                <a:lnTo>
                  <a:pt x="1768266" y="508534"/>
                </a:lnTo>
                <a:lnTo>
                  <a:pt x="1726493" y="525514"/>
                </a:lnTo>
                <a:lnTo>
                  <a:pt x="1680876" y="541400"/>
                </a:lnTo>
                <a:lnTo>
                  <a:pt x="1631642" y="556122"/>
                </a:lnTo>
                <a:lnTo>
                  <a:pt x="1579016" y="569604"/>
                </a:lnTo>
                <a:lnTo>
                  <a:pt x="1523224" y="581774"/>
                </a:lnTo>
                <a:lnTo>
                  <a:pt x="1464491" y="592558"/>
                </a:lnTo>
                <a:lnTo>
                  <a:pt x="1403044" y="601884"/>
                </a:lnTo>
                <a:lnTo>
                  <a:pt x="1339108" y="609679"/>
                </a:lnTo>
                <a:lnTo>
                  <a:pt x="1272909" y="615868"/>
                </a:lnTo>
                <a:lnTo>
                  <a:pt x="1204672" y="620380"/>
                </a:lnTo>
                <a:lnTo>
                  <a:pt x="1134624" y="623141"/>
                </a:lnTo>
                <a:lnTo>
                  <a:pt x="1062990" y="624077"/>
                </a:lnTo>
                <a:lnTo>
                  <a:pt x="991247" y="623141"/>
                </a:lnTo>
                <a:lnTo>
                  <a:pt x="921101" y="620380"/>
                </a:lnTo>
                <a:lnTo>
                  <a:pt x="852776" y="615868"/>
                </a:lnTo>
                <a:lnTo>
                  <a:pt x="786499" y="609679"/>
                </a:lnTo>
                <a:lnTo>
                  <a:pt x="722495" y="601884"/>
                </a:lnTo>
                <a:lnTo>
                  <a:pt x="660987" y="592558"/>
                </a:lnTo>
                <a:lnTo>
                  <a:pt x="602203" y="581774"/>
                </a:lnTo>
                <a:lnTo>
                  <a:pt x="546366" y="569604"/>
                </a:lnTo>
                <a:lnTo>
                  <a:pt x="493702" y="556122"/>
                </a:lnTo>
                <a:lnTo>
                  <a:pt x="444436" y="541401"/>
                </a:lnTo>
                <a:lnTo>
                  <a:pt x="398794" y="525514"/>
                </a:lnTo>
                <a:lnTo>
                  <a:pt x="357000" y="508534"/>
                </a:lnTo>
                <a:lnTo>
                  <a:pt x="319279" y="490535"/>
                </a:lnTo>
                <a:lnTo>
                  <a:pt x="285858" y="471589"/>
                </a:lnTo>
                <a:lnTo>
                  <a:pt x="232812" y="431151"/>
                </a:lnTo>
                <a:lnTo>
                  <a:pt x="199663" y="387806"/>
                </a:lnTo>
                <a:lnTo>
                  <a:pt x="188214" y="342138"/>
                </a:lnTo>
                <a:lnTo>
                  <a:pt x="188214" y="536220"/>
                </a:lnTo>
                <a:lnTo>
                  <a:pt x="255737" y="564805"/>
                </a:lnTo>
                <a:lnTo>
                  <a:pt x="311181" y="584072"/>
                </a:lnTo>
                <a:lnTo>
                  <a:pt x="371032" y="601923"/>
                </a:lnTo>
                <a:lnTo>
                  <a:pt x="435016" y="618268"/>
                </a:lnTo>
                <a:lnTo>
                  <a:pt x="502861" y="633020"/>
                </a:lnTo>
                <a:lnTo>
                  <a:pt x="574295" y="646090"/>
                </a:lnTo>
                <a:lnTo>
                  <a:pt x="649045" y="657391"/>
                </a:lnTo>
                <a:lnTo>
                  <a:pt x="726838" y="666835"/>
                </a:lnTo>
                <a:lnTo>
                  <a:pt x="807401" y="674333"/>
                </a:lnTo>
                <a:lnTo>
                  <a:pt x="890463" y="679798"/>
                </a:lnTo>
                <a:lnTo>
                  <a:pt x="975750" y="683141"/>
                </a:lnTo>
                <a:lnTo>
                  <a:pt x="1062990" y="684276"/>
                </a:lnTo>
                <a:lnTo>
                  <a:pt x="1150121" y="683141"/>
                </a:lnTo>
                <a:lnTo>
                  <a:pt x="1235310" y="679798"/>
                </a:lnTo>
                <a:lnTo>
                  <a:pt x="1318284" y="674333"/>
                </a:lnTo>
                <a:lnTo>
                  <a:pt x="1398769" y="666835"/>
                </a:lnTo>
                <a:lnTo>
                  <a:pt x="1476494" y="657391"/>
                </a:lnTo>
                <a:lnTo>
                  <a:pt x="1551183" y="646090"/>
                </a:lnTo>
                <a:lnTo>
                  <a:pt x="1622565" y="633020"/>
                </a:lnTo>
                <a:lnTo>
                  <a:pt x="1690365" y="618268"/>
                </a:lnTo>
                <a:lnTo>
                  <a:pt x="1754312" y="601923"/>
                </a:lnTo>
                <a:lnTo>
                  <a:pt x="1814131" y="584072"/>
                </a:lnTo>
                <a:lnTo>
                  <a:pt x="1869550" y="564805"/>
                </a:lnTo>
                <a:lnTo>
                  <a:pt x="1920294" y="544208"/>
                </a:lnTo>
                <a:lnTo>
                  <a:pt x="1937004" y="536240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18189" y="4525517"/>
            <a:ext cx="1773555" cy="573405"/>
          </a:xfrm>
          <a:custGeom>
            <a:avLst/>
            <a:gdLst/>
            <a:ahLst/>
            <a:cxnLst/>
            <a:rect l="l" t="t" r="r" b="b"/>
            <a:pathLst>
              <a:path w="1773554" h="573404">
                <a:moveTo>
                  <a:pt x="1773174" y="286511"/>
                </a:moveTo>
                <a:lnTo>
                  <a:pt x="1761568" y="240160"/>
                </a:lnTo>
                <a:lnTo>
                  <a:pt x="1727972" y="196144"/>
                </a:lnTo>
                <a:lnTo>
                  <a:pt x="1674213" y="155064"/>
                </a:lnTo>
                <a:lnTo>
                  <a:pt x="1640344" y="135812"/>
                </a:lnTo>
                <a:lnTo>
                  <a:pt x="1602120" y="117518"/>
                </a:lnTo>
                <a:lnTo>
                  <a:pt x="1559770" y="100258"/>
                </a:lnTo>
                <a:lnTo>
                  <a:pt x="1513522" y="84105"/>
                </a:lnTo>
                <a:lnTo>
                  <a:pt x="1463605" y="69136"/>
                </a:lnTo>
                <a:lnTo>
                  <a:pt x="1410248" y="55424"/>
                </a:lnTo>
                <a:lnTo>
                  <a:pt x="1353679" y="43046"/>
                </a:lnTo>
                <a:lnTo>
                  <a:pt x="1294127" y="32074"/>
                </a:lnTo>
                <a:lnTo>
                  <a:pt x="1231820" y="22586"/>
                </a:lnTo>
                <a:lnTo>
                  <a:pt x="1166987" y="14654"/>
                </a:lnTo>
                <a:lnTo>
                  <a:pt x="1099857" y="8355"/>
                </a:lnTo>
                <a:lnTo>
                  <a:pt x="1030658" y="3763"/>
                </a:lnTo>
                <a:lnTo>
                  <a:pt x="959618" y="953"/>
                </a:lnTo>
                <a:lnTo>
                  <a:pt x="886968" y="0"/>
                </a:lnTo>
                <a:lnTo>
                  <a:pt x="814208" y="953"/>
                </a:lnTo>
                <a:lnTo>
                  <a:pt x="743071" y="3763"/>
                </a:lnTo>
                <a:lnTo>
                  <a:pt x="673784" y="8355"/>
                </a:lnTo>
                <a:lnTo>
                  <a:pt x="606576" y="14654"/>
                </a:lnTo>
                <a:lnTo>
                  <a:pt x="541674" y="22586"/>
                </a:lnTo>
                <a:lnTo>
                  <a:pt x="479307" y="32074"/>
                </a:lnTo>
                <a:lnTo>
                  <a:pt x="419703" y="43046"/>
                </a:lnTo>
                <a:lnTo>
                  <a:pt x="363089" y="55424"/>
                </a:lnTo>
                <a:lnTo>
                  <a:pt x="309694" y="69136"/>
                </a:lnTo>
                <a:lnTo>
                  <a:pt x="259746" y="84105"/>
                </a:lnTo>
                <a:lnTo>
                  <a:pt x="213473" y="100258"/>
                </a:lnTo>
                <a:lnTo>
                  <a:pt x="171102" y="117518"/>
                </a:lnTo>
                <a:lnTo>
                  <a:pt x="132862" y="135812"/>
                </a:lnTo>
                <a:lnTo>
                  <a:pt x="98981" y="155064"/>
                </a:lnTo>
                <a:lnTo>
                  <a:pt x="45207" y="196144"/>
                </a:lnTo>
                <a:lnTo>
                  <a:pt x="11606" y="240160"/>
                </a:lnTo>
                <a:lnTo>
                  <a:pt x="0" y="286512"/>
                </a:lnTo>
                <a:lnTo>
                  <a:pt x="2939" y="310045"/>
                </a:lnTo>
                <a:lnTo>
                  <a:pt x="25771" y="355448"/>
                </a:lnTo>
                <a:lnTo>
                  <a:pt x="69687" y="398145"/>
                </a:lnTo>
                <a:lnTo>
                  <a:pt x="132862" y="437549"/>
                </a:lnTo>
                <a:lnTo>
                  <a:pt x="171102" y="455834"/>
                </a:lnTo>
                <a:lnTo>
                  <a:pt x="213473" y="473077"/>
                </a:lnTo>
                <a:lnTo>
                  <a:pt x="259746" y="489203"/>
                </a:lnTo>
                <a:lnTo>
                  <a:pt x="309694" y="504142"/>
                </a:lnTo>
                <a:lnTo>
                  <a:pt x="363089" y="517818"/>
                </a:lnTo>
                <a:lnTo>
                  <a:pt x="419703" y="530159"/>
                </a:lnTo>
                <a:lnTo>
                  <a:pt x="479307" y="541093"/>
                </a:lnTo>
                <a:lnTo>
                  <a:pt x="541674" y="550545"/>
                </a:lnTo>
                <a:lnTo>
                  <a:pt x="606576" y="558442"/>
                </a:lnTo>
                <a:lnTo>
                  <a:pt x="673784" y="564712"/>
                </a:lnTo>
                <a:lnTo>
                  <a:pt x="743071" y="569281"/>
                </a:lnTo>
                <a:lnTo>
                  <a:pt x="814208" y="572076"/>
                </a:lnTo>
                <a:lnTo>
                  <a:pt x="886968" y="573024"/>
                </a:lnTo>
                <a:lnTo>
                  <a:pt x="959618" y="572076"/>
                </a:lnTo>
                <a:lnTo>
                  <a:pt x="1030658" y="569281"/>
                </a:lnTo>
                <a:lnTo>
                  <a:pt x="1099857" y="564712"/>
                </a:lnTo>
                <a:lnTo>
                  <a:pt x="1166987" y="558442"/>
                </a:lnTo>
                <a:lnTo>
                  <a:pt x="1231820" y="550545"/>
                </a:lnTo>
                <a:lnTo>
                  <a:pt x="1294127" y="541093"/>
                </a:lnTo>
                <a:lnTo>
                  <a:pt x="1353679" y="530159"/>
                </a:lnTo>
                <a:lnTo>
                  <a:pt x="1410248" y="517818"/>
                </a:lnTo>
                <a:lnTo>
                  <a:pt x="1463605" y="504142"/>
                </a:lnTo>
                <a:lnTo>
                  <a:pt x="1513522" y="489204"/>
                </a:lnTo>
                <a:lnTo>
                  <a:pt x="1559770" y="473077"/>
                </a:lnTo>
                <a:lnTo>
                  <a:pt x="1602120" y="455834"/>
                </a:lnTo>
                <a:lnTo>
                  <a:pt x="1640344" y="437549"/>
                </a:lnTo>
                <a:lnTo>
                  <a:pt x="1674213" y="418295"/>
                </a:lnTo>
                <a:lnTo>
                  <a:pt x="1727972" y="377171"/>
                </a:lnTo>
                <a:lnTo>
                  <a:pt x="1761568" y="333048"/>
                </a:lnTo>
                <a:lnTo>
                  <a:pt x="1773174" y="286511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18189" y="4525517"/>
            <a:ext cx="1773555" cy="573405"/>
          </a:xfrm>
          <a:custGeom>
            <a:avLst/>
            <a:gdLst/>
            <a:ahLst/>
            <a:cxnLst/>
            <a:rect l="l" t="t" r="r" b="b"/>
            <a:pathLst>
              <a:path w="1773554" h="573404">
                <a:moveTo>
                  <a:pt x="886968" y="0"/>
                </a:moveTo>
                <a:lnTo>
                  <a:pt x="814208" y="953"/>
                </a:lnTo>
                <a:lnTo>
                  <a:pt x="743071" y="3763"/>
                </a:lnTo>
                <a:lnTo>
                  <a:pt x="673784" y="8355"/>
                </a:lnTo>
                <a:lnTo>
                  <a:pt x="606576" y="14654"/>
                </a:lnTo>
                <a:lnTo>
                  <a:pt x="541674" y="22586"/>
                </a:lnTo>
                <a:lnTo>
                  <a:pt x="479307" y="32074"/>
                </a:lnTo>
                <a:lnTo>
                  <a:pt x="419703" y="43046"/>
                </a:lnTo>
                <a:lnTo>
                  <a:pt x="363089" y="55424"/>
                </a:lnTo>
                <a:lnTo>
                  <a:pt x="309694" y="69136"/>
                </a:lnTo>
                <a:lnTo>
                  <a:pt x="259746" y="84105"/>
                </a:lnTo>
                <a:lnTo>
                  <a:pt x="213473" y="100258"/>
                </a:lnTo>
                <a:lnTo>
                  <a:pt x="171102" y="117518"/>
                </a:lnTo>
                <a:lnTo>
                  <a:pt x="132862" y="135812"/>
                </a:lnTo>
                <a:lnTo>
                  <a:pt x="98981" y="155064"/>
                </a:lnTo>
                <a:lnTo>
                  <a:pt x="45207" y="196144"/>
                </a:lnTo>
                <a:lnTo>
                  <a:pt x="11606" y="240160"/>
                </a:lnTo>
                <a:lnTo>
                  <a:pt x="0" y="286512"/>
                </a:lnTo>
                <a:lnTo>
                  <a:pt x="2939" y="310045"/>
                </a:lnTo>
                <a:lnTo>
                  <a:pt x="25771" y="355448"/>
                </a:lnTo>
                <a:lnTo>
                  <a:pt x="69687" y="398145"/>
                </a:lnTo>
                <a:lnTo>
                  <a:pt x="132862" y="437549"/>
                </a:lnTo>
                <a:lnTo>
                  <a:pt x="171102" y="455834"/>
                </a:lnTo>
                <a:lnTo>
                  <a:pt x="213473" y="473077"/>
                </a:lnTo>
                <a:lnTo>
                  <a:pt x="259746" y="489203"/>
                </a:lnTo>
                <a:lnTo>
                  <a:pt x="309694" y="504142"/>
                </a:lnTo>
                <a:lnTo>
                  <a:pt x="363089" y="517818"/>
                </a:lnTo>
                <a:lnTo>
                  <a:pt x="419703" y="530159"/>
                </a:lnTo>
                <a:lnTo>
                  <a:pt x="479307" y="541093"/>
                </a:lnTo>
                <a:lnTo>
                  <a:pt x="541674" y="550545"/>
                </a:lnTo>
                <a:lnTo>
                  <a:pt x="606576" y="558442"/>
                </a:lnTo>
                <a:lnTo>
                  <a:pt x="673784" y="564712"/>
                </a:lnTo>
                <a:lnTo>
                  <a:pt x="743071" y="569281"/>
                </a:lnTo>
                <a:lnTo>
                  <a:pt x="814208" y="572076"/>
                </a:lnTo>
                <a:lnTo>
                  <a:pt x="886968" y="573024"/>
                </a:lnTo>
                <a:lnTo>
                  <a:pt x="959618" y="572076"/>
                </a:lnTo>
                <a:lnTo>
                  <a:pt x="1030658" y="569281"/>
                </a:lnTo>
                <a:lnTo>
                  <a:pt x="1099857" y="564712"/>
                </a:lnTo>
                <a:lnTo>
                  <a:pt x="1166987" y="558442"/>
                </a:lnTo>
                <a:lnTo>
                  <a:pt x="1231820" y="550545"/>
                </a:lnTo>
                <a:lnTo>
                  <a:pt x="1294127" y="541093"/>
                </a:lnTo>
                <a:lnTo>
                  <a:pt x="1353679" y="530159"/>
                </a:lnTo>
                <a:lnTo>
                  <a:pt x="1410248" y="517818"/>
                </a:lnTo>
                <a:lnTo>
                  <a:pt x="1463605" y="504142"/>
                </a:lnTo>
                <a:lnTo>
                  <a:pt x="1513522" y="489204"/>
                </a:lnTo>
                <a:lnTo>
                  <a:pt x="1559770" y="473077"/>
                </a:lnTo>
                <a:lnTo>
                  <a:pt x="1602120" y="455834"/>
                </a:lnTo>
                <a:lnTo>
                  <a:pt x="1640344" y="437549"/>
                </a:lnTo>
                <a:lnTo>
                  <a:pt x="1674213" y="418295"/>
                </a:lnTo>
                <a:lnTo>
                  <a:pt x="1727972" y="377171"/>
                </a:lnTo>
                <a:lnTo>
                  <a:pt x="1761568" y="333048"/>
                </a:lnTo>
                <a:lnTo>
                  <a:pt x="1773174" y="286511"/>
                </a:lnTo>
                <a:lnTo>
                  <a:pt x="1770234" y="263081"/>
                </a:lnTo>
                <a:lnTo>
                  <a:pt x="1747405" y="217823"/>
                </a:lnTo>
                <a:lnTo>
                  <a:pt x="1703498" y="175200"/>
                </a:lnTo>
                <a:lnTo>
                  <a:pt x="1640344" y="135812"/>
                </a:lnTo>
                <a:lnTo>
                  <a:pt x="1602120" y="117518"/>
                </a:lnTo>
                <a:lnTo>
                  <a:pt x="1559770" y="100258"/>
                </a:lnTo>
                <a:lnTo>
                  <a:pt x="1513522" y="84105"/>
                </a:lnTo>
                <a:lnTo>
                  <a:pt x="1463605" y="69136"/>
                </a:lnTo>
                <a:lnTo>
                  <a:pt x="1410248" y="55424"/>
                </a:lnTo>
                <a:lnTo>
                  <a:pt x="1353679" y="43046"/>
                </a:lnTo>
                <a:lnTo>
                  <a:pt x="1294127" y="32074"/>
                </a:lnTo>
                <a:lnTo>
                  <a:pt x="1231820" y="22586"/>
                </a:lnTo>
                <a:lnTo>
                  <a:pt x="1166987" y="14654"/>
                </a:lnTo>
                <a:lnTo>
                  <a:pt x="1099857" y="8355"/>
                </a:lnTo>
                <a:lnTo>
                  <a:pt x="1030658" y="3763"/>
                </a:lnTo>
                <a:lnTo>
                  <a:pt x="959618" y="953"/>
                </a:lnTo>
                <a:lnTo>
                  <a:pt x="886968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98269" y="4671979"/>
            <a:ext cx="141351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对象</a:t>
            </a:r>
            <a:r>
              <a:rPr sz="24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.</a:t>
            </a:r>
            <a:r>
              <a:rPr sz="2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4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属性</a:t>
            </a:r>
            <a:endParaRPr sz="24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11537" y="5013197"/>
            <a:ext cx="2303780" cy="1168400"/>
          </a:xfrm>
          <a:custGeom>
            <a:avLst/>
            <a:gdLst/>
            <a:ahLst/>
            <a:cxnLst/>
            <a:rect l="l" t="t" r="r" b="b"/>
            <a:pathLst>
              <a:path w="2303779" h="1168400">
                <a:moveTo>
                  <a:pt x="2303526" y="583691"/>
                </a:moveTo>
                <a:lnTo>
                  <a:pt x="2299706" y="535825"/>
                </a:lnTo>
                <a:lnTo>
                  <a:pt x="2288446" y="489023"/>
                </a:lnTo>
                <a:lnTo>
                  <a:pt x="2270041" y="443436"/>
                </a:lnTo>
                <a:lnTo>
                  <a:pt x="2244791" y="399214"/>
                </a:lnTo>
                <a:lnTo>
                  <a:pt x="2212990" y="356508"/>
                </a:lnTo>
                <a:lnTo>
                  <a:pt x="2174938" y="315468"/>
                </a:lnTo>
                <a:lnTo>
                  <a:pt x="2130931" y="276244"/>
                </a:lnTo>
                <a:lnTo>
                  <a:pt x="2081265" y="238987"/>
                </a:lnTo>
                <a:lnTo>
                  <a:pt x="2026239" y="203847"/>
                </a:lnTo>
                <a:lnTo>
                  <a:pt x="1966150" y="170973"/>
                </a:lnTo>
                <a:lnTo>
                  <a:pt x="1901294" y="140517"/>
                </a:lnTo>
                <a:lnTo>
                  <a:pt x="1831969" y="112629"/>
                </a:lnTo>
                <a:lnTo>
                  <a:pt x="1758473" y="87459"/>
                </a:lnTo>
                <a:lnTo>
                  <a:pt x="1681101" y="65157"/>
                </a:lnTo>
                <a:lnTo>
                  <a:pt x="1600152" y="45874"/>
                </a:lnTo>
                <a:lnTo>
                  <a:pt x="1515922" y="29760"/>
                </a:lnTo>
                <a:lnTo>
                  <a:pt x="1428709" y="16965"/>
                </a:lnTo>
                <a:lnTo>
                  <a:pt x="1338811" y="7640"/>
                </a:lnTo>
                <a:lnTo>
                  <a:pt x="1246523" y="1935"/>
                </a:lnTo>
                <a:lnTo>
                  <a:pt x="1152144" y="0"/>
                </a:lnTo>
                <a:lnTo>
                  <a:pt x="1057655" y="1935"/>
                </a:lnTo>
                <a:lnTo>
                  <a:pt x="965270" y="7640"/>
                </a:lnTo>
                <a:lnTo>
                  <a:pt x="875283" y="16965"/>
                </a:lnTo>
                <a:lnTo>
                  <a:pt x="787993" y="29760"/>
                </a:lnTo>
                <a:lnTo>
                  <a:pt x="703695" y="45874"/>
                </a:lnTo>
                <a:lnTo>
                  <a:pt x="622685" y="65157"/>
                </a:lnTo>
                <a:lnTo>
                  <a:pt x="545262" y="87459"/>
                </a:lnTo>
                <a:lnTo>
                  <a:pt x="471720" y="112629"/>
                </a:lnTo>
                <a:lnTo>
                  <a:pt x="402358" y="140517"/>
                </a:lnTo>
                <a:lnTo>
                  <a:pt x="337470" y="170973"/>
                </a:lnTo>
                <a:lnTo>
                  <a:pt x="277355" y="203847"/>
                </a:lnTo>
                <a:lnTo>
                  <a:pt x="222308" y="238987"/>
                </a:lnTo>
                <a:lnTo>
                  <a:pt x="172627" y="276244"/>
                </a:lnTo>
                <a:lnTo>
                  <a:pt x="128608" y="315468"/>
                </a:lnTo>
                <a:lnTo>
                  <a:pt x="90547" y="356508"/>
                </a:lnTo>
                <a:lnTo>
                  <a:pt x="58741" y="399214"/>
                </a:lnTo>
                <a:lnTo>
                  <a:pt x="33486" y="443436"/>
                </a:lnTo>
                <a:lnTo>
                  <a:pt x="15080" y="489023"/>
                </a:lnTo>
                <a:lnTo>
                  <a:pt x="3819" y="535825"/>
                </a:lnTo>
                <a:lnTo>
                  <a:pt x="0" y="583691"/>
                </a:lnTo>
                <a:lnTo>
                  <a:pt x="3819" y="631667"/>
                </a:lnTo>
                <a:lnTo>
                  <a:pt x="15080" y="678567"/>
                </a:lnTo>
                <a:lnTo>
                  <a:pt x="33486" y="724241"/>
                </a:lnTo>
                <a:lnTo>
                  <a:pt x="58741" y="768541"/>
                </a:lnTo>
                <a:lnTo>
                  <a:pt x="90547" y="811315"/>
                </a:lnTo>
                <a:lnTo>
                  <a:pt x="128608" y="852415"/>
                </a:lnTo>
                <a:lnTo>
                  <a:pt x="172627" y="891691"/>
                </a:lnTo>
                <a:lnTo>
                  <a:pt x="204215" y="915409"/>
                </a:lnTo>
                <a:lnTo>
                  <a:pt x="204215" y="583691"/>
                </a:lnTo>
                <a:lnTo>
                  <a:pt x="207358" y="544313"/>
                </a:lnTo>
                <a:lnTo>
                  <a:pt x="216623" y="505812"/>
                </a:lnTo>
                <a:lnTo>
                  <a:pt x="231767" y="468313"/>
                </a:lnTo>
                <a:lnTo>
                  <a:pt x="252545" y="431938"/>
                </a:lnTo>
                <a:lnTo>
                  <a:pt x="278713" y="396811"/>
                </a:lnTo>
                <a:lnTo>
                  <a:pt x="310028" y="363056"/>
                </a:lnTo>
                <a:lnTo>
                  <a:pt x="346245" y="330796"/>
                </a:lnTo>
                <a:lnTo>
                  <a:pt x="387120" y="300154"/>
                </a:lnTo>
                <a:lnTo>
                  <a:pt x="432409" y="271255"/>
                </a:lnTo>
                <a:lnTo>
                  <a:pt x="481869" y="244220"/>
                </a:lnTo>
                <a:lnTo>
                  <a:pt x="535255" y="219175"/>
                </a:lnTo>
                <a:lnTo>
                  <a:pt x="592323" y="196242"/>
                </a:lnTo>
                <a:lnTo>
                  <a:pt x="652830" y="175544"/>
                </a:lnTo>
                <a:lnTo>
                  <a:pt x="716530" y="157206"/>
                </a:lnTo>
                <a:lnTo>
                  <a:pt x="783181" y="141350"/>
                </a:lnTo>
                <a:lnTo>
                  <a:pt x="852537" y="128101"/>
                </a:lnTo>
                <a:lnTo>
                  <a:pt x="924356" y="117581"/>
                </a:lnTo>
                <a:lnTo>
                  <a:pt x="998392" y="109913"/>
                </a:lnTo>
                <a:lnTo>
                  <a:pt x="1074403" y="105223"/>
                </a:lnTo>
                <a:lnTo>
                  <a:pt x="1152144" y="103631"/>
                </a:lnTo>
                <a:lnTo>
                  <a:pt x="1229775" y="105223"/>
                </a:lnTo>
                <a:lnTo>
                  <a:pt x="1305688" y="109913"/>
                </a:lnTo>
                <a:lnTo>
                  <a:pt x="1379637" y="117581"/>
                </a:lnTo>
                <a:lnTo>
                  <a:pt x="1451378" y="128101"/>
                </a:lnTo>
                <a:lnTo>
                  <a:pt x="1520666" y="141350"/>
                </a:lnTo>
                <a:lnTo>
                  <a:pt x="1587256" y="157206"/>
                </a:lnTo>
                <a:lnTo>
                  <a:pt x="1650905" y="175544"/>
                </a:lnTo>
                <a:lnTo>
                  <a:pt x="1711366" y="196242"/>
                </a:lnTo>
                <a:lnTo>
                  <a:pt x="1768397" y="219175"/>
                </a:lnTo>
                <a:lnTo>
                  <a:pt x="1821751" y="244220"/>
                </a:lnTo>
                <a:lnTo>
                  <a:pt x="1871185" y="271255"/>
                </a:lnTo>
                <a:lnTo>
                  <a:pt x="1916454" y="300154"/>
                </a:lnTo>
                <a:lnTo>
                  <a:pt x="1957313" y="330796"/>
                </a:lnTo>
                <a:lnTo>
                  <a:pt x="1993518" y="363056"/>
                </a:lnTo>
                <a:lnTo>
                  <a:pt x="2024824" y="396811"/>
                </a:lnTo>
                <a:lnTo>
                  <a:pt x="2050987" y="431938"/>
                </a:lnTo>
                <a:lnTo>
                  <a:pt x="2071761" y="468313"/>
                </a:lnTo>
                <a:lnTo>
                  <a:pt x="2086903" y="505812"/>
                </a:lnTo>
                <a:lnTo>
                  <a:pt x="2096167" y="544313"/>
                </a:lnTo>
                <a:lnTo>
                  <a:pt x="2099310" y="583691"/>
                </a:lnTo>
                <a:lnTo>
                  <a:pt x="2099310" y="915441"/>
                </a:lnTo>
                <a:lnTo>
                  <a:pt x="2130931" y="891691"/>
                </a:lnTo>
                <a:lnTo>
                  <a:pt x="2174938" y="852415"/>
                </a:lnTo>
                <a:lnTo>
                  <a:pt x="2212990" y="811315"/>
                </a:lnTo>
                <a:lnTo>
                  <a:pt x="2244791" y="768541"/>
                </a:lnTo>
                <a:lnTo>
                  <a:pt x="2270041" y="724241"/>
                </a:lnTo>
                <a:lnTo>
                  <a:pt x="2288446" y="678567"/>
                </a:lnTo>
                <a:lnTo>
                  <a:pt x="2299706" y="631667"/>
                </a:lnTo>
                <a:lnTo>
                  <a:pt x="2303526" y="583691"/>
                </a:lnTo>
                <a:close/>
              </a:path>
              <a:path w="2303779" h="1168400">
                <a:moveTo>
                  <a:pt x="2099310" y="915441"/>
                </a:moveTo>
                <a:lnTo>
                  <a:pt x="2099310" y="583691"/>
                </a:lnTo>
                <a:lnTo>
                  <a:pt x="2096167" y="623179"/>
                </a:lnTo>
                <a:lnTo>
                  <a:pt x="2086903" y="661777"/>
                </a:lnTo>
                <a:lnTo>
                  <a:pt x="2071761" y="699365"/>
                </a:lnTo>
                <a:lnTo>
                  <a:pt x="2050987" y="735817"/>
                </a:lnTo>
                <a:lnTo>
                  <a:pt x="2024824" y="771013"/>
                </a:lnTo>
                <a:lnTo>
                  <a:pt x="1993518" y="804828"/>
                </a:lnTo>
                <a:lnTo>
                  <a:pt x="1957313" y="837140"/>
                </a:lnTo>
                <a:lnTo>
                  <a:pt x="1916454" y="867826"/>
                </a:lnTo>
                <a:lnTo>
                  <a:pt x="1871185" y="896763"/>
                </a:lnTo>
                <a:lnTo>
                  <a:pt x="1821751" y="923829"/>
                </a:lnTo>
                <a:lnTo>
                  <a:pt x="1768397" y="948900"/>
                </a:lnTo>
                <a:lnTo>
                  <a:pt x="1711366" y="971854"/>
                </a:lnTo>
                <a:lnTo>
                  <a:pt x="1650905" y="992568"/>
                </a:lnTo>
                <a:lnTo>
                  <a:pt x="1587256" y="1010918"/>
                </a:lnTo>
                <a:lnTo>
                  <a:pt x="1520666" y="1026783"/>
                </a:lnTo>
                <a:lnTo>
                  <a:pt x="1451378" y="1040038"/>
                </a:lnTo>
                <a:lnTo>
                  <a:pt x="1379637" y="1050562"/>
                </a:lnTo>
                <a:lnTo>
                  <a:pt x="1305688" y="1058231"/>
                </a:lnTo>
                <a:lnTo>
                  <a:pt x="1229775" y="1062922"/>
                </a:lnTo>
                <a:lnTo>
                  <a:pt x="1152144" y="1064513"/>
                </a:lnTo>
                <a:lnTo>
                  <a:pt x="1074403" y="1062922"/>
                </a:lnTo>
                <a:lnTo>
                  <a:pt x="998392" y="1058231"/>
                </a:lnTo>
                <a:lnTo>
                  <a:pt x="924356" y="1050562"/>
                </a:lnTo>
                <a:lnTo>
                  <a:pt x="852537" y="1040038"/>
                </a:lnTo>
                <a:lnTo>
                  <a:pt x="783181" y="1026783"/>
                </a:lnTo>
                <a:lnTo>
                  <a:pt x="716530" y="1010918"/>
                </a:lnTo>
                <a:lnTo>
                  <a:pt x="652830" y="992568"/>
                </a:lnTo>
                <a:lnTo>
                  <a:pt x="592323" y="971854"/>
                </a:lnTo>
                <a:lnTo>
                  <a:pt x="535255" y="948900"/>
                </a:lnTo>
                <a:lnTo>
                  <a:pt x="481869" y="923829"/>
                </a:lnTo>
                <a:lnTo>
                  <a:pt x="432409" y="896763"/>
                </a:lnTo>
                <a:lnTo>
                  <a:pt x="387120" y="867826"/>
                </a:lnTo>
                <a:lnTo>
                  <a:pt x="346245" y="837140"/>
                </a:lnTo>
                <a:lnTo>
                  <a:pt x="310028" y="804828"/>
                </a:lnTo>
                <a:lnTo>
                  <a:pt x="278713" y="771013"/>
                </a:lnTo>
                <a:lnTo>
                  <a:pt x="252545" y="735817"/>
                </a:lnTo>
                <a:lnTo>
                  <a:pt x="231767" y="699365"/>
                </a:lnTo>
                <a:lnTo>
                  <a:pt x="216623" y="661777"/>
                </a:lnTo>
                <a:lnTo>
                  <a:pt x="207358" y="623179"/>
                </a:lnTo>
                <a:lnTo>
                  <a:pt x="204215" y="583691"/>
                </a:lnTo>
                <a:lnTo>
                  <a:pt x="204215" y="915409"/>
                </a:lnTo>
                <a:lnTo>
                  <a:pt x="277355" y="964172"/>
                </a:lnTo>
                <a:lnTo>
                  <a:pt x="337470" y="997076"/>
                </a:lnTo>
                <a:lnTo>
                  <a:pt x="402358" y="1027558"/>
                </a:lnTo>
                <a:lnTo>
                  <a:pt x="471720" y="1055467"/>
                </a:lnTo>
                <a:lnTo>
                  <a:pt x="545262" y="1080653"/>
                </a:lnTo>
                <a:lnTo>
                  <a:pt x="622685" y="1102967"/>
                </a:lnTo>
                <a:lnTo>
                  <a:pt x="703695" y="1122259"/>
                </a:lnTo>
                <a:lnTo>
                  <a:pt x="787993" y="1138379"/>
                </a:lnTo>
                <a:lnTo>
                  <a:pt x="875283" y="1151177"/>
                </a:lnTo>
                <a:lnTo>
                  <a:pt x="965270" y="1160504"/>
                </a:lnTo>
                <a:lnTo>
                  <a:pt x="1057655" y="1166210"/>
                </a:lnTo>
                <a:lnTo>
                  <a:pt x="1152144" y="1168145"/>
                </a:lnTo>
                <a:lnTo>
                  <a:pt x="1246523" y="1166210"/>
                </a:lnTo>
                <a:lnTo>
                  <a:pt x="1338811" y="1160504"/>
                </a:lnTo>
                <a:lnTo>
                  <a:pt x="1428709" y="1151177"/>
                </a:lnTo>
                <a:lnTo>
                  <a:pt x="1515922" y="1138379"/>
                </a:lnTo>
                <a:lnTo>
                  <a:pt x="1600152" y="1122259"/>
                </a:lnTo>
                <a:lnTo>
                  <a:pt x="1681101" y="1102967"/>
                </a:lnTo>
                <a:lnTo>
                  <a:pt x="1758473" y="1080653"/>
                </a:lnTo>
                <a:lnTo>
                  <a:pt x="1831969" y="1055467"/>
                </a:lnTo>
                <a:lnTo>
                  <a:pt x="1901294" y="1027558"/>
                </a:lnTo>
                <a:lnTo>
                  <a:pt x="1966150" y="997076"/>
                </a:lnTo>
                <a:lnTo>
                  <a:pt x="2026239" y="964172"/>
                </a:lnTo>
                <a:lnTo>
                  <a:pt x="2081265" y="928993"/>
                </a:lnTo>
                <a:lnTo>
                  <a:pt x="2099310" y="915441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02037" y="5108447"/>
            <a:ext cx="1922780" cy="977900"/>
          </a:xfrm>
          <a:custGeom>
            <a:avLst/>
            <a:gdLst/>
            <a:ahLst/>
            <a:cxnLst/>
            <a:rect l="l" t="t" r="r" b="b"/>
            <a:pathLst>
              <a:path w="1922779" h="977900">
                <a:moveTo>
                  <a:pt x="1922526" y="488441"/>
                </a:moveTo>
                <a:lnTo>
                  <a:pt x="1919338" y="448383"/>
                </a:lnTo>
                <a:lnTo>
                  <a:pt x="1909940" y="409216"/>
                </a:lnTo>
                <a:lnTo>
                  <a:pt x="1894581" y="371067"/>
                </a:lnTo>
                <a:lnTo>
                  <a:pt x="1873508" y="334060"/>
                </a:lnTo>
                <a:lnTo>
                  <a:pt x="1846968" y="298323"/>
                </a:lnTo>
                <a:lnTo>
                  <a:pt x="1815212" y="263979"/>
                </a:lnTo>
                <a:lnTo>
                  <a:pt x="1778485" y="231156"/>
                </a:lnTo>
                <a:lnTo>
                  <a:pt x="1737036" y="199979"/>
                </a:lnTo>
                <a:lnTo>
                  <a:pt x="1691114" y="170573"/>
                </a:lnTo>
                <a:lnTo>
                  <a:pt x="1640967" y="143065"/>
                </a:lnTo>
                <a:lnTo>
                  <a:pt x="1586841" y="117580"/>
                </a:lnTo>
                <a:lnTo>
                  <a:pt x="1528986" y="94244"/>
                </a:lnTo>
                <a:lnTo>
                  <a:pt x="1467649" y="73182"/>
                </a:lnTo>
                <a:lnTo>
                  <a:pt x="1403079" y="54521"/>
                </a:lnTo>
                <a:lnTo>
                  <a:pt x="1335524" y="38385"/>
                </a:lnTo>
                <a:lnTo>
                  <a:pt x="1265230" y="24902"/>
                </a:lnTo>
                <a:lnTo>
                  <a:pt x="1192448" y="14196"/>
                </a:lnTo>
                <a:lnTo>
                  <a:pt x="1117424" y="6393"/>
                </a:lnTo>
                <a:lnTo>
                  <a:pt x="1040406" y="1619"/>
                </a:lnTo>
                <a:lnTo>
                  <a:pt x="961644" y="0"/>
                </a:lnTo>
                <a:lnTo>
                  <a:pt x="882772" y="1619"/>
                </a:lnTo>
                <a:lnTo>
                  <a:pt x="805657" y="6393"/>
                </a:lnTo>
                <a:lnTo>
                  <a:pt x="730545" y="14196"/>
                </a:lnTo>
                <a:lnTo>
                  <a:pt x="657685" y="24902"/>
                </a:lnTo>
                <a:lnTo>
                  <a:pt x="587323" y="38385"/>
                </a:lnTo>
                <a:lnTo>
                  <a:pt x="519707" y="54521"/>
                </a:lnTo>
                <a:lnTo>
                  <a:pt x="455085" y="73182"/>
                </a:lnTo>
                <a:lnTo>
                  <a:pt x="393704" y="94244"/>
                </a:lnTo>
                <a:lnTo>
                  <a:pt x="335811" y="117580"/>
                </a:lnTo>
                <a:lnTo>
                  <a:pt x="281654" y="143065"/>
                </a:lnTo>
                <a:lnTo>
                  <a:pt x="231480" y="170573"/>
                </a:lnTo>
                <a:lnTo>
                  <a:pt x="185537" y="199979"/>
                </a:lnTo>
                <a:lnTo>
                  <a:pt x="144073" y="231156"/>
                </a:lnTo>
                <a:lnTo>
                  <a:pt x="107334" y="263979"/>
                </a:lnTo>
                <a:lnTo>
                  <a:pt x="75568" y="298323"/>
                </a:lnTo>
                <a:lnTo>
                  <a:pt x="49024" y="334060"/>
                </a:lnTo>
                <a:lnTo>
                  <a:pt x="27947" y="371067"/>
                </a:lnTo>
                <a:lnTo>
                  <a:pt x="12585" y="409216"/>
                </a:lnTo>
                <a:lnTo>
                  <a:pt x="3187" y="448383"/>
                </a:lnTo>
                <a:lnTo>
                  <a:pt x="0" y="488442"/>
                </a:lnTo>
                <a:lnTo>
                  <a:pt x="3187" y="528609"/>
                </a:lnTo>
                <a:lnTo>
                  <a:pt x="12585" y="567873"/>
                </a:lnTo>
                <a:lnTo>
                  <a:pt x="27947" y="606110"/>
                </a:lnTo>
                <a:lnTo>
                  <a:pt x="49024" y="643195"/>
                </a:lnTo>
                <a:lnTo>
                  <a:pt x="75568" y="679001"/>
                </a:lnTo>
                <a:lnTo>
                  <a:pt x="107334" y="713404"/>
                </a:lnTo>
                <a:lnTo>
                  <a:pt x="144073" y="746280"/>
                </a:lnTo>
                <a:lnTo>
                  <a:pt x="185537" y="777502"/>
                </a:lnTo>
                <a:lnTo>
                  <a:pt x="231480" y="806945"/>
                </a:lnTo>
                <a:lnTo>
                  <a:pt x="281654" y="834485"/>
                </a:lnTo>
                <a:lnTo>
                  <a:pt x="335811" y="859996"/>
                </a:lnTo>
                <a:lnTo>
                  <a:pt x="393704" y="883353"/>
                </a:lnTo>
                <a:lnTo>
                  <a:pt x="455085" y="904430"/>
                </a:lnTo>
                <a:lnTo>
                  <a:pt x="519707" y="923104"/>
                </a:lnTo>
                <a:lnTo>
                  <a:pt x="587323" y="939248"/>
                </a:lnTo>
                <a:lnTo>
                  <a:pt x="657685" y="952737"/>
                </a:lnTo>
                <a:lnTo>
                  <a:pt x="730545" y="963447"/>
                </a:lnTo>
                <a:lnTo>
                  <a:pt x="805657" y="971252"/>
                </a:lnTo>
                <a:lnTo>
                  <a:pt x="882772" y="976026"/>
                </a:lnTo>
                <a:lnTo>
                  <a:pt x="961644" y="977646"/>
                </a:lnTo>
                <a:lnTo>
                  <a:pt x="1040406" y="976026"/>
                </a:lnTo>
                <a:lnTo>
                  <a:pt x="1117424" y="971252"/>
                </a:lnTo>
                <a:lnTo>
                  <a:pt x="1192448" y="963447"/>
                </a:lnTo>
                <a:lnTo>
                  <a:pt x="1265230" y="952737"/>
                </a:lnTo>
                <a:lnTo>
                  <a:pt x="1335524" y="939248"/>
                </a:lnTo>
                <a:lnTo>
                  <a:pt x="1403079" y="923104"/>
                </a:lnTo>
                <a:lnTo>
                  <a:pt x="1467649" y="904430"/>
                </a:lnTo>
                <a:lnTo>
                  <a:pt x="1528986" y="883353"/>
                </a:lnTo>
                <a:lnTo>
                  <a:pt x="1586841" y="859996"/>
                </a:lnTo>
                <a:lnTo>
                  <a:pt x="1640967" y="834485"/>
                </a:lnTo>
                <a:lnTo>
                  <a:pt x="1691114" y="806945"/>
                </a:lnTo>
                <a:lnTo>
                  <a:pt x="1737036" y="777502"/>
                </a:lnTo>
                <a:lnTo>
                  <a:pt x="1778485" y="746280"/>
                </a:lnTo>
                <a:lnTo>
                  <a:pt x="1815212" y="713404"/>
                </a:lnTo>
                <a:lnTo>
                  <a:pt x="1846968" y="679001"/>
                </a:lnTo>
                <a:lnTo>
                  <a:pt x="1873508" y="643195"/>
                </a:lnTo>
                <a:lnTo>
                  <a:pt x="1894581" y="606110"/>
                </a:lnTo>
                <a:lnTo>
                  <a:pt x="1909940" y="567873"/>
                </a:lnTo>
                <a:lnTo>
                  <a:pt x="1919338" y="528609"/>
                </a:lnTo>
                <a:lnTo>
                  <a:pt x="1922526" y="488441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02037" y="5108447"/>
            <a:ext cx="1922780" cy="977900"/>
          </a:xfrm>
          <a:custGeom>
            <a:avLst/>
            <a:gdLst/>
            <a:ahLst/>
            <a:cxnLst/>
            <a:rect l="l" t="t" r="r" b="b"/>
            <a:pathLst>
              <a:path w="1922779" h="977900">
                <a:moveTo>
                  <a:pt x="961644" y="0"/>
                </a:moveTo>
                <a:lnTo>
                  <a:pt x="882772" y="1619"/>
                </a:lnTo>
                <a:lnTo>
                  <a:pt x="805657" y="6393"/>
                </a:lnTo>
                <a:lnTo>
                  <a:pt x="730545" y="14196"/>
                </a:lnTo>
                <a:lnTo>
                  <a:pt x="657685" y="24902"/>
                </a:lnTo>
                <a:lnTo>
                  <a:pt x="587323" y="38385"/>
                </a:lnTo>
                <a:lnTo>
                  <a:pt x="519707" y="54521"/>
                </a:lnTo>
                <a:lnTo>
                  <a:pt x="455085" y="73182"/>
                </a:lnTo>
                <a:lnTo>
                  <a:pt x="393704" y="94244"/>
                </a:lnTo>
                <a:lnTo>
                  <a:pt x="335811" y="117580"/>
                </a:lnTo>
                <a:lnTo>
                  <a:pt x="281654" y="143065"/>
                </a:lnTo>
                <a:lnTo>
                  <a:pt x="231480" y="170573"/>
                </a:lnTo>
                <a:lnTo>
                  <a:pt x="185537" y="199979"/>
                </a:lnTo>
                <a:lnTo>
                  <a:pt x="144073" y="231156"/>
                </a:lnTo>
                <a:lnTo>
                  <a:pt x="107334" y="263979"/>
                </a:lnTo>
                <a:lnTo>
                  <a:pt x="75568" y="298323"/>
                </a:lnTo>
                <a:lnTo>
                  <a:pt x="49024" y="334060"/>
                </a:lnTo>
                <a:lnTo>
                  <a:pt x="27947" y="371067"/>
                </a:lnTo>
                <a:lnTo>
                  <a:pt x="12585" y="409216"/>
                </a:lnTo>
                <a:lnTo>
                  <a:pt x="3187" y="448383"/>
                </a:lnTo>
                <a:lnTo>
                  <a:pt x="0" y="488442"/>
                </a:lnTo>
                <a:lnTo>
                  <a:pt x="3187" y="528609"/>
                </a:lnTo>
                <a:lnTo>
                  <a:pt x="12585" y="567873"/>
                </a:lnTo>
                <a:lnTo>
                  <a:pt x="27947" y="606110"/>
                </a:lnTo>
                <a:lnTo>
                  <a:pt x="49024" y="643195"/>
                </a:lnTo>
                <a:lnTo>
                  <a:pt x="75568" y="679001"/>
                </a:lnTo>
                <a:lnTo>
                  <a:pt x="107334" y="713404"/>
                </a:lnTo>
                <a:lnTo>
                  <a:pt x="144073" y="746280"/>
                </a:lnTo>
                <a:lnTo>
                  <a:pt x="185537" y="777502"/>
                </a:lnTo>
                <a:lnTo>
                  <a:pt x="231480" y="806945"/>
                </a:lnTo>
                <a:lnTo>
                  <a:pt x="281654" y="834485"/>
                </a:lnTo>
                <a:lnTo>
                  <a:pt x="335811" y="859996"/>
                </a:lnTo>
                <a:lnTo>
                  <a:pt x="393704" y="883353"/>
                </a:lnTo>
                <a:lnTo>
                  <a:pt x="455085" y="904430"/>
                </a:lnTo>
                <a:lnTo>
                  <a:pt x="519707" y="923104"/>
                </a:lnTo>
                <a:lnTo>
                  <a:pt x="587323" y="939248"/>
                </a:lnTo>
                <a:lnTo>
                  <a:pt x="657685" y="952737"/>
                </a:lnTo>
                <a:lnTo>
                  <a:pt x="730545" y="963447"/>
                </a:lnTo>
                <a:lnTo>
                  <a:pt x="805657" y="971252"/>
                </a:lnTo>
                <a:lnTo>
                  <a:pt x="882772" y="976026"/>
                </a:lnTo>
                <a:lnTo>
                  <a:pt x="961644" y="977646"/>
                </a:lnTo>
                <a:lnTo>
                  <a:pt x="1040406" y="976026"/>
                </a:lnTo>
                <a:lnTo>
                  <a:pt x="1117424" y="971252"/>
                </a:lnTo>
                <a:lnTo>
                  <a:pt x="1192448" y="963447"/>
                </a:lnTo>
                <a:lnTo>
                  <a:pt x="1265230" y="952737"/>
                </a:lnTo>
                <a:lnTo>
                  <a:pt x="1335524" y="939248"/>
                </a:lnTo>
                <a:lnTo>
                  <a:pt x="1403079" y="923104"/>
                </a:lnTo>
                <a:lnTo>
                  <a:pt x="1467649" y="904430"/>
                </a:lnTo>
                <a:lnTo>
                  <a:pt x="1528986" y="883353"/>
                </a:lnTo>
                <a:lnTo>
                  <a:pt x="1586841" y="859996"/>
                </a:lnTo>
                <a:lnTo>
                  <a:pt x="1640967" y="834485"/>
                </a:lnTo>
                <a:lnTo>
                  <a:pt x="1691114" y="806945"/>
                </a:lnTo>
                <a:lnTo>
                  <a:pt x="1737036" y="777502"/>
                </a:lnTo>
                <a:lnTo>
                  <a:pt x="1778485" y="746280"/>
                </a:lnTo>
                <a:lnTo>
                  <a:pt x="1815212" y="713404"/>
                </a:lnTo>
                <a:lnTo>
                  <a:pt x="1846968" y="679001"/>
                </a:lnTo>
                <a:lnTo>
                  <a:pt x="1873508" y="643195"/>
                </a:lnTo>
                <a:lnTo>
                  <a:pt x="1894581" y="606110"/>
                </a:lnTo>
                <a:lnTo>
                  <a:pt x="1909940" y="567873"/>
                </a:lnTo>
                <a:lnTo>
                  <a:pt x="1919338" y="528609"/>
                </a:lnTo>
                <a:lnTo>
                  <a:pt x="1922526" y="488441"/>
                </a:lnTo>
                <a:lnTo>
                  <a:pt x="1919338" y="448383"/>
                </a:lnTo>
                <a:lnTo>
                  <a:pt x="1909940" y="409216"/>
                </a:lnTo>
                <a:lnTo>
                  <a:pt x="1894581" y="371067"/>
                </a:lnTo>
                <a:lnTo>
                  <a:pt x="1873508" y="334060"/>
                </a:lnTo>
                <a:lnTo>
                  <a:pt x="1846968" y="298323"/>
                </a:lnTo>
                <a:lnTo>
                  <a:pt x="1815212" y="263979"/>
                </a:lnTo>
                <a:lnTo>
                  <a:pt x="1778485" y="231156"/>
                </a:lnTo>
                <a:lnTo>
                  <a:pt x="1737036" y="199979"/>
                </a:lnTo>
                <a:lnTo>
                  <a:pt x="1691114" y="170573"/>
                </a:lnTo>
                <a:lnTo>
                  <a:pt x="1640967" y="143065"/>
                </a:lnTo>
                <a:lnTo>
                  <a:pt x="1586841" y="117580"/>
                </a:lnTo>
                <a:lnTo>
                  <a:pt x="1528986" y="94244"/>
                </a:lnTo>
                <a:lnTo>
                  <a:pt x="1467649" y="73182"/>
                </a:lnTo>
                <a:lnTo>
                  <a:pt x="1403079" y="54521"/>
                </a:lnTo>
                <a:lnTo>
                  <a:pt x="1335524" y="38385"/>
                </a:lnTo>
                <a:lnTo>
                  <a:pt x="1265230" y="24902"/>
                </a:lnTo>
                <a:lnTo>
                  <a:pt x="1192448" y="14196"/>
                </a:lnTo>
                <a:lnTo>
                  <a:pt x="1117424" y="6393"/>
                </a:lnTo>
                <a:lnTo>
                  <a:pt x="1040406" y="1619"/>
                </a:lnTo>
                <a:lnTo>
                  <a:pt x="961644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92962" y="5285977"/>
            <a:ext cx="174117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&lt;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复选</a:t>
            </a:r>
            <a:r>
              <a:rPr sz="16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框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&gt;.checked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=tru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被选中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=false 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未被选中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733935" y="4985765"/>
            <a:ext cx="2303780" cy="1169035"/>
          </a:xfrm>
          <a:custGeom>
            <a:avLst/>
            <a:gdLst/>
            <a:ahLst/>
            <a:cxnLst/>
            <a:rect l="l" t="t" r="r" b="b"/>
            <a:pathLst>
              <a:path w="2303779" h="1169035">
                <a:moveTo>
                  <a:pt x="2303526" y="584453"/>
                </a:moveTo>
                <a:lnTo>
                  <a:pt x="2299711" y="536581"/>
                </a:lnTo>
                <a:lnTo>
                  <a:pt x="2288466" y="489764"/>
                </a:lnTo>
                <a:lnTo>
                  <a:pt x="2270085" y="444152"/>
                </a:lnTo>
                <a:lnTo>
                  <a:pt x="2244864" y="399897"/>
                </a:lnTo>
                <a:lnTo>
                  <a:pt x="2213098" y="357151"/>
                </a:lnTo>
                <a:lnTo>
                  <a:pt x="2175082" y="316066"/>
                </a:lnTo>
                <a:lnTo>
                  <a:pt x="2131113" y="276792"/>
                </a:lnTo>
                <a:lnTo>
                  <a:pt x="2081485" y="239481"/>
                </a:lnTo>
                <a:lnTo>
                  <a:pt x="2026494" y="204285"/>
                </a:lnTo>
                <a:lnTo>
                  <a:pt x="1966436" y="171354"/>
                </a:lnTo>
                <a:lnTo>
                  <a:pt x="1901605" y="140841"/>
                </a:lnTo>
                <a:lnTo>
                  <a:pt x="1832299" y="112897"/>
                </a:lnTo>
                <a:lnTo>
                  <a:pt x="1758811" y="87674"/>
                </a:lnTo>
                <a:lnTo>
                  <a:pt x="1681437" y="65322"/>
                </a:lnTo>
                <a:lnTo>
                  <a:pt x="1600473" y="45993"/>
                </a:lnTo>
                <a:lnTo>
                  <a:pt x="1516215" y="29839"/>
                </a:lnTo>
                <a:lnTo>
                  <a:pt x="1428957" y="17012"/>
                </a:lnTo>
                <a:lnTo>
                  <a:pt x="1338996" y="7661"/>
                </a:lnTo>
                <a:lnTo>
                  <a:pt x="1246626" y="1940"/>
                </a:lnTo>
                <a:lnTo>
                  <a:pt x="1152144" y="0"/>
                </a:lnTo>
                <a:lnTo>
                  <a:pt x="1057655" y="1940"/>
                </a:lnTo>
                <a:lnTo>
                  <a:pt x="965270" y="7661"/>
                </a:lnTo>
                <a:lnTo>
                  <a:pt x="875283" y="17012"/>
                </a:lnTo>
                <a:lnTo>
                  <a:pt x="787993" y="29839"/>
                </a:lnTo>
                <a:lnTo>
                  <a:pt x="703695" y="45993"/>
                </a:lnTo>
                <a:lnTo>
                  <a:pt x="622685" y="65322"/>
                </a:lnTo>
                <a:lnTo>
                  <a:pt x="545262" y="87674"/>
                </a:lnTo>
                <a:lnTo>
                  <a:pt x="471720" y="112897"/>
                </a:lnTo>
                <a:lnTo>
                  <a:pt x="402358" y="140841"/>
                </a:lnTo>
                <a:lnTo>
                  <a:pt x="337470" y="171354"/>
                </a:lnTo>
                <a:lnTo>
                  <a:pt x="277355" y="204285"/>
                </a:lnTo>
                <a:lnTo>
                  <a:pt x="222308" y="239481"/>
                </a:lnTo>
                <a:lnTo>
                  <a:pt x="172627" y="276792"/>
                </a:lnTo>
                <a:lnTo>
                  <a:pt x="128608" y="316066"/>
                </a:lnTo>
                <a:lnTo>
                  <a:pt x="90547" y="357151"/>
                </a:lnTo>
                <a:lnTo>
                  <a:pt x="58741" y="399897"/>
                </a:lnTo>
                <a:lnTo>
                  <a:pt x="33486" y="444152"/>
                </a:lnTo>
                <a:lnTo>
                  <a:pt x="15080" y="489764"/>
                </a:lnTo>
                <a:lnTo>
                  <a:pt x="3819" y="536581"/>
                </a:lnTo>
                <a:lnTo>
                  <a:pt x="0" y="584453"/>
                </a:lnTo>
                <a:lnTo>
                  <a:pt x="3819" y="632326"/>
                </a:lnTo>
                <a:lnTo>
                  <a:pt x="15080" y="679143"/>
                </a:lnTo>
                <a:lnTo>
                  <a:pt x="33486" y="724755"/>
                </a:lnTo>
                <a:lnTo>
                  <a:pt x="58741" y="769010"/>
                </a:lnTo>
                <a:lnTo>
                  <a:pt x="90547" y="811756"/>
                </a:lnTo>
                <a:lnTo>
                  <a:pt x="128608" y="852841"/>
                </a:lnTo>
                <a:lnTo>
                  <a:pt x="172627" y="892115"/>
                </a:lnTo>
                <a:lnTo>
                  <a:pt x="204215" y="915838"/>
                </a:lnTo>
                <a:lnTo>
                  <a:pt x="204215" y="584453"/>
                </a:lnTo>
                <a:lnTo>
                  <a:pt x="207358" y="545069"/>
                </a:lnTo>
                <a:lnTo>
                  <a:pt x="216623" y="506553"/>
                </a:lnTo>
                <a:lnTo>
                  <a:pt x="231767" y="469028"/>
                </a:lnTo>
                <a:lnTo>
                  <a:pt x="252545" y="432620"/>
                </a:lnTo>
                <a:lnTo>
                  <a:pt x="278713" y="397454"/>
                </a:lnTo>
                <a:lnTo>
                  <a:pt x="310028" y="363653"/>
                </a:lnTo>
                <a:lnTo>
                  <a:pt x="346245" y="331343"/>
                </a:lnTo>
                <a:lnTo>
                  <a:pt x="387120" y="300648"/>
                </a:lnTo>
                <a:lnTo>
                  <a:pt x="432409" y="271693"/>
                </a:lnTo>
                <a:lnTo>
                  <a:pt x="481869" y="244601"/>
                </a:lnTo>
                <a:lnTo>
                  <a:pt x="535255" y="219499"/>
                </a:lnTo>
                <a:lnTo>
                  <a:pt x="592323" y="196510"/>
                </a:lnTo>
                <a:lnTo>
                  <a:pt x="652830" y="175759"/>
                </a:lnTo>
                <a:lnTo>
                  <a:pt x="716530" y="157371"/>
                </a:lnTo>
                <a:lnTo>
                  <a:pt x="783181" y="141470"/>
                </a:lnTo>
                <a:lnTo>
                  <a:pt x="852537" y="128180"/>
                </a:lnTo>
                <a:lnTo>
                  <a:pt x="924356" y="117627"/>
                </a:lnTo>
                <a:lnTo>
                  <a:pt x="998392" y="109935"/>
                </a:lnTo>
                <a:lnTo>
                  <a:pt x="1074403" y="105228"/>
                </a:lnTo>
                <a:lnTo>
                  <a:pt x="1152144" y="103631"/>
                </a:lnTo>
                <a:lnTo>
                  <a:pt x="1229878" y="105228"/>
                </a:lnTo>
                <a:lnTo>
                  <a:pt x="1305873" y="109935"/>
                </a:lnTo>
                <a:lnTo>
                  <a:pt x="1379885" y="117627"/>
                </a:lnTo>
                <a:lnTo>
                  <a:pt x="1451670" y="128180"/>
                </a:lnTo>
                <a:lnTo>
                  <a:pt x="1520987" y="141470"/>
                </a:lnTo>
                <a:lnTo>
                  <a:pt x="1587592" y="157371"/>
                </a:lnTo>
                <a:lnTo>
                  <a:pt x="1651243" y="175759"/>
                </a:lnTo>
                <a:lnTo>
                  <a:pt x="1711695" y="196510"/>
                </a:lnTo>
                <a:lnTo>
                  <a:pt x="1768708" y="219499"/>
                </a:lnTo>
                <a:lnTo>
                  <a:pt x="1822037" y="244601"/>
                </a:lnTo>
                <a:lnTo>
                  <a:pt x="1871440" y="271693"/>
                </a:lnTo>
                <a:lnTo>
                  <a:pt x="1916673" y="300648"/>
                </a:lnTo>
                <a:lnTo>
                  <a:pt x="1957495" y="331343"/>
                </a:lnTo>
                <a:lnTo>
                  <a:pt x="1993662" y="363653"/>
                </a:lnTo>
                <a:lnTo>
                  <a:pt x="2024931" y="397454"/>
                </a:lnTo>
                <a:lnTo>
                  <a:pt x="2051060" y="432620"/>
                </a:lnTo>
                <a:lnTo>
                  <a:pt x="2071805" y="469028"/>
                </a:lnTo>
                <a:lnTo>
                  <a:pt x="2086923" y="506553"/>
                </a:lnTo>
                <a:lnTo>
                  <a:pt x="2096172" y="545069"/>
                </a:lnTo>
                <a:lnTo>
                  <a:pt x="2099310" y="584453"/>
                </a:lnTo>
                <a:lnTo>
                  <a:pt x="2099310" y="916025"/>
                </a:lnTo>
                <a:lnTo>
                  <a:pt x="2131113" y="892115"/>
                </a:lnTo>
                <a:lnTo>
                  <a:pt x="2175082" y="852841"/>
                </a:lnTo>
                <a:lnTo>
                  <a:pt x="2213098" y="811756"/>
                </a:lnTo>
                <a:lnTo>
                  <a:pt x="2244864" y="769010"/>
                </a:lnTo>
                <a:lnTo>
                  <a:pt x="2270085" y="724755"/>
                </a:lnTo>
                <a:lnTo>
                  <a:pt x="2288466" y="679143"/>
                </a:lnTo>
                <a:lnTo>
                  <a:pt x="2299711" y="632326"/>
                </a:lnTo>
                <a:lnTo>
                  <a:pt x="2303526" y="584453"/>
                </a:lnTo>
                <a:close/>
              </a:path>
              <a:path w="2303779" h="1169035">
                <a:moveTo>
                  <a:pt x="2099310" y="916025"/>
                </a:moveTo>
                <a:lnTo>
                  <a:pt x="2099310" y="584453"/>
                </a:lnTo>
                <a:lnTo>
                  <a:pt x="2096172" y="623838"/>
                </a:lnTo>
                <a:lnTo>
                  <a:pt x="2086923" y="662354"/>
                </a:lnTo>
                <a:lnTo>
                  <a:pt x="2071805" y="699879"/>
                </a:lnTo>
                <a:lnTo>
                  <a:pt x="2051060" y="736287"/>
                </a:lnTo>
                <a:lnTo>
                  <a:pt x="2024931" y="771453"/>
                </a:lnTo>
                <a:lnTo>
                  <a:pt x="1993662" y="805254"/>
                </a:lnTo>
                <a:lnTo>
                  <a:pt x="1957495" y="837564"/>
                </a:lnTo>
                <a:lnTo>
                  <a:pt x="1916673" y="868259"/>
                </a:lnTo>
                <a:lnTo>
                  <a:pt x="1871440" y="897214"/>
                </a:lnTo>
                <a:lnTo>
                  <a:pt x="1822037" y="924305"/>
                </a:lnTo>
                <a:lnTo>
                  <a:pt x="1768708" y="949408"/>
                </a:lnTo>
                <a:lnTo>
                  <a:pt x="1711695" y="972397"/>
                </a:lnTo>
                <a:lnTo>
                  <a:pt x="1651243" y="993148"/>
                </a:lnTo>
                <a:lnTo>
                  <a:pt x="1587592" y="1011536"/>
                </a:lnTo>
                <a:lnTo>
                  <a:pt x="1520987" y="1027437"/>
                </a:lnTo>
                <a:lnTo>
                  <a:pt x="1451670" y="1040727"/>
                </a:lnTo>
                <a:lnTo>
                  <a:pt x="1379885" y="1051280"/>
                </a:lnTo>
                <a:lnTo>
                  <a:pt x="1305873" y="1058972"/>
                </a:lnTo>
                <a:lnTo>
                  <a:pt x="1229878" y="1063679"/>
                </a:lnTo>
                <a:lnTo>
                  <a:pt x="1152144" y="1065275"/>
                </a:lnTo>
                <a:lnTo>
                  <a:pt x="1074403" y="1063679"/>
                </a:lnTo>
                <a:lnTo>
                  <a:pt x="998392" y="1058972"/>
                </a:lnTo>
                <a:lnTo>
                  <a:pt x="924356" y="1051280"/>
                </a:lnTo>
                <a:lnTo>
                  <a:pt x="852537" y="1040727"/>
                </a:lnTo>
                <a:lnTo>
                  <a:pt x="783181" y="1027437"/>
                </a:lnTo>
                <a:lnTo>
                  <a:pt x="716530" y="1011536"/>
                </a:lnTo>
                <a:lnTo>
                  <a:pt x="652830" y="993148"/>
                </a:lnTo>
                <a:lnTo>
                  <a:pt x="592323" y="972397"/>
                </a:lnTo>
                <a:lnTo>
                  <a:pt x="535255" y="949408"/>
                </a:lnTo>
                <a:lnTo>
                  <a:pt x="481869" y="924305"/>
                </a:lnTo>
                <a:lnTo>
                  <a:pt x="432409" y="897214"/>
                </a:lnTo>
                <a:lnTo>
                  <a:pt x="387120" y="868259"/>
                </a:lnTo>
                <a:lnTo>
                  <a:pt x="346245" y="837564"/>
                </a:lnTo>
                <a:lnTo>
                  <a:pt x="310028" y="805254"/>
                </a:lnTo>
                <a:lnTo>
                  <a:pt x="278713" y="771453"/>
                </a:lnTo>
                <a:lnTo>
                  <a:pt x="252545" y="736287"/>
                </a:lnTo>
                <a:lnTo>
                  <a:pt x="231767" y="699879"/>
                </a:lnTo>
                <a:lnTo>
                  <a:pt x="216623" y="662354"/>
                </a:lnTo>
                <a:lnTo>
                  <a:pt x="207358" y="623838"/>
                </a:lnTo>
                <a:lnTo>
                  <a:pt x="204215" y="584453"/>
                </a:lnTo>
                <a:lnTo>
                  <a:pt x="204215" y="915838"/>
                </a:lnTo>
                <a:lnTo>
                  <a:pt x="277355" y="964622"/>
                </a:lnTo>
                <a:lnTo>
                  <a:pt x="337470" y="997553"/>
                </a:lnTo>
                <a:lnTo>
                  <a:pt x="402358" y="1028066"/>
                </a:lnTo>
                <a:lnTo>
                  <a:pt x="471720" y="1056010"/>
                </a:lnTo>
                <a:lnTo>
                  <a:pt x="545262" y="1081233"/>
                </a:lnTo>
                <a:lnTo>
                  <a:pt x="622685" y="1103585"/>
                </a:lnTo>
                <a:lnTo>
                  <a:pt x="703695" y="1122914"/>
                </a:lnTo>
                <a:lnTo>
                  <a:pt x="787993" y="1139068"/>
                </a:lnTo>
                <a:lnTo>
                  <a:pt x="875283" y="1151895"/>
                </a:lnTo>
                <a:lnTo>
                  <a:pt x="965270" y="1161246"/>
                </a:lnTo>
                <a:lnTo>
                  <a:pt x="1057655" y="1166967"/>
                </a:lnTo>
                <a:lnTo>
                  <a:pt x="1152144" y="1168907"/>
                </a:lnTo>
                <a:lnTo>
                  <a:pt x="1246626" y="1166967"/>
                </a:lnTo>
                <a:lnTo>
                  <a:pt x="1338996" y="1161246"/>
                </a:lnTo>
                <a:lnTo>
                  <a:pt x="1428957" y="1151895"/>
                </a:lnTo>
                <a:lnTo>
                  <a:pt x="1516215" y="1139068"/>
                </a:lnTo>
                <a:lnTo>
                  <a:pt x="1600473" y="1122914"/>
                </a:lnTo>
                <a:lnTo>
                  <a:pt x="1681437" y="1103585"/>
                </a:lnTo>
                <a:lnTo>
                  <a:pt x="1758811" y="1081233"/>
                </a:lnTo>
                <a:lnTo>
                  <a:pt x="1832299" y="1056010"/>
                </a:lnTo>
                <a:lnTo>
                  <a:pt x="1901605" y="1028066"/>
                </a:lnTo>
                <a:lnTo>
                  <a:pt x="1966436" y="997553"/>
                </a:lnTo>
                <a:lnTo>
                  <a:pt x="2026494" y="964622"/>
                </a:lnTo>
                <a:lnTo>
                  <a:pt x="2081485" y="929426"/>
                </a:lnTo>
                <a:lnTo>
                  <a:pt x="2099310" y="916025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924435" y="5081015"/>
            <a:ext cx="1922780" cy="978535"/>
          </a:xfrm>
          <a:custGeom>
            <a:avLst/>
            <a:gdLst/>
            <a:ahLst/>
            <a:cxnLst/>
            <a:rect l="l" t="t" r="r" b="b"/>
            <a:pathLst>
              <a:path w="1922779" h="978535">
                <a:moveTo>
                  <a:pt x="1922526" y="489203"/>
                </a:moveTo>
                <a:lnTo>
                  <a:pt x="1919338" y="449140"/>
                </a:lnTo>
                <a:lnTo>
                  <a:pt x="1909940" y="409957"/>
                </a:lnTo>
                <a:lnTo>
                  <a:pt x="1894581" y="371783"/>
                </a:lnTo>
                <a:lnTo>
                  <a:pt x="1873508" y="334743"/>
                </a:lnTo>
                <a:lnTo>
                  <a:pt x="1846968" y="298965"/>
                </a:lnTo>
                <a:lnTo>
                  <a:pt x="1815212" y="264577"/>
                </a:lnTo>
                <a:lnTo>
                  <a:pt x="1778485" y="231703"/>
                </a:lnTo>
                <a:lnTo>
                  <a:pt x="1737036" y="200473"/>
                </a:lnTo>
                <a:lnTo>
                  <a:pt x="1691114" y="171011"/>
                </a:lnTo>
                <a:lnTo>
                  <a:pt x="1640967" y="143446"/>
                </a:lnTo>
                <a:lnTo>
                  <a:pt x="1586841" y="117904"/>
                </a:lnTo>
                <a:lnTo>
                  <a:pt x="1528986" y="94512"/>
                </a:lnTo>
                <a:lnTo>
                  <a:pt x="1467649" y="73397"/>
                </a:lnTo>
                <a:lnTo>
                  <a:pt x="1403079" y="54685"/>
                </a:lnTo>
                <a:lnTo>
                  <a:pt x="1335524" y="38504"/>
                </a:lnTo>
                <a:lnTo>
                  <a:pt x="1265230" y="24981"/>
                </a:lnTo>
                <a:lnTo>
                  <a:pt x="1192448" y="14242"/>
                </a:lnTo>
                <a:lnTo>
                  <a:pt x="1117424" y="6414"/>
                </a:lnTo>
                <a:lnTo>
                  <a:pt x="1040406" y="1624"/>
                </a:lnTo>
                <a:lnTo>
                  <a:pt x="961644" y="0"/>
                </a:lnTo>
                <a:lnTo>
                  <a:pt x="882772" y="1624"/>
                </a:lnTo>
                <a:lnTo>
                  <a:pt x="805657" y="6414"/>
                </a:lnTo>
                <a:lnTo>
                  <a:pt x="730545" y="14242"/>
                </a:lnTo>
                <a:lnTo>
                  <a:pt x="657685" y="24981"/>
                </a:lnTo>
                <a:lnTo>
                  <a:pt x="587323" y="38504"/>
                </a:lnTo>
                <a:lnTo>
                  <a:pt x="519707" y="54685"/>
                </a:lnTo>
                <a:lnTo>
                  <a:pt x="455085" y="73397"/>
                </a:lnTo>
                <a:lnTo>
                  <a:pt x="393704" y="94512"/>
                </a:lnTo>
                <a:lnTo>
                  <a:pt x="335811" y="117904"/>
                </a:lnTo>
                <a:lnTo>
                  <a:pt x="281654" y="143446"/>
                </a:lnTo>
                <a:lnTo>
                  <a:pt x="231480" y="171011"/>
                </a:lnTo>
                <a:lnTo>
                  <a:pt x="185537" y="200473"/>
                </a:lnTo>
                <a:lnTo>
                  <a:pt x="144073" y="231703"/>
                </a:lnTo>
                <a:lnTo>
                  <a:pt x="107334" y="264577"/>
                </a:lnTo>
                <a:lnTo>
                  <a:pt x="75568" y="298965"/>
                </a:lnTo>
                <a:lnTo>
                  <a:pt x="49024" y="334743"/>
                </a:lnTo>
                <a:lnTo>
                  <a:pt x="27947" y="371783"/>
                </a:lnTo>
                <a:lnTo>
                  <a:pt x="12585" y="409957"/>
                </a:lnTo>
                <a:lnTo>
                  <a:pt x="3187" y="449140"/>
                </a:lnTo>
                <a:lnTo>
                  <a:pt x="0" y="489204"/>
                </a:lnTo>
                <a:lnTo>
                  <a:pt x="3187" y="529267"/>
                </a:lnTo>
                <a:lnTo>
                  <a:pt x="12585" y="568450"/>
                </a:lnTo>
                <a:lnTo>
                  <a:pt x="27947" y="606624"/>
                </a:lnTo>
                <a:lnTo>
                  <a:pt x="49024" y="643664"/>
                </a:lnTo>
                <a:lnTo>
                  <a:pt x="75568" y="679442"/>
                </a:lnTo>
                <a:lnTo>
                  <a:pt x="107334" y="713830"/>
                </a:lnTo>
                <a:lnTo>
                  <a:pt x="144073" y="746704"/>
                </a:lnTo>
                <a:lnTo>
                  <a:pt x="185537" y="777934"/>
                </a:lnTo>
                <a:lnTo>
                  <a:pt x="231480" y="807396"/>
                </a:lnTo>
                <a:lnTo>
                  <a:pt x="281654" y="834961"/>
                </a:lnTo>
                <a:lnTo>
                  <a:pt x="335811" y="860503"/>
                </a:lnTo>
                <a:lnTo>
                  <a:pt x="393704" y="883895"/>
                </a:lnTo>
                <a:lnTo>
                  <a:pt x="455085" y="905010"/>
                </a:lnTo>
                <a:lnTo>
                  <a:pt x="519707" y="923722"/>
                </a:lnTo>
                <a:lnTo>
                  <a:pt x="587323" y="939903"/>
                </a:lnTo>
                <a:lnTo>
                  <a:pt x="657685" y="953426"/>
                </a:lnTo>
                <a:lnTo>
                  <a:pt x="730545" y="964165"/>
                </a:lnTo>
                <a:lnTo>
                  <a:pt x="805657" y="971993"/>
                </a:lnTo>
                <a:lnTo>
                  <a:pt x="882772" y="976783"/>
                </a:lnTo>
                <a:lnTo>
                  <a:pt x="961644" y="978408"/>
                </a:lnTo>
                <a:lnTo>
                  <a:pt x="1040406" y="976783"/>
                </a:lnTo>
                <a:lnTo>
                  <a:pt x="1117424" y="971993"/>
                </a:lnTo>
                <a:lnTo>
                  <a:pt x="1192448" y="964165"/>
                </a:lnTo>
                <a:lnTo>
                  <a:pt x="1265230" y="953426"/>
                </a:lnTo>
                <a:lnTo>
                  <a:pt x="1335524" y="939903"/>
                </a:lnTo>
                <a:lnTo>
                  <a:pt x="1403079" y="923722"/>
                </a:lnTo>
                <a:lnTo>
                  <a:pt x="1467649" y="905010"/>
                </a:lnTo>
                <a:lnTo>
                  <a:pt x="1528986" y="883895"/>
                </a:lnTo>
                <a:lnTo>
                  <a:pt x="1586841" y="860503"/>
                </a:lnTo>
                <a:lnTo>
                  <a:pt x="1640967" y="834961"/>
                </a:lnTo>
                <a:lnTo>
                  <a:pt x="1691114" y="807396"/>
                </a:lnTo>
                <a:lnTo>
                  <a:pt x="1737036" y="777934"/>
                </a:lnTo>
                <a:lnTo>
                  <a:pt x="1778485" y="746704"/>
                </a:lnTo>
                <a:lnTo>
                  <a:pt x="1815212" y="713830"/>
                </a:lnTo>
                <a:lnTo>
                  <a:pt x="1846968" y="679442"/>
                </a:lnTo>
                <a:lnTo>
                  <a:pt x="1873508" y="643664"/>
                </a:lnTo>
                <a:lnTo>
                  <a:pt x="1894581" y="606624"/>
                </a:lnTo>
                <a:lnTo>
                  <a:pt x="1909940" y="568450"/>
                </a:lnTo>
                <a:lnTo>
                  <a:pt x="1919338" y="529267"/>
                </a:lnTo>
                <a:lnTo>
                  <a:pt x="1922526" y="489203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924435" y="5081015"/>
            <a:ext cx="1922780" cy="978535"/>
          </a:xfrm>
          <a:custGeom>
            <a:avLst/>
            <a:gdLst/>
            <a:ahLst/>
            <a:cxnLst/>
            <a:rect l="l" t="t" r="r" b="b"/>
            <a:pathLst>
              <a:path w="1922779" h="978535">
                <a:moveTo>
                  <a:pt x="961644" y="0"/>
                </a:moveTo>
                <a:lnTo>
                  <a:pt x="882772" y="1624"/>
                </a:lnTo>
                <a:lnTo>
                  <a:pt x="805657" y="6414"/>
                </a:lnTo>
                <a:lnTo>
                  <a:pt x="730545" y="14242"/>
                </a:lnTo>
                <a:lnTo>
                  <a:pt x="657685" y="24981"/>
                </a:lnTo>
                <a:lnTo>
                  <a:pt x="587323" y="38504"/>
                </a:lnTo>
                <a:lnTo>
                  <a:pt x="519707" y="54685"/>
                </a:lnTo>
                <a:lnTo>
                  <a:pt x="455085" y="73397"/>
                </a:lnTo>
                <a:lnTo>
                  <a:pt x="393704" y="94512"/>
                </a:lnTo>
                <a:lnTo>
                  <a:pt x="335811" y="117904"/>
                </a:lnTo>
                <a:lnTo>
                  <a:pt x="281654" y="143446"/>
                </a:lnTo>
                <a:lnTo>
                  <a:pt x="231480" y="171011"/>
                </a:lnTo>
                <a:lnTo>
                  <a:pt x="185537" y="200473"/>
                </a:lnTo>
                <a:lnTo>
                  <a:pt x="144073" y="231703"/>
                </a:lnTo>
                <a:lnTo>
                  <a:pt x="107334" y="264577"/>
                </a:lnTo>
                <a:lnTo>
                  <a:pt x="75568" y="298965"/>
                </a:lnTo>
                <a:lnTo>
                  <a:pt x="49024" y="334743"/>
                </a:lnTo>
                <a:lnTo>
                  <a:pt x="27947" y="371783"/>
                </a:lnTo>
                <a:lnTo>
                  <a:pt x="12585" y="409957"/>
                </a:lnTo>
                <a:lnTo>
                  <a:pt x="3187" y="449140"/>
                </a:lnTo>
                <a:lnTo>
                  <a:pt x="0" y="489204"/>
                </a:lnTo>
                <a:lnTo>
                  <a:pt x="3187" y="529267"/>
                </a:lnTo>
                <a:lnTo>
                  <a:pt x="12585" y="568450"/>
                </a:lnTo>
                <a:lnTo>
                  <a:pt x="27947" y="606624"/>
                </a:lnTo>
                <a:lnTo>
                  <a:pt x="49024" y="643664"/>
                </a:lnTo>
                <a:lnTo>
                  <a:pt x="75568" y="679442"/>
                </a:lnTo>
                <a:lnTo>
                  <a:pt x="107334" y="713830"/>
                </a:lnTo>
                <a:lnTo>
                  <a:pt x="144073" y="746704"/>
                </a:lnTo>
                <a:lnTo>
                  <a:pt x="185537" y="777934"/>
                </a:lnTo>
                <a:lnTo>
                  <a:pt x="231480" y="807396"/>
                </a:lnTo>
                <a:lnTo>
                  <a:pt x="281654" y="834961"/>
                </a:lnTo>
                <a:lnTo>
                  <a:pt x="335811" y="860503"/>
                </a:lnTo>
                <a:lnTo>
                  <a:pt x="393704" y="883895"/>
                </a:lnTo>
                <a:lnTo>
                  <a:pt x="455085" y="905010"/>
                </a:lnTo>
                <a:lnTo>
                  <a:pt x="519707" y="923722"/>
                </a:lnTo>
                <a:lnTo>
                  <a:pt x="587323" y="939903"/>
                </a:lnTo>
                <a:lnTo>
                  <a:pt x="657685" y="953426"/>
                </a:lnTo>
                <a:lnTo>
                  <a:pt x="730545" y="964165"/>
                </a:lnTo>
                <a:lnTo>
                  <a:pt x="805657" y="971993"/>
                </a:lnTo>
                <a:lnTo>
                  <a:pt x="882772" y="976783"/>
                </a:lnTo>
                <a:lnTo>
                  <a:pt x="961644" y="978408"/>
                </a:lnTo>
                <a:lnTo>
                  <a:pt x="1040406" y="976783"/>
                </a:lnTo>
                <a:lnTo>
                  <a:pt x="1117424" y="971993"/>
                </a:lnTo>
                <a:lnTo>
                  <a:pt x="1192448" y="964165"/>
                </a:lnTo>
                <a:lnTo>
                  <a:pt x="1265230" y="953426"/>
                </a:lnTo>
                <a:lnTo>
                  <a:pt x="1335524" y="939903"/>
                </a:lnTo>
                <a:lnTo>
                  <a:pt x="1403079" y="923722"/>
                </a:lnTo>
                <a:lnTo>
                  <a:pt x="1467649" y="905010"/>
                </a:lnTo>
                <a:lnTo>
                  <a:pt x="1528986" y="883895"/>
                </a:lnTo>
                <a:lnTo>
                  <a:pt x="1586841" y="860503"/>
                </a:lnTo>
                <a:lnTo>
                  <a:pt x="1640967" y="834961"/>
                </a:lnTo>
                <a:lnTo>
                  <a:pt x="1691114" y="807396"/>
                </a:lnTo>
                <a:lnTo>
                  <a:pt x="1737036" y="777934"/>
                </a:lnTo>
                <a:lnTo>
                  <a:pt x="1778485" y="746704"/>
                </a:lnTo>
                <a:lnTo>
                  <a:pt x="1815212" y="713830"/>
                </a:lnTo>
                <a:lnTo>
                  <a:pt x="1846968" y="679442"/>
                </a:lnTo>
                <a:lnTo>
                  <a:pt x="1873508" y="643664"/>
                </a:lnTo>
                <a:lnTo>
                  <a:pt x="1894581" y="606624"/>
                </a:lnTo>
                <a:lnTo>
                  <a:pt x="1909940" y="568450"/>
                </a:lnTo>
                <a:lnTo>
                  <a:pt x="1919338" y="529267"/>
                </a:lnTo>
                <a:lnTo>
                  <a:pt x="1922526" y="489203"/>
                </a:lnTo>
                <a:lnTo>
                  <a:pt x="1919338" y="449140"/>
                </a:lnTo>
                <a:lnTo>
                  <a:pt x="1909940" y="409957"/>
                </a:lnTo>
                <a:lnTo>
                  <a:pt x="1894581" y="371783"/>
                </a:lnTo>
                <a:lnTo>
                  <a:pt x="1873508" y="334743"/>
                </a:lnTo>
                <a:lnTo>
                  <a:pt x="1846968" y="298965"/>
                </a:lnTo>
                <a:lnTo>
                  <a:pt x="1815212" y="264577"/>
                </a:lnTo>
                <a:lnTo>
                  <a:pt x="1778485" y="231703"/>
                </a:lnTo>
                <a:lnTo>
                  <a:pt x="1737036" y="200473"/>
                </a:lnTo>
                <a:lnTo>
                  <a:pt x="1691114" y="171011"/>
                </a:lnTo>
                <a:lnTo>
                  <a:pt x="1640967" y="143446"/>
                </a:lnTo>
                <a:lnTo>
                  <a:pt x="1586841" y="117904"/>
                </a:lnTo>
                <a:lnTo>
                  <a:pt x="1528986" y="94512"/>
                </a:lnTo>
                <a:lnTo>
                  <a:pt x="1467649" y="73397"/>
                </a:lnTo>
                <a:lnTo>
                  <a:pt x="1403079" y="54685"/>
                </a:lnTo>
                <a:lnTo>
                  <a:pt x="1335524" y="38504"/>
                </a:lnTo>
                <a:lnTo>
                  <a:pt x="1265230" y="24981"/>
                </a:lnTo>
                <a:lnTo>
                  <a:pt x="1192448" y="14242"/>
                </a:lnTo>
                <a:lnTo>
                  <a:pt x="1117424" y="6414"/>
                </a:lnTo>
                <a:lnTo>
                  <a:pt x="1040406" y="1624"/>
                </a:lnTo>
                <a:lnTo>
                  <a:pt x="961644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60343" y="5259308"/>
            <a:ext cx="165163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51130" algn="just">
              <a:lnSpc>
                <a:spcPct val="100000"/>
              </a:lnSpc>
            </a:pP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&lt;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文本</a:t>
            </a:r>
            <a:r>
              <a:rPr sz="16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框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&gt;</a:t>
            </a:r>
            <a:r>
              <a:rPr sz="1600" b="1" spc="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.text 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键盘输入的内容 或者待显示的内容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889639" y="1219199"/>
            <a:ext cx="5029199" cy="5987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85067" y="1214627"/>
            <a:ext cx="5034280" cy="5992495"/>
          </a:xfrm>
          <a:custGeom>
            <a:avLst/>
            <a:gdLst/>
            <a:ahLst/>
            <a:cxnLst/>
            <a:rect l="l" t="t" r="r" b="b"/>
            <a:pathLst>
              <a:path w="5034280" h="5992495">
                <a:moveTo>
                  <a:pt x="0" y="5992368"/>
                </a:moveTo>
                <a:lnTo>
                  <a:pt x="0" y="0"/>
                </a:lnTo>
                <a:lnTo>
                  <a:pt x="503377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24063" y="5417820"/>
            <a:ext cx="2321560" cy="908685"/>
          </a:xfrm>
          <a:custGeom>
            <a:avLst/>
            <a:gdLst/>
            <a:ahLst/>
            <a:cxnLst/>
            <a:rect l="l" t="t" r="r" b="b"/>
            <a:pathLst>
              <a:path w="2321560" h="908685">
                <a:moveTo>
                  <a:pt x="2321052" y="151637"/>
                </a:moveTo>
                <a:lnTo>
                  <a:pt x="2314920" y="108768"/>
                </a:lnTo>
                <a:lnTo>
                  <a:pt x="2297688" y="70672"/>
                </a:lnTo>
                <a:lnTo>
                  <a:pt x="2271099" y="39094"/>
                </a:lnTo>
                <a:lnTo>
                  <a:pt x="2236897" y="15777"/>
                </a:lnTo>
                <a:lnTo>
                  <a:pt x="2196824" y="2465"/>
                </a:lnTo>
                <a:lnTo>
                  <a:pt x="151637" y="0"/>
                </a:lnTo>
                <a:lnTo>
                  <a:pt x="136925" y="702"/>
                </a:lnTo>
                <a:lnTo>
                  <a:pt x="95453" y="10728"/>
                </a:lnTo>
                <a:lnTo>
                  <a:pt x="59336" y="31272"/>
                </a:lnTo>
                <a:lnTo>
                  <a:pt x="30318" y="60593"/>
                </a:lnTo>
                <a:lnTo>
                  <a:pt x="10142" y="96946"/>
                </a:lnTo>
                <a:lnTo>
                  <a:pt x="552" y="138587"/>
                </a:lnTo>
                <a:lnTo>
                  <a:pt x="0" y="756666"/>
                </a:lnTo>
                <a:lnTo>
                  <a:pt x="702" y="771378"/>
                </a:lnTo>
                <a:lnTo>
                  <a:pt x="10728" y="812850"/>
                </a:lnTo>
                <a:lnTo>
                  <a:pt x="31272" y="848967"/>
                </a:lnTo>
                <a:lnTo>
                  <a:pt x="60593" y="877985"/>
                </a:lnTo>
                <a:lnTo>
                  <a:pt x="96946" y="898161"/>
                </a:lnTo>
                <a:lnTo>
                  <a:pt x="138587" y="907751"/>
                </a:lnTo>
                <a:lnTo>
                  <a:pt x="2169414" y="908303"/>
                </a:lnTo>
                <a:lnTo>
                  <a:pt x="2184126" y="907601"/>
                </a:lnTo>
                <a:lnTo>
                  <a:pt x="2225598" y="897575"/>
                </a:lnTo>
                <a:lnTo>
                  <a:pt x="2261715" y="877031"/>
                </a:lnTo>
                <a:lnTo>
                  <a:pt x="2290733" y="847710"/>
                </a:lnTo>
                <a:lnTo>
                  <a:pt x="2310909" y="811357"/>
                </a:lnTo>
                <a:lnTo>
                  <a:pt x="2320499" y="769716"/>
                </a:lnTo>
                <a:lnTo>
                  <a:pt x="2321052" y="151637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07890" y="5492502"/>
            <a:ext cx="2152650" cy="759460"/>
          </a:xfrm>
          <a:custGeom>
            <a:avLst/>
            <a:gdLst/>
            <a:ahLst/>
            <a:cxnLst/>
            <a:rect l="l" t="t" r="r" b="b"/>
            <a:pathLst>
              <a:path w="2152650" h="759460">
                <a:moveTo>
                  <a:pt x="2152643" y="126485"/>
                </a:moveTo>
                <a:lnTo>
                  <a:pt x="2145382" y="83971"/>
                </a:lnTo>
                <a:lnTo>
                  <a:pt x="2125247" y="47664"/>
                </a:lnTo>
                <a:lnTo>
                  <a:pt x="2094712" y="20036"/>
                </a:lnTo>
                <a:lnTo>
                  <a:pt x="2056250" y="3563"/>
                </a:lnTo>
                <a:lnTo>
                  <a:pt x="2027427" y="0"/>
                </a:lnTo>
                <a:lnTo>
                  <a:pt x="125223" y="66"/>
                </a:lnTo>
                <a:lnTo>
                  <a:pt x="84273" y="7255"/>
                </a:lnTo>
                <a:lnTo>
                  <a:pt x="47984" y="27390"/>
                </a:lnTo>
                <a:lnTo>
                  <a:pt x="20227" y="57925"/>
                </a:lnTo>
                <a:lnTo>
                  <a:pt x="3606" y="96386"/>
                </a:lnTo>
                <a:lnTo>
                  <a:pt x="0" y="125209"/>
                </a:lnTo>
                <a:lnTo>
                  <a:pt x="0" y="632562"/>
                </a:lnTo>
                <a:lnTo>
                  <a:pt x="7336" y="674666"/>
                </a:lnTo>
                <a:lnTo>
                  <a:pt x="27628" y="710954"/>
                </a:lnTo>
                <a:lnTo>
                  <a:pt x="58262" y="738712"/>
                </a:lnTo>
                <a:lnTo>
                  <a:pt x="96632" y="755333"/>
                </a:lnTo>
                <a:lnTo>
                  <a:pt x="125223" y="758939"/>
                </a:lnTo>
                <a:lnTo>
                  <a:pt x="2027427" y="758872"/>
                </a:lnTo>
                <a:lnTo>
                  <a:pt x="2068665" y="751602"/>
                </a:lnTo>
                <a:lnTo>
                  <a:pt x="2104973" y="731311"/>
                </a:lnTo>
                <a:lnTo>
                  <a:pt x="2132600" y="700677"/>
                </a:lnTo>
                <a:lnTo>
                  <a:pt x="2149073" y="662307"/>
                </a:lnTo>
                <a:lnTo>
                  <a:pt x="2152643" y="126485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07883" y="5492496"/>
            <a:ext cx="2152650" cy="759460"/>
          </a:xfrm>
          <a:custGeom>
            <a:avLst/>
            <a:gdLst/>
            <a:ahLst/>
            <a:cxnLst/>
            <a:rect l="l" t="t" r="r" b="b"/>
            <a:pathLst>
              <a:path w="2152650" h="759460">
                <a:moveTo>
                  <a:pt x="126491" y="0"/>
                </a:moveTo>
                <a:lnTo>
                  <a:pt x="84279" y="7261"/>
                </a:lnTo>
                <a:lnTo>
                  <a:pt x="47991" y="27396"/>
                </a:lnTo>
                <a:lnTo>
                  <a:pt x="20233" y="57931"/>
                </a:lnTo>
                <a:lnTo>
                  <a:pt x="3612" y="96392"/>
                </a:lnTo>
                <a:lnTo>
                  <a:pt x="0" y="632460"/>
                </a:lnTo>
                <a:lnTo>
                  <a:pt x="848" y="647028"/>
                </a:lnTo>
                <a:lnTo>
                  <a:pt x="12796" y="687555"/>
                </a:lnTo>
                <a:lnTo>
                  <a:pt x="36825" y="721289"/>
                </a:lnTo>
                <a:lnTo>
                  <a:pt x="70327" y="745624"/>
                </a:lnTo>
                <a:lnTo>
                  <a:pt x="110697" y="757954"/>
                </a:lnTo>
                <a:lnTo>
                  <a:pt x="2026158" y="758951"/>
                </a:lnTo>
                <a:lnTo>
                  <a:pt x="2040866" y="758103"/>
                </a:lnTo>
                <a:lnTo>
                  <a:pt x="2081586" y="746155"/>
                </a:lnTo>
                <a:lnTo>
                  <a:pt x="2115275" y="722126"/>
                </a:lnTo>
                <a:lnTo>
                  <a:pt x="2139459" y="688624"/>
                </a:lnTo>
                <a:lnTo>
                  <a:pt x="2151664" y="648254"/>
                </a:lnTo>
                <a:lnTo>
                  <a:pt x="2152650" y="126491"/>
                </a:lnTo>
                <a:lnTo>
                  <a:pt x="2151812" y="111783"/>
                </a:lnTo>
                <a:lnTo>
                  <a:pt x="2139985" y="71063"/>
                </a:lnTo>
                <a:lnTo>
                  <a:pt x="2116108" y="37374"/>
                </a:lnTo>
                <a:lnTo>
                  <a:pt x="2082656" y="13190"/>
                </a:lnTo>
                <a:lnTo>
                  <a:pt x="2042102" y="985"/>
                </a:lnTo>
                <a:lnTo>
                  <a:pt x="126491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51327" y="6102096"/>
            <a:ext cx="1946275" cy="703580"/>
          </a:xfrm>
          <a:custGeom>
            <a:avLst/>
            <a:gdLst/>
            <a:ahLst/>
            <a:cxnLst/>
            <a:rect l="l" t="t" r="r" b="b"/>
            <a:pathLst>
              <a:path w="1946275" h="703579">
                <a:moveTo>
                  <a:pt x="1946148" y="351281"/>
                </a:moveTo>
                <a:lnTo>
                  <a:pt x="1933406" y="294413"/>
                </a:lnTo>
                <a:lnTo>
                  <a:pt x="1896520" y="240426"/>
                </a:lnTo>
                <a:lnTo>
                  <a:pt x="1837496" y="190050"/>
                </a:lnTo>
                <a:lnTo>
                  <a:pt x="1800310" y="166445"/>
                </a:lnTo>
                <a:lnTo>
                  <a:pt x="1758342" y="144017"/>
                </a:lnTo>
                <a:lnTo>
                  <a:pt x="1711843" y="122859"/>
                </a:lnTo>
                <a:lnTo>
                  <a:pt x="1661064" y="103060"/>
                </a:lnTo>
                <a:lnTo>
                  <a:pt x="1606256" y="84713"/>
                </a:lnTo>
                <a:lnTo>
                  <a:pt x="1547670" y="67909"/>
                </a:lnTo>
                <a:lnTo>
                  <a:pt x="1485557" y="52739"/>
                </a:lnTo>
                <a:lnTo>
                  <a:pt x="1420167" y="39296"/>
                </a:lnTo>
                <a:lnTo>
                  <a:pt x="1351752" y="27670"/>
                </a:lnTo>
                <a:lnTo>
                  <a:pt x="1280562" y="17952"/>
                </a:lnTo>
                <a:lnTo>
                  <a:pt x="1206848" y="10235"/>
                </a:lnTo>
                <a:lnTo>
                  <a:pt x="1130862" y="4610"/>
                </a:lnTo>
                <a:lnTo>
                  <a:pt x="1052853" y="1167"/>
                </a:lnTo>
                <a:lnTo>
                  <a:pt x="973074" y="0"/>
                </a:lnTo>
                <a:lnTo>
                  <a:pt x="893294" y="1167"/>
                </a:lnTo>
                <a:lnTo>
                  <a:pt x="815285" y="4610"/>
                </a:lnTo>
                <a:lnTo>
                  <a:pt x="739299" y="10235"/>
                </a:lnTo>
                <a:lnTo>
                  <a:pt x="665585" y="17952"/>
                </a:lnTo>
                <a:lnTo>
                  <a:pt x="594395" y="27670"/>
                </a:lnTo>
                <a:lnTo>
                  <a:pt x="525980" y="39296"/>
                </a:lnTo>
                <a:lnTo>
                  <a:pt x="460590" y="52739"/>
                </a:lnTo>
                <a:lnTo>
                  <a:pt x="398477" y="67909"/>
                </a:lnTo>
                <a:lnTo>
                  <a:pt x="339891" y="84713"/>
                </a:lnTo>
                <a:lnTo>
                  <a:pt x="285083" y="103060"/>
                </a:lnTo>
                <a:lnTo>
                  <a:pt x="234304" y="122859"/>
                </a:lnTo>
                <a:lnTo>
                  <a:pt x="187805" y="144017"/>
                </a:lnTo>
                <a:lnTo>
                  <a:pt x="145837" y="166445"/>
                </a:lnTo>
                <a:lnTo>
                  <a:pt x="108651" y="190050"/>
                </a:lnTo>
                <a:lnTo>
                  <a:pt x="76497" y="214741"/>
                </a:lnTo>
                <a:lnTo>
                  <a:pt x="28291" y="267014"/>
                </a:lnTo>
                <a:lnTo>
                  <a:pt x="3227" y="322533"/>
                </a:lnTo>
                <a:lnTo>
                  <a:pt x="0" y="351281"/>
                </a:lnTo>
                <a:lnTo>
                  <a:pt x="3227" y="380139"/>
                </a:lnTo>
                <a:lnTo>
                  <a:pt x="28291" y="435843"/>
                </a:lnTo>
                <a:lnTo>
                  <a:pt x="76497" y="488263"/>
                </a:lnTo>
                <a:lnTo>
                  <a:pt x="108651" y="513014"/>
                </a:lnTo>
                <a:lnTo>
                  <a:pt x="145837" y="536671"/>
                </a:lnTo>
                <a:lnTo>
                  <a:pt x="172212" y="550793"/>
                </a:lnTo>
                <a:lnTo>
                  <a:pt x="172212" y="351281"/>
                </a:lnTo>
                <a:lnTo>
                  <a:pt x="174869" y="327628"/>
                </a:lnTo>
                <a:lnTo>
                  <a:pt x="195506" y="281958"/>
                </a:lnTo>
                <a:lnTo>
                  <a:pt x="235196" y="238970"/>
                </a:lnTo>
                <a:lnTo>
                  <a:pt x="292281" y="199262"/>
                </a:lnTo>
                <a:lnTo>
                  <a:pt x="326830" y="180825"/>
                </a:lnTo>
                <a:lnTo>
                  <a:pt x="365108" y="163433"/>
                </a:lnTo>
                <a:lnTo>
                  <a:pt x="406908" y="147161"/>
                </a:lnTo>
                <a:lnTo>
                  <a:pt x="452022" y="132083"/>
                </a:lnTo>
                <a:lnTo>
                  <a:pt x="500243" y="118274"/>
                </a:lnTo>
                <a:lnTo>
                  <a:pt x="551366" y="105810"/>
                </a:lnTo>
                <a:lnTo>
                  <a:pt x="605183" y="94764"/>
                </a:lnTo>
                <a:lnTo>
                  <a:pt x="661487" y="85213"/>
                </a:lnTo>
                <a:lnTo>
                  <a:pt x="720071" y="77230"/>
                </a:lnTo>
                <a:lnTo>
                  <a:pt x="780729" y="70891"/>
                </a:lnTo>
                <a:lnTo>
                  <a:pt x="843253" y="66270"/>
                </a:lnTo>
                <a:lnTo>
                  <a:pt x="907437" y="63443"/>
                </a:lnTo>
                <a:lnTo>
                  <a:pt x="973074" y="62483"/>
                </a:lnTo>
                <a:lnTo>
                  <a:pt x="1038710" y="63443"/>
                </a:lnTo>
                <a:lnTo>
                  <a:pt x="1102894" y="66270"/>
                </a:lnTo>
                <a:lnTo>
                  <a:pt x="1165418" y="70891"/>
                </a:lnTo>
                <a:lnTo>
                  <a:pt x="1226076" y="77230"/>
                </a:lnTo>
                <a:lnTo>
                  <a:pt x="1284660" y="85213"/>
                </a:lnTo>
                <a:lnTo>
                  <a:pt x="1340964" y="94764"/>
                </a:lnTo>
                <a:lnTo>
                  <a:pt x="1394781" y="105810"/>
                </a:lnTo>
                <a:lnTo>
                  <a:pt x="1445904" y="118274"/>
                </a:lnTo>
                <a:lnTo>
                  <a:pt x="1494125" y="132083"/>
                </a:lnTo>
                <a:lnTo>
                  <a:pt x="1539240" y="147161"/>
                </a:lnTo>
                <a:lnTo>
                  <a:pt x="1581039" y="163433"/>
                </a:lnTo>
                <a:lnTo>
                  <a:pt x="1619317" y="180825"/>
                </a:lnTo>
                <a:lnTo>
                  <a:pt x="1653866" y="199262"/>
                </a:lnTo>
                <a:lnTo>
                  <a:pt x="1710951" y="238970"/>
                </a:lnTo>
                <a:lnTo>
                  <a:pt x="1750641" y="281958"/>
                </a:lnTo>
                <a:lnTo>
                  <a:pt x="1771278" y="327628"/>
                </a:lnTo>
                <a:lnTo>
                  <a:pt x="1773936" y="351281"/>
                </a:lnTo>
                <a:lnTo>
                  <a:pt x="1773936" y="550793"/>
                </a:lnTo>
                <a:lnTo>
                  <a:pt x="1800310" y="536671"/>
                </a:lnTo>
                <a:lnTo>
                  <a:pt x="1837496" y="513014"/>
                </a:lnTo>
                <a:lnTo>
                  <a:pt x="1869650" y="488263"/>
                </a:lnTo>
                <a:lnTo>
                  <a:pt x="1917856" y="435843"/>
                </a:lnTo>
                <a:lnTo>
                  <a:pt x="1942920" y="380139"/>
                </a:lnTo>
                <a:lnTo>
                  <a:pt x="1946148" y="351281"/>
                </a:lnTo>
                <a:close/>
              </a:path>
              <a:path w="1946275" h="703579">
                <a:moveTo>
                  <a:pt x="1773936" y="550793"/>
                </a:moveTo>
                <a:lnTo>
                  <a:pt x="1773936" y="351281"/>
                </a:lnTo>
                <a:lnTo>
                  <a:pt x="1771278" y="375044"/>
                </a:lnTo>
                <a:lnTo>
                  <a:pt x="1763444" y="398274"/>
                </a:lnTo>
                <a:lnTo>
                  <a:pt x="1733074" y="442843"/>
                </a:lnTo>
                <a:lnTo>
                  <a:pt x="1684480" y="484395"/>
                </a:lnTo>
                <a:lnTo>
                  <a:pt x="1619317" y="522335"/>
                </a:lnTo>
                <a:lnTo>
                  <a:pt x="1581039" y="539765"/>
                </a:lnTo>
                <a:lnTo>
                  <a:pt x="1539240" y="556069"/>
                </a:lnTo>
                <a:lnTo>
                  <a:pt x="1494125" y="571173"/>
                </a:lnTo>
                <a:lnTo>
                  <a:pt x="1445904" y="585002"/>
                </a:lnTo>
                <a:lnTo>
                  <a:pt x="1394781" y="597483"/>
                </a:lnTo>
                <a:lnTo>
                  <a:pt x="1340964" y="608540"/>
                </a:lnTo>
                <a:lnTo>
                  <a:pt x="1284660" y="618101"/>
                </a:lnTo>
                <a:lnTo>
                  <a:pt x="1226076" y="626089"/>
                </a:lnTo>
                <a:lnTo>
                  <a:pt x="1165418" y="632432"/>
                </a:lnTo>
                <a:lnTo>
                  <a:pt x="1102894" y="637054"/>
                </a:lnTo>
                <a:lnTo>
                  <a:pt x="1038710" y="639882"/>
                </a:lnTo>
                <a:lnTo>
                  <a:pt x="973074" y="640841"/>
                </a:lnTo>
                <a:lnTo>
                  <a:pt x="907437" y="639882"/>
                </a:lnTo>
                <a:lnTo>
                  <a:pt x="843253" y="637054"/>
                </a:lnTo>
                <a:lnTo>
                  <a:pt x="780729" y="632432"/>
                </a:lnTo>
                <a:lnTo>
                  <a:pt x="720071" y="626089"/>
                </a:lnTo>
                <a:lnTo>
                  <a:pt x="661487" y="618101"/>
                </a:lnTo>
                <a:lnTo>
                  <a:pt x="605183" y="608540"/>
                </a:lnTo>
                <a:lnTo>
                  <a:pt x="551366" y="597483"/>
                </a:lnTo>
                <a:lnTo>
                  <a:pt x="500243" y="585002"/>
                </a:lnTo>
                <a:lnTo>
                  <a:pt x="452022" y="571173"/>
                </a:lnTo>
                <a:lnTo>
                  <a:pt x="406908" y="556069"/>
                </a:lnTo>
                <a:lnTo>
                  <a:pt x="365108" y="539765"/>
                </a:lnTo>
                <a:lnTo>
                  <a:pt x="326830" y="522335"/>
                </a:lnTo>
                <a:lnTo>
                  <a:pt x="292281" y="503854"/>
                </a:lnTo>
                <a:lnTo>
                  <a:pt x="235196" y="464034"/>
                </a:lnTo>
                <a:lnTo>
                  <a:pt x="195506" y="420899"/>
                </a:lnTo>
                <a:lnTo>
                  <a:pt x="174869" y="375044"/>
                </a:lnTo>
                <a:lnTo>
                  <a:pt x="172212" y="351281"/>
                </a:lnTo>
                <a:lnTo>
                  <a:pt x="172212" y="550793"/>
                </a:lnTo>
                <a:lnTo>
                  <a:pt x="234304" y="580340"/>
                </a:lnTo>
                <a:lnTo>
                  <a:pt x="285083" y="600170"/>
                </a:lnTo>
                <a:lnTo>
                  <a:pt x="339891" y="618543"/>
                </a:lnTo>
                <a:lnTo>
                  <a:pt x="398477" y="635367"/>
                </a:lnTo>
                <a:lnTo>
                  <a:pt x="460590" y="650553"/>
                </a:lnTo>
                <a:lnTo>
                  <a:pt x="525980" y="664009"/>
                </a:lnTo>
                <a:lnTo>
                  <a:pt x="594395" y="675643"/>
                </a:lnTo>
                <a:lnTo>
                  <a:pt x="665585" y="685367"/>
                </a:lnTo>
                <a:lnTo>
                  <a:pt x="739299" y="693087"/>
                </a:lnTo>
                <a:lnTo>
                  <a:pt x="815285" y="698715"/>
                </a:lnTo>
                <a:lnTo>
                  <a:pt x="893294" y="702158"/>
                </a:lnTo>
                <a:lnTo>
                  <a:pt x="973074" y="703325"/>
                </a:lnTo>
                <a:lnTo>
                  <a:pt x="1052853" y="702158"/>
                </a:lnTo>
                <a:lnTo>
                  <a:pt x="1130862" y="698715"/>
                </a:lnTo>
                <a:lnTo>
                  <a:pt x="1206848" y="693087"/>
                </a:lnTo>
                <a:lnTo>
                  <a:pt x="1280562" y="685367"/>
                </a:lnTo>
                <a:lnTo>
                  <a:pt x="1351752" y="675643"/>
                </a:lnTo>
                <a:lnTo>
                  <a:pt x="1420167" y="664009"/>
                </a:lnTo>
                <a:lnTo>
                  <a:pt x="1485557" y="650553"/>
                </a:lnTo>
                <a:lnTo>
                  <a:pt x="1547670" y="635367"/>
                </a:lnTo>
                <a:lnTo>
                  <a:pt x="1606256" y="618543"/>
                </a:lnTo>
                <a:lnTo>
                  <a:pt x="1661064" y="600170"/>
                </a:lnTo>
                <a:lnTo>
                  <a:pt x="1711843" y="580340"/>
                </a:lnTo>
                <a:lnTo>
                  <a:pt x="1758342" y="559143"/>
                </a:lnTo>
                <a:lnTo>
                  <a:pt x="1773936" y="55079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12883" y="6159246"/>
            <a:ext cx="1623060" cy="589280"/>
          </a:xfrm>
          <a:custGeom>
            <a:avLst/>
            <a:gdLst/>
            <a:ahLst/>
            <a:cxnLst/>
            <a:rect l="l" t="t" r="r" b="b"/>
            <a:pathLst>
              <a:path w="1623060" h="589279">
                <a:moveTo>
                  <a:pt x="1623059" y="294131"/>
                </a:moveTo>
                <a:lnTo>
                  <a:pt x="1612434" y="246455"/>
                </a:lnTo>
                <a:lnTo>
                  <a:pt x="1581674" y="201216"/>
                </a:lnTo>
                <a:lnTo>
                  <a:pt x="1532452" y="159022"/>
                </a:lnTo>
                <a:lnTo>
                  <a:pt x="1466441" y="120481"/>
                </a:lnTo>
                <a:lnTo>
                  <a:pt x="1427663" y="102770"/>
                </a:lnTo>
                <a:lnTo>
                  <a:pt x="1385315" y="86201"/>
                </a:lnTo>
                <a:lnTo>
                  <a:pt x="1339608" y="70849"/>
                </a:lnTo>
                <a:lnTo>
                  <a:pt x="1290748" y="56790"/>
                </a:lnTo>
                <a:lnTo>
                  <a:pt x="1238947" y="44100"/>
                </a:lnTo>
                <a:lnTo>
                  <a:pt x="1184413" y="32856"/>
                </a:lnTo>
                <a:lnTo>
                  <a:pt x="1127355" y="23133"/>
                </a:lnTo>
                <a:lnTo>
                  <a:pt x="1067982" y="15008"/>
                </a:lnTo>
                <a:lnTo>
                  <a:pt x="1006504" y="8556"/>
                </a:lnTo>
                <a:lnTo>
                  <a:pt x="943130" y="3853"/>
                </a:lnTo>
                <a:lnTo>
                  <a:pt x="878069" y="976"/>
                </a:lnTo>
                <a:lnTo>
                  <a:pt x="811529" y="0"/>
                </a:lnTo>
                <a:lnTo>
                  <a:pt x="744990" y="976"/>
                </a:lnTo>
                <a:lnTo>
                  <a:pt x="679929" y="3853"/>
                </a:lnTo>
                <a:lnTo>
                  <a:pt x="616555" y="8556"/>
                </a:lnTo>
                <a:lnTo>
                  <a:pt x="555077" y="15008"/>
                </a:lnTo>
                <a:lnTo>
                  <a:pt x="495704" y="23133"/>
                </a:lnTo>
                <a:lnTo>
                  <a:pt x="438646" y="32856"/>
                </a:lnTo>
                <a:lnTo>
                  <a:pt x="384112" y="44100"/>
                </a:lnTo>
                <a:lnTo>
                  <a:pt x="332311" y="56790"/>
                </a:lnTo>
                <a:lnTo>
                  <a:pt x="283451" y="70849"/>
                </a:lnTo>
                <a:lnTo>
                  <a:pt x="237743" y="86201"/>
                </a:lnTo>
                <a:lnTo>
                  <a:pt x="195396" y="102770"/>
                </a:lnTo>
                <a:lnTo>
                  <a:pt x="156618" y="120481"/>
                </a:lnTo>
                <a:lnTo>
                  <a:pt x="121619" y="139257"/>
                </a:lnTo>
                <a:lnTo>
                  <a:pt x="63793" y="179701"/>
                </a:lnTo>
                <a:lnTo>
                  <a:pt x="23593" y="223493"/>
                </a:lnTo>
                <a:lnTo>
                  <a:pt x="2691" y="270027"/>
                </a:lnTo>
                <a:lnTo>
                  <a:pt x="0" y="294132"/>
                </a:lnTo>
                <a:lnTo>
                  <a:pt x="2691" y="318345"/>
                </a:lnTo>
                <a:lnTo>
                  <a:pt x="23593" y="365064"/>
                </a:lnTo>
                <a:lnTo>
                  <a:pt x="63793" y="409003"/>
                </a:lnTo>
                <a:lnTo>
                  <a:pt x="121619" y="449559"/>
                </a:lnTo>
                <a:lnTo>
                  <a:pt x="156618" y="468380"/>
                </a:lnTo>
                <a:lnTo>
                  <a:pt x="195396" y="486128"/>
                </a:lnTo>
                <a:lnTo>
                  <a:pt x="237743" y="502729"/>
                </a:lnTo>
                <a:lnTo>
                  <a:pt x="283451" y="518107"/>
                </a:lnTo>
                <a:lnTo>
                  <a:pt x="332311" y="532186"/>
                </a:lnTo>
                <a:lnTo>
                  <a:pt x="384112" y="544892"/>
                </a:lnTo>
                <a:lnTo>
                  <a:pt x="438646" y="556148"/>
                </a:lnTo>
                <a:lnTo>
                  <a:pt x="495704" y="565880"/>
                </a:lnTo>
                <a:lnTo>
                  <a:pt x="555077" y="574011"/>
                </a:lnTo>
                <a:lnTo>
                  <a:pt x="616555" y="580467"/>
                </a:lnTo>
                <a:lnTo>
                  <a:pt x="679929" y="585171"/>
                </a:lnTo>
                <a:lnTo>
                  <a:pt x="744990" y="588049"/>
                </a:lnTo>
                <a:lnTo>
                  <a:pt x="811529" y="589026"/>
                </a:lnTo>
                <a:lnTo>
                  <a:pt x="878069" y="588049"/>
                </a:lnTo>
                <a:lnTo>
                  <a:pt x="943130" y="585171"/>
                </a:lnTo>
                <a:lnTo>
                  <a:pt x="1006504" y="580467"/>
                </a:lnTo>
                <a:lnTo>
                  <a:pt x="1067982" y="574011"/>
                </a:lnTo>
                <a:lnTo>
                  <a:pt x="1127355" y="565880"/>
                </a:lnTo>
                <a:lnTo>
                  <a:pt x="1184413" y="556148"/>
                </a:lnTo>
                <a:lnTo>
                  <a:pt x="1238947" y="544892"/>
                </a:lnTo>
                <a:lnTo>
                  <a:pt x="1290748" y="532186"/>
                </a:lnTo>
                <a:lnTo>
                  <a:pt x="1339608" y="518107"/>
                </a:lnTo>
                <a:lnTo>
                  <a:pt x="1385315" y="502729"/>
                </a:lnTo>
                <a:lnTo>
                  <a:pt x="1427663" y="486128"/>
                </a:lnTo>
                <a:lnTo>
                  <a:pt x="1466441" y="468380"/>
                </a:lnTo>
                <a:lnTo>
                  <a:pt x="1501440" y="449559"/>
                </a:lnTo>
                <a:lnTo>
                  <a:pt x="1559266" y="409003"/>
                </a:lnTo>
                <a:lnTo>
                  <a:pt x="1599466" y="365064"/>
                </a:lnTo>
                <a:lnTo>
                  <a:pt x="1620368" y="318345"/>
                </a:lnTo>
                <a:lnTo>
                  <a:pt x="1623059" y="294131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12883" y="6159246"/>
            <a:ext cx="1623060" cy="589280"/>
          </a:xfrm>
          <a:custGeom>
            <a:avLst/>
            <a:gdLst/>
            <a:ahLst/>
            <a:cxnLst/>
            <a:rect l="l" t="t" r="r" b="b"/>
            <a:pathLst>
              <a:path w="1623060" h="589279">
                <a:moveTo>
                  <a:pt x="811529" y="0"/>
                </a:moveTo>
                <a:lnTo>
                  <a:pt x="744990" y="976"/>
                </a:lnTo>
                <a:lnTo>
                  <a:pt x="679929" y="3853"/>
                </a:lnTo>
                <a:lnTo>
                  <a:pt x="616555" y="8556"/>
                </a:lnTo>
                <a:lnTo>
                  <a:pt x="555077" y="15008"/>
                </a:lnTo>
                <a:lnTo>
                  <a:pt x="495704" y="23133"/>
                </a:lnTo>
                <a:lnTo>
                  <a:pt x="438646" y="32856"/>
                </a:lnTo>
                <a:lnTo>
                  <a:pt x="384112" y="44100"/>
                </a:lnTo>
                <a:lnTo>
                  <a:pt x="332311" y="56790"/>
                </a:lnTo>
                <a:lnTo>
                  <a:pt x="283451" y="70849"/>
                </a:lnTo>
                <a:lnTo>
                  <a:pt x="237743" y="86201"/>
                </a:lnTo>
                <a:lnTo>
                  <a:pt x="195396" y="102770"/>
                </a:lnTo>
                <a:lnTo>
                  <a:pt x="156618" y="120481"/>
                </a:lnTo>
                <a:lnTo>
                  <a:pt x="121619" y="139257"/>
                </a:lnTo>
                <a:lnTo>
                  <a:pt x="63793" y="179701"/>
                </a:lnTo>
                <a:lnTo>
                  <a:pt x="23593" y="223493"/>
                </a:lnTo>
                <a:lnTo>
                  <a:pt x="2691" y="270027"/>
                </a:lnTo>
                <a:lnTo>
                  <a:pt x="0" y="294132"/>
                </a:lnTo>
                <a:lnTo>
                  <a:pt x="2691" y="318345"/>
                </a:lnTo>
                <a:lnTo>
                  <a:pt x="23593" y="365064"/>
                </a:lnTo>
                <a:lnTo>
                  <a:pt x="63793" y="409003"/>
                </a:lnTo>
                <a:lnTo>
                  <a:pt x="121619" y="449559"/>
                </a:lnTo>
                <a:lnTo>
                  <a:pt x="156618" y="468380"/>
                </a:lnTo>
                <a:lnTo>
                  <a:pt x="195396" y="486128"/>
                </a:lnTo>
                <a:lnTo>
                  <a:pt x="237743" y="502729"/>
                </a:lnTo>
                <a:lnTo>
                  <a:pt x="283451" y="518107"/>
                </a:lnTo>
                <a:lnTo>
                  <a:pt x="332311" y="532186"/>
                </a:lnTo>
                <a:lnTo>
                  <a:pt x="384112" y="544892"/>
                </a:lnTo>
                <a:lnTo>
                  <a:pt x="438646" y="556148"/>
                </a:lnTo>
                <a:lnTo>
                  <a:pt x="495704" y="565880"/>
                </a:lnTo>
                <a:lnTo>
                  <a:pt x="555077" y="574011"/>
                </a:lnTo>
                <a:lnTo>
                  <a:pt x="616555" y="580467"/>
                </a:lnTo>
                <a:lnTo>
                  <a:pt x="679929" y="585171"/>
                </a:lnTo>
                <a:lnTo>
                  <a:pt x="744990" y="588049"/>
                </a:lnTo>
                <a:lnTo>
                  <a:pt x="811529" y="589026"/>
                </a:lnTo>
                <a:lnTo>
                  <a:pt x="878069" y="588049"/>
                </a:lnTo>
                <a:lnTo>
                  <a:pt x="943130" y="585171"/>
                </a:lnTo>
                <a:lnTo>
                  <a:pt x="1006504" y="580467"/>
                </a:lnTo>
                <a:lnTo>
                  <a:pt x="1067982" y="574011"/>
                </a:lnTo>
                <a:lnTo>
                  <a:pt x="1127355" y="565880"/>
                </a:lnTo>
                <a:lnTo>
                  <a:pt x="1184413" y="556148"/>
                </a:lnTo>
                <a:lnTo>
                  <a:pt x="1238947" y="544892"/>
                </a:lnTo>
                <a:lnTo>
                  <a:pt x="1290748" y="532186"/>
                </a:lnTo>
                <a:lnTo>
                  <a:pt x="1339608" y="518107"/>
                </a:lnTo>
                <a:lnTo>
                  <a:pt x="1385315" y="502729"/>
                </a:lnTo>
                <a:lnTo>
                  <a:pt x="1427663" y="486128"/>
                </a:lnTo>
                <a:lnTo>
                  <a:pt x="1466441" y="468380"/>
                </a:lnTo>
                <a:lnTo>
                  <a:pt x="1501440" y="449559"/>
                </a:lnTo>
                <a:lnTo>
                  <a:pt x="1559266" y="409003"/>
                </a:lnTo>
                <a:lnTo>
                  <a:pt x="1599466" y="365064"/>
                </a:lnTo>
                <a:lnTo>
                  <a:pt x="1620368" y="318345"/>
                </a:lnTo>
                <a:lnTo>
                  <a:pt x="1623059" y="294131"/>
                </a:lnTo>
                <a:lnTo>
                  <a:pt x="1620368" y="270027"/>
                </a:lnTo>
                <a:lnTo>
                  <a:pt x="1599466" y="223493"/>
                </a:lnTo>
                <a:lnTo>
                  <a:pt x="1559266" y="179701"/>
                </a:lnTo>
                <a:lnTo>
                  <a:pt x="1501440" y="139257"/>
                </a:lnTo>
                <a:lnTo>
                  <a:pt x="1466441" y="120481"/>
                </a:lnTo>
                <a:lnTo>
                  <a:pt x="1427663" y="102770"/>
                </a:lnTo>
                <a:lnTo>
                  <a:pt x="1385315" y="86201"/>
                </a:lnTo>
                <a:lnTo>
                  <a:pt x="1339608" y="70849"/>
                </a:lnTo>
                <a:lnTo>
                  <a:pt x="1290748" y="56790"/>
                </a:lnTo>
                <a:lnTo>
                  <a:pt x="1238947" y="44100"/>
                </a:lnTo>
                <a:lnTo>
                  <a:pt x="1184413" y="32856"/>
                </a:lnTo>
                <a:lnTo>
                  <a:pt x="1127355" y="23133"/>
                </a:lnTo>
                <a:lnTo>
                  <a:pt x="1067982" y="15008"/>
                </a:lnTo>
                <a:lnTo>
                  <a:pt x="1006504" y="8556"/>
                </a:lnTo>
                <a:lnTo>
                  <a:pt x="943130" y="3853"/>
                </a:lnTo>
                <a:lnTo>
                  <a:pt x="878069" y="976"/>
                </a:lnTo>
                <a:lnTo>
                  <a:pt x="811529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52149" y="5612312"/>
            <a:ext cx="3230880" cy="106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65" marR="1369060" indent="-508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华文中宋"/>
                <a:cs typeface="华文中宋"/>
              </a:rPr>
              <a:t>怎样将输入和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SQL </a:t>
            </a:r>
            <a:r>
              <a:rPr sz="1800" b="1" spc="-5" dirty="0">
                <a:solidFill>
                  <a:srgbClr val="FFFFFF"/>
                </a:solidFill>
                <a:latin typeface="华文中宋"/>
                <a:cs typeface="华文中宋"/>
              </a:rPr>
              <a:t>语句合并在一</a:t>
            </a:r>
            <a:r>
              <a:rPr sz="1800" b="1" dirty="0">
                <a:solidFill>
                  <a:srgbClr val="FFFFFF"/>
                </a:solidFill>
                <a:latin typeface="华文中宋"/>
                <a:cs typeface="华文中宋"/>
              </a:rPr>
              <a:t>起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marL="2161540" marR="5080" indent="-238125">
              <a:lnSpc>
                <a:spcPct val="100000"/>
              </a:lnSpc>
              <a:spcBef>
                <a:spcPts val="77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Char</a:t>
            </a:r>
            <a:r>
              <a:rPr sz="1400" b="1" spc="-5" dirty="0">
                <a:solidFill>
                  <a:srgbClr val="FFFFFF"/>
                </a:solidFill>
                <a:latin typeface="华文中宋"/>
                <a:cs typeface="华文中宋"/>
              </a:rPr>
              <a:t>型属性条件 如何构造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85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700"/>
              </a:lnSpc>
            </a:pPr>
            <a:r>
              <a:rPr lang="en-US" altLang="zh-CN" spc="-10" dirty="0">
                <a:latin typeface="Arial"/>
                <a:cs typeface="Arial"/>
              </a:rPr>
              <a:t>10.2 </a:t>
            </a:r>
            <a:r>
              <a:rPr spc="-10" dirty="0" err="1">
                <a:latin typeface="Arial"/>
                <a:cs typeface="Arial"/>
              </a:rPr>
              <a:t>SQL</a:t>
            </a:r>
            <a:r>
              <a:rPr spc="0" dirty="0" err="1">
                <a:latin typeface="华文中宋"/>
                <a:cs typeface="华文中宋"/>
              </a:rPr>
              <a:t>语</a:t>
            </a:r>
            <a:r>
              <a:rPr dirty="0" err="1">
                <a:latin typeface="华文中宋"/>
                <a:cs typeface="华文中宋"/>
              </a:rPr>
              <a:t>句</a:t>
            </a:r>
            <a:r>
              <a:rPr spc="-5" dirty="0" err="1">
                <a:latin typeface="华文中宋"/>
                <a:cs typeface="华文中宋"/>
              </a:rPr>
              <a:t>的动态构造</a:t>
            </a:r>
            <a:br>
              <a:rPr lang="en-US" altLang="zh-CN" sz="2000" spc="-5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sz="2000" spc="-10" dirty="0">
                <a:latin typeface="Arial"/>
                <a:cs typeface="Arial"/>
              </a:rPr>
              <a:t>(</a:t>
            </a:r>
            <a:r>
              <a:rPr lang="en-US" altLang="zh-CN" sz="2000" spc="-10" dirty="0">
                <a:latin typeface="Arial"/>
                <a:cs typeface="Arial"/>
              </a:rPr>
              <a:t>5</a:t>
            </a:r>
            <a:r>
              <a:rPr sz="2000" spc="-5" dirty="0">
                <a:latin typeface="Arial"/>
                <a:cs typeface="Arial"/>
              </a:rPr>
              <a:t>)</a:t>
            </a:r>
            <a:r>
              <a:rPr sz="2000" spc="-5" dirty="0">
                <a:latin typeface="华文中宋"/>
                <a:cs typeface="华文中宋"/>
              </a:rPr>
              <a:t>动</a:t>
            </a:r>
            <a:r>
              <a:rPr sz="2000" dirty="0">
                <a:latin typeface="华文中宋"/>
                <a:cs typeface="华文中宋"/>
              </a:rPr>
              <a:t>态</a:t>
            </a:r>
            <a:r>
              <a:rPr sz="2000" spc="-10" dirty="0">
                <a:latin typeface="Arial"/>
                <a:cs typeface="Arial"/>
              </a:rPr>
              <a:t>SQ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spc="-5" dirty="0">
                <a:latin typeface="华文中宋"/>
                <a:cs typeface="华文中宋"/>
              </a:rPr>
              <a:t>语句的构</a:t>
            </a:r>
            <a:r>
              <a:rPr sz="2000" dirty="0">
                <a:latin typeface="华文中宋"/>
                <a:cs typeface="华文中宋"/>
              </a:rPr>
              <a:t>造</a:t>
            </a:r>
            <a:r>
              <a:rPr sz="2000" spc="-10" dirty="0">
                <a:latin typeface="Arial"/>
                <a:cs typeface="Arial"/>
              </a:rPr>
              <a:t>—SQL</a:t>
            </a:r>
            <a:r>
              <a:rPr sz="2000" dirty="0">
                <a:latin typeface="华文中宋"/>
                <a:cs typeface="华文中宋"/>
              </a:rPr>
              <a:t>字符串</a:t>
            </a:r>
          </a:p>
        </p:txBody>
      </p:sp>
      <p:sp>
        <p:nvSpPr>
          <p:cNvPr id="15" name="object 15"/>
          <p:cNvSpPr/>
          <p:nvPr/>
        </p:nvSpPr>
        <p:spPr>
          <a:xfrm>
            <a:off x="865517" y="2662427"/>
            <a:ext cx="3922776" cy="2595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08259" y="1453631"/>
            <a:ext cx="24549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SQL字符串的构造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902575" y="1958339"/>
            <a:ext cx="1260475" cy="594360"/>
          </a:xfrm>
          <a:custGeom>
            <a:avLst/>
            <a:gdLst/>
            <a:ahLst/>
            <a:cxnLst/>
            <a:rect l="l" t="t" r="r" b="b"/>
            <a:pathLst>
              <a:path w="1260475" h="594360">
                <a:moveTo>
                  <a:pt x="1260348" y="297179"/>
                </a:moveTo>
                <a:lnTo>
                  <a:pt x="1252105" y="249048"/>
                </a:lnTo>
                <a:lnTo>
                  <a:pt x="1228240" y="203362"/>
                </a:lnTo>
                <a:lnTo>
                  <a:pt x="1190046" y="160740"/>
                </a:lnTo>
                <a:lnTo>
                  <a:pt x="1138818" y="121798"/>
                </a:lnTo>
                <a:lnTo>
                  <a:pt x="1075848" y="87153"/>
                </a:lnTo>
                <a:lnTo>
                  <a:pt x="1040365" y="71636"/>
                </a:lnTo>
                <a:lnTo>
                  <a:pt x="1002432" y="57424"/>
                </a:lnTo>
                <a:lnTo>
                  <a:pt x="962210" y="44595"/>
                </a:lnTo>
                <a:lnTo>
                  <a:pt x="919862" y="33227"/>
                </a:lnTo>
                <a:lnTo>
                  <a:pt x="875549" y="23395"/>
                </a:lnTo>
                <a:lnTo>
                  <a:pt x="829433" y="15179"/>
                </a:lnTo>
                <a:lnTo>
                  <a:pt x="781676" y="8653"/>
                </a:lnTo>
                <a:lnTo>
                  <a:pt x="732439" y="3897"/>
                </a:lnTo>
                <a:lnTo>
                  <a:pt x="681884" y="987"/>
                </a:lnTo>
                <a:lnTo>
                  <a:pt x="630174" y="0"/>
                </a:lnTo>
                <a:lnTo>
                  <a:pt x="578463" y="987"/>
                </a:lnTo>
                <a:lnTo>
                  <a:pt x="527908" y="3897"/>
                </a:lnTo>
                <a:lnTo>
                  <a:pt x="478671" y="8653"/>
                </a:lnTo>
                <a:lnTo>
                  <a:pt x="430914" y="15179"/>
                </a:lnTo>
                <a:lnTo>
                  <a:pt x="384798" y="23395"/>
                </a:lnTo>
                <a:lnTo>
                  <a:pt x="340485" y="33227"/>
                </a:lnTo>
                <a:lnTo>
                  <a:pt x="298137" y="44595"/>
                </a:lnTo>
                <a:lnTo>
                  <a:pt x="257915" y="57424"/>
                </a:lnTo>
                <a:lnTo>
                  <a:pt x="219982" y="71636"/>
                </a:lnTo>
                <a:lnTo>
                  <a:pt x="184499" y="87153"/>
                </a:lnTo>
                <a:lnTo>
                  <a:pt x="121529" y="121798"/>
                </a:lnTo>
                <a:lnTo>
                  <a:pt x="70301" y="160740"/>
                </a:lnTo>
                <a:lnTo>
                  <a:pt x="32107" y="203362"/>
                </a:lnTo>
                <a:lnTo>
                  <a:pt x="8242" y="249048"/>
                </a:lnTo>
                <a:lnTo>
                  <a:pt x="0" y="297179"/>
                </a:lnTo>
                <a:lnTo>
                  <a:pt x="2087" y="321513"/>
                </a:lnTo>
                <a:lnTo>
                  <a:pt x="18303" y="368498"/>
                </a:lnTo>
                <a:lnTo>
                  <a:pt x="49494" y="412730"/>
                </a:lnTo>
                <a:lnTo>
                  <a:pt x="94367" y="453589"/>
                </a:lnTo>
                <a:lnTo>
                  <a:pt x="112014" y="465915"/>
                </a:lnTo>
                <a:lnTo>
                  <a:pt x="112014" y="297179"/>
                </a:lnTo>
                <a:lnTo>
                  <a:pt x="113729" y="277153"/>
                </a:lnTo>
                <a:lnTo>
                  <a:pt x="127053" y="238515"/>
                </a:lnTo>
                <a:lnTo>
                  <a:pt x="152685" y="202180"/>
                </a:lnTo>
                <a:lnTo>
                  <a:pt x="189565" y="168644"/>
                </a:lnTo>
                <a:lnTo>
                  <a:pt x="236630" y="138407"/>
                </a:lnTo>
                <a:lnTo>
                  <a:pt x="292822" y="111968"/>
                </a:lnTo>
                <a:lnTo>
                  <a:pt x="357078" y="89823"/>
                </a:lnTo>
                <a:lnTo>
                  <a:pt x="428339" y="72473"/>
                </a:lnTo>
                <a:lnTo>
                  <a:pt x="466264" y="65751"/>
                </a:lnTo>
                <a:lnTo>
                  <a:pt x="505543" y="60414"/>
                </a:lnTo>
                <a:lnTo>
                  <a:pt x="546043" y="56525"/>
                </a:lnTo>
                <a:lnTo>
                  <a:pt x="587630" y="54146"/>
                </a:lnTo>
                <a:lnTo>
                  <a:pt x="630174" y="53339"/>
                </a:lnTo>
                <a:lnTo>
                  <a:pt x="672722" y="54146"/>
                </a:lnTo>
                <a:lnTo>
                  <a:pt x="714326" y="56525"/>
                </a:lnTo>
                <a:lnTo>
                  <a:pt x="754850" y="60414"/>
                </a:lnTo>
                <a:lnTo>
                  <a:pt x="794162" y="65751"/>
                </a:lnTo>
                <a:lnTo>
                  <a:pt x="832127" y="72473"/>
                </a:lnTo>
                <a:lnTo>
                  <a:pt x="903484" y="89823"/>
                </a:lnTo>
                <a:lnTo>
                  <a:pt x="967849" y="111968"/>
                </a:lnTo>
                <a:lnTo>
                  <a:pt x="1024155" y="138407"/>
                </a:lnTo>
                <a:lnTo>
                  <a:pt x="1071330" y="168644"/>
                </a:lnTo>
                <a:lnTo>
                  <a:pt x="1108305" y="202180"/>
                </a:lnTo>
                <a:lnTo>
                  <a:pt x="1134010" y="238515"/>
                </a:lnTo>
                <a:lnTo>
                  <a:pt x="1147375" y="277153"/>
                </a:lnTo>
                <a:lnTo>
                  <a:pt x="1149096" y="297179"/>
                </a:lnTo>
                <a:lnTo>
                  <a:pt x="1149096" y="465383"/>
                </a:lnTo>
                <a:lnTo>
                  <a:pt x="1165980" y="453589"/>
                </a:lnTo>
                <a:lnTo>
                  <a:pt x="1210853" y="412730"/>
                </a:lnTo>
                <a:lnTo>
                  <a:pt x="1242044" y="368498"/>
                </a:lnTo>
                <a:lnTo>
                  <a:pt x="1258260" y="321513"/>
                </a:lnTo>
                <a:lnTo>
                  <a:pt x="1260348" y="297179"/>
                </a:lnTo>
                <a:close/>
              </a:path>
              <a:path w="1260475" h="594360">
                <a:moveTo>
                  <a:pt x="1149096" y="465383"/>
                </a:moveTo>
                <a:lnTo>
                  <a:pt x="1149096" y="297179"/>
                </a:lnTo>
                <a:lnTo>
                  <a:pt x="1147375" y="317211"/>
                </a:lnTo>
                <a:lnTo>
                  <a:pt x="1142302" y="336803"/>
                </a:lnTo>
                <a:lnTo>
                  <a:pt x="1122633" y="374410"/>
                </a:lnTo>
                <a:lnTo>
                  <a:pt x="1091159" y="409493"/>
                </a:lnTo>
                <a:lnTo>
                  <a:pt x="1048950" y="441545"/>
                </a:lnTo>
                <a:lnTo>
                  <a:pt x="997077" y="470058"/>
                </a:lnTo>
                <a:lnTo>
                  <a:pt x="936607" y="494525"/>
                </a:lnTo>
                <a:lnTo>
                  <a:pt x="868612" y="514439"/>
                </a:lnTo>
                <a:lnTo>
                  <a:pt x="794162" y="529291"/>
                </a:lnTo>
                <a:lnTo>
                  <a:pt x="754850" y="534660"/>
                </a:lnTo>
                <a:lnTo>
                  <a:pt x="714326" y="538574"/>
                </a:lnTo>
                <a:lnTo>
                  <a:pt x="672722" y="540969"/>
                </a:lnTo>
                <a:lnTo>
                  <a:pt x="630174" y="541781"/>
                </a:lnTo>
                <a:lnTo>
                  <a:pt x="587630" y="540969"/>
                </a:lnTo>
                <a:lnTo>
                  <a:pt x="546043" y="538574"/>
                </a:lnTo>
                <a:lnTo>
                  <a:pt x="505543" y="534660"/>
                </a:lnTo>
                <a:lnTo>
                  <a:pt x="466264" y="529291"/>
                </a:lnTo>
                <a:lnTo>
                  <a:pt x="428339" y="522529"/>
                </a:lnTo>
                <a:lnTo>
                  <a:pt x="357078" y="505083"/>
                </a:lnTo>
                <a:lnTo>
                  <a:pt x="292822" y="482829"/>
                </a:lnTo>
                <a:lnTo>
                  <a:pt x="236630" y="456276"/>
                </a:lnTo>
                <a:lnTo>
                  <a:pt x="189565" y="425930"/>
                </a:lnTo>
                <a:lnTo>
                  <a:pt x="152685" y="392299"/>
                </a:lnTo>
                <a:lnTo>
                  <a:pt x="127053" y="355890"/>
                </a:lnTo>
                <a:lnTo>
                  <a:pt x="113729" y="317211"/>
                </a:lnTo>
                <a:lnTo>
                  <a:pt x="112014" y="297179"/>
                </a:lnTo>
                <a:lnTo>
                  <a:pt x="112014" y="465915"/>
                </a:lnTo>
                <a:lnTo>
                  <a:pt x="151627" y="490459"/>
                </a:lnTo>
                <a:lnTo>
                  <a:pt x="219982" y="522723"/>
                </a:lnTo>
                <a:lnTo>
                  <a:pt x="257915" y="536935"/>
                </a:lnTo>
                <a:lnTo>
                  <a:pt x="298137" y="549764"/>
                </a:lnTo>
                <a:lnTo>
                  <a:pt x="340485" y="561132"/>
                </a:lnTo>
                <a:lnTo>
                  <a:pt x="384798" y="570964"/>
                </a:lnTo>
                <a:lnTo>
                  <a:pt x="430914" y="579180"/>
                </a:lnTo>
                <a:lnTo>
                  <a:pt x="478671" y="585706"/>
                </a:lnTo>
                <a:lnTo>
                  <a:pt x="527908" y="590462"/>
                </a:lnTo>
                <a:lnTo>
                  <a:pt x="578463" y="593372"/>
                </a:lnTo>
                <a:lnTo>
                  <a:pt x="630174" y="594359"/>
                </a:lnTo>
                <a:lnTo>
                  <a:pt x="681884" y="593372"/>
                </a:lnTo>
                <a:lnTo>
                  <a:pt x="732439" y="590462"/>
                </a:lnTo>
                <a:lnTo>
                  <a:pt x="781676" y="585706"/>
                </a:lnTo>
                <a:lnTo>
                  <a:pt x="829433" y="579180"/>
                </a:lnTo>
                <a:lnTo>
                  <a:pt x="875549" y="570964"/>
                </a:lnTo>
                <a:lnTo>
                  <a:pt x="919862" y="561132"/>
                </a:lnTo>
                <a:lnTo>
                  <a:pt x="962210" y="549764"/>
                </a:lnTo>
                <a:lnTo>
                  <a:pt x="1002432" y="536935"/>
                </a:lnTo>
                <a:lnTo>
                  <a:pt x="1040365" y="522723"/>
                </a:lnTo>
                <a:lnTo>
                  <a:pt x="1075848" y="507206"/>
                </a:lnTo>
                <a:lnTo>
                  <a:pt x="1138818" y="472561"/>
                </a:lnTo>
                <a:lnTo>
                  <a:pt x="1149096" y="465383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07731" y="2007870"/>
            <a:ext cx="1050925" cy="495300"/>
          </a:xfrm>
          <a:custGeom>
            <a:avLst/>
            <a:gdLst/>
            <a:ahLst/>
            <a:cxnLst/>
            <a:rect l="l" t="t" r="r" b="b"/>
            <a:pathLst>
              <a:path w="1050925" h="495300">
                <a:moveTo>
                  <a:pt x="1050798" y="247649"/>
                </a:moveTo>
                <a:lnTo>
                  <a:pt x="1043914" y="207571"/>
                </a:lnTo>
                <a:lnTo>
                  <a:pt x="1023987" y="169517"/>
                </a:lnTo>
                <a:lnTo>
                  <a:pt x="992100" y="134006"/>
                </a:lnTo>
                <a:lnTo>
                  <a:pt x="949336" y="101553"/>
                </a:lnTo>
                <a:lnTo>
                  <a:pt x="896778" y="72675"/>
                </a:lnTo>
                <a:lnTo>
                  <a:pt x="835511" y="47890"/>
                </a:lnTo>
                <a:lnTo>
                  <a:pt x="766618" y="27713"/>
                </a:lnTo>
                <a:lnTo>
                  <a:pt x="691182" y="12661"/>
                </a:lnTo>
                <a:lnTo>
                  <a:pt x="651350" y="7218"/>
                </a:lnTo>
                <a:lnTo>
                  <a:pt x="610288" y="3251"/>
                </a:lnTo>
                <a:lnTo>
                  <a:pt x="568132" y="823"/>
                </a:lnTo>
                <a:lnTo>
                  <a:pt x="525018" y="0"/>
                </a:lnTo>
                <a:lnTo>
                  <a:pt x="481909" y="823"/>
                </a:lnTo>
                <a:lnTo>
                  <a:pt x="439769" y="3251"/>
                </a:lnTo>
                <a:lnTo>
                  <a:pt x="398732" y="7218"/>
                </a:lnTo>
                <a:lnTo>
                  <a:pt x="358932" y="12661"/>
                </a:lnTo>
                <a:lnTo>
                  <a:pt x="320504" y="19514"/>
                </a:lnTo>
                <a:lnTo>
                  <a:pt x="248300" y="37193"/>
                </a:lnTo>
                <a:lnTo>
                  <a:pt x="183193" y="59739"/>
                </a:lnTo>
                <a:lnTo>
                  <a:pt x="126260" y="86635"/>
                </a:lnTo>
                <a:lnTo>
                  <a:pt x="78573" y="117365"/>
                </a:lnTo>
                <a:lnTo>
                  <a:pt x="41207" y="151411"/>
                </a:lnTo>
                <a:lnTo>
                  <a:pt x="15237" y="188258"/>
                </a:lnTo>
                <a:lnTo>
                  <a:pt x="1737" y="227389"/>
                </a:lnTo>
                <a:lnTo>
                  <a:pt x="0" y="247650"/>
                </a:lnTo>
                <a:lnTo>
                  <a:pt x="1737" y="268013"/>
                </a:lnTo>
                <a:lnTo>
                  <a:pt x="15237" y="307288"/>
                </a:lnTo>
                <a:lnTo>
                  <a:pt x="41207" y="344209"/>
                </a:lnTo>
                <a:lnTo>
                  <a:pt x="78573" y="378272"/>
                </a:lnTo>
                <a:lnTo>
                  <a:pt x="126260" y="408975"/>
                </a:lnTo>
                <a:lnTo>
                  <a:pt x="183193" y="435815"/>
                </a:lnTo>
                <a:lnTo>
                  <a:pt x="248300" y="458288"/>
                </a:lnTo>
                <a:lnTo>
                  <a:pt x="320504" y="475892"/>
                </a:lnTo>
                <a:lnTo>
                  <a:pt x="358932" y="482711"/>
                </a:lnTo>
                <a:lnTo>
                  <a:pt x="398732" y="488124"/>
                </a:lnTo>
                <a:lnTo>
                  <a:pt x="439769" y="492069"/>
                </a:lnTo>
                <a:lnTo>
                  <a:pt x="481909" y="494481"/>
                </a:lnTo>
                <a:lnTo>
                  <a:pt x="525018" y="495300"/>
                </a:lnTo>
                <a:lnTo>
                  <a:pt x="568132" y="494481"/>
                </a:lnTo>
                <a:lnTo>
                  <a:pt x="610288" y="492069"/>
                </a:lnTo>
                <a:lnTo>
                  <a:pt x="651350" y="488124"/>
                </a:lnTo>
                <a:lnTo>
                  <a:pt x="691182" y="482711"/>
                </a:lnTo>
                <a:lnTo>
                  <a:pt x="729650" y="475892"/>
                </a:lnTo>
                <a:lnTo>
                  <a:pt x="801950" y="458288"/>
                </a:lnTo>
                <a:lnTo>
                  <a:pt x="867166" y="435815"/>
                </a:lnTo>
                <a:lnTo>
                  <a:pt x="924213" y="408975"/>
                </a:lnTo>
                <a:lnTo>
                  <a:pt x="972010" y="378272"/>
                </a:lnTo>
                <a:lnTo>
                  <a:pt x="1009471" y="344209"/>
                </a:lnTo>
                <a:lnTo>
                  <a:pt x="1035514" y="307288"/>
                </a:lnTo>
                <a:lnTo>
                  <a:pt x="1049054" y="268013"/>
                </a:lnTo>
                <a:lnTo>
                  <a:pt x="1050798" y="24764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7731" y="2007870"/>
            <a:ext cx="1050925" cy="495300"/>
          </a:xfrm>
          <a:custGeom>
            <a:avLst/>
            <a:gdLst/>
            <a:ahLst/>
            <a:cxnLst/>
            <a:rect l="l" t="t" r="r" b="b"/>
            <a:pathLst>
              <a:path w="1050925" h="495300">
                <a:moveTo>
                  <a:pt x="525018" y="0"/>
                </a:moveTo>
                <a:lnTo>
                  <a:pt x="481909" y="823"/>
                </a:lnTo>
                <a:lnTo>
                  <a:pt x="439769" y="3251"/>
                </a:lnTo>
                <a:lnTo>
                  <a:pt x="398732" y="7218"/>
                </a:lnTo>
                <a:lnTo>
                  <a:pt x="358932" y="12661"/>
                </a:lnTo>
                <a:lnTo>
                  <a:pt x="320504" y="19514"/>
                </a:lnTo>
                <a:lnTo>
                  <a:pt x="248300" y="37193"/>
                </a:lnTo>
                <a:lnTo>
                  <a:pt x="183193" y="59739"/>
                </a:lnTo>
                <a:lnTo>
                  <a:pt x="126260" y="86635"/>
                </a:lnTo>
                <a:lnTo>
                  <a:pt x="78573" y="117365"/>
                </a:lnTo>
                <a:lnTo>
                  <a:pt x="41207" y="151411"/>
                </a:lnTo>
                <a:lnTo>
                  <a:pt x="15237" y="188258"/>
                </a:lnTo>
                <a:lnTo>
                  <a:pt x="1737" y="227389"/>
                </a:lnTo>
                <a:lnTo>
                  <a:pt x="0" y="247650"/>
                </a:lnTo>
                <a:lnTo>
                  <a:pt x="1737" y="268013"/>
                </a:lnTo>
                <a:lnTo>
                  <a:pt x="15237" y="307288"/>
                </a:lnTo>
                <a:lnTo>
                  <a:pt x="41207" y="344209"/>
                </a:lnTo>
                <a:lnTo>
                  <a:pt x="78573" y="378272"/>
                </a:lnTo>
                <a:lnTo>
                  <a:pt x="126260" y="408975"/>
                </a:lnTo>
                <a:lnTo>
                  <a:pt x="183193" y="435815"/>
                </a:lnTo>
                <a:lnTo>
                  <a:pt x="248300" y="458288"/>
                </a:lnTo>
                <a:lnTo>
                  <a:pt x="320504" y="475892"/>
                </a:lnTo>
                <a:lnTo>
                  <a:pt x="358932" y="482711"/>
                </a:lnTo>
                <a:lnTo>
                  <a:pt x="398732" y="488124"/>
                </a:lnTo>
                <a:lnTo>
                  <a:pt x="439769" y="492069"/>
                </a:lnTo>
                <a:lnTo>
                  <a:pt x="481909" y="494481"/>
                </a:lnTo>
                <a:lnTo>
                  <a:pt x="525018" y="495300"/>
                </a:lnTo>
                <a:lnTo>
                  <a:pt x="568132" y="494481"/>
                </a:lnTo>
                <a:lnTo>
                  <a:pt x="610288" y="492069"/>
                </a:lnTo>
                <a:lnTo>
                  <a:pt x="651350" y="488124"/>
                </a:lnTo>
                <a:lnTo>
                  <a:pt x="691182" y="482711"/>
                </a:lnTo>
                <a:lnTo>
                  <a:pt x="729650" y="475892"/>
                </a:lnTo>
                <a:lnTo>
                  <a:pt x="801950" y="458288"/>
                </a:lnTo>
                <a:lnTo>
                  <a:pt x="867166" y="435815"/>
                </a:lnTo>
                <a:lnTo>
                  <a:pt x="924213" y="408975"/>
                </a:lnTo>
                <a:lnTo>
                  <a:pt x="972010" y="378272"/>
                </a:lnTo>
                <a:lnTo>
                  <a:pt x="1009471" y="344209"/>
                </a:lnTo>
                <a:lnTo>
                  <a:pt x="1035514" y="307288"/>
                </a:lnTo>
                <a:lnTo>
                  <a:pt x="1049054" y="268013"/>
                </a:lnTo>
                <a:lnTo>
                  <a:pt x="1050798" y="247649"/>
                </a:lnTo>
                <a:lnTo>
                  <a:pt x="1049054" y="227389"/>
                </a:lnTo>
                <a:lnTo>
                  <a:pt x="1035514" y="188258"/>
                </a:lnTo>
                <a:lnTo>
                  <a:pt x="1009471" y="151411"/>
                </a:lnTo>
                <a:lnTo>
                  <a:pt x="972010" y="117365"/>
                </a:lnTo>
                <a:lnTo>
                  <a:pt x="924213" y="86635"/>
                </a:lnTo>
                <a:lnTo>
                  <a:pt x="867166" y="59739"/>
                </a:lnTo>
                <a:lnTo>
                  <a:pt x="801950" y="37193"/>
                </a:lnTo>
                <a:lnTo>
                  <a:pt x="729650" y="19514"/>
                </a:lnTo>
                <a:lnTo>
                  <a:pt x="691182" y="12661"/>
                </a:lnTo>
                <a:lnTo>
                  <a:pt x="651350" y="7218"/>
                </a:lnTo>
                <a:lnTo>
                  <a:pt x="610288" y="3251"/>
                </a:lnTo>
                <a:lnTo>
                  <a:pt x="568132" y="823"/>
                </a:lnTo>
                <a:lnTo>
                  <a:pt x="525018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756531" y="1576095"/>
            <a:ext cx="1548765" cy="782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写好基本部分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1750">
              <a:latin typeface="Times New Roman"/>
              <a:cs typeface="Times New Roman"/>
            </a:endParaRPr>
          </a:p>
          <a:p>
            <a:pPr marL="3810" algn="ctr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基本语句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270877" y="3060192"/>
            <a:ext cx="2057400" cy="452755"/>
          </a:xfrm>
          <a:custGeom>
            <a:avLst/>
            <a:gdLst/>
            <a:ahLst/>
            <a:cxnLst/>
            <a:rect l="l" t="t" r="r" b="b"/>
            <a:pathLst>
              <a:path w="2057400" h="452754">
                <a:moveTo>
                  <a:pt x="2057400" y="226313"/>
                </a:moveTo>
                <a:lnTo>
                  <a:pt x="2043944" y="189609"/>
                </a:lnTo>
                <a:lnTo>
                  <a:pt x="2004986" y="154789"/>
                </a:lnTo>
                <a:lnTo>
                  <a:pt x="1942638" y="122319"/>
                </a:lnTo>
                <a:lnTo>
                  <a:pt x="1903352" y="107111"/>
                </a:lnTo>
                <a:lnTo>
                  <a:pt x="1859011" y="92665"/>
                </a:lnTo>
                <a:lnTo>
                  <a:pt x="1809879" y="79040"/>
                </a:lnTo>
                <a:lnTo>
                  <a:pt x="1756219" y="66293"/>
                </a:lnTo>
                <a:lnTo>
                  <a:pt x="1698296" y="54485"/>
                </a:lnTo>
                <a:lnTo>
                  <a:pt x="1636373" y="43671"/>
                </a:lnTo>
                <a:lnTo>
                  <a:pt x="1570715" y="33912"/>
                </a:lnTo>
                <a:lnTo>
                  <a:pt x="1501586" y="25264"/>
                </a:lnTo>
                <a:lnTo>
                  <a:pt x="1429250" y="17787"/>
                </a:lnTo>
                <a:lnTo>
                  <a:pt x="1353970" y="11539"/>
                </a:lnTo>
                <a:lnTo>
                  <a:pt x="1276011" y="6578"/>
                </a:lnTo>
                <a:lnTo>
                  <a:pt x="1195637" y="2962"/>
                </a:lnTo>
                <a:lnTo>
                  <a:pt x="1113112" y="750"/>
                </a:lnTo>
                <a:lnTo>
                  <a:pt x="1028700" y="0"/>
                </a:lnTo>
                <a:lnTo>
                  <a:pt x="944287" y="750"/>
                </a:lnTo>
                <a:lnTo>
                  <a:pt x="861762" y="2962"/>
                </a:lnTo>
                <a:lnTo>
                  <a:pt x="781388" y="6578"/>
                </a:lnTo>
                <a:lnTo>
                  <a:pt x="703429" y="11539"/>
                </a:lnTo>
                <a:lnTo>
                  <a:pt x="628149" y="17787"/>
                </a:lnTo>
                <a:lnTo>
                  <a:pt x="555813" y="25264"/>
                </a:lnTo>
                <a:lnTo>
                  <a:pt x="486684" y="33912"/>
                </a:lnTo>
                <a:lnTo>
                  <a:pt x="421026" y="43671"/>
                </a:lnTo>
                <a:lnTo>
                  <a:pt x="359103" y="54485"/>
                </a:lnTo>
                <a:lnTo>
                  <a:pt x="301180" y="66293"/>
                </a:lnTo>
                <a:lnTo>
                  <a:pt x="247520" y="79040"/>
                </a:lnTo>
                <a:lnTo>
                  <a:pt x="198388" y="92665"/>
                </a:lnTo>
                <a:lnTo>
                  <a:pt x="154047" y="107111"/>
                </a:lnTo>
                <a:lnTo>
                  <a:pt x="114761" y="122319"/>
                </a:lnTo>
                <a:lnTo>
                  <a:pt x="52413" y="154789"/>
                </a:lnTo>
                <a:lnTo>
                  <a:pt x="13455" y="189609"/>
                </a:lnTo>
                <a:lnTo>
                  <a:pt x="0" y="226313"/>
                </a:lnTo>
                <a:lnTo>
                  <a:pt x="3407" y="244872"/>
                </a:lnTo>
                <a:lnTo>
                  <a:pt x="29878" y="280692"/>
                </a:lnTo>
                <a:lnTo>
                  <a:pt x="80795" y="314396"/>
                </a:lnTo>
                <a:lnTo>
                  <a:pt x="154047" y="345516"/>
                </a:lnTo>
                <a:lnTo>
                  <a:pt x="182118" y="354662"/>
                </a:lnTo>
                <a:lnTo>
                  <a:pt x="182118" y="226313"/>
                </a:lnTo>
                <a:lnTo>
                  <a:pt x="184922" y="211039"/>
                </a:lnTo>
                <a:lnTo>
                  <a:pt x="225247" y="167475"/>
                </a:lnTo>
                <a:lnTo>
                  <a:pt x="276552" y="140787"/>
                </a:lnTo>
                <a:lnTo>
                  <a:pt x="345368" y="116427"/>
                </a:lnTo>
                <a:lnTo>
                  <a:pt x="385800" y="105238"/>
                </a:lnTo>
                <a:lnTo>
                  <a:pt x="429958" y="94773"/>
                </a:lnTo>
                <a:lnTo>
                  <a:pt x="477625" y="85080"/>
                </a:lnTo>
                <a:lnTo>
                  <a:pt x="528584" y="76206"/>
                </a:lnTo>
                <a:lnTo>
                  <a:pt x="582617" y="68198"/>
                </a:lnTo>
                <a:lnTo>
                  <a:pt x="639508" y="61104"/>
                </a:lnTo>
                <a:lnTo>
                  <a:pt x="699039" y="54971"/>
                </a:lnTo>
                <a:lnTo>
                  <a:pt x="760994" y="49846"/>
                </a:lnTo>
                <a:lnTo>
                  <a:pt x="825154" y="45778"/>
                </a:lnTo>
                <a:lnTo>
                  <a:pt x="891303" y="42814"/>
                </a:lnTo>
                <a:lnTo>
                  <a:pt x="959224" y="41001"/>
                </a:lnTo>
                <a:lnTo>
                  <a:pt x="1028700" y="40385"/>
                </a:lnTo>
                <a:lnTo>
                  <a:pt x="1098072" y="41001"/>
                </a:lnTo>
                <a:lnTo>
                  <a:pt x="1165911" y="42814"/>
                </a:lnTo>
                <a:lnTo>
                  <a:pt x="1231997" y="45778"/>
                </a:lnTo>
                <a:lnTo>
                  <a:pt x="1296113" y="49846"/>
                </a:lnTo>
                <a:lnTo>
                  <a:pt x="1358038" y="54971"/>
                </a:lnTo>
                <a:lnTo>
                  <a:pt x="1417555" y="61104"/>
                </a:lnTo>
                <a:lnTo>
                  <a:pt x="1474444" y="68198"/>
                </a:lnTo>
                <a:lnTo>
                  <a:pt x="1528486" y="76206"/>
                </a:lnTo>
                <a:lnTo>
                  <a:pt x="1579463" y="85080"/>
                </a:lnTo>
                <a:lnTo>
                  <a:pt x="1627155" y="94773"/>
                </a:lnTo>
                <a:lnTo>
                  <a:pt x="1671344" y="105238"/>
                </a:lnTo>
                <a:lnTo>
                  <a:pt x="1711811" y="116427"/>
                </a:lnTo>
                <a:lnTo>
                  <a:pt x="1748337" y="128293"/>
                </a:lnTo>
                <a:lnTo>
                  <a:pt x="1808690" y="153864"/>
                </a:lnTo>
                <a:lnTo>
                  <a:pt x="1850652" y="181573"/>
                </a:lnTo>
                <a:lnTo>
                  <a:pt x="1875282" y="226313"/>
                </a:lnTo>
                <a:lnTo>
                  <a:pt x="1875282" y="354662"/>
                </a:lnTo>
                <a:lnTo>
                  <a:pt x="1903352" y="345516"/>
                </a:lnTo>
                <a:lnTo>
                  <a:pt x="1942638" y="330308"/>
                </a:lnTo>
                <a:lnTo>
                  <a:pt x="2004986" y="297838"/>
                </a:lnTo>
                <a:lnTo>
                  <a:pt x="2043944" y="263018"/>
                </a:lnTo>
                <a:lnTo>
                  <a:pt x="2053992" y="244872"/>
                </a:lnTo>
                <a:lnTo>
                  <a:pt x="2057400" y="226313"/>
                </a:lnTo>
                <a:close/>
              </a:path>
              <a:path w="2057400" h="452754">
                <a:moveTo>
                  <a:pt x="1875282" y="354662"/>
                </a:moveTo>
                <a:lnTo>
                  <a:pt x="1875282" y="226313"/>
                </a:lnTo>
                <a:lnTo>
                  <a:pt x="1872472" y="241588"/>
                </a:lnTo>
                <a:lnTo>
                  <a:pt x="1864189" y="256517"/>
                </a:lnTo>
                <a:lnTo>
                  <a:pt x="1832079" y="285152"/>
                </a:lnTo>
                <a:lnTo>
                  <a:pt x="1780703" y="311840"/>
                </a:lnTo>
                <a:lnTo>
                  <a:pt x="1711811" y="336200"/>
                </a:lnTo>
                <a:lnTo>
                  <a:pt x="1671344" y="347389"/>
                </a:lnTo>
                <a:lnTo>
                  <a:pt x="1627155" y="357854"/>
                </a:lnTo>
                <a:lnTo>
                  <a:pt x="1579463" y="367547"/>
                </a:lnTo>
                <a:lnTo>
                  <a:pt x="1528486" y="376421"/>
                </a:lnTo>
                <a:lnTo>
                  <a:pt x="1474444" y="384429"/>
                </a:lnTo>
                <a:lnTo>
                  <a:pt x="1417555" y="391523"/>
                </a:lnTo>
                <a:lnTo>
                  <a:pt x="1358038" y="397656"/>
                </a:lnTo>
                <a:lnTo>
                  <a:pt x="1296113" y="402781"/>
                </a:lnTo>
                <a:lnTo>
                  <a:pt x="1231997" y="406849"/>
                </a:lnTo>
                <a:lnTo>
                  <a:pt x="1165911" y="409813"/>
                </a:lnTo>
                <a:lnTo>
                  <a:pt x="1098072" y="411626"/>
                </a:lnTo>
                <a:lnTo>
                  <a:pt x="1028700" y="412241"/>
                </a:lnTo>
                <a:lnTo>
                  <a:pt x="959224" y="411626"/>
                </a:lnTo>
                <a:lnTo>
                  <a:pt x="891303" y="409813"/>
                </a:lnTo>
                <a:lnTo>
                  <a:pt x="825154" y="406849"/>
                </a:lnTo>
                <a:lnTo>
                  <a:pt x="760994" y="402781"/>
                </a:lnTo>
                <a:lnTo>
                  <a:pt x="699039" y="397656"/>
                </a:lnTo>
                <a:lnTo>
                  <a:pt x="639508" y="391523"/>
                </a:lnTo>
                <a:lnTo>
                  <a:pt x="582617" y="384429"/>
                </a:lnTo>
                <a:lnTo>
                  <a:pt x="528584" y="376421"/>
                </a:lnTo>
                <a:lnTo>
                  <a:pt x="477625" y="367547"/>
                </a:lnTo>
                <a:lnTo>
                  <a:pt x="429958" y="357854"/>
                </a:lnTo>
                <a:lnTo>
                  <a:pt x="385800" y="347389"/>
                </a:lnTo>
                <a:lnTo>
                  <a:pt x="345368" y="336200"/>
                </a:lnTo>
                <a:lnTo>
                  <a:pt x="308880" y="324334"/>
                </a:lnTo>
                <a:lnTo>
                  <a:pt x="248602" y="298763"/>
                </a:lnTo>
                <a:lnTo>
                  <a:pt x="206703" y="271054"/>
                </a:lnTo>
                <a:lnTo>
                  <a:pt x="182118" y="226313"/>
                </a:lnTo>
                <a:lnTo>
                  <a:pt x="182118" y="354662"/>
                </a:lnTo>
                <a:lnTo>
                  <a:pt x="247520" y="373587"/>
                </a:lnTo>
                <a:lnTo>
                  <a:pt x="301180" y="386333"/>
                </a:lnTo>
                <a:lnTo>
                  <a:pt x="359103" y="398142"/>
                </a:lnTo>
                <a:lnTo>
                  <a:pt x="421026" y="408956"/>
                </a:lnTo>
                <a:lnTo>
                  <a:pt x="486684" y="418715"/>
                </a:lnTo>
                <a:lnTo>
                  <a:pt x="555813" y="427363"/>
                </a:lnTo>
                <a:lnTo>
                  <a:pt x="628149" y="434840"/>
                </a:lnTo>
                <a:lnTo>
                  <a:pt x="703429" y="441088"/>
                </a:lnTo>
                <a:lnTo>
                  <a:pt x="781388" y="446049"/>
                </a:lnTo>
                <a:lnTo>
                  <a:pt x="861762" y="449665"/>
                </a:lnTo>
                <a:lnTo>
                  <a:pt x="944287" y="451877"/>
                </a:lnTo>
                <a:lnTo>
                  <a:pt x="1028700" y="452627"/>
                </a:lnTo>
                <a:lnTo>
                  <a:pt x="1113112" y="451877"/>
                </a:lnTo>
                <a:lnTo>
                  <a:pt x="1195637" y="449665"/>
                </a:lnTo>
                <a:lnTo>
                  <a:pt x="1276011" y="446049"/>
                </a:lnTo>
                <a:lnTo>
                  <a:pt x="1353970" y="441088"/>
                </a:lnTo>
                <a:lnTo>
                  <a:pt x="1429250" y="434840"/>
                </a:lnTo>
                <a:lnTo>
                  <a:pt x="1501586" y="427363"/>
                </a:lnTo>
                <a:lnTo>
                  <a:pt x="1570715" y="418715"/>
                </a:lnTo>
                <a:lnTo>
                  <a:pt x="1636373" y="408956"/>
                </a:lnTo>
                <a:lnTo>
                  <a:pt x="1698296" y="398142"/>
                </a:lnTo>
                <a:lnTo>
                  <a:pt x="1756219" y="386333"/>
                </a:lnTo>
                <a:lnTo>
                  <a:pt x="1809879" y="373587"/>
                </a:lnTo>
                <a:lnTo>
                  <a:pt x="1859011" y="359962"/>
                </a:lnTo>
                <a:lnTo>
                  <a:pt x="1875282" y="354662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40803" y="3096767"/>
            <a:ext cx="1717675" cy="379730"/>
          </a:xfrm>
          <a:custGeom>
            <a:avLst/>
            <a:gdLst/>
            <a:ahLst/>
            <a:cxnLst/>
            <a:rect l="l" t="t" r="r" b="b"/>
            <a:pathLst>
              <a:path w="1717675" h="379729">
                <a:moveTo>
                  <a:pt x="1717548" y="189737"/>
                </a:moveTo>
                <a:lnTo>
                  <a:pt x="1692571" y="144270"/>
                </a:lnTo>
                <a:lnTo>
                  <a:pt x="1650015" y="116050"/>
                </a:lnTo>
                <a:lnTo>
                  <a:pt x="1588806" y="89967"/>
                </a:lnTo>
                <a:lnTo>
                  <a:pt x="1551761" y="77852"/>
                </a:lnTo>
                <a:lnTo>
                  <a:pt x="1510717" y="66420"/>
                </a:lnTo>
                <a:lnTo>
                  <a:pt x="1465897" y="55721"/>
                </a:lnTo>
                <a:lnTo>
                  <a:pt x="1417522" y="45805"/>
                </a:lnTo>
                <a:lnTo>
                  <a:pt x="1365814" y="36722"/>
                </a:lnTo>
                <a:lnTo>
                  <a:pt x="1310995" y="28521"/>
                </a:lnTo>
                <a:lnTo>
                  <a:pt x="1253287" y="21252"/>
                </a:lnTo>
                <a:lnTo>
                  <a:pt x="1192911" y="14966"/>
                </a:lnTo>
                <a:lnTo>
                  <a:pt x="1130088" y="9710"/>
                </a:lnTo>
                <a:lnTo>
                  <a:pt x="1065042" y="5536"/>
                </a:lnTo>
                <a:lnTo>
                  <a:pt x="997992" y="2494"/>
                </a:lnTo>
                <a:lnTo>
                  <a:pt x="929162" y="631"/>
                </a:lnTo>
                <a:lnTo>
                  <a:pt x="858774" y="0"/>
                </a:lnTo>
                <a:lnTo>
                  <a:pt x="788281" y="631"/>
                </a:lnTo>
                <a:lnTo>
                  <a:pt x="719369" y="2494"/>
                </a:lnTo>
                <a:lnTo>
                  <a:pt x="652258" y="5536"/>
                </a:lnTo>
                <a:lnTo>
                  <a:pt x="587166" y="9710"/>
                </a:lnTo>
                <a:lnTo>
                  <a:pt x="524315" y="14966"/>
                </a:lnTo>
                <a:lnTo>
                  <a:pt x="463924" y="21252"/>
                </a:lnTo>
                <a:lnTo>
                  <a:pt x="406214" y="28521"/>
                </a:lnTo>
                <a:lnTo>
                  <a:pt x="351403" y="36722"/>
                </a:lnTo>
                <a:lnTo>
                  <a:pt x="299714" y="45805"/>
                </a:lnTo>
                <a:lnTo>
                  <a:pt x="251364" y="55721"/>
                </a:lnTo>
                <a:lnTo>
                  <a:pt x="206575" y="66420"/>
                </a:lnTo>
                <a:lnTo>
                  <a:pt x="165567" y="77852"/>
                </a:lnTo>
                <a:lnTo>
                  <a:pt x="128559" y="89967"/>
                </a:lnTo>
                <a:lnTo>
                  <a:pt x="67425" y="116050"/>
                </a:lnTo>
                <a:lnTo>
                  <a:pt x="24933" y="144270"/>
                </a:lnTo>
                <a:lnTo>
                  <a:pt x="0" y="189738"/>
                </a:lnTo>
                <a:lnTo>
                  <a:pt x="2843" y="205349"/>
                </a:lnTo>
                <a:lnTo>
                  <a:pt x="43738" y="249850"/>
                </a:lnTo>
                <a:lnTo>
                  <a:pt x="95771" y="277095"/>
                </a:lnTo>
                <a:lnTo>
                  <a:pt x="165567" y="301953"/>
                </a:lnTo>
                <a:lnTo>
                  <a:pt x="206575" y="313367"/>
                </a:lnTo>
                <a:lnTo>
                  <a:pt x="251364" y="324040"/>
                </a:lnTo>
                <a:lnTo>
                  <a:pt x="299714" y="333925"/>
                </a:lnTo>
                <a:lnTo>
                  <a:pt x="351403" y="342973"/>
                </a:lnTo>
                <a:lnTo>
                  <a:pt x="406214" y="351136"/>
                </a:lnTo>
                <a:lnTo>
                  <a:pt x="463924" y="358367"/>
                </a:lnTo>
                <a:lnTo>
                  <a:pt x="524315" y="364617"/>
                </a:lnTo>
                <a:lnTo>
                  <a:pt x="587166" y="369838"/>
                </a:lnTo>
                <a:lnTo>
                  <a:pt x="652258" y="373982"/>
                </a:lnTo>
                <a:lnTo>
                  <a:pt x="719369" y="377002"/>
                </a:lnTo>
                <a:lnTo>
                  <a:pt x="788281" y="378849"/>
                </a:lnTo>
                <a:lnTo>
                  <a:pt x="858774" y="379476"/>
                </a:lnTo>
                <a:lnTo>
                  <a:pt x="929162" y="378849"/>
                </a:lnTo>
                <a:lnTo>
                  <a:pt x="997992" y="377002"/>
                </a:lnTo>
                <a:lnTo>
                  <a:pt x="1065042" y="373982"/>
                </a:lnTo>
                <a:lnTo>
                  <a:pt x="1130088" y="369838"/>
                </a:lnTo>
                <a:lnTo>
                  <a:pt x="1192911" y="364617"/>
                </a:lnTo>
                <a:lnTo>
                  <a:pt x="1253287" y="358367"/>
                </a:lnTo>
                <a:lnTo>
                  <a:pt x="1310995" y="351136"/>
                </a:lnTo>
                <a:lnTo>
                  <a:pt x="1365814" y="342973"/>
                </a:lnTo>
                <a:lnTo>
                  <a:pt x="1417522" y="333925"/>
                </a:lnTo>
                <a:lnTo>
                  <a:pt x="1465897" y="324040"/>
                </a:lnTo>
                <a:lnTo>
                  <a:pt x="1510717" y="313367"/>
                </a:lnTo>
                <a:lnTo>
                  <a:pt x="1551761" y="301953"/>
                </a:lnTo>
                <a:lnTo>
                  <a:pt x="1588806" y="289846"/>
                </a:lnTo>
                <a:lnTo>
                  <a:pt x="1650015" y="263747"/>
                </a:lnTo>
                <a:lnTo>
                  <a:pt x="1692571" y="235453"/>
                </a:lnTo>
                <a:lnTo>
                  <a:pt x="1717548" y="189737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40803" y="3096767"/>
            <a:ext cx="1717675" cy="379730"/>
          </a:xfrm>
          <a:custGeom>
            <a:avLst/>
            <a:gdLst/>
            <a:ahLst/>
            <a:cxnLst/>
            <a:rect l="l" t="t" r="r" b="b"/>
            <a:pathLst>
              <a:path w="1717675" h="379729">
                <a:moveTo>
                  <a:pt x="858774" y="0"/>
                </a:moveTo>
                <a:lnTo>
                  <a:pt x="788281" y="631"/>
                </a:lnTo>
                <a:lnTo>
                  <a:pt x="719369" y="2494"/>
                </a:lnTo>
                <a:lnTo>
                  <a:pt x="652258" y="5536"/>
                </a:lnTo>
                <a:lnTo>
                  <a:pt x="587166" y="9710"/>
                </a:lnTo>
                <a:lnTo>
                  <a:pt x="524315" y="14966"/>
                </a:lnTo>
                <a:lnTo>
                  <a:pt x="463924" y="21252"/>
                </a:lnTo>
                <a:lnTo>
                  <a:pt x="406214" y="28521"/>
                </a:lnTo>
                <a:lnTo>
                  <a:pt x="351403" y="36722"/>
                </a:lnTo>
                <a:lnTo>
                  <a:pt x="299714" y="45805"/>
                </a:lnTo>
                <a:lnTo>
                  <a:pt x="251364" y="55721"/>
                </a:lnTo>
                <a:lnTo>
                  <a:pt x="206575" y="66420"/>
                </a:lnTo>
                <a:lnTo>
                  <a:pt x="165567" y="77852"/>
                </a:lnTo>
                <a:lnTo>
                  <a:pt x="128559" y="89967"/>
                </a:lnTo>
                <a:lnTo>
                  <a:pt x="67425" y="116050"/>
                </a:lnTo>
                <a:lnTo>
                  <a:pt x="24933" y="144270"/>
                </a:lnTo>
                <a:lnTo>
                  <a:pt x="0" y="189738"/>
                </a:lnTo>
                <a:lnTo>
                  <a:pt x="2843" y="205349"/>
                </a:lnTo>
                <a:lnTo>
                  <a:pt x="43738" y="249850"/>
                </a:lnTo>
                <a:lnTo>
                  <a:pt x="95771" y="277095"/>
                </a:lnTo>
                <a:lnTo>
                  <a:pt x="165567" y="301953"/>
                </a:lnTo>
                <a:lnTo>
                  <a:pt x="206575" y="313367"/>
                </a:lnTo>
                <a:lnTo>
                  <a:pt x="251364" y="324040"/>
                </a:lnTo>
                <a:lnTo>
                  <a:pt x="299714" y="333925"/>
                </a:lnTo>
                <a:lnTo>
                  <a:pt x="351403" y="342973"/>
                </a:lnTo>
                <a:lnTo>
                  <a:pt x="406214" y="351136"/>
                </a:lnTo>
                <a:lnTo>
                  <a:pt x="463924" y="358367"/>
                </a:lnTo>
                <a:lnTo>
                  <a:pt x="524315" y="364617"/>
                </a:lnTo>
                <a:lnTo>
                  <a:pt x="587166" y="369838"/>
                </a:lnTo>
                <a:lnTo>
                  <a:pt x="652258" y="373982"/>
                </a:lnTo>
                <a:lnTo>
                  <a:pt x="719369" y="377002"/>
                </a:lnTo>
                <a:lnTo>
                  <a:pt x="788281" y="378849"/>
                </a:lnTo>
                <a:lnTo>
                  <a:pt x="858774" y="379476"/>
                </a:lnTo>
                <a:lnTo>
                  <a:pt x="929162" y="378849"/>
                </a:lnTo>
                <a:lnTo>
                  <a:pt x="997992" y="377002"/>
                </a:lnTo>
                <a:lnTo>
                  <a:pt x="1065042" y="373982"/>
                </a:lnTo>
                <a:lnTo>
                  <a:pt x="1130088" y="369838"/>
                </a:lnTo>
                <a:lnTo>
                  <a:pt x="1192911" y="364617"/>
                </a:lnTo>
                <a:lnTo>
                  <a:pt x="1253287" y="358367"/>
                </a:lnTo>
                <a:lnTo>
                  <a:pt x="1310995" y="351136"/>
                </a:lnTo>
                <a:lnTo>
                  <a:pt x="1365814" y="342973"/>
                </a:lnTo>
                <a:lnTo>
                  <a:pt x="1417522" y="333925"/>
                </a:lnTo>
                <a:lnTo>
                  <a:pt x="1465897" y="324040"/>
                </a:lnTo>
                <a:lnTo>
                  <a:pt x="1510717" y="313367"/>
                </a:lnTo>
                <a:lnTo>
                  <a:pt x="1551761" y="301953"/>
                </a:lnTo>
                <a:lnTo>
                  <a:pt x="1588806" y="289846"/>
                </a:lnTo>
                <a:lnTo>
                  <a:pt x="1650015" y="263747"/>
                </a:lnTo>
                <a:lnTo>
                  <a:pt x="1692571" y="235453"/>
                </a:lnTo>
                <a:lnTo>
                  <a:pt x="1717548" y="189737"/>
                </a:lnTo>
                <a:lnTo>
                  <a:pt x="1714698" y="174230"/>
                </a:lnTo>
                <a:lnTo>
                  <a:pt x="1673736" y="129917"/>
                </a:lnTo>
                <a:lnTo>
                  <a:pt x="1621632" y="102716"/>
                </a:lnTo>
                <a:lnTo>
                  <a:pt x="1551761" y="77852"/>
                </a:lnTo>
                <a:lnTo>
                  <a:pt x="1510717" y="66420"/>
                </a:lnTo>
                <a:lnTo>
                  <a:pt x="1465897" y="55721"/>
                </a:lnTo>
                <a:lnTo>
                  <a:pt x="1417522" y="45805"/>
                </a:lnTo>
                <a:lnTo>
                  <a:pt x="1365814" y="36722"/>
                </a:lnTo>
                <a:lnTo>
                  <a:pt x="1310995" y="28521"/>
                </a:lnTo>
                <a:lnTo>
                  <a:pt x="1253287" y="21252"/>
                </a:lnTo>
                <a:lnTo>
                  <a:pt x="1192911" y="14966"/>
                </a:lnTo>
                <a:lnTo>
                  <a:pt x="1130088" y="9710"/>
                </a:lnTo>
                <a:lnTo>
                  <a:pt x="1065042" y="5536"/>
                </a:lnTo>
                <a:lnTo>
                  <a:pt x="997992" y="2494"/>
                </a:lnTo>
                <a:lnTo>
                  <a:pt x="929162" y="631"/>
                </a:lnTo>
                <a:lnTo>
                  <a:pt x="858774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575174" y="3205184"/>
            <a:ext cx="144843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字符串需加引号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724522" y="4720590"/>
            <a:ext cx="2193925" cy="589280"/>
          </a:xfrm>
          <a:custGeom>
            <a:avLst/>
            <a:gdLst/>
            <a:ahLst/>
            <a:cxnLst/>
            <a:rect l="l" t="t" r="r" b="b"/>
            <a:pathLst>
              <a:path w="2193925" h="589279">
                <a:moveTo>
                  <a:pt x="2193798" y="294894"/>
                </a:moveTo>
                <a:lnTo>
                  <a:pt x="2179451" y="247011"/>
                </a:lnTo>
                <a:lnTo>
                  <a:pt x="2137915" y="201606"/>
                </a:lnTo>
                <a:lnTo>
                  <a:pt x="2071444" y="159283"/>
                </a:lnTo>
                <a:lnTo>
                  <a:pt x="2029562" y="139466"/>
                </a:lnTo>
                <a:lnTo>
                  <a:pt x="1982291" y="120645"/>
                </a:lnTo>
                <a:lnTo>
                  <a:pt x="1929913" y="102897"/>
                </a:lnTo>
                <a:lnTo>
                  <a:pt x="1872710" y="86296"/>
                </a:lnTo>
                <a:lnTo>
                  <a:pt x="1810963" y="70918"/>
                </a:lnTo>
                <a:lnTo>
                  <a:pt x="1744955" y="56839"/>
                </a:lnTo>
                <a:lnTo>
                  <a:pt x="1674967" y="44133"/>
                </a:lnTo>
                <a:lnTo>
                  <a:pt x="1601281" y="32877"/>
                </a:lnTo>
                <a:lnTo>
                  <a:pt x="1524178" y="23145"/>
                </a:lnTo>
                <a:lnTo>
                  <a:pt x="1443941" y="15014"/>
                </a:lnTo>
                <a:lnTo>
                  <a:pt x="1360850" y="8558"/>
                </a:lnTo>
                <a:lnTo>
                  <a:pt x="1275189" y="3854"/>
                </a:lnTo>
                <a:lnTo>
                  <a:pt x="1187238" y="976"/>
                </a:lnTo>
                <a:lnTo>
                  <a:pt x="1097280" y="0"/>
                </a:lnTo>
                <a:lnTo>
                  <a:pt x="1007315" y="976"/>
                </a:lnTo>
                <a:lnTo>
                  <a:pt x="919349" y="3854"/>
                </a:lnTo>
                <a:lnTo>
                  <a:pt x="833662" y="8558"/>
                </a:lnTo>
                <a:lnTo>
                  <a:pt x="750539" y="15014"/>
                </a:lnTo>
                <a:lnTo>
                  <a:pt x="670262" y="23145"/>
                </a:lnTo>
                <a:lnTo>
                  <a:pt x="593114" y="32877"/>
                </a:lnTo>
                <a:lnTo>
                  <a:pt x="519377" y="44133"/>
                </a:lnTo>
                <a:lnTo>
                  <a:pt x="449336" y="56839"/>
                </a:lnTo>
                <a:lnTo>
                  <a:pt x="383272" y="70918"/>
                </a:lnTo>
                <a:lnTo>
                  <a:pt x="321468" y="86296"/>
                </a:lnTo>
                <a:lnTo>
                  <a:pt x="264208" y="102897"/>
                </a:lnTo>
                <a:lnTo>
                  <a:pt x="211775" y="120645"/>
                </a:lnTo>
                <a:lnTo>
                  <a:pt x="164450" y="139466"/>
                </a:lnTo>
                <a:lnTo>
                  <a:pt x="122518" y="159283"/>
                </a:lnTo>
                <a:lnTo>
                  <a:pt x="86260" y="180022"/>
                </a:lnTo>
                <a:lnTo>
                  <a:pt x="31902" y="223961"/>
                </a:lnTo>
                <a:lnTo>
                  <a:pt x="3639" y="270680"/>
                </a:lnTo>
                <a:lnTo>
                  <a:pt x="0" y="294894"/>
                </a:lnTo>
                <a:lnTo>
                  <a:pt x="3639" y="318998"/>
                </a:lnTo>
                <a:lnTo>
                  <a:pt x="31902" y="365532"/>
                </a:lnTo>
                <a:lnTo>
                  <a:pt x="86260" y="409324"/>
                </a:lnTo>
                <a:lnTo>
                  <a:pt x="122518" y="430003"/>
                </a:lnTo>
                <a:lnTo>
                  <a:pt x="164450" y="449768"/>
                </a:lnTo>
                <a:lnTo>
                  <a:pt x="194310" y="461615"/>
                </a:lnTo>
                <a:lnTo>
                  <a:pt x="194310" y="294894"/>
                </a:lnTo>
                <a:lnTo>
                  <a:pt x="197305" y="274981"/>
                </a:lnTo>
                <a:lnTo>
                  <a:pt x="220572" y="236570"/>
                </a:lnTo>
                <a:lnTo>
                  <a:pt x="265318" y="200453"/>
                </a:lnTo>
                <a:lnTo>
                  <a:pt x="329678" y="167126"/>
                </a:lnTo>
                <a:lnTo>
                  <a:pt x="368631" y="151662"/>
                </a:lnTo>
                <a:lnTo>
                  <a:pt x="411787" y="137081"/>
                </a:lnTo>
                <a:lnTo>
                  <a:pt x="458914" y="123444"/>
                </a:lnTo>
                <a:lnTo>
                  <a:pt x="509779" y="110812"/>
                </a:lnTo>
                <a:lnTo>
                  <a:pt x="564148" y="99248"/>
                </a:lnTo>
                <a:lnTo>
                  <a:pt x="621788" y="88814"/>
                </a:lnTo>
                <a:lnTo>
                  <a:pt x="682467" y="79571"/>
                </a:lnTo>
                <a:lnTo>
                  <a:pt x="745950" y="71580"/>
                </a:lnTo>
                <a:lnTo>
                  <a:pt x="812005" y="64904"/>
                </a:lnTo>
                <a:lnTo>
                  <a:pt x="880399" y="59604"/>
                </a:lnTo>
                <a:lnTo>
                  <a:pt x="950898" y="55741"/>
                </a:lnTo>
                <a:lnTo>
                  <a:pt x="1023269" y="53379"/>
                </a:lnTo>
                <a:lnTo>
                  <a:pt x="1097280" y="52578"/>
                </a:lnTo>
                <a:lnTo>
                  <a:pt x="1171284" y="53379"/>
                </a:lnTo>
                <a:lnTo>
                  <a:pt x="1243640" y="55741"/>
                </a:lnTo>
                <a:lnTo>
                  <a:pt x="1314114" y="59604"/>
                </a:lnTo>
                <a:lnTo>
                  <a:pt x="1382475" y="64904"/>
                </a:lnTo>
                <a:lnTo>
                  <a:pt x="1448490" y="71580"/>
                </a:lnTo>
                <a:lnTo>
                  <a:pt x="1511928" y="79571"/>
                </a:lnTo>
                <a:lnTo>
                  <a:pt x="1572556" y="88814"/>
                </a:lnTo>
                <a:lnTo>
                  <a:pt x="1630143" y="99248"/>
                </a:lnTo>
                <a:lnTo>
                  <a:pt x="1684456" y="110812"/>
                </a:lnTo>
                <a:lnTo>
                  <a:pt x="1735264" y="123444"/>
                </a:lnTo>
                <a:lnTo>
                  <a:pt x="1782334" y="137081"/>
                </a:lnTo>
                <a:lnTo>
                  <a:pt x="1825435" y="151662"/>
                </a:lnTo>
                <a:lnTo>
                  <a:pt x="1864333" y="167126"/>
                </a:lnTo>
                <a:lnTo>
                  <a:pt x="1898798" y="183410"/>
                </a:lnTo>
                <a:lnTo>
                  <a:pt x="1953499" y="218194"/>
                </a:lnTo>
                <a:lnTo>
                  <a:pt x="1987681" y="255519"/>
                </a:lnTo>
                <a:lnTo>
                  <a:pt x="1999488" y="294894"/>
                </a:lnTo>
                <a:lnTo>
                  <a:pt x="1999488" y="461714"/>
                </a:lnTo>
                <a:lnTo>
                  <a:pt x="2029562" y="449768"/>
                </a:lnTo>
                <a:lnTo>
                  <a:pt x="2071444" y="430003"/>
                </a:lnTo>
                <a:lnTo>
                  <a:pt x="2107656" y="409324"/>
                </a:lnTo>
                <a:lnTo>
                  <a:pt x="2161941" y="365532"/>
                </a:lnTo>
                <a:lnTo>
                  <a:pt x="2190164" y="318998"/>
                </a:lnTo>
                <a:lnTo>
                  <a:pt x="2193798" y="294894"/>
                </a:lnTo>
                <a:close/>
              </a:path>
              <a:path w="2193925" h="589279">
                <a:moveTo>
                  <a:pt x="1999488" y="461714"/>
                </a:moveTo>
                <a:lnTo>
                  <a:pt x="1999488" y="294894"/>
                </a:lnTo>
                <a:lnTo>
                  <a:pt x="1996497" y="314806"/>
                </a:lnTo>
                <a:lnTo>
                  <a:pt x="1987681" y="334268"/>
                </a:lnTo>
                <a:lnTo>
                  <a:pt x="1953499" y="371593"/>
                </a:lnTo>
                <a:lnTo>
                  <a:pt x="1898798" y="406377"/>
                </a:lnTo>
                <a:lnTo>
                  <a:pt x="1864333" y="422661"/>
                </a:lnTo>
                <a:lnTo>
                  <a:pt x="1825435" y="438125"/>
                </a:lnTo>
                <a:lnTo>
                  <a:pt x="1782334" y="452706"/>
                </a:lnTo>
                <a:lnTo>
                  <a:pt x="1735264" y="466344"/>
                </a:lnTo>
                <a:lnTo>
                  <a:pt x="1684456" y="478975"/>
                </a:lnTo>
                <a:lnTo>
                  <a:pt x="1630143" y="490539"/>
                </a:lnTo>
                <a:lnTo>
                  <a:pt x="1572556" y="500973"/>
                </a:lnTo>
                <a:lnTo>
                  <a:pt x="1511928" y="510216"/>
                </a:lnTo>
                <a:lnTo>
                  <a:pt x="1448490" y="518207"/>
                </a:lnTo>
                <a:lnTo>
                  <a:pt x="1382475" y="524883"/>
                </a:lnTo>
                <a:lnTo>
                  <a:pt x="1314114" y="530183"/>
                </a:lnTo>
                <a:lnTo>
                  <a:pt x="1243640" y="534046"/>
                </a:lnTo>
                <a:lnTo>
                  <a:pt x="1171284" y="536408"/>
                </a:lnTo>
                <a:lnTo>
                  <a:pt x="1097280" y="537210"/>
                </a:lnTo>
                <a:lnTo>
                  <a:pt x="1023269" y="536408"/>
                </a:lnTo>
                <a:lnTo>
                  <a:pt x="950898" y="534046"/>
                </a:lnTo>
                <a:lnTo>
                  <a:pt x="880399" y="530183"/>
                </a:lnTo>
                <a:lnTo>
                  <a:pt x="812005" y="524883"/>
                </a:lnTo>
                <a:lnTo>
                  <a:pt x="745950" y="518207"/>
                </a:lnTo>
                <a:lnTo>
                  <a:pt x="682467" y="510216"/>
                </a:lnTo>
                <a:lnTo>
                  <a:pt x="621788" y="500973"/>
                </a:lnTo>
                <a:lnTo>
                  <a:pt x="564148" y="490539"/>
                </a:lnTo>
                <a:lnTo>
                  <a:pt x="509779" y="478975"/>
                </a:lnTo>
                <a:lnTo>
                  <a:pt x="458914" y="466344"/>
                </a:lnTo>
                <a:lnTo>
                  <a:pt x="411787" y="452706"/>
                </a:lnTo>
                <a:lnTo>
                  <a:pt x="368631" y="438125"/>
                </a:lnTo>
                <a:lnTo>
                  <a:pt x="329678" y="422661"/>
                </a:lnTo>
                <a:lnTo>
                  <a:pt x="295163" y="406377"/>
                </a:lnTo>
                <a:lnTo>
                  <a:pt x="240377" y="371593"/>
                </a:lnTo>
                <a:lnTo>
                  <a:pt x="206137" y="334268"/>
                </a:lnTo>
                <a:lnTo>
                  <a:pt x="194310" y="294894"/>
                </a:lnTo>
                <a:lnTo>
                  <a:pt x="194310" y="461615"/>
                </a:lnTo>
                <a:lnTo>
                  <a:pt x="264208" y="486255"/>
                </a:lnTo>
                <a:lnTo>
                  <a:pt x="321468" y="502824"/>
                </a:lnTo>
                <a:lnTo>
                  <a:pt x="383272" y="518176"/>
                </a:lnTo>
                <a:lnTo>
                  <a:pt x="449336" y="532235"/>
                </a:lnTo>
                <a:lnTo>
                  <a:pt x="519377" y="544925"/>
                </a:lnTo>
                <a:lnTo>
                  <a:pt x="593114" y="556169"/>
                </a:lnTo>
                <a:lnTo>
                  <a:pt x="670262" y="565892"/>
                </a:lnTo>
                <a:lnTo>
                  <a:pt x="750539" y="574017"/>
                </a:lnTo>
                <a:lnTo>
                  <a:pt x="833662" y="580469"/>
                </a:lnTo>
                <a:lnTo>
                  <a:pt x="919349" y="585172"/>
                </a:lnTo>
                <a:lnTo>
                  <a:pt x="1007315" y="588049"/>
                </a:lnTo>
                <a:lnTo>
                  <a:pt x="1097280" y="589026"/>
                </a:lnTo>
                <a:lnTo>
                  <a:pt x="1187238" y="588049"/>
                </a:lnTo>
                <a:lnTo>
                  <a:pt x="1275189" y="585172"/>
                </a:lnTo>
                <a:lnTo>
                  <a:pt x="1360850" y="580469"/>
                </a:lnTo>
                <a:lnTo>
                  <a:pt x="1443941" y="574017"/>
                </a:lnTo>
                <a:lnTo>
                  <a:pt x="1524178" y="565892"/>
                </a:lnTo>
                <a:lnTo>
                  <a:pt x="1601281" y="556169"/>
                </a:lnTo>
                <a:lnTo>
                  <a:pt x="1674967" y="544925"/>
                </a:lnTo>
                <a:lnTo>
                  <a:pt x="1744955" y="532235"/>
                </a:lnTo>
                <a:lnTo>
                  <a:pt x="1810963" y="518176"/>
                </a:lnTo>
                <a:lnTo>
                  <a:pt x="1872710" y="502824"/>
                </a:lnTo>
                <a:lnTo>
                  <a:pt x="1929913" y="486255"/>
                </a:lnTo>
                <a:lnTo>
                  <a:pt x="1982291" y="468544"/>
                </a:lnTo>
                <a:lnTo>
                  <a:pt x="1999488" y="461714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05891" y="4768596"/>
            <a:ext cx="1831975" cy="494030"/>
          </a:xfrm>
          <a:custGeom>
            <a:avLst/>
            <a:gdLst/>
            <a:ahLst/>
            <a:cxnLst/>
            <a:rect l="l" t="t" r="r" b="b"/>
            <a:pathLst>
              <a:path w="1831975" h="494029">
                <a:moveTo>
                  <a:pt x="1831848" y="246887"/>
                </a:moveTo>
                <a:lnTo>
                  <a:pt x="1819863" y="206830"/>
                </a:lnTo>
                <a:lnTo>
                  <a:pt x="1785164" y="168834"/>
                </a:lnTo>
                <a:lnTo>
                  <a:pt x="1729636" y="133408"/>
                </a:lnTo>
                <a:lnTo>
                  <a:pt x="1694649" y="116817"/>
                </a:lnTo>
                <a:lnTo>
                  <a:pt x="1655161" y="101059"/>
                </a:lnTo>
                <a:lnTo>
                  <a:pt x="1611407" y="86197"/>
                </a:lnTo>
                <a:lnTo>
                  <a:pt x="1563624" y="72294"/>
                </a:lnTo>
                <a:lnTo>
                  <a:pt x="1512045" y="59415"/>
                </a:lnTo>
                <a:lnTo>
                  <a:pt x="1456907" y="47621"/>
                </a:lnTo>
                <a:lnTo>
                  <a:pt x="1398445" y="36978"/>
                </a:lnTo>
                <a:lnTo>
                  <a:pt x="1336895" y="27548"/>
                </a:lnTo>
                <a:lnTo>
                  <a:pt x="1272492" y="19395"/>
                </a:lnTo>
                <a:lnTo>
                  <a:pt x="1205471" y="12582"/>
                </a:lnTo>
                <a:lnTo>
                  <a:pt x="1136069" y="7172"/>
                </a:lnTo>
                <a:lnTo>
                  <a:pt x="1064520" y="3230"/>
                </a:lnTo>
                <a:lnTo>
                  <a:pt x="991059" y="818"/>
                </a:lnTo>
                <a:lnTo>
                  <a:pt x="915924" y="0"/>
                </a:lnTo>
                <a:lnTo>
                  <a:pt x="840788" y="818"/>
                </a:lnTo>
                <a:lnTo>
                  <a:pt x="767327" y="3230"/>
                </a:lnTo>
                <a:lnTo>
                  <a:pt x="695778" y="7172"/>
                </a:lnTo>
                <a:lnTo>
                  <a:pt x="626376" y="12582"/>
                </a:lnTo>
                <a:lnTo>
                  <a:pt x="559355" y="19395"/>
                </a:lnTo>
                <a:lnTo>
                  <a:pt x="494952" y="27548"/>
                </a:lnTo>
                <a:lnTo>
                  <a:pt x="433402" y="36978"/>
                </a:lnTo>
                <a:lnTo>
                  <a:pt x="374940" y="47621"/>
                </a:lnTo>
                <a:lnTo>
                  <a:pt x="319802" y="59415"/>
                </a:lnTo>
                <a:lnTo>
                  <a:pt x="268224" y="72294"/>
                </a:lnTo>
                <a:lnTo>
                  <a:pt x="220440" y="86197"/>
                </a:lnTo>
                <a:lnTo>
                  <a:pt x="176686" y="101059"/>
                </a:lnTo>
                <a:lnTo>
                  <a:pt x="137198" y="116817"/>
                </a:lnTo>
                <a:lnTo>
                  <a:pt x="102211" y="133408"/>
                </a:lnTo>
                <a:lnTo>
                  <a:pt x="46683" y="168834"/>
                </a:lnTo>
                <a:lnTo>
                  <a:pt x="11984" y="206830"/>
                </a:lnTo>
                <a:lnTo>
                  <a:pt x="0" y="246888"/>
                </a:lnTo>
                <a:lnTo>
                  <a:pt x="3035" y="267142"/>
                </a:lnTo>
                <a:lnTo>
                  <a:pt x="26612" y="306232"/>
                </a:lnTo>
                <a:lnTo>
                  <a:pt x="71961" y="343007"/>
                </a:lnTo>
                <a:lnTo>
                  <a:pt x="137198" y="376958"/>
                </a:lnTo>
                <a:lnTo>
                  <a:pt x="176686" y="392716"/>
                </a:lnTo>
                <a:lnTo>
                  <a:pt x="220440" y="407578"/>
                </a:lnTo>
                <a:lnTo>
                  <a:pt x="268224" y="421481"/>
                </a:lnTo>
                <a:lnTo>
                  <a:pt x="319802" y="434360"/>
                </a:lnTo>
                <a:lnTo>
                  <a:pt x="374940" y="446154"/>
                </a:lnTo>
                <a:lnTo>
                  <a:pt x="433402" y="456797"/>
                </a:lnTo>
                <a:lnTo>
                  <a:pt x="494952" y="466227"/>
                </a:lnTo>
                <a:lnTo>
                  <a:pt x="559355" y="474380"/>
                </a:lnTo>
                <a:lnTo>
                  <a:pt x="626376" y="481193"/>
                </a:lnTo>
                <a:lnTo>
                  <a:pt x="695778" y="486603"/>
                </a:lnTo>
                <a:lnTo>
                  <a:pt x="767327" y="490545"/>
                </a:lnTo>
                <a:lnTo>
                  <a:pt x="840788" y="492957"/>
                </a:lnTo>
                <a:lnTo>
                  <a:pt x="915924" y="493776"/>
                </a:lnTo>
                <a:lnTo>
                  <a:pt x="991059" y="492957"/>
                </a:lnTo>
                <a:lnTo>
                  <a:pt x="1064520" y="490545"/>
                </a:lnTo>
                <a:lnTo>
                  <a:pt x="1136069" y="486603"/>
                </a:lnTo>
                <a:lnTo>
                  <a:pt x="1205471" y="481193"/>
                </a:lnTo>
                <a:lnTo>
                  <a:pt x="1272492" y="474380"/>
                </a:lnTo>
                <a:lnTo>
                  <a:pt x="1336895" y="466227"/>
                </a:lnTo>
                <a:lnTo>
                  <a:pt x="1398445" y="456797"/>
                </a:lnTo>
                <a:lnTo>
                  <a:pt x="1456907" y="446154"/>
                </a:lnTo>
                <a:lnTo>
                  <a:pt x="1512045" y="434360"/>
                </a:lnTo>
                <a:lnTo>
                  <a:pt x="1563624" y="421481"/>
                </a:lnTo>
                <a:lnTo>
                  <a:pt x="1611407" y="407578"/>
                </a:lnTo>
                <a:lnTo>
                  <a:pt x="1655161" y="392716"/>
                </a:lnTo>
                <a:lnTo>
                  <a:pt x="1694649" y="376958"/>
                </a:lnTo>
                <a:lnTo>
                  <a:pt x="1729636" y="360367"/>
                </a:lnTo>
                <a:lnTo>
                  <a:pt x="1785164" y="324941"/>
                </a:lnTo>
                <a:lnTo>
                  <a:pt x="1819863" y="286945"/>
                </a:lnTo>
                <a:lnTo>
                  <a:pt x="1831848" y="246887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05891" y="4768596"/>
            <a:ext cx="1831975" cy="494030"/>
          </a:xfrm>
          <a:custGeom>
            <a:avLst/>
            <a:gdLst/>
            <a:ahLst/>
            <a:cxnLst/>
            <a:rect l="l" t="t" r="r" b="b"/>
            <a:pathLst>
              <a:path w="1831975" h="494029">
                <a:moveTo>
                  <a:pt x="915924" y="0"/>
                </a:moveTo>
                <a:lnTo>
                  <a:pt x="840788" y="818"/>
                </a:lnTo>
                <a:lnTo>
                  <a:pt x="767327" y="3230"/>
                </a:lnTo>
                <a:lnTo>
                  <a:pt x="695778" y="7172"/>
                </a:lnTo>
                <a:lnTo>
                  <a:pt x="626376" y="12582"/>
                </a:lnTo>
                <a:lnTo>
                  <a:pt x="559355" y="19395"/>
                </a:lnTo>
                <a:lnTo>
                  <a:pt x="494952" y="27548"/>
                </a:lnTo>
                <a:lnTo>
                  <a:pt x="433402" y="36978"/>
                </a:lnTo>
                <a:lnTo>
                  <a:pt x="374940" y="47621"/>
                </a:lnTo>
                <a:lnTo>
                  <a:pt x="319802" y="59415"/>
                </a:lnTo>
                <a:lnTo>
                  <a:pt x="268224" y="72294"/>
                </a:lnTo>
                <a:lnTo>
                  <a:pt x="220440" y="86197"/>
                </a:lnTo>
                <a:lnTo>
                  <a:pt x="176686" y="101059"/>
                </a:lnTo>
                <a:lnTo>
                  <a:pt x="137198" y="116817"/>
                </a:lnTo>
                <a:lnTo>
                  <a:pt x="102211" y="133408"/>
                </a:lnTo>
                <a:lnTo>
                  <a:pt x="46683" y="168834"/>
                </a:lnTo>
                <a:lnTo>
                  <a:pt x="11984" y="206830"/>
                </a:lnTo>
                <a:lnTo>
                  <a:pt x="0" y="246888"/>
                </a:lnTo>
                <a:lnTo>
                  <a:pt x="3035" y="267142"/>
                </a:lnTo>
                <a:lnTo>
                  <a:pt x="26612" y="306232"/>
                </a:lnTo>
                <a:lnTo>
                  <a:pt x="71961" y="343007"/>
                </a:lnTo>
                <a:lnTo>
                  <a:pt x="137198" y="376958"/>
                </a:lnTo>
                <a:lnTo>
                  <a:pt x="176686" y="392716"/>
                </a:lnTo>
                <a:lnTo>
                  <a:pt x="220440" y="407578"/>
                </a:lnTo>
                <a:lnTo>
                  <a:pt x="268224" y="421481"/>
                </a:lnTo>
                <a:lnTo>
                  <a:pt x="319802" y="434360"/>
                </a:lnTo>
                <a:lnTo>
                  <a:pt x="374940" y="446154"/>
                </a:lnTo>
                <a:lnTo>
                  <a:pt x="433402" y="456797"/>
                </a:lnTo>
                <a:lnTo>
                  <a:pt x="494952" y="466227"/>
                </a:lnTo>
                <a:lnTo>
                  <a:pt x="559355" y="474380"/>
                </a:lnTo>
                <a:lnTo>
                  <a:pt x="626376" y="481193"/>
                </a:lnTo>
                <a:lnTo>
                  <a:pt x="695778" y="486603"/>
                </a:lnTo>
                <a:lnTo>
                  <a:pt x="767327" y="490545"/>
                </a:lnTo>
                <a:lnTo>
                  <a:pt x="840788" y="492957"/>
                </a:lnTo>
                <a:lnTo>
                  <a:pt x="915924" y="493776"/>
                </a:lnTo>
                <a:lnTo>
                  <a:pt x="991059" y="492957"/>
                </a:lnTo>
                <a:lnTo>
                  <a:pt x="1064520" y="490545"/>
                </a:lnTo>
                <a:lnTo>
                  <a:pt x="1136069" y="486603"/>
                </a:lnTo>
                <a:lnTo>
                  <a:pt x="1205471" y="481193"/>
                </a:lnTo>
                <a:lnTo>
                  <a:pt x="1272492" y="474380"/>
                </a:lnTo>
                <a:lnTo>
                  <a:pt x="1336895" y="466227"/>
                </a:lnTo>
                <a:lnTo>
                  <a:pt x="1398445" y="456797"/>
                </a:lnTo>
                <a:lnTo>
                  <a:pt x="1456907" y="446154"/>
                </a:lnTo>
                <a:lnTo>
                  <a:pt x="1512045" y="434360"/>
                </a:lnTo>
                <a:lnTo>
                  <a:pt x="1563624" y="421481"/>
                </a:lnTo>
                <a:lnTo>
                  <a:pt x="1611407" y="407578"/>
                </a:lnTo>
                <a:lnTo>
                  <a:pt x="1655161" y="392716"/>
                </a:lnTo>
                <a:lnTo>
                  <a:pt x="1694649" y="376958"/>
                </a:lnTo>
                <a:lnTo>
                  <a:pt x="1729636" y="360367"/>
                </a:lnTo>
                <a:lnTo>
                  <a:pt x="1785164" y="324941"/>
                </a:lnTo>
                <a:lnTo>
                  <a:pt x="1819863" y="286945"/>
                </a:lnTo>
                <a:lnTo>
                  <a:pt x="1831848" y="246887"/>
                </a:lnTo>
                <a:lnTo>
                  <a:pt x="1828812" y="226633"/>
                </a:lnTo>
                <a:lnTo>
                  <a:pt x="1805235" y="187543"/>
                </a:lnTo>
                <a:lnTo>
                  <a:pt x="1759886" y="150768"/>
                </a:lnTo>
                <a:lnTo>
                  <a:pt x="1694649" y="116817"/>
                </a:lnTo>
                <a:lnTo>
                  <a:pt x="1655161" y="101059"/>
                </a:lnTo>
                <a:lnTo>
                  <a:pt x="1611407" y="86197"/>
                </a:lnTo>
                <a:lnTo>
                  <a:pt x="1563624" y="72294"/>
                </a:lnTo>
                <a:lnTo>
                  <a:pt x="1512045" y="59415"/>
                </a:lnTo>
                <a:lnTo>
                  <a:pt x="1456907" y="47621"/>
                </a:lnTo>
                <a:lnTo>
                  <a:pt x="1398445" y="36978"/>
                </a:lnTo>
                <a:lnTo>
                  <a:pt x="1336895" y="27548"/>
                </a:lnTo>
                <a:lnTo>
                  <a:pt x="1272492" y="19395"/>
                </a:lnTo>
                <a:lnTo>
                  <a:pt x="1205471" y="12582"/>
                </a:lnTo>
                <a:lnTo>
                  <a:pt x="1136069" y="7172"/>
                </a:lnTo>
                <a:lnTo>
                  <a:pt x="1064520" y="3230"/>
                </a:lnTo>
                <a:lnTo>
                  <a:pt x="991059" y="818"/>
                </a:lnTo>
                <a:lnTo>
                  <a:pt x="915924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097400" y="4890728"/>
            <a:ext cx="144843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添加逻辑运算符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161148" y="2015489"/>
            <a:ext cx="919480" cy="353060"/>
          </a:xfrm>
          <a:custGeom>
            <a:avLst/>
            <a:gdLst/>
            <a:ahLst/>
            <a:cxnLst/>
            <a:rect l="l" t="t" r="r" b="b"/>
            <a:pathLst>
              <a:path w="919479" h="353060">
                <a:moveTo>
                  <a:pt x="918972" y="26669"/>
                </a:moveTo>
                <a:lnTo>
                  <a:pt x="918210" y="22859"/>
                </a:lnTo>
                <a:lnTo>
                  <a:pt x="915162" y="21335"/>
                </a:lnTo>
                <a:lnTo>
                  <a:pt x="911352" y="22097"/>
                </a:lnTo>
                <a:lnTo>
                  <a:pt x="909828" y="25145"/>
                </a:lnTo>
                <a:lnTo>
                  <a:pt x="910590" y="28955"/>
                </a:lnTo>
                <a:lnTo>
                  <a:pt x="914400" y="30479"/>
                </a:lnTo>
                <a:lnTo>
                  <a:pt x="917447" y="29717"/>
                </a:lnTo>
                <a:lnTo>
                  <a:pt x="918972" y="26669"/>
                </a:lnTo>
                <a:close/>
              </a:path>
              <a:path w="919479" h="353060">
                <a:moveTo>
                  <a:pt x="900684" y="24383"/>
                </a:moveTo>
                <a:lnTo>
                  <a:pt x="899160" y="21335"/>
                </a:lnTo>
                <a:lnTo>
                  <a:pt x="896112" y="19049"/>
                </a:lnTo>
                <a:lnTo>
                  <a:pt x="893063" y="19811"/>
                </a:lnTo>
                <a:lnTo>
                  <a:pt x="890778" y="23621"/>
                </a:lnTo>
                <a:lnTo>
                  <a:pt x="891540" y="26669"/>
                </a:lnTo>
                <a:lnTo>
                  <a:pt x="895350" y="28955"/>
                </a:lnTo>
                <a:lnTo>
                  <a:pt x="898397" y="27431"/>
                </a:lnTo>
                <a:lnTo>
                  <a:pt x="900684" y="24383"/>
                </a:lnTo>
                <a:close/>
              </a:path>
              <a:path w="919479" h="353060">
                <a:moveTo>
                  <a:pt x="881634" y="22859"/>
                </a:moveTo>
                <a:lnTo>
                  <a:pt x="880110" y="19049"/>
                </a:lnTo>
                <a:lnTo>
                  <a:pt x="877062" y="17525"/>
                </a:lnTo>
                <a:lnTo>
                  <a:pt x="874013" y="18287"/>
                </a:lnTo>
                <a:lnTo>
                  <a:pt x="871728" y="21335"/>
                </a:lnTo>
                <a:lnTo>
                  <a:pt x="873252" y="25145"/>
                </a:lnTo>
                <a:lnTo>
                  <a:pt x="876300" y="26669"/>
                </a:lnTo>
                <a:lnTo>
                  <a:pt x="879347" y="25907"/>
                </a:lnTo>
                <a:lnTo>
                  <a:pt x="881634" y="22859"/>
                </a:lnTo>
                <a:close/>
              </a:path>
              <a:path w="919479" h="353060">
                <a:moveTo>
                  <a:pt x="862584" y="20573"/>
                </a:moveTo>
                <a:lnTo>
                  <a:pt x="861060" y="16763"/>
                </a:lnTo>
                <a:lnTo>
                  <a:pt x="858012" y="15239"/>
                </a:lnTo>
                <a:lnTo>
                  <a:pt x="854963" y="16001"/>
                </a:lnTo>
                <a:lnTo>
                  <a:pt x="852678" y="19811"/>
                </a:lnTo>
                <a:lnTo>
                  <a:pt x="854202" y="22859"/>
                </a:lnTo>
                <a:lnTo>
                  <a:pt x="857250" y="24383"/>
                </a:lnTo>
                <a:lnTo>
                  <a:pt x="861060" y="23621"/>
                </a:lnTo>
                <a:lnTo>
                  <a:pt x="862584" y="20573"/>
                </a:lnTo>
                <a:close/>
              </a:path>
              <a:path w="919479" h="353060">
                <a:moveTo>
                  <a:pt x="843534" y="18287"/>
                </a:moveTo>
                <a:lnTo>
                  <a:pt x="842772" y="15239"/>
                </a:lnTo>
                <a:lnTo>
                  <a:pt x="838962" y="13715"/>
                </a:lnTo>
                <a:lnTo>
                  <a:pt x="838962" y="12953"/>
                </a:lnTo>
                <a:lnTo>
                  <a:pt x="835913" y="14477"/>
                </a:lnTo>
                <a:lnTo>
                  <a:pt x="833628" y="17525"/>
                </a:lnTo>
                <a:lnTo>
                  <a:pt x="835152" y="21335"/>
                </a:lnTo>
                <a:lnTo>
                  <a:pt x="838200" y="22859"/>
                </a:lnTo>
                <a:lnTo>
                  <a:pt x="842010" y="22097"/>
                </a:lnTo>
                <a:lnTo>
                  <a:pt x="843534" y="18287"/>
                </a:lnTo>
                <a:close/>
              </a:path>
              <a:path w="919479" h="353060">
                <a:moveTo>
                  <a:pt x="824484" y="16763"/>
                </a:moveTo>
                <a:lnTo>
                  <a:pt x="823722" y="12953"/>
                </a:lnTo>
                <a:lnTo>
                  <a:pt x="819912" y="11429"/>
                </a:lnTo>
                <a:lnTo>
                  <a:pt x="816863" y="12953"/>
                </a:lnTo>
                <a:lnTo>
                  <a:pt x="815340" y="16001"/>
                </a:lnTo>
                <a:lnTo>
                  <a:pt x="816102" y="19049"/>
                </a:lnTo>
                <a:lnTo>
                  <a:pt x="819150" y="21335"/>
                </a:lnTo>
                <a:lnTo>
                  <a:pt x="822960" y="19811"/>
                </a:lnTo>
                <a:lnTo>
                  <a:pt x="824484" y="16763"/>
                </a:lnTo>
                <a:close/>
              </a:path>
              <a:path w="919479" h="353060">
                <a:moveTo>
                  <a:pt x="805434" y="15239"/>
                </a:moveTo>
                <a:lnTo>
                  <a:pt x="804672" y="11429"/>
                </a:lnTo>
                <a:lnTo>
                  <a:pt x="801624" y="9905"/>
                </a:lnTo>
                <a:lnTo>
                  <a:pt x="800862" y="9905"/>
                </a:lnTo>
                <a:lnTo>
                  <a:pt x="797814" y="10667"/>
                </a:lnTo>
                <a:lnTo>
                  <a:pt x="796290" y="13715"/>
                </a:lnTo>
                <a:lnTo>
                  <a:pt x="797052" y="17525"/>
                </a:lnTo>
                <a:lnTo>
                  <a:pt x="800100" y="19049"/>
                </a:lnTo>
                <a:lnTo>
                  <a:pt x="803910" y="18287"/>
                </a:lnTo>
                <a:lnTo>
                  <a:pt x="805434" y="15239"/>
                </a:lnTo>
                <a:close/>
              </a:path>
              <a:path w="919479" h="353060">
                <a:moveTo>
                  <a:pt x="786384" y="13715"/>
                </a:moveTo>
                <a:lnTo>
                  <a:pt x="785622" y="9905"/>
                </a:lnTo>
                <a:lnTo>
                  <a:pt x="782574" y="8381"/>
                </a:lnTo>
                <a:lnTo>
                  <a:pt x="778764" y="9143"/>
                </a:lnTo>
                <a:lnTo>
                  <a:pt x="777240" y="12191"/>
                </a:lnTo>
                <a:lnTo>
                  <a:pt x="778002" y="16001"/>
                </a:lnTo>
                <a:lnTo>
                  <a:pt x="781050" y="17525"/>
                </a:lnTo>
                <a:lnTo>
                  <a:pt x="784860" y="16763"/>
                </a:lnTo>
                <a:lnTo>
                  <a:pt x="786384" y="13715"/>
                </a:lnTo>
                <a:close/>
              </a:path>
              <a:path w="919479" h="353060">
                <a:moveTo>
                  <a:pt x="767334" y="11429"/>
                </a:moveTo>
                <a:lnTo>
                  <a:pt x="766572" y="8381"/>
                </a:lnTo>
                <a:lnTo>
                  <a:pt x="763524" y="6857"/>
                </a:lnTo>
                <a:lnTo>
                  <a:pt x="759714" y="7619"/>
                </a:lnTo>
                <a:lnTo>
                  <a:pt x="758190" y="10667"/>
                </a:lnTo>
                <a:lnTo>
                  <a:pt x="758952" y="14477"/>
                </a:lnTo>
                <a:lnTo>
                  <a:pt x="762762" y="16001"/>
                </a:lnTo>
                <a:lnTo>
                  <a:pt x="765810" y="15239"/>
                </a:lnTo>
                <a:lnTo>
                  <a:pt x="767334" y="11429"/>
                </a:lnTo>
                <a:close/>
              </a:path>
              <a:path w="919479" h="353060">
                <a:moveTo>
                  <a:pt x="748284" y="10667"/>
                </a:moveTo>
                <a:lnTo>
                  <a:pt x="747522" y="6857"/>
                </a:lnTo>
                <a:lnTo>
                  <a:pt x="744474" y="5333"/>
                </a:lnTo>
                <a:lnTo>
                  <a:pt x="740664" y="6095"/>
                </a:lnTo>
                <a:lnTo>
                  <a:pt x="739140" y="9905"/>
                </a:lnTo>
                <a:lnTo>
                  <a:pt x="739902" y="12953"/>
                </a:lnTo>
                <a:lnTo>
                  <a:pt x="743712" y="14477"/>
                </a:lnTo>
                <a:lnTo>
                  <a:pt x="746760" y="13715"/>
                </a:lnTo>
                <a:lnTo>
                  <a:pt x="748284" y="10667"/>
                </a:lnTo>
                <a:close/>
              </a:path>
              <a:path w="919479" h="353060">
                <a:moveTo>
                  <a:pt x="729234" y="9143"/>
                </a:moveTo>
                <a:lnTo>
                  <a:pt x="728472" y="5333"/>
                </a:lnTo>
                <a:lnTo>
                  <a:pt x="725424" y="3809"/>
                </a:lnTo>
                <a:lnTo>
                  <a:pt x="724662" y="3809"/>
                </a:lnTo>
                <a:lnTo>
                  <a:pt x="721614" y="5333"/>
                </a:lnTo>
                <a:lnTo>
                  <a:pt x="720090" y="8381"/>
                </a:lnTo>
                <a:lnTo>
                  <a:pt x="720852" y="12191"/>
                </a:lnTo>
                <a:lnTo>
                  <a:pt x="724662" y="13715"/>
                </a:lnTo>
                <a:lnTo>
                  <a:pt x="727710" y="12191"/>
                </a:lnTo>
                <a:lnTo>
                  <a:pt x="729234" y="9143"/>
                </a:lnTo>
                <a:close/>
              </a:path>
              <a:path w="919479" h="353060">
                <a:moveTo>
                  <a:pt x="710184" y="7619"/>
                </a:moveTo>
                <a:lnTo>
                  <a:pt x="709422" y="4571"/>
                </a:lnTo>
                <a:lnTo>
                  <a:pt x="706374" y="3047"/>
                </a:lnTo>
                <a:lnTo>
                  <a:pt x="702564" y="3809"/>
                </a:lnTo>
                <a:lnTo>
                  <a:pt x="701040" y="7619"/>
                </a:lnTo>
                <a:lnTo>
                  <a:pt x="701802" y="10667"/>
                </a:lnTo>
                <a:lnTo>
                  <a:pt x="705612" y="12191"/>
                </a:lnTo>
                <a:lnTo>
                  <a:pt x="708660" y="11429"/>
                </a:lnTo>
                <a:lnTo>
                  <a:pt x="710184" y="7619"/>
                </a:lnTo>
                <a:close/>
              </a:path>
              <a:path w="919479" h="353060">
                <a:moveTo>
                  <a:pt x="691134" y="6857"/>
                </a:moveTo>
                <a:lnTo>
                  <a:pt x="690372" y="3047"/>
                </a:lnTo>
                <a:lnTo>
                  <a:pt x="686562" y="1523"/>
                </a:lnTo>
                <a:lnTo>
                  <a:pt x="683514" y="3047"/>
                </a:lnTo>
                <a:lnTo>
                  <a:pt x="681990" y="6095"/>
                </a:lnTo>
                <a:lnTo>
                  <a:pt x="683514" y="9905"/>
                </a:lnTo>
                <a:lnTo>
                  <a:pt x="686562" y="11429"/>
                </a:lnTo>
                <a:lnTo>
                  <a:pt x="689610" y="9905"/>
                </a:lnTo>
                <a:lnTo>
                  <a:pt x="691134" y="6857"/>
                </a:lnTo>
                <a:close/>
              </a:path>
              <a:path w="919479" h="353060">
                <a:moveTo>
                  <a:pt x="672084" y="6095"/>
                </a:moveTo>
                <a:lnTo>
                  <a:pt x="671322" y="3047"/>
                </a:lnTo>
                <a:lnTo>
                  <a:pt x="667512" y="761"/>
                </a:lnTo>
                <a:lnTo>
                  <a:pt x="664464" y="2285"/>
                </a:lnTo>
                <a:lnTo>
                  <a:pt x="662940" y="5333"/>
                </a:lnTo>
                <a:lnTo>
                  <a:pt x="664464" y="9143"/>
                </a:lnTo>
                <a:lnTo>
                  <a:pt x="667512" y="10667"/>
                </a:lnTo>
                <a:lnTo>
                  <a:pt x="670560" y="9143"/>
                </a:lnTo>
                <a:lnTo>
                  <a:pt x="672084" y="6095"/>
                </a:lnTo>
                <a:close/>
              </a:path>
              <a:path w="919479" h="353060">
                <a:moveTo>
                  <a:pt x="653034" y="5333"/>
                </a:moveTo>
                <a:lnTo>
                  <a:pt x="652272" y="2285"/>
                </a:lnTo>
                <a:lnTo>
                  <a:pt x="648462" y="761"/>
                </a:lnTo>
                <a:lnTo>
                  <a:pt x="645414" y="2285"/>
                </a:lnTo>
                <a:lnTo>
                  <a:pt x="643890" y="5333"/>
                </a:lnTo>
                <a:lnTo>
                  <a:pt x="645414" y="8381"/>
                </a:lnTo>
                <a:lnTo>
                  <a:pt x="648462" y="9905"/>
                </a:lnTo>
                <a:lnTo>
                  <a:pt x="652272" y="9143"/>
                </a:lnTo>
                <a:lnTo>
                  <a:pt x="653034" y="5333"/>
                </a:lnTo>
                <a:close/>
              </a:path>
              <a:path w="919479" h="353060">
                <a:moveTo>
                  <a:pt x="633984" y="5333"/>
                </a:moveTo>
                <a:lnTo>
                  <a:pt x="633222" y="1523"/>
                </a:lnTo>
                <a:lnTo>
                  <a:pt x="629412" y="0"/>
                </a:lnTo>
                <a:lnTo>
                  <a:pt x="626364" y="1523"/>
                </a:lnTo>
                <a:lnTo>
                  <a:pt x="624840" y="4571"/>
                </a:lnTo>
                <a:lnTo>
                  <a:pt x="626364" y="8381"/>
                </a:lnTo>
                <a:lnTo>
                  <a:pt x="629412" y="9905"/>
                </a:lnTo>
                <a:lnTo>
                  <a:pt x="633222" y="8381"/>
                </a:lnTo>
                <a:lnTo>
                  <a:pt x="633984" y="5333"/>
                </a:lnTo>
                <a:close/>
              </a:path>
              <a:path w="919479" h="353060">
                <a:moveTo>
                  <a:pt x="614934" y="5333"/>
                </a:moveTo>
                <a:lnTo>
                  <a:pt x="614172" y="1523"/>
                </a:lnTo>
                <a:lnTo>
                  <a:pt x="610362" y="0"/>
                </a:lnTo>
                <a:lnTo>
                  <a:pt x="607314" y="1523"/>
                </a:lnTo>
                <a:lnTo>
                  <a:pt x="605790" y="5333"/>
                </a:lnTo>
                <a:lnTo>
                  <a:pt x="607314" y="8381"/>
                </a:lnTo>
                <a:lnTo>
                  <a:pt x="610362" y="9905"/>
                </a:lnTo>
                <a:lnTo>
                  <a:pt x="614172" y="8381"/>
                </a:lnTo>
                <a:lnTo>
                  <a:pt x="614934" y="5333"/>
                </a:lnTo>
                <a:close/>
              </a:path>
              <a:path w="919479" h="353060">
                <a:moveTo>
                  <a:pt x="595884" y="5333"/>
                </a:moveTo>
                <a:lnTo>
                  <a:pt x="595122" y="1523"/>
                </a:lnTo>
                <a:lnTo>
                  <a:pt x="591312" y="761"/>
                </a:lnTo>
                <a:lnTo>
                  <a:pt x="588264" y="1523"/>
                </a:lnTo>
                <a:lnTo>
                  <a:pt x="586740" y="5333"/>
                </a:lnTo>
                <a:lnTo>
                  <a:pt x="588264" y="8381"/>
                </a:lnTo>
                <a:lnTo>
                  <a:pt x="591312" y="9905"/>
                </a:lnTo>
                <a:lnTo>
                  <a:pt x="595122" y="8381"/>
                </a:lnTo>
                <a:lnTo>
                  <a:pt x="595884" y="5333"/>
                </a:lnTo>
                <a:close/>
              </a:path>
              <a:path w="919479" h="353060">
                <a:moveTo>
                  <a:pt x="576834" y="6095"/>
                </a:moveTo>
                <a:lnTo>
                  <a:pt x="576072" y="2285"/>
                </a:lnTo>
                <a:lnTo>
                  <a:pt x="572262" y="761"/>
                </a:lnTo>
                <a:lnTo>
                  <a:pt x="569214" y="2285"/>
                </a:lnTo>
                <a:lnTo>
                  <a:pt x="567690" y="6095"/>
                </a:lnTo>
                <a:lnTo>
                  <a:pt x="569214" y="9143"/>
                </a:lnTo>
                <a:lnTo>
                  <a:pt x="572262" y="10667"/>
                </a:lnTo>
                <a:lnTo>
                  <a:pt x="576072" y="9143"/>
                </a:lnTo>
                <a:lnTo>
                  <a:pt x="576834" y="6095"/>
                </a:lnTo>
                <a:close/>
              </a:path>
              <a:path w="919479" h="353060">
                <a:moveTo>
                  <a:pt x="557784" y="6095"/>
                </a:moveTo>
                <a:lnTo>
                  <a:pt x="556260" y="3047"/>
                </a:lnTo>
                <a:lnTo>
                  <a:pt x="553212" y="1523"/>
                </a:lnTo>
                <a:lnTo>
                  <a:pt x="549402" y="3809"/>
                </a:lnTo>
                <a:lnTo>
                  <a:pt x="548640" y="6857"/>
                </a:lnTo>
                <a:lnTo>
                  <a:pt x="550164" y="9905"/>
                </a:lnTo>
                <a:lnTo>
                  <a:pt x="553974" y="11429"/>
                </a:lnTo>
                <a:lnTo>
                  <a:pt x="557022" y="9905"/>
                </a:lnTo>
                <a:lnTo>
                  <a:pt x="557784" y="6095"/>
                </a:lnTo>
                <a:close/>
              </a:path>
              <a:path w="919479" h="353060">
                <a:moveTo>
                  <a:pt x="538734" y="7619"/>
                </a:moveTo>
                <a:lnTo>
                  <a:pt x="537210" y="4571"/>
                </a:lnTo>
                <a:lnTo>
                  <a:pt x="534162" y="3047"/>
                </a:lnTo>
                <a:lnTo>
                  <a:pt x="530352" y="4571"/>
                </a:lnTo>
                <a:lnTo>
                  <a:pt x="529590" y="8381"/>
                </a:lnTo>
                <a:lnTo>
                  <a:pt x="531114" y="11429"/>
                </a:lnTo>
                <a:lnTo>
                  <a:pt x="534924" y="12953"/>
                </a:lnTo>
                <a:lnTo>
                  <a:pt x="537972" y="10667"/>
                </a:lnTo>
                <a:lnTo>
                  <a:pt x="538734" y="7619"/>
                </a:lnTo>
                <a:close/>
              </a:path>
              <a:path w="919479" h="353060">
                <a:moveTo>
                  <a:pt x="520446" y="9143"/>
                </a:moveTo>
                <a:lnTo>
                  <a:pt x="518159" y="6095"/>
                </a:lnTo>
                <a:lnTo>
                  <a:pt x="515112" y="4571"/>
                </a:lnTo>
                <a:lnTo>
                  <a:pt x="512064" y="6857"/>
                </a:lnTo>
                <a:lnTo>
                  <a:pt x="510540" y="9905"/>
                </a:lnTo>
                <a:lnTo>
                  <a:pt x="512064" y="12953"/>
                </a:lnTo>
                <a:lnTo>
                  <a:pt x="515874" y="14477"/>
                </a:lnTo>
                <a:lnTo>
                  <a:pt x="518922" y="12953"/>
                </a:lnTo>
                <a:lnTo>
                  <a:pt x="520446" y="9143"/>
                </a:lnTo>
                <a:close/>
              </a:path>
              <a:path w="919479" h="353060">
                <a:moveTo>
                  <a:pt x="501395" y="11429"/>
                </a:moveTo>
                <a:lnTo>
                  <a:pt x="499109" y="7619"/>
                </a:lnTo>
                <a:lnTo>
                  <a:pt x="496062" y="6857"/>
                </a:lnTo>
                <a:lnTo>
                  <a:pt x="493014" y="8381"/>
                </a:lnTo>
                <a:lnTo>
                  <a:pt x="491490" y="12191"/>
                </a:lnTo>
                <a:lnTo>
                  <a:pt x="493776" y="15239"/>
                </a:lnTo>
                <a:lnTo>
                  <a:pt x="496823" y="16001"/>
                </a:lnTo>
                <a:lnTo>
                  <a:pt x="499872" y="14477"/>
                </a:lnTo>
                <a:lnTo>
                  <a:pt x="501395" y="11429"/>
                </a:lnTo>
                <a:close/>
              </a:path>
              <a:path w="919479" h="353060">
                <a:moveTo>
                  <a:pt x="482345" y="13715"/>
                </a:moveTo>
                <a:lnTo>
                  <a:pt x="480822" y="10667"/>
                </a:lnTo>
                <a:lnTo>
                  <a:pt x="477012" y="9143"/>
                </a:lnTo>
                <a:lnTo>
                  <a:pt x="473964" y="11429"/>
                </a:lnTo>
                <a:lnTo>
                  <a:pt x="472440" y="14477"/>
                </a:lnTo>
                <a:lnTo>
                  <a:pt x="474726" y="17525"/>
                </a:lnTo>
                <a:lnTo>
                  <a:pt x="477773" y="19049"/>
                </a:lnTo>
                <a:lnTo>
                  <a:pt x="481584" y="17525"/>
                </a:lnTo>
                <a:lnTo>
                  <a:pt x="482345" y="13715"/>
                </a:lnTo>
                <a:close/>
              </a:path>
              <a:path w="919479" h="353060">
                <a:moveTo>
                  <a:pt x="463295" y="16763"/>
                </a:moveTo>
                <a:lnTo>
                  <a:pt x="461772" y="13715"/>
                </a:lnTo>
                <a:lnTo>
                  <a:pt x="457962" y="12191"/>
                </a:lnTo>
                <a:lnTo>
                  <a:pt x="454914" y="14477"/>
                </a:lnTo>
                <a:lnTo>
                  <a:pt x="454152" y="18287"/>
                </a:lnTo>
                <a:lnTo>
                  <a:pt x="455676" y="21335"/>
                </a:lnTo>
                <a:lnTo>
                  <a:pt x="459486" y="22097"/>
                </a:lnTo>
                <a:lnTo>
                  <a:pt x="462534" y="19811"/>
                </a:lnTo>
                <a:lnTo>
                  <a:pt x="463295" y="16763"/>
                </a:lnTo>
                <a:close/>
              </a:path>
              <a:path w="919479" h="353060">
                <a:moveTo>
                  <a:pt x="445008" y="19811"/>
                </a:moveTo>
                <a:lnTo>
                  <a:pt x="442722" y="16763"/>
                </a:lnTo>
                <a:lnTo>
                  <a:pt x="438912" y="16001"/>
                </a:lnTo>
                <a:lnTo>
                  <a:pt x="435864" y="18287"/>
                </a:lnTo>
                <a:lnTo>
                  <a:pt x="435102" y="22097"/>
                </a:lnTo>
                <a:lnTo>
                  <a:pt x="437388" y="25145"/>
                </a:lnTo>
                <a:lnTo>
                  <a:pt x="441198" y="25145"/>
                </a:lnTo>
                <a:lnTo>
                  <a:pt x="444245" y="23621"/>
                </a:lnTo>
                <a:lnTo>
                  <a:pt x="445008" y="19811"/>
                </a:lnTo>
                <a:close/>
              </a:path>
              <a:path w="919479" h="353060">
                <a:moveTo>
                  <a:pt x="425958" y="24383"/>
                </a:moveTo>
                <a:lnTo>
                  <a:pt x="423672" y="21335"/>
                </a:lnTo>
                <a:lnTo>
                  <a:pt x="420623" y="20573"/>
                </a:lnTo>
                <a:lnTo>
                  <a:pt x="417576" y="22097"/>
                </a:lnTo>
                <a:lnTo>
                  <a:pt x="416814" y="25907"/>
                </a:lnTo>
                <a:lnTo>
                  <a:pt x="419100" y="28955"/>
                </a:lnTo>
                <a:lnTo>
                  <a:pt x="422148" y="29717"/>
                </a:lnTo>
                <a:lnTo>
                  <a:pt x="425195" y="27431"/>
                </a:lnTo>
                <a:lnTo>
                  <a:pt x="425958" y="24383"/>
                </a:lnTo>
                <a:close/>
              </a:path>
              <a:path w="919479" h="353060">
                <a:moveTo>
                  <a:pt x="407670" y="28955"/>
                </a:moveTo>
                <a:lnTo>
                  <a:pt x="405384" y="25907"/>
                </a:lnTo>
                <a:lnTo>
                  <a:pt x="401573" y="25145"/>
                </a:lnTo>
                <a:lnTo>
                  <a:pt x="398526" y="27431"/>
                </a:lnTo>
                <a:lnTo>
                  <a:pt x="398526" y="31241"/>
                </a:lnTo>
                <a:lnTo>
                  <a:pt x="400812" y="33527"/>
                </a:lnTo>
                <a:lnTo>
                  <a:pt x="403859" y="34289"/>
                </a:lnTo>
                <a:lnTo>
                  <a:pt x="406908" y="32003"/>
                </a:lnTo>
                <a:lnTo>
                  <a:pt x="407670" y="28955"/>
                </a:lnTo>
                <a:close/>
              </a:path>
              <a:path w="919479" h="353060">
                <a:moveTo>
                  <a:pt x="389381" y="34289"/>
                </a:moveTo>
                <a:lnTo>
                  <a:pt x="387095" y="31241"/>
                </a:lnTo>
                <a:lnTo>
                  <a:pt x="383286" y="30479"/>
                </a:lnTo>
                <a:lnTo>
                  <a:pt x="380238" y="32765"/>
                </a:lnTo>
                <a:lnTo>
                  <a:pt x="380238" y="36575"/>
                </a:lnTo>
                <a:lnTo>
                  <a:pt x="382523" y="39623"/>
                </a:lnTo>
                <a:lnTo>
                  <a:pt x="385572" y="39623"/>
                </a:lnTo>
                <a:lnTo>
                  <a:pt x="388620" y="37337"/>
                </a:lnTo>
                <a:lnTo>
                  <a:pt x="389381" y="34289"/>
                </a:lnTo>
                <a:close/>
              </a:path>
              <a:path w="919479" h="353060">
                <a:moveTo>
                  <a:pt x="371094" y="43433"/>
                </a:moveTo>
                <a:lnTo>
                  <a:pt x="371094" y="39623"/>
                </a:lnTo>
                <a:lnTo>
                  <a:pt x="368808" y="37337"/>
                </a:lnTo>
                <a:lnTo>
                  <a:pt x="364998" y="36575"/>
                </a:lnTo>
                <a:lnTo>
                  <a:pt x="362712" y="39623"/>
                </a:lnTo>
                <a:lnTo>
                  <a:pt x="361950" y="42671"/>
                </a:lnTo>
                <a:lnTo>
                  <a:pt x="364236" y="45719"/>
                </a:lnTo>
                <a:lnTo>
                  <a:pt x="368045" y="45719"/>
                </a:lnTo>
                <a:lnTo>
                  <a:pt x="371094" y="43433"/>
                </a:lnTo>
                <a:close/>
              </a:path>
              <a:path w="919479" h="353060">
                <a:moveTo>
                  <a:pt x="353568" y="50291"/>
                </a:moveTo>
                <a:lnTo>
                  <a:pt x="353568" y="46481"/>
                </a:lnTo>
                <a:lnTo>
                  <a:pt x="350520" y="44195"/>
                </a:lnTo>
                <a:lnTo>
                  <a:pt x="347472" y="44195"/>
                </a:lnTo>
                <a:lnTo>
                  <a:pt x="344423" y="46481"/>
                </a:lnTo>
                <a:lnTo>
                  <a:pt x="344423" y="50291"/>
                </a:lnTo>
                <a:lnTo>
                  <a:pt x="346709" y="52577"/>
                </a:lnTo>
                <a:lnTo>
                  <a:pt x="350520" y="52577"/>
                </a:lnTo>
                <a:lnTo>
                  <a:pt x="353568" y="50291"/>
                </a:lnTo>
                <a:close/>
              </a:path>
              <a:path w="919479" h="353060">
                <a:moveTo>
                  <a:pt x="336042" y="57911"/>
                </a:moveTo>
                <a:lnTo>
                  <a:pt x="336042" y="54101"/>
                </a:lnTo>
                <a:lnTo>
                  <a:pt x="332994" y="51053"/>
                </a:lnTo>
                <a:lnTo>
                  <a:pt x="329184" y="51053"/>
                </a:lnTo>
                <a:lnTo>
                  <a:pt x="326898" y="54101"/>
                </a:lnTo>
                <a:lnTo>
                  <a:pt x="326898" y="57911"/>
                </a:lnTo>
                <a:lnTo>
                  <a:pt x="329945" y="60197"/>
                </a:lnTo>
                <a:lnTo>
                  <a:pt x="332994" y="60197"/>
                </a:lnTo>
                <a:lnTo>
                  <a:pt x="336042" y="57911"/>
                </a:lnTo>
                <a:close/>
              </a:path>
              <a:path w="919479" h="353060">
                <a:moveTo>
                  <a:pt x="318516" y="65531"/>
                </a:moveTo>
                <a:lnTo>
                  <a:pt x="318516" y="61721"/>
                </a:lnTo>
                <a:lnTo>
                  <a:pt x="315468" y="59435"/>
                </a:lnTo>
                <a:lnTo>
                  <a:pt x="312420" y="59435"/>
                </a:lnTo>
                <a:lnTo>
                  <a:pt x="309372" y="62483"/>
                </a:lnTo>
                <a:lnTo>
                  <a:pt x="310134" y="66293"/>
                </a:lnTo>
                <a:lnTo>
                  <a:pt x="312420" y="68579"/>
                </a:lnTo>
                <a:lnTo>
                  <a:pt x="316230" y="68579"/>
                </a:lnTo>
                <a:lnTo>
                  <a:pt x="318516" y="65531"/>
                </a:lnTo>
                <a:close/>
              </a:path>
              <a:path w="919479" h="353060">
                <a:moveTo>
                  <a:pt x="301752" y="74675"/>
                </a:moveTo>
                <a:lnTo>
                  <a:pt x="301752" y="70865"/>
                </a:lnTo>
                <a:lnTo>
                  <a:pt x="298704" y="68579"/>
                </a:lnTo>
                <a:lnTo>
                  <a:pt x="294894" y="68579"/>
                </a:lnTo>
                <a:lnTo>
                  <a:pt x="292608" y="71627"/>
                </a:lnTo>
                <a:lnTo>
                  <a:pt x="293370" y="75437"/>
                </a:lnTo>
                <a:lnTo>
                  <a:pt x="295656" y="77723"/>
                </a:lnTo>
                <a:lnTo>
                  <a:pt x="299466" y="76961"/>
                </a:lnTo>
                <a:lnTo>
                  <a:pt x="301752" y="74675"/>
                </a:lnTo>
                <a:close/>
              </a:path>
              <a:path w="919479" h="353060">
                <a:moveTo>
                  <a:pt x="283464" y="86867"/>
                </a:moveTo>
                <a:lnTo>
                  <a:pt x="282841" y="77824"/>
                </a:lnTo>
                <a:lnTo>
                  <a:pt x="277958" y="79308"/>
                </a:lnTo>
                <a:lnTo>
                  <a:pt x="276229" y="84158"/>
                </a:lnTo>
                <a:lnTo>
                  <a:pt x="282702" y="86867"/>
                </a:lnTo>
                <a:lnTo>
                  <a:pt x="283464" y="86867"/>
                </a:lnTo>
                <a:close/>
              </a:path>
              <a:path w="919479" h="353060">
                <a:moveTo>
                  <a:pt x="268986" y="93725"/>
                </a:moveTo>
                <a:lnTo>
                  <a:pt x="268986" y="89915"/>
                </a:lnTo>
                <a:lnTo>
                  <a:pt x="265938" y="87629"/>
                </a:lnTo>
                <a:lnTo>
                  <a:pt x="262128" y="88391"/>
                </a:lnTo>
                <a:lnTo>
                  <a:pt x="259842" y="91439"/>
                </a:lnTo>
                <a:lnTo>
                  <a:pt x="260604" y="95249"/>
                </a:lnTo>
                <a:lnTo>
                  <a:pt x="263652" y="97535"/>
                </a:lnTo>
                <a:lnTo>
                  <a:pt x="267462" y="96773"/>
                </a:lnTo>
                <a:lnTo>
                  <a:pt x="268986" y="93725"/>
                </a:lnTo>
                <a:close/>
              </a:path>
              <a:path w="919479" h="353060">
                <a:moveTo>
                  <a:pt x="253745" y="104393"/>
                </a:moveTo>
                <a:lnTo>
                  <a:pt x="252984" y="100583"/>
                </a:lnTo>
                <a:lnTo>
                  <a:pt x="249936" y="98297"/>
                </a:lnTo>
                <a:lnTo>
                  <a:pt x="246126" y="99059"/>
                </a:lnTo>
                <a:lnTo>
                  <a:pt x="243840" y="102107"/>
                </a:lnTo>
                <a:lnTo>
                  <a:pt x="244601" y="105917"/>
                </a:lnTo>
                <a:lnTo>
                  <a:pt x="247650" y="107441"/>
                </a:lnTo>
                <a:lnTo>
                  <a:pt x="251459" y="107441"/>
                </a:lnTo>
                <a:lnTo>
                  <a:pt x="253745" y="104393"/>
                </a:lnTo>
                <a:close/>
              </a:path>
              <a:path w="919479" h="353060">
                <a:moveTo>
                  <a:pt x="237744" y="115061"/>
                </a:moveTo>
                <a:lnTo>
                  <a:pt x="236981" y="111251"/>
                </a:lnTo>
                <a:lnTo>
                  <a:pt x="233934" y="109727"/>
                </a:lnTo>
                <a:lnTo>
                  <a:pt x="230886" y="110489"/>
                </a:lnTo>
                <a:lnTo>
                  <a:pt x="228600" y="113537"/>
                </a:lnTo>
                <a:lnTo>
                  <a:pt x="229362" y="116585"/>
                </a:lnTo>
                <a:lnTo>
                  <a:pt x="232409" y="118871"/>
                </a:lnTo>
                <a:lnTo>
                  <a:pt x="236220" y="118109"/>
                </a:lnTo>
                <a:lnTo>
                  <a:pt x="237744" y="115061"/>
                </a:lnTo>
                <a:close/>
              </a:path>
              <a:path w="919479" h="353060">
                <a:moveTo>
                  <a:pt x="222504" y="126491"/>
                </a:moveTo>
                <a:lnTo>
                  <a:pt x="221742" y="122681"/>
                </a:lnTo>
                <a:lnTo>
                  <a:pt x="218694" y="121157"/>
                </a:lnTo>
                <a:lnTo>
                  <a:pt x="215645" y="121919"/>
                </a:lnTo>
                <a:lnTo>
                  <a:pt x="213359" y="124967"/>
                </a:lnTo>
                <a:lnTo>
                  <a:pt x="214122" y="128777"/>
                </a:lnTo>
                <a:lnTo>
                  <a:pt x="217170" y="130301"/>
                </a:lnTo>
                <a:lnTo>
                  <a:pt x="220979" y="129539"/>
                </a:lnTo>
                <a:lnTo>
                  <a:pt x="222504" y="126491"/>
                </a:lnTo>
                <a:close/>
              </a:path>
              <a:path w="919479" h="353060">
                <a:moveTo>
                  <a:pt x="208026" y="137921"/>
                </a:moveTo>
                <a:lnTo>
                  <a:pt x="207264" y="134873"/>
                </a:lnTo>
                <a:lnTo>
                  <a:pt x="204215" y="133349"/>
                </a:lnTo>
                <a:lnTo>
                  <a:pt x="200406" y="134111"/>
                </a:lnTo>
                <a:lnTo>
                  <a:pt x="198881" y="137159"/>
                </a:lnTo>
                <a:lnTo>
                  <a:pt x="199644" y="140969"/>
                </a:lnTo>
                <a:lnTo>
                  <a:pt x="202692" y="142493"/>
                </a:lnTo>
                <a:lnTo>
                  <a:pt x="206501" y="141731"/>
                </a:lnTo>
                <a:lnTo>
                  <a:pt x="208026" y="137921"/>
                </a:lnTo>
                <a:close/>
              </a:path>
              <a:path w="919479" h="353060">
                <a:moveTo>
                  <a:pt x="193548" y="150113"/>
                </a:moveTo>
                <a:lnTo>
                  <a:pt x="192023" y="147065"/>
                </a:lnTo>
                <a:lnTo>
                  <a:pt x="188976" y="144779"/>
                </a:lnTo>
                <a:lnTo>
                  <a:pt x="185928" y="146303"/>
                </a:lnTo>
                <a:lnTo>
                  <a:pt x="183642" y="149351"/>
                </a:lnTo>
                <a:lnTo>
                  <a:pt x="185165" y="153161"/>
                </a:lnTo>
                <a:lnTo>
                  <a:pt x="188214" y="154685"/>
                </a:lnTo>
                <a:lnTo>
                  <a:pt x="192023" y="153161"/>
                </a:lnTo>
                <a:lnTo>
                  <a:pt x="193548" y="150113"/>
                </a:lnTo>
                <a:close/>
              </a:path>
              <a:path w="919479" h="353060">
                <a:moveTo>
                  <a:pt x="179070" y="163067"/>
                </a:moveTo>
                <a:lnTo>
                  <a:pt x="178308" y="159257"/>
                </a:lnTo>
                <a:lnTo>
                  <a:pt x="174498" y="157733"/>
                </a:lnTo>
                <a:lnTo>
                  <a:pt x="171450" y="159257"/>
                </a:lnTo>
                <a:lnTo>
                  <a:pt x="169926" y="162305"/>
                </a:lnTo>
                <a:lnTo>
                  <a:pt x="170687" y="165353"/>
                </a:lnTo>
                <a:lnTo>
                  <a:pt x="173736" y="167639"/>
                </a:lnTo>
                <a:lnTo>
                  <a:pt x="177545" y="166115"/>
                </a:lnTo>
                <a:lnTo>
                  <a:pt x="179070" y="163067"/>
                </a:lnTo>
                <a:close/>
              </a:path>
              <a:path w="919479" h="353060">
                <a:moveTo>
                  <a:pt x="165354" y="176021"/>
                </a:moveTo>
                <a:lnTo>
                  <a:pt x="163829" y="172211"/>
                </a:lnTo>
                <a:lnTo>
                  <a:pt x="160781" y="170687"/>
                </a:lnTo>
                <a:lnTo>
                  <a:pt x="156972" y="172211"/>
                </a:lnTo>
                <a:lnTo>
                  <a:pt x="155448" y="175259"/>
                </a:lnTo>
                <a:lnTo>
                  <a:pt x="156972" y="178307"/>
                </a:lnTo>
                <a:lnTo>
                  <a:pt x="160020" y="180593"/>
                </a:lnTo>
                <a:lnTo>
                  <a:pt x="163829" y="179069"/>
                </a:lnTo>
                <a:lnTo>
                  <a:pt x="165354" y="176021"/>
                </a:lnTo>
                <a:close/>
              </a:path>
              <a:path w="919479" h="353060">
                <a:moveTo>
                  <a:pt x="151637" y="188975"/>
                </a:moveTo>
                <a:lnTo>
                  <a:pt x="150114" y="185165"/>
                </a:lnTo>
                <a:lnTo>
                  <a:pt x="147065" y="183641"/>
                </a:lnTo>
                <a:lnTo>
                  <a:pt x="143256" y="185165"/>
                </a:lnTo>
                <a:lnTo>
                  <a:pt x="141731" y="188213"/>
                </a:lnTo>
                <a:lnTo>
                  <a:pt x="143256" y="192023"/>
                </a:lnTo>
                <a:lnTo>
                  <a:pt x="146304" y="193547"/>
                </a:lnTo>
                <a:lnTo>
                  <a:pt x="149351" y="192023"/>
                </a:lnTo>
                <a:lnTo>
                  <a:pt x="150114" y="192023"/>
                </a:lnTo>
                <a:lnTo>
                  <a:pt x="151637" y="188975"/>
                </a:lnTo>
                <a:close/>
              </a:path>
              <a:path w="919479" h="353060">
                <a:moveTo>
                  <a:pt x="137922" y="202691"/>
                </a:moveTo>
                <a:lnTo>
                  <a:pt x="136398" y="198881"/>
                </a:lnTo>
                <a:lnTo>
                  <a:pt x="133350" y="197357"/>
                </a:lnTo>
                <a:lnTo>
                  <a:pt x="130301" y="198881"/>
                </a:lnTo>
                <a:lnTo>
                  <a:pt x="128778" y="201929"/>
                </a:lnTo>
                <a:lnTo>
                  <a:pt x="129540" y="204977"/>
                </a:lnTo>
                <a:lnTo>
                  <a:pt x="132587" y="207263"/>
                </a:lnTo>
                <a:lnTo>
                  <a:pt x="136398" y="205739"/>
                </a:lnTo>
                <a:lnTo>
                  <a:pt x="137922" y="202691"/>
                </a:lnTo>
                <a:close/>
              </a:path>
              <a:path w="919479" h="353060">
                <a:moveTo>
                  <a:pt x="124279" y="213915"/>
                </a:moveTo>
                <a:lnTo>
                  <a:pt x="118731" y="211268"/>
                </a:lnTo>
                <a:lnTo>
                  <a:pt x="115015" y="215790"/>
                </a:lnTo>
                <a:lnTo>
                  <a:pt x="119634" y="220979"/>
                </a:lnTo>
                <a:lnTo>
                  <a:pt x="123443" y="219455"/>
                </a:lnTo>
                <a:lnTo>
                  <a:pt x="124279" y="213915"/>
                </a:lnTo>
                <a:close/>
              </a:path>
              <a:path w="919479" h="353060">
                <a:moveTo>
                  <a:pt x="111251" y="229361"/>
                </a:moveTo>
                <a:lnTo>
                  <a:pt x="109728" y="226313"/>
                </a:lnTo>
                <a:lnTo>
                  <a:pt x="106679" y="224789"/>
                </a:lnTo>
                <a:lnTo>
                  <a:pt x="103631" y="226313"/>
                </a:lnTo>
                <a:lnTo>
                  <a:pt x="102107" y="229361"/>
                </a:lnTo>
                <a:lnTo>
                  <a:pt x="103631" y="233171"/>
                </a:lnTo>
                <a:lnTo>
                  <a:pt x="106679" y="234695"/>
                </a:lnTo>
                <a:lnTo>
                  <a:pt x="110490" y="233171"/>
                </a:lnTo>
                <a:lnTo>
                  <a:pt x="111251" y="229361"/>
                </a:lnTo>
                <a:close/>
              </a:path>
              <a:path w="919479" h="353060">
                <a:moveTo>
                  <a:pt x="98297" y="243839"/>
                </a:moveTo>
                <a:lnTo>
                  <a:pt x="97536" y="240029"/>
                </a:lnTo>
                <a:lnTo>
                  <a:pt x="93725" y="239267"/>
                </a:lnTo>
                <a:lnTo>
                  <a:pt x="90678" y="240029"/>
                </a:lnTo>
                <a:lnTo>
                  <a:pt x="89153" y="243839"/>
                </a:lnTo>
                <a:lnTo>
                  <a:pt x="90678" y="246887"/>
                </a:lnTo>
                <a:lnTo>
                  <a:pt x="93725" y="248411"/>
                </a:lnTo>
                <a:lnTo>
                  <a:pt x="97536" y="246887"/>
                </a:lnTo>
                <a:lnTo>
                  <a:pt x="98297" y="243839"/>
                </a:lnTo>
                <a:close/>
              </a:path>
              <a:path w="919479" h="353060">
                <a:moveTo>
                  <a:pt x="86106" y="257555"/>
                </a:moveTo>
                <a:lnTo>
                  <a:pt x="84581" y="254507"/>
                </a:lnTo>
                <a:lnTo>
                  <a:pt x="80772" y="252983"/>
                </a:lnTo>
                <a:lnTo>
                  <a:pt x="77724" y="254507"/>
                </a:lnTo>
                <a:lnTo>
                  <a:pt x="76200" y="258317"/>
                </a:lnTo>
                <a:lnTo>
                  <a:pt x="77724" y="261365"/>
                </a:lnTo>
                <a:lnTo>
                  <a:pt x="81534" y="262889"/>
                </a:lnTo>
                <a:lnTo>
                  <a:pt x="84581" y="261365"/>
                </a:lnTo>
                <a:lnTo>
                  <a:pt x="86106" y="257555"/>
                </a:lnTo>
                <a:close/>
              </a:path>
              <a:path w="919479" h="353060">
                <a:moveTo>
                  <a:pt x="78486" y="319277"/>
                </a:moveTo>
                <a:lnTo>
                  <a:pt x="19812" y="269747"/>
                </a:lnTo>
                <a:lnTo>
                  <a:pt x="0" y="352805"/>
                </a:lnTo>
                <a:lnTo>
                  <a:pt x="38862" y="336204"/>
                </a:lnTo>
                <a:lnTo>
                  <a:pt x="38862" y="300989"/>
                </a:lnTo>
                <a:lnTo>
                  <a:pt x="40386" y="297941"/>
                </a:lnTo>
                <a:lnTo>
                  <a:pt x="43434" y="296417"/>
                </a:lnTo>
                <a:lnTo>
                  <a:pt x="47243" y="297179"/>
                </a:lnTo>
                <a:lnTo>
                  <a:pt x="48768" y="300989"/>
                </a:lnTo>
                <a:lnTo>
                  <a:pt x="48768" y="331973"/>
                </a:lnTo>
                <a:lnTo>
                  <a:pt x="78486" y="319277"/>
                </a:lnTo>
                <a:close/>
              </a:path>
              <a:path w="919479" h="353060">
                <a:moveTo>
                  <a:pt x="48768" y="300989"/>
                </a:moveTo>
                <a:lnTo>
                  <a:pt x="47243" y="297179"/>
                </a:lnTo>
                <a:lnTo>
                  <a:pt x="43434" y="296417"/>
                </a:lnTo>
                <a:lnTo>
                  <a:pt x="40386" y="297941"/>
                </a:lnTo>
                <a:lnTo>
                  <a:pt x="38862" y="300989"/>
                </a:lnTo>
                <a:lnTo>
                  <a:pt x="40386" y="304799"/>
                </a:lnTo>
                <a:lnTo>
                  <a:pt x="44196" y="305561"/>
                </a:lnTo>
                <a:lnTo>
                  <a:pt x="47243" y="304037"/>
                </a:lnTo>
                <a:lnTo>
                  <a:pt x="48768" y="300989"/>
                </a:lnTo>
                <a:close/>
              </a:path>
              <a:path w="919479" h="353060">
                <a:moveTo>
                  <a:pt x="48768" y="331973"/>
                </a:moveTo>
                <a:lnTo>
                  <a:pt x="48768" y="300989"/>
                </a:lnTo>
                <a:lnTo>
                  <a:pt x="47243" y="304037"/>
                </a:lnTo>
                <a:lnTo>
                  <a:pt x="44196" y="305561"/>
                </a:lnTo>
                <a:lnTo>
                  <a:pt x="40386" y="304799"/>
                </a:lnTo>
                <a:lnTo>
                  <a:pt x="38862" y="300989"/>
                </a:lnTo>
                <a:lnTo>
                  <a:pt x="38862" y="336204"/>
                </a:lnTo>
                <a:lnTo>
                  <a:pt x="48768" y="331973"/>
                </a:lnTo>
                <a:close/>
              </a:path>
              <a:path w="919479" h="353060">
                <a:moveTo>
                  <a:pt x="60959" y="286511"/>
                </a:moveTo>
                <a:lnTo>
                  <a:pt x="59436" y="282701"/>
                </a:lnTo>
                <a:lnTo>
                  <a:pt x="55625" y="281939"/>
                </a:lnTo>
                <a:lnTo>
                  <a:pt x="52578" y="283463"/>
                </a:lnTo>
                <a:lnTo>
                  <a:pt x="51053" y="286511"/>
                </a:lnTo>
                <a:lnTo>
                  <a:pt x="52578" y="290321"/>
                </a:lnTo>
                <a:lnTo>
                  <a:pt x="56387" y="291083"/>
                </a:lnTo>
                <a:lnTo>
                  <a:pt x="59436" y="289559"/>
                </a:lnTo>
                <a:lnTo>
                  <a:pt x="60959" y="286511"/>
                </a:lnTo>
                <a:close/>
              </a:path>
              <a:path w="919479" h="353060">
                <a:moveTo>
                  <a:pt x="73152" y="272033"/>
                </a:moveTo>
                <a:lnTo>
                  <a:pt x="71628" y="268985"/>
                </a:lnTo>
                <a:lnTo>
                  <a:pt x="68580" y="267461"/>
                </a:lnTo>
                <a:lnTo>
                  <a:pt x="64769" y="268985"/>
                </a:lnTo>
                <a:lnTo>
                  <a:pt x="64008" y="272033"/>
                </a:lnTo>
                <a:lnTo>
                  <a:pt x="65531" y="275843"/>
                </a:lnTo>
                <a:lnTo>
                  <a:pt x="68580" y="276605"/>
                </a:lnTo>
                <a:lnTo>
                  <a:pt x="71628" y="275081"/>
                </a:lnTo>
                <a:lnTo>
                  <a:pt x="73152" y="2720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36193" y="2955798"/>
            <a:ext cx="334645" cy="317500"/>
          </a:xfrm>
          <a:custGeom>
            <a:avLst/>
            <a:gdLst/>
            <a:ahLst/>
            <a:cxnLst/>
            <a:rect l="l" t="t" r="r" b="b"/>
            <a:pathLst>
              <a:path w="334645" h="317500">
                <a:moveTo>
                  <a:pt x="334517" y="313181"/>
                </a:moveTo>
                <a:lnTo>
                  <a:pt x="333755" y="309371"/>
                </a:lnTo>
                <a:lnTo>
                  <a:pt x="329945" y="307847"/>
                </a:lnTo>
                <a:lnTo>
                  <a:pt x="304037" y="305561"/>
                </a:lnTo>
                <a:lnTo>
                  <a:pt x="301751" y="305561"/>
                </a:lnTo>
                <a:lnTo>
                  <a:pt x="298703" y="306323"/>
                </a:lnTo>
                <a:lnTo>
                  <a:pt x="296417" y="310133"/>
                </a:lnTo>
                <a:lnTo>
                  <a:pt x="297941" y="313181"/>
                </a:lnTo>
                <a:lnTo>
                  <a:pt x="300989" y="314705"/>
                </a:lnTo>
                <a:lnTo>
                  <a:pt x="303275" y="315467"/>
                </a:lnTo>
                <a:lnTo>
                  <a:pt x="329183" y="316991"/>
                </a:lnTo>
                <a:lnTo>
                  <a:pt x="332993" y="316229"/>
                </a:lnTo>
                <a:lnTo>
                  <a:pt x="334517" y="313181"/>
                </a:lnTo>
                <a:close/>
              </a:path>
              <a:path w="334645" h="317500">
                <a:moveTo>
                  <a:pt x="268223" y="307847"/>
                </a:moveTo>
                <a:lnTo>
                  <a:pt x="267461" y="304037"/>
                </a:lnTo>
                <a:lnTo>
                  <a:pt x="263651" y="302513"/>
                </a:lnTo>
                <a:lnTo>
                  <a:pt x="251459" y="300989"/>
                </a:lnTo>
                <a:lnTo>
                  <a:pt x="235457" y="299465"/>
                </a:lnTo>
                <a:lnTo>
                  <a:pt x="232409" y="300989"/>
                </a:lnTo>
                <a:lnTo>
                  <a:pt x="230123" y="304037"/>
                </a:lnTo>
                <a:lnTo>
                  <a:pt x="231647" y="307085"/>
                </a:lnTo>
                <a:lnTo>
                  <a:pt x="234695" y="309371"/>
                </a:lnTo>
                <a:lnTo>
                  <a:pt x="250697" y="310895"/>
                </a:lnTo>
                <a:lnTo>
                  <a:pt x="262889" y="311657"/>
                </a:lnTo>
                <a:lnTo>
                  <a:pt x="266699" y="310895"/>
                </a:lnTo>
                <a:lnTo>
                  <a:pt x="268223" y="307847"/>
                </a:lnTo>
                <a:close/>
              </a:path>
              <a:path w="334645" h="317500">
                <a:moveTo>
                  <a:pt x="201929" y="300989"/>
                </a:moveTo>
                <a:lnTo>
                  <a:pt x="201167" y="297179"/>
                </a:lnTo>
                <a:lnTo>
                  <a:pt x="198119" y="295655"/>
                </a:lnTo>
                <a:lnTo>
                  <a:pt x="176783" y="292607"/>
                </a:lnTo>
                <a:lnTo>
                  <a:pt x="169163" y="291845"/>
                </a:lnTo>
                <a:lnTo>
                  <a:pt x="166115" y="292607"/>
                </a:lnTo>
                <a:lnTo>
                  <a:pt x="163829" y="295655"/>
                </a:lnTo>
                <a:lnTo>
                  <a:pt x="165353" y="299465"/>
                </a:lnTo>
                <a:lnTo>
                  <a:pt x="168401" y="300989"/>
                </a:lnTo>
                <a:lnTo>
                  <a:pt x="176021" y="302513"/>
                </a:lnTo>
                <a:lnTo>
                  <a:pt x="196595" y="304799"/>
                </a:lnTo>
                <a:lnTo>
                  <a:pt x="200405" y="304037"/>
                </a:lnTo>
                <a:lnTo>
                  <a:pt x="201929" y="300989"/>
                </a:lnTo>
                <a:close/>
              </a:path>
              <a:path w="334645" h="317500">
                <a:moveTo>
                  <a:pt x="135635" y="291083"/>
                </a:moveTo>
                <a:lnTo>
                  <a:pt x="134873" y="288035"/>
                </a:lnTo>
                <a:lnTo>
                  <a:pt x="131825" y="285749"/>
                </a:lnTo>
                <a:lnTo>
                  <a:pt x="121157" y="283463"/>
                </a:lnTo>
                <a:lnTo>
                  <a:pt x="111251" y="281177"/>
                </a:lnTo>
                <a:lnTo>
                  <a:pt x="104393" y="279653"/>
                </a:lnTo>
                <a:lnTo>
                  <a:pt x="100583" y="280415"/>
                </a:lnTo>
                <a:lnTo>
                  <a:pt x="98297" y="283463"/>
                </a:lnTo>
                <a:lnTo>
                  <a:pt x="130301" y="294893"/>
                </a:lnTo>
                <a:lnTo>
                  <a:pt x="134111" y="294131"/>
                </a:lnTo>
                <a:lnTo>
                  <a:pt x="135635" y="291083"/>
                </a:lnTo>
                <a:close/>
              </a:path>
              <a:path w="334645" h="317500">
                <a:moveTo>
                  <a:pt x="71627" y="275081"/>
                </a:moveTo>
                <a:lnTo>
                  <a:pt x="70865" y="271271"/>
                </a:lnTo>
                <a:lnTo>
                  <a:pt x="66401" y="268229"/>
                </a:lnTo>
                <a:lnTo>
                  <a:pt x="54719" y="263458"/>
                </a:lnTo>
                <a:lnTo>
                  <a:pt x="43433" y="257555"/>
                </a:lnTo>
                <a:lnTo>
                  <a:pt x="39623" y="256793"/>
                </a:lnTo>
                <a:lnTo>
                  <a:pt x="36575" y="259079"/>
                </a:lnTo>
                <a:lnTo>
                  <a:pt x="35813" y="262889"/>
                </a:lnTo>
                <a:lnTo>
                  <a:pt x="38099" y="265937"/>
                </a:lnTo>
                <a:lnTo>
                  <a:pt x="40385" y="266699"/>
                </a:lnTo>
                <a:lnTo>
                  <a:pt x="48005" y="270509"/>
                </a:lnTo>
                <a:lnTo>
                  <a:pt x="54863" y="274319"/>
                </a:lnTo>
                <a:lnTo>
                  <a:pt x="63245" y="277367"/>
                </a:lnTo>
                <a:lnTo>
                  <a:pt x="65531" y="278129"/>
                </a:lnTo>
                <a:lnTo>
                  <a:pt x="68579" y="278129"/>
                </a:lnTo>
                <a:lnTo>
                  <a:pt x="71627" y="275081"/>
                </a:lnTo>
                <a:close/>
              </a:path>
              <a:path w="334645" h="317500">
                <a:moveTo>
                  <a:pt x="17525" y="237743"/>
                </a:moveTo>
                <a:lnTo>
                  <a:pt x="16763" y="233933"/>
                </a:lnTo>
                <a:lnTo>
                  <a:pt x="14477" y="230123"/>
                </a:lnTo>
                <a:lnTo>
                  <a:pt x="12191" y="224789"/>
                </a:lnTo>
                <a:lnTo>
                  <a:pt x="10667" y="220217"/>
                </a:lnTo>
                <a:lnTo>
                  <a:pt x="9143" y="209549"/>
                </a:lnTo>
                <a:lnTo>
                  <a:pt x="8381" y="206501"/>
                </a:lnTo>
                <a:lnTo>
                  <a:pt x="4571" y="204977"/>
                </a:lnTo>
                <a:lnTo>
                  <a:pt x="1523" y="206501"/>
                </a:lnTo>
                <a:lnTo>
                  <a:pt x="0" y="209549"/>
                </a:lnTo>
                <a:lnTo>
                  <a:pt x="0" y="210311"/>
                </a:lnTo>
                <a:lnTo>
                  <a:pt x="1523" y="222503"/>
                </a:lnTo>
                <a:lnTo>
                  <a:pt x="6095" y="234695"/>
                </a:lnTo>
                <a:lnTo>
                  <a:pt x="8381" y="239267"/>
                </a:lnTo>
                <a:lnTo>
                  <a:pt x="11429" y="241553"/>
                </a:lnTo>
                <a:lnTo>
                  <a:pt x="15239" y="240791"/>
                </a:lnTo>
                <a:lnTo>
                  <a:pt x="17525" y="237743"/>
                </a:lnTo>
                <a:close/>
              </a:path>
              <a:path w="334645" h="317500">
                <a:moveTo>
                  <a:pt x="27431" y="144779"/>
                </a:moveTo>
                <a:lnTo>
                  <a:pt x="25145" y="141731"/>
                </a:lnTo>
                <a:lnTo>
                  <a:pt x="21335" y="141731"/>
                </a:lnTo>
                <a:lnTo>
                  <a:pt x="18287" y="144017"/>
                </a:lnTo>
                <a:lnTo>
                  <a:pt x="16763" y="146303"/>
                </a:lnTo>
                <a:lnTo>
                  <a:pt x="13715" y="153923"/>
                </a:lnTo>
                <a:lnTo>
                  <a:pt x="9905" y="161543"/>
                </a:lnTo>
                <a:lnTo>
                  <a:pt x="6857" y="170687"/>
                </a:lnTo>
                <a:lnTo>
                  <a:pt x="6857" y="174497"/>
                </a:lnTo>
                <a:lnTo>
                  <a:pt x="9905" y="176783"/>
                </a:lnTo>
                <a:lnTo>
                  <a:pt x="12953" y="176783"/>
                </a:lnTo>
                <a:lnTo>
                  <a:pt x="16001" y="173735"/>
                </a:lnTo>
                <a:lnTo>
                  <a:pt x="16763" y="172211"/>
                </a:lnTo>
                <a:lnTo>
                  <a:pt x="19049" y="164591"/>
                </a:lnTo>
                <a:lnTo>
                  <a:pt x="22097" y="157733"/>
                </a:lnTo>
                <a:lnTo>
                  <a:pt x="25907" y="150875"/>
                </a:lnTo>
                <a:lnTo>
                  <a:pt x="26669" y="148589"/>
                </a:lnTo>
                <a:lnTo>
                  <a:pt x="27431" y="144779"/>
                </a:lnTo>
                <a:close/>
              </a:path>
              <a:path w="334645" h="317500">
                <a:moveTo>
                  <a:pt x="62483" y="88391"/>
                </a:moveTo>
                <a:lnTo>
                  <a:pt x="60959" y="85343"/>
                </a:lnTo>
                <a:lnTo>
                  <a:pt x="57149" y="84581"/>
                </a:lnTo>
                <a:lnTo>
                  <a:pt x="54101" y="86867"/>
                </a:lnTo>
                <a:lnTo>
                  <a:pt x="45719" y="99059"/>
                </a:lnTo>
                <a:lnTo>
                  <a:pt x="38099" y="110489"/>
                </a:lnTo>
                <a:lnTo>
                  <a:pt x="37337" y="114299"/>
                </a:lnTo>
                <a:lnTo>
                  <a:pt x="38861" y="117347"/>
                </a:lnTo>
                <a:lnTo>
                  <a:pt x="42671" y="118109"/>
                </a:lnTo>
                <a:lnTo>
                  <a:pt x="45719" y="115823"/>
                </a:lnTo>
                <a:lnTo>
                  <a:pt x="53339" y="103631"/>
                </a:lnTo>
                <a:lnTo>
                  <a:pt x="61721" y="92201"/>
                </a:lnTo>
                <a:lnTo>
                  <a:pt x="62483" y="88391"/>
                </a:lnTo>
                <a:close/>
              </a:path>
              <a:path w="334645" h="317500">
                <a:moveTo>
                  <a:pt x="128015" y="0"/>
                </a:moveTo>
                <a:lnTo>
                  <a:pt x="50291" y="35813"/>
                </a:lnTo>
                <a:lnTo>
                  <a:pt x="76831" y="56909"/>
                </a:lnTo>
                <a:lnTo>
                  <a:pt x="76961" y="56387"/>
                </a:lnTo>
                <a:lnTo>
                  <a:pt x="84581" y="46481"/>
                </a:lnTo>
                <a:lnTo>
                  <a:pt x="87629" y="44957"/>
                </a:lnTo>
                <a:lnTo>
                  <a:pt x="91439" y="45719"/>
                </a:lnTo>
                <a:lnTo>
                  <a:pt x="92963" y="48767"/>
                </a:lnTo>
                <a:lnTo>
                  <a:pt x="92963" y="69732"/>
                </a:lnTo>
                <a:lnTo>
                  <a:pt x="109727" y="83057"/>
                </a:lnTo>
                <a:lnTo>
                  <a:pt x="128015" y="0"/>
                </a:lnTo>
                <a:close/>
              </a:path>
              <a:path w="334645" h="317500">
                <a:moveTo>
                  <a:pt x="83709" y="62376"/>
                </a:moveTo>
                <a:lnTo>
                  <a:pt x="76831" y="56909"/>
                </a:lnTo>
                <a:lnTo>
                  <a:pt x="76199" y="59435"/>
                </a:lnTo>
                <a:lnTo>
                  <a:pt x="77723" y="62483"/>
                </a:lnTo>
                <a:lnTo>
                  <a:pt x="81533" y="64007"/>
                </a:lnTo>
                <a:lnTo>
                  <a:pt x="83709" y="62376"/>
                </a:lnTo>
                <a:close/>
              </a:path>
              <a:path w="334645" h="317500">
                <a:moveTo>
                  <a:pt x="92963" y="48767"/>
                </a:moveTo>
                <a:lnTo>
                  <a:pt x="91439" y="45719"/>
                </a:lnTo>
                <a:lnTo>
                  <a:pt x="87629" y="44957"/>
                </a:lnTo>
                <a:lnTo>
                  <a:pt x="84581" y="46481"/>
                </a:lnTo>
                <a:lnTo>
                  <a:pt x="76961" y="56387"/>
                </a:lnTo>
                <a:lnTo>
                  <a:pt x="76831" y="56909"/>
                </a:lnTo>
                <a:lnTo>
                  <a:pt x="83709" y="62376"/>
                </a:lnTo>
                <a:lnTo>
                  <a:pt x="84581" y="61721"/>
                </a:lnTo>
                <a:lnTo>
                  <a:pt x="92201" y="52577"/>
                </a:lnTo>
                <a:lnTo>
                  <a:pt x="92963" y="48767"/>
                </a:lnTo>
                <a:close/>
              </a:path>
              <a:path w="334645" h="317500">
                <a:moveTo>
                  <a:pt x="92963" y="69732"/>
                </a:moveTo>
                <a:lnTo>
                  <a:pt x="92963" y="48767"/>
                </a:lnTo>
                <a:lnTo>
                  <a:pt x="92201" y="52577"/>
                </a:lnTo>
                <a:lnTo>
                  <a:pt x="84581" y="61721"/>
                </a:lnTo>
                <a:lnTo>
                  <a:pt x="83709" y="62376"/>
                </a:lnTo>
                <a:lnTo>
                  <a:pt x="92963" y="697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26616" y="4157471"/>
            <a:ext cx="417830" cy="958850"/>
          </a:xfrm>
          <a:custGeom>
            <a:avLst/>
            <a:gdLst/>
            <a:ahLst/>
            <a:cxnLst/>
            <a:rect l="l" t="t" r="r" b="b"/>
            <a:pathLst>
              <a:path w="417829" h="958850">
                <a:moveTo>
                  <a:pt x="371116" y="60696"/>
                </a:moveTo>
                <a:lnTo>
                  <a:pt x="321955" y="101092"/>
                </a:lnTo>
                <a:lnTo>
                  <a:pt x="261796" y="168778"/>
                </a:lnTo>
                <a:lnTo>
                  <a:pt x="222189" y="214334"/>
                </a:lnTo>
                <a:lnTo>
                  <a:pt x="192865" y="248837"/>
                </a:lnTo>
                <a:lnTo>
                  <a:pt x="156771" y="292608"/>
                </a:lnTo>
                <a:lnTo>
                  <a:pt x="124351" y="334813"/>
                </a:lnTo>
                <a:lnTo>
                  <a:pt x="101731" y="365514"/>
                </a:lnTo>
                <a:lnTo>
                  <a:pt x="79321" y="397614"/>
                </a:lnTo>
                <a:lnTo>
                  <a:pt x="57993" y="430670"/>
                </a:lnTo>
                <a:lnTo>
                  <a:pt x="38616" y="464235"/>
                </a:lnTo>
                <a:lnTo>
                  <a:pt x="17325" y="509016"/>
                </a:lnTo>
                <a:lnTo>
                  <a:pt x="2973" y="558160"/>
                </a:lnTo>
                <a:lnTo>
                  <a:pt x="0" y="604399"/>
                </a:lnTo>
                <a:lnTo>
                  <a:pt x="1926" y="626659"/>
                </a:lnTo>
                <a:lnTo>
                  <a:pt x="5925" y="648357"/>
                </a:lnTo>
                <a:lnTo>
                  <a:pt x="9479" y="661060"/>
                </a:lnTo>
                <a:lnTo>
                  <a:pt x="9479" y="596924"/>
                </a:lnTo>
                <a:lnTo>
                  <a:pt x="9788" y="584378"/>
                </a:lnTo>
                <a:lnTo>
                  <a:pt x="10870" y="571830"/>
                </a:lnTo>
                <a:lnTo>
                  <a:pt x="12753" y="559308"/>
                </a:lnTo>
                <a:lnTo>
                  <a:pt x="13515" y="551688"/>
                </a:lnTo>
                <a:lnTo>
                  <a:pt x="15801" y="544830"/>
                </a:lnTo>
                <a:lnTo>
                  <a:pt x="17325" y="536448"/>
                </a:lnTo>
                <a:lnTo>
                  <a:pt x="26181" y="513381"/>
                </a:lnTo>
                <a:lnTo>
                  <a:pt x="41919" y="478591"/>
                </a:lnTo>
                <a:lnTo>
                  <a:pt x="60291" y="445083"/>
                </a:lnTo>
                <a:lnTo>
                  <a:pt x="80638" y="412649"/>
                </a:lnTo>
                <a:lnTo>
                  <a:pt x="102300" y="381086"/>
                </a:lnTo>
                <a:lnTo>
                  <a:pt x="132387" y="339852"/>
                </a:lnTo>
                <a:lnTo>
                  <a:pt x="158274" y="306617"/>
                </a:lnTo>
                <a:lnTo>
                  <a:pt x="188480" y="269098"/>
                </a:lnTo>
                <a:lnTo>
                  <a:pt x="229803" y="219957"/>
                </a:lnTo>
                <a:lnTo>
                  <a:pt x="261364" y="183582"/>
                </a:lnTo>
                <a:lnTo>
                  <a:pt x="357177" y="75438"/>
                </a:lnTo>
                <a:lnTo>
                  <a:pt x="370893" y="60960"/>
                </a:lnTo>
                <a:lnTo>
                  <a:pt x="371116" y="60696"/>
                </a:lnTo>
                <a:close/>
              </a:path>
              <a:path w="417829" h="958850">
                <a:moveTo>
                  <a:pt x="271071" y="953262"/>
                </a:moveTo>
                <a:lnTo>
                  <a:pt x="268325" y="949213"/>
                </a:lnTo>
                <a:lnTo>
                  <a:pt x="248711" y="933067"/>
                </a:lnTo>
                <a:lnTo>
                  <a:pt x="229202" y="916793"/>
                </a:lnTo>
                <a:lnTo>
                  <a:pt x="200217" y="892055"/>
                </a:lnTo>
                <a:lnTo>
                  <a:pt x="171678" y="866808"/>
                </a:lnTo>
                <a:lnTo>
                  <a:pt x="119374" y="816038"/>
                </a:lnTo>
                <a:lnTo>
                  <a:pt x="93690" y="787601"/>
                </a:lnTo>
                <a:lnTo>
                  <a:pt x="68379" y="756666"/>
                </a:lnTo>
                <a:lnTo>
                  <a:pt x="42890" y="716587"/>
                </a:lnTo>
                <a:lnTo>
                  <a:pt x="22327" y="670718"/>
                </a:lnTo>
                <a:lnTo>
                  <a:pt x="11070" y="621909"/>
                </a:lnTo>
                <a:lnTo>
                  <a:pt x="9479" y="596924"/>
                </a:lnTo>
                <a:lnTo>
                  <a:pt x="9479" y="661060"/>
                </a:lnTo>
                <a:lnTo>
                  <a:pt x="28813" y="710179"/>
                </a:lnTo>
                <a:lnTo>
                  <a:pt x="51615" y="748760"/>
                </a:lnTo>
                <a:lnTo>
                  <a:pt x="79020" y="785322"/>
                </a:lnTo>
                <a:lnTo>
                  <a:pt x="109799" y="819939"/>
                </a:lnTo>
                <a:lnTo>
                  <a:pt x="142726" y="852687"/>
                </a:lnTo>
                <a:lnTo>
                  <a:pt x="176572" y="883641"/>
                </a:lnTo>
                <a:lnTo>
                  <a:pt x="210111" y="912876"/>
                </a:lnTo>
                <a:lnTo>
                  <a:pt x="236781" y="934974"/>
                </a:lnTo>
                <a:lnTo>
                  <a:pt x="263451" y="957834"/>
                </a:lnTo>
                <a:lnTo>
                  <a:pt x="267261" y="958596"/>
                </a:lnTo>
                <a:lnTo>
                  <a:pt x="270309" y="957072"/>
                </a:lnTo>
                <a:lnTo>
                  <a:pt x="271071" y="953262"/>
                </a:lnTo>
                <a:close/>
              </a:path>
              <a:path w="417829" h="958850">
                <a:moveTo>
                  <a:pt x="417375" y="0"/>
                </a:moveTo>
                <a:lnTo>
                  <a:pt x="338889" y="32766"/>
                </a:lnTo>
                <a:lnTo>
                  <a:pt x="363895" y="54437"/>
                </a:lnTo>
                <a:lnTo>
                  <a:pt x="372417" y="44958"/>
                </a:lnTo>
                <a:lnTo>
                  <a:pt x="375465" y="43434"/>
                </a:lnTo>
                <a:lnTo>
                  <a:pt x="378513" y="44196"/>
                </a:lnTo>
                <a:lnTo>
                  <a:pt x="380799" y="47244"/>
                </a:lnTo>
                <a:lnTo>
                  <a:pt x="380799" y="69087"/>
                </a:lnTo>
                <a:lnTo>
                  <a:pt x="396039" y="82296"/>
                </a:lnTo>
                <a:lnTo>
                  <a:pt x="417375" y="0"/>
                </a:lnTo>
                <a:close/>
              </a:path>
              <a:path w="417829" h="958850">
                <a:moveTo>
                  <a:pt x="380799" y="47244"/>
                </a:moveTo>
                <a:lnTo>
                  <a:pt x="378513" y="44196"/>
                </a:lnTo>
                <a:lnTo>
                  <a:pt x="375465" y="43434"/>
                </a:lnTo>
                <a:lnTo>
                  <a:pt x="372417" y="44958"/>
                </a:lnTo>
                <a:lnTo>
                  <a:pt x="363895" y="54437"/>
                </a:lnTo>
                <a:lnTo>
                  <a:pt x="371116" y="60696"/>
                </a:lnTo>
                <a:lnTo>
                  <a:pt x="379275" y="51054"/>
                </a:lnTo>
                <a:lnTo>
                  <a:pt x="380799" y="47244"/>
                </a:lnTo>
                <a:close/>
              </a:path>
              <a:path w="417829" h="958850">
                <a:moveTo>
                  <a:pt x="380799" y="69087"/>
                </a:moveTo>
                <a:lnTo>
                  <a:pt x="380799" y="47244"/>
                </a:lnTo>
                <a:lnTo>
                  <a:pt x="379275" y="51054"/>
                </a:lnTo>
                <a:lnTo>
                  <a:pt x="371116" y="60696"/>
                </a:lnTo>
                <a:lnTo>
                  <a:pt x="380799" y="690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67372" y="6437376"/>
            <a:ext cx="2318385" cy="717550"/>
          </a:xfrm>
          <a:custGeom>
            <a:avLst/>
            <a:gdLst/>
            <a:ahLst/>
            <a:cxnLst/>
            <a:rect l="l" t="t" r="r" b="b"/>
            <a:pathLst>
              <a:path w="2318384" h="717550">
                <a:moveTo>
                  <a:pt x="2318004" y="358139"/>
                </a:moveTo>
                <a:lnTo>
                  <a:pt x="2302834" y="299968"/>
                </a:lnTo>
                <a:lnTo>
                  <a:pt x="2258915" y="244815"/>
                </a:lnTo>
                <a:lnTo>
                  <a:pt x="2226921" y="218598"/>
                </a:lnTo>
                <a:lnTo>
                  <a:pt x="2188634" y="193410"/>
                </a:lnTo>
                <a:lnTo>
                  <a:pt x="2144354" y="169343"/>
                </a:lnTo>
                <a:lnTo>
                  <a:pt x="2094378" y="146486"/>
                </a:lnTo>
                <a:lnTo>
                  <a:pt x="2039005" y="124933"/>
                </a:lnTo>
                <a:lnTo>
                  <a:pt x="1978533" y="104774"/>
                </a:lnTo>
                <a:lnTo>
                  <a:pt x="1913260" y="86102"/>
                </a:lnTo>
                <a:lnTo>
                  <a:pt x="1843485" y="69006"/>
                </a:lnTo>
                <a:lnTo>
                  <a:pt x="1769506" y="53580"/>
                </a:lnTo>
                <a:lnTo>
                  <a:pt x="1691621" y="39913"/>
                </a:lnTo>
                <a:lnTo>
                  <a:pt x="1610129" y="28098"/>
                </a:lnTo>
                <a:lnTo>
                  <a:pt x="1525328" y="18227"/>
                </a:lnTo>
                <a:lnTo>
                  <a:pt x="1437517" y="10389"/>
                </a:lnTo>
                <a:lnTo>
                  <a:pt x="1346993" y="4678"/>
                </a:lnTo>
                <a:lnTo>
                  <a:pt x="1254055" y="1184"/>
                </a:lnTo>
                <a:lnTo>
                  <a:pt x="1159002" y="0"/>
                </a:lnTo>
                <a:lnTo>
                  <a:pt x="1063948" y="1184"/>
                </a:lnTo>
                <a:lnTo>
                  <a:pt x="971010" y="4678"/>
                </a:lnTo>
                <a:lnTo>
                  <a:pt x="880486" y="10389"/>
                </a:lnTo>
                <a:lnTo>
                  <a:pt x="792675" y="18227"/>
                </a:lnTo>
                <a:lnTo>
                  <a:pt x="707874" y="28098"/>
                </a:lnTo>
                <a:lnTo>
                  <a:pt x="626382" y="39913"/>
                </a:lnTo>
                <a:lnTo>
                  <a:pt x="548497" y="53580"/>
                </a:lnTo>
                <a:lnTo>
                  <a:pt x="474518" y="69006"/>
                </a:lnTo>
                <a:lnTo>
                  <a:pt x="404743" y="86102"/>
                </a:lnTo>
                <a:lnTo>
                  <a:pt x="339471" y="104774"/>
                </a:lnTo>
                <a:lnTo>
                  <a:pt x="278998" y="124933"/>
                </a:lnTo>
                <a:lnTo>
                  <a:pt x="223625" y="146486"/>
                </a:lnTo>
                <a:lnTo>
                  <a:pt x="173649" y="169343"/>
                </a:lnTo>
                <a:lnTo>
                  <a:pt x="129369" y="193410"/>
                </a:lnTo>
                <a:lnTo>
                  <a:pt x="91082" y="218598"/>
                </a:lnTo>
                <a:lnTo>
                  <a:pt x="59088" y="244815"/>
                </a:lnTo>
                <a:lnTo>
                  <a:pt x="15169" y="299968"/>
                </a:lnTo>
                <a:lnTo>
                  <a:pt x="0" y="358139"/>
                </a:lnTo>
                <a:lnTo>
                  <a:pt x="3842" y="387562"/>
                </a:lnTo>
                <a:lnTo>
                  <a:pt x="33684" y="444357"/>
                </a:lnTo>
                <a:lnTo>
                  <a:pt x="91082" y="497800"/>
                </a:lnTo>
                <a:lnTo>
                  <a:pt x="129369" y="523033"/>
                </a:lnTo>
                <a:lnTo>
                  <a:pt x="173649" y="547151"/>
                </a:lnTo>
                <a:lnTo>
                  <a:pt x="205740" y="561862"/>
                </a:lnTo>
                <a:lnTo>
                  <a:pt x="205740" y="358139"/>
                </a:lnTo>
                <a:lnTo>
                  <a:pt x="208899" y="333926"/>
                </a:lnTo>
                <a:lnTo>
                  <a:pt x="233440" y="287207"/>
                </a:lnTo>
                <a:lnTo>
                  <a:pt x="280642" y="243268"/>
                </a:lnTo>
                <a:lnTo>
                  <a:pt x="348543" y="202712"/>
                </a:lnTo>
                <a:lnTo>
                  <a:pt x="389644" y="183891"/>
                </a:lnTo>
                <a:lnTo>
                  <a:pt x="435183" y="166143"/>
                </a:lnTo>
                <a:lnTo>
                  <a:pt x="484917" y="149542"/>
                </a:lnTo>
                <a:lnTo>
                  <a:pt x="538600" y="134164"/>
                </a:lnTo>
                <a:lnTo>
                  <a:pt x="595987" y="120085"/>
                </a:lnTo>
                <a:lnTo>
                  <a:pt x="656833" y="107379"/>
                </a:lnTo>
                <a:lnTo>
                  <a:pt x="720892" y="96123"/>
                </a:lnTo>
                <a:lnTo>
                  <a:pt x="787919" y="86391"/>
                </a:lnTo>
                <a:lnTo>
                  <a:pt x="857670" y="78260"/>
                </a:lnTo>
                <a:lnTo>
                  <a:pt x="929899" y="71804"/>
                </a:lnTo>
                <a:lnTo>
                  <a:pt x="1004360" y="67100"/>
                </a:lnTo>
                <a:lnTo>
                  <a:pt x="1080810" y="64222"/>
                </a:lnTo>
                <a:lnTo>
                  <a:pt x="1159002" y="63245"/>
                </a:lnTo>
                <a:lnTo>
                  <a:pt x="1237193" y="64222"/>
                </a:lnTo>
                <a:lnTo>
                  <a:pt x="1313643" y="67100"/>
                </a:lnTo>
                <a:lnTo>
                  <a:pt x="1388104" y="71804"/>
                </a:lnTo>
                <a:lnTo>
                  <a:pt x="1460333" y="78260"/>
                </a:lnTo>
                <a:lnTo>
                  <a:pt x="1530084" y="86391"/>
                </a:lnTo>
                <a:lnTo>
                  <a:pt x="1597111" y="96123"/>
                </a:lnTo>
                <a:lnTo>
                  <a:pt x="1661170" y="107379"/>
                </a:lnTo>
                <a:lnTo>
                  <a:pt x="1722016" y="120085"/>
                </a:lnTo>
                <a:lnTo>
                  <a:pt x="1779403" y="134164"/>
                </a:lnTo>
                <a:lnTo>
                  <a:pt x="1833086" y="149542"/>
                </a:lnTo>
                <a:lnTo>
                  <a:pt x="1882820" y="166143"/>
                </a:lnTo>
                <a:lnTo>
                  <a:pt x="1928359" y="183891"/>
                </a:lnTo>
                <a:lnTo>
                  <a:pt x="1969460" y="202712"/>
                </a:lnTo>
                <a:lnTo>
                  <a:pt x="2005875" y="222529"/>
                </a:lnTo>
                <a:lnTo>
                  <a:pt x="2063672" y="264852"/>
                </a:lnTo>
                <a:lnTo>
                  <a:pt x="2099789" y="310257"/>
                </a:lnTo>
                <a:lnTo>
                  <a:pt x="2112264" y="358139"/>
                </a:lnTo>
                <a:lnTo>
                  <a:pt x="2112264" y="561862"/>
                </a:lnTo>
                <a:lnTo>
                  <a:pt x="2144354" y="547151"/>
                </a:lnTo>
                <a:lnTo>
                  <a:pt x="2188634" y="523033"/>
                </a:lnTo>
                <a:lnTo>
                  <a:pt x="2226921" y="497800"/>
                </a:lnTo>
                <a:lnTo>
                  <a:pt x="2258915" y="471543"/>
                </a:lnTo>
                <a:lnTo>
                  <a:pt x="2302834" y="416332"/>
                </a:lnTo>
                <a:lnTo>
                  <a:pt x="2314161" y="387562"/>
                </a:lnTo>
                <a:lnTo>
                  <a:pt x="2318004" y="358139"/>
                </a:lnTo>
                <a:close/>
              </a:path>
              <a:path w="2318384" h="717550">
                <a:moveTo>
                  <a:pt x="2112264" y="561862"/>
                </a:moveTo>
                <a:lnTo>
                  <a:pt x="2112264" y="358139"/>
                </a:lnTo>
                <a:lnTo>
                  <a:pt x="2109104" y="382358"/>
                </a:lnTo>
                <a:lnTo>
                  <a:pt x="2099789" y="406043"/>
                </a:lnTo>
                <a:lnTo>
                  <a:pt x="2063672" y="451506"/>
                </a:lnTo>
                <a:lnTo>
                  <a:pt x="2005875" y="493914"/>
                </a:lnTo>
                <a:lnTo>
                  <a:pt x="1969460" y="513782"/>
                </a:lnTo>
                <a:lnTo>
                  <a:pt x="1928359" y="532656"/>
                </a:lnTo>
                <a:lnTo>
                  <a:pt x="1882820" y="550460"/>
                </a:lnTo>
                <a:lnTo>
                  <a:pt x="1833086" y="567118"/>
                </a:lnTo>
                <a:lnTo>
                  <a:pt x="1779403" y="582553"/>
                </a:lnTo>
                <a:lnTo>
                  <a:pt x="1722016" y="596688"/>
                </a:lnTo>
                <a:lnTo>
                  <a:pt x="1661170" y="609447"/>
                </a:lnTo>
                <a:lnTo>
                  <a:pt x="1597111" y="620754"/>
                </a:lnTo>
                <a:lnTo>
                  <a:pt x="1530084" y="630531"/>
                </a:lnTo>
                <a:lnTo>
                  <a:pt x="1460333" y="638702"/>
                </a:lnTo>
                <a:lnTo>
                  <a:pt x="1388104" y="645190"/>
                </a:lnTo>
                <a:lnTo>
                  <a:pt x="1313643" y="649920"/>
                </a:lnTo>
                <a:lnTo>
                  <a:pt x="1237193" y="652814"/>
                </a:lnTo>
                <a:lnTo>
                  <a:pt x="1159002" y="653795"/>
                </a:lnTo>
                <a:lnTo>
                  <a:pt x="1080810" y="652814"/>
                </a:lnTo>
                <a:lnTo>
                  <a:pt x="1004360" y="649920"/>
                </a:lnTo>
                <a:lnTo>
                  <a:pt x="929899" y="645190"/>
                </a:lnTo>
                <a:lnTo>
                  <a:pt x="857670" y="638702"/>
                </a:lnTo>
                <a:lnTo>
                  <a:pt x="787919" y="630531"/>
                </a:lnTo>
                <a:lnTo>
                  <a:pt x="720892" y="620754"/>
                </a:lnTo>
                <a:lnTo>
                  <a:pt x="656833" y="609447"/>
                </a:lnTo>
                <a:lnTo>
                  <a:pt x="595987" y="596688"/>
                </a:lnTo>
                <a:lnTo>
                  <a:pt x="538600" y="582553"/>
                </a:lnTo>
                <a:lnTo>
                  <a:pt x="484917" y="567118"/>
                </a:lnTo>
                <a:lnTo>
                  <a:pt x="435183" y="550460"/>
                </a:lnTo>
                <a:lnTo>
                  <a:pt x="389644" y="532656"/>
                </a:lnTo>
                <a:lnTo>
                  <a:pt x="348543" y="513782"/>
                </a:lnTo>
                <a:lnTo>
                  <a:pt x="312128" y="493914"/>
                </a:lnTo>
                <a:lnTo>
                  <a:pt x="254331" y="451506"/>
                </a:lnTo>
                <a:lnTo>
                  <a:pt x="218214" y="406043"/>
                </a:lnTo>
                <a:lnTo>
                  <a:pt x="205740" y="358139"/>
                </a:lnTo>
                <a:lnTo>
                  <a:pt x="205740" y="561862"/>
                </a:lnTo>
                <a:lnTo>
                  <a:pt x="278998" y="591670"/>
                </a:lnTo>
                <a:lnTo>
                  <a:pt x="339471" y="611885"/>
                </a:lnTo>
                <a:lnTo>
                  <a:pt x="404743" y="630615"/>
                </a:lnTo>
                <a:lnTo>
                  <a:pt x="474518" y="647767"/>
                </a:lnTo>
                <a:lnTo>
                  <a:pt x="548497" y="663247"/>
                </a:lnTo>
                <a:lnTo>
                  <a:pt x="626382" y="676963"/>
                </a:lnTo>
                <a:lnTo>
                  <a:pt x="707874" y="688824"/>
                </a:lnTo>
                <a:lnTo>
                  <a:pt x="792675" y="698735"/>
                </a:lnTo>
                <a:lnTo>
                  <a:pt x="880486" y="706605"/>
                </a:lnTo>
                <a:lnTo>
                  <a:pt x="971010" y="712341"/>
                </a:lnTo>
                <a:lnTo>
                  <a:pt x="1063948" y="715851"/>
                </a:lnTo>
                <a:lnTo>
                  <a:pt x="1159002" y="717041"/>
                </a:lnTo>
                <a:lnTo>
                  <a:pt x="1254055" y="715851"/>
                </a:lnTo>
                <a:lnTo>
                  <a:pt x="1346993" y="712341"/>
                </a:lnTo>
                <a:lnTo>
                  <a:pt x="1437517" y="706605"/>
                </a:lnTo>
                <a:lnTo>
                  <a:pt x="1525328" y="698735"/>
                </a:lnTo>
                <a:lnTo>
                  <a:pt x="1610129" y="688824"/>
                </a:lnTo>
                <a:lnTo>
                  <a:pt x="1691621" y="676963"/>
                </a:lnTo>
                <a:lnTo>
                  <a:pt x="1769506" y="663247"/>
                </a:lnTo>
                <a:lnTo>
                  <a:pt x="1843485" y="647767"/>
                </a:lnTo>
                <a:lnTo>
                  <a:pt x="1913260" y="630615"/>
                </a:lnTo>
                <a:lnTo>
                  <a:pt x="1978533" y="611885"/>
                </a:lnTo>
                <a:lnTo>
                  <a:pt x="2039005" y="591670"/>
                </a:lnTo>
                <a:lnTo>
                  <a:pt x="2094378" y="570061"/>
                </a:lnTo>
                <a:lnTo>
                  <a:pt x="2112264" y="561862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59396" y="6496050"/>
            <a:ext cx="1934210" cy="600075"/>
          </a:xfrm>
          <a:custGeom>
            <a:avLst/>
            <a:gdLst/>
            <a:ahLst/>
            <a:cxnLst/>
            <a:rect l="l" t="t" r="r" b="b"/>
            <a:pathLst>
              <a:path w="1934209" h="600075">
                <a:moveTo>
                  <a:pt x="1933955" y="299465"/>
                </a:moveTo>
                <a:lnTo>
                  <a:pt x="1921302" y="250899"/>
                </a:lnTo>
                <a:lnTo>
                  <a:pt x="1884669" y="204825"/>
                </a:lnTo>
                <a:lnTo>
                  <a:pt x="1826045" y="161860"/>
                </a:lnTo>
                <a:lnTo>
                  <a:pt x="1789107" y="141736"/>
                </a:lnTo>
                <a:lnTo>
                  <a:pt x="1747418" y="122621"/>
                </a:lnTo>
                <a:lnTo>
                  <a:pt x="1701225" y="104591"/>
                </a:lnTo>
                <a:lnTo>
                  <a:pt x="1650777" y="87725"/>
                </a:lnTo>
                <a:lnTo>
                  <a:pt x="1596323" y="72099"/>
                </a:lnTo>
                <a:lnTo>
                  <a:pt x="1538112" y="57790"/>
                </a:lnTo>
                <a:lnTo>
                  <a:pt x="1476391" y="44875"/>
                </a:lnTo>
                <a:lnTo>
                  <a:pt x="1411410" y="33432"/>
                </a:lnTo>
                <a:lnTo>
                  <a:pt x="1343417" y="23538"/>
                </a:lnTo>
                <a:lnTo>
                  <a:pt x="1272661" y="15270"/>
                </a:lnTo>
                <a:lnTo>
                  <a:pt x="1199391" y="8705"/>
                </a:lnTo>
                <a:lnTo>
                  <a:pt x="1123854" y="3920"/>
                </a:lnTo>
                <a:lnTo>
                  <a:pt x="1046300" y="992"/>
                </a:lnTo>
                <a:lnTo>
                  <a:pt x="966977" y="0"/>
                </a:lnTo>
                <a:lnTo>
                  <a:pt x="887655" y="992"/>
                </a:lnTo>
                <a:lnTo>
                  <a:pt x="810101" y="3920"/>
                </a:lnTo>
                <a:lnTo>
                  <a:pt x="734564" y="8705"/>
                </a:lnTo>
                <a:lnTo>
                  <a:pt x="661294" y="15270"/>
                </a:lnTo>
                <a:lnTo>
                  <a:pt x="590538" y="23538"/>
                </a:lnTo>
                <a:lnTo>
                  <a:pt x="522545" y="33432"/>
                </a:lnTo>
                <a:lnTo>
                  <a:pt x="457564" y="44875"/>
                </a:lnTo>
                <a:lnTo>
                  <a:pt x="395843" y="57790"/>
                </a:lnTo>
                <a:lnTo>
                  <a:pt x="337632" y="72099"/>
                </a:lnTo>
                <a:lnTo>
                  <a:pt x="283178" y="87725"/>
                </a:lnTo>
                <a:lnTo>
                  <a:pt x="232730" y="104591"/>
                </a:lnTo>
                <a:lnTo>
                  <a:pt x="186537" y="122621"/>
                </a:lnTo>
                <a:lnTo>
                  <a:pt x="144848" y="141736"/>
                </a:lnTo>
                <a:lnTo>
                  <a:pt x="107910" y="161860"/>
                </a:lnTo>
                <a:lnTo>
                  <a:pt x="75973" y="182915"/>
                </a:lnTo>
                <a:lnTo>
                  <a:pt x="28096" y="227512"/>
                </a:lnTo>
                <a:lnTo>
                  <a:pt x="3204" y="274910"/>
                </a:lnTo>
                <a:lnTo>
                  <a:pt x="0" y="299466"/>
                </a:lnTo>
                <a:lnTo>
                  <a:pt x="3204" y="324130"/>
                </a:lnTo>
                <a:lnTo>
                  <a:pt x="28096" y="371713"/>
                </a:lnTo>
                <a:lnTo>
                  <a:pt x="75973" y="416456"/>
                </a:lnTo>
                <a:lnTo>
                  <a:pt x="107910" y="437572"/>
                </a:lnTo>
                <a:lnTo>
                  <a:pt x="144848" y="457748"/>
                </a:lnTo>
                <a:lnTo>
                  <a:pt x="186537" y="476908"/>
                </a:lnTo>
                <a:lnTo>
                  <a:pt x="232730" y="494975"/>
                </a:lnTo>
                <a:lnTo>
                  <a:pt x="283178" y="511873"/>
                </a:lnTo>
                <a:lnTo>
                  <a:pt x="337632" y="527525"/>
                </a:lnTo>
                <a:lnTo>
                  <a:pt x="395843" y="541855"/>
                </a:lnTo>
                <a:lnTo>
                  <a:pt x="457564" y="554785"/>
                </a:lnTo>
                <a:lnTo>
                  <a:pt x="522545" y="566240"/>
                </a:lnTo>
                <a:lnTo>
                  <a:pt x="590538" y="576143"/>
                </a:lnTo>
                <a:lnTo>
                  <a:pt x="661294" y="584417"/>
                </a:lnTo>
                <a:lnTo>
                  <a:pt x="734564" y="590986"/>
                </a:lnTo>
                <a:lnTo>
                  <a:pt x="810101" y="595772"/>
                </a:lnTo>
                <a:lnTo>
                  <a:pt x="887655" y="598700"/>
                </a:lnTo>
                <a:lnTo>
                  <a:pt x="966977" y="599694"/>
                </a:lnTo>
                <a:lnTo>
                  <a:pt x="1046300" y="598700"/>
                </a:lnTo>
                <a:lnTo>
                  <a:pt x="1123854" y="595772"/>
                </a:lnTo>
                <a:lnTo>
                  <a:pt x="1199391" y="590986"/>
                </a:lnTo>
                <a:lnTo>
                  <a:pt x="1272661" y="584417"/>
                </a:lnTo>
                <a:lnTo>
                  <a:pt x="1343417" y="576143"/>
                </a:lnTo>
                <a:lnTo>
                  <a:pt x="1411410" y="566240"/>
                </a:lnTo>
                <a:lnTo>
                  <a:pt x="1476391" y="554785"/>
                </a:lnTo>
                <a:lnTo>
                  <a:pt x="1538112" y="541855"/>
                </a:lnTo>
                <a:lnTo>
                  <a:pt x="1596323" y="527525"/>
                </a:lnTo>
                <a:lnTo>
                  <a:pt x="1650777" y="511873"/>
                </a:lnTo>
                <a:lnTo>
                  <a:pt x="1701225" y="494975"/>
                </a:lnTo>
                <a:lnTo>
                  <a:pt x="1747418" y="476908"/>
                </a:lnTo>
                <a:lnTo>
                  <a:pt x="1789107" y="457748"/>
                </a:lnTo>
                <a:lnTo>
                  <a:pt x="1826045" y="437572"/>
                </a:lnTo>
                <a:lnTo>
                  <a:pt x="1857982" y="416456"/>
                </a:lnTo>
                <a:lnTo>
                  <a:pt x="1905859" y="371713"/>
                </a:lnTo>
                <a:lnTo>
                  <a:pt x="1930751" y="324130"/>
                </a:lnTo>
                <a:lnTo>
                  <a:pt x="1933955" y="299465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59396" y="6496050"/>
            <a:ext cx="1934210" cy="600075"/>
          </a:xfrm>
          <a:custGeom>
            <a:avLst/>
            <a:gdLst/>
            <a:ahLst/>
            <a:cxnLst/>
            <a:rect l="l" t="t" r="r" b="b"/>
            <a:pathLst>
              <a:path w="1934209" h="600075">
                <a:moveTo>
                  <a:pt x="966977" y="0"/>
                </a:moveTo>
                <a:lnTo>
                  <a:pt x="887655" y="992"/>
                </a:lnTo>
                <a:lnTo>
                  <a:pt x="810101" y="3920"/>
                </a:lnTo>
                <a:lnTo>
                  <a:pt x="734564" y="8705"/>
                </a:lnTo>
                <a:lnTo>
                  <a:pt x="661294" y="15270"/>
                </a:lnTo>
                <a:lnTo>
                  <a:pt x="590538" y="23538"/>
                </a:lnTo>
                <a:lnTo>
                  <a:pt x="522545" y="33432"/>
                </a:lnTo>
                <a:lnTo>
                  <a:pt x="457564" y="44875"/>
                </a:lnTo>
                <a:lnTo>
                  <a:pt x="395843" y="57790"/>
                </a:lnTo>
                <a:lnTo>
                  <a:pt x="337632" y="72099"/>
                </a:lnTo>
                <a:lnTo>
                  <a:pt x="283178" y="87725"/>
                </a:lnTo>
                <a:lnTo>
                  <a:pt x="232730" y="104591"/>
                </a:lnTo>
                <a:lnTo>
                  <a:pt x="186537" y="122621"/>
                </a:lnTo>
                <a:lnTo>
                  <a:pt x="144848" y="141736"/>
                </a:lnTo>
                <a:lnTo>
                  <a:pt x="107910" y="161860"/>
                </a:lnTo>
                <a:lnTo>
                  <a:pt x="75973" y="182915"/>
                </a:lnTo>
                <a:lnTo>
                  <a:pt x="28096" y="227512"/>
                </a:lnTo>
                <a:lnTo>
                  <a:pt x="3204" y="274910"/>
                </a:lnTo>
                <a:lnTo>
                  <a:pt x="0" y="299466"/>
                </a:lnTo>
                <a:lnTo>
                  <a:pt x="3204" y="324130"/>
                </a:lnTo>
                <a:lnTo>
                  <a:pt x="28096" y="371713"/>
                </a:lnTo>
                <a:lnTo>
                  <a:pt x="75973" y="416456"/>
                </a:lnTo>
                <a:lnTo>
                  <a:pt x="107910" y="437572"/>
                </a:lnTo>
                <a:lnTo>
                  <a:pt x="144848" y="457748"/>
                </a:lnTo>
                <a:lnTo>
                  <a:pt x="186537" y="476908"/>
                </a:lnTo>
                <a:lnTo>
                  <a:pt x="232730" y="494975"/>
                </a:lnTo>
                <a:lnTo>
                  <a:pt x="283178" y="511873"/>
                </a:lnTo>
                <a:lnTo>
                  <a:pt x="337632" y="527525"/>
                </a:lnTo>
                <a:lnTo>
                  <a:pt x="395843" y="541855"/>
                </a:lnTo>
                <a:lnTo>
                  <a:pt x="457564" y="554785"/>
                </a:lnTo>
                <a:lnTo>
                  <a:pt x="522545" y="566240"/>
                </a:lnTo>
                <a:lnTo>
                  <a:pt x="590538" y="576143"/>
                </a:lnTo>
                <a:lnTo>
                  <a:pt x="661294" y="584417"/>
                </a:lnTo>
                <a:lnTo>
                  <a:pt x="734564" y="590986"/>
                </a:lnTo>
                <a:lnTo>
                  <a:pt x="810101" y="595772"/>
                </a:lnTo>
                <a:lnTo>
                  <a:pt x="887655" y="598700"/>
                </a:lnTo>
                <a:lnTo>
                  <a:pt x="966977" y="599694"/>
                </a:lnTo>
                <a:lnTo>
                  <a:pt x="1046300" y="598700"/>
                </a:lnTo>
                <a:lnTo>
                  <a:pt x="1123854" y="595772"/>
                </a:lnTo>
                <a:lnTo>
                  <a:pt x="1199391" y="590986"/>
                </a:lnTo>
                <a:lnTo>
                  <a:pt x="1272661" y="584417"/>
                </a:lnTo>
                <a:lnTo>
                  <a:pt x="1343417" y="576143"/>
                </a:lnTo>
                <a:lnTo>
                  <a:pt x="1411410" y="566240"/>
                </a:lnTo>
                <a:lnTo>
                  <a:pt x="1476391" y="554785"/>
                </a:lnTo>
                <a:lnTo>
                  <a:pt x="1538112" y="541855"/>
                </a:lnTo>
                <a:lnTo>
                  <a:pt x="1596323" y="527525"/>
                </a:lnTo>
                <a:lnTo>
                  <a:pt x="1650777" y="511873"/>
                </a:lnTo>
                <a:lnTo>
                  <a:pt x="1701225" y="494975"/>
                </a:lnTo>
                <a:lnTo>
                  <a:pt x="1747418" y="476908"/>
                </a:lnTo>
                <a:lnTo>
                  <a:pt x="1789107" y="457748"/>
                </a:lnTo>
                <a:lnTo>
                  <a:pt x="1826045" y="437572"/>
                </a:lnTo>
                <a:lnTo>
                  <a:pt x="1857982" y="416456"/>
                </a:lnTo>
                <a:lnTo>
                  <a:pt x="1905859" y="371713"/>
                </a:lnTo>
                <a:lnTo>
                  <a:pt x="1930751" y="324130"/>
                </a:lnTo>
                <a:lnTo>
                  <a:pt x="1933955" y="299465"/>
                </a:lnTo>
                <a:lnTo>
                  <a:pt x="1930751" y="274910"/>
                </a:lnTo>
                <a:lnTo>
                  <a:pt x="1905859" y="227512"/>
                </a:lnTo>
                <a:lnTo>
                  <a:pt x="1857982" y="182915"/>
                </a:lnTo>
                <a:lnTo>
                  <a:pt x="1826045" y="161860"/>
                </a:lnTo>
                <a:lnTo>
                  <a:pt x="1789107" y="141736"/>
                </a:lnTo>
                <a:lnTo>
                  <a:pt x="1747418" y="122621"/>
                </a:lnTo>
                <a:lnTo>
                  <a:pt x="1701225" y="104591"/>
                </a:lnTo>
                <a:lnTo>
                  <a:pt x="1650777" y="87725"/>
                </a:lnTo>
                <a:lnTo>
                  <a:pt x="1596323" y="72099"/>
                </a:lnTo>
                <a:lnTo>
                  <a:pt x="1538112" y="57790"/>
                </a:lnTo>
                <a:lnTo>
                  <a:pt x="1476391" y="44875"/>
                </a:lnTo>
                <a:lnTo>
                  <a:pt x="1411410" y="33432"/>
                </a:lnTo>
                <a:lnTo>
                  <a:pt x="1343417" y="23538"/>
                </a:lnTo>
                <a:lnTo>
                  <a:pt x="1272661" y="15270"/>
                </a:lnTo>
                <a:lnTo>
                  <a:pt x="1199391" y="8705"/>
                </a:lnTo>
                <a:lnTo>
                  <a:pt x="1123854" y="3920"/>
                </a:lnTo>
                <a:lnTo>
                  <a:pt x="1046300" y="992"/>
                </a:lnTo>
                <a:lnTo>
                  <a:pt x="966977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044822" y="6568423"/>
            <a:ext cx="1564005" cy="475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 marR="5080" indent="-45720">
              <a:lnSpc>
                <a:spcPct val="100000"/>
              </a:lnSpc>
            </a:pP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trim()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去两边的空 格，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len(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求长度</a:t>
            </a:r>
            <a:endParaRPr sz="1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65517" y="2662427"/>
            <a:ext cx="3922776" cy="2595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44859" y="1235202"/>
            <a:ext cx="5024628" cy="59641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8118" y="504825"/>
            <a:ext cx="8597163" cy="85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700"/>
              </a:lnSpc>
            </a:pPr>
            <a:r>
              <a:rPr lang="en-US" altLang="zh-CN" spc="-10" dirty="0">
                <a:latin typeface="Arial"/>
                <a:cs typeface="Arial"/>
              </a:rPr>
              <a:t>10.2 </a:t>
            </a:r>
            <a:r>
              <a:rPr spc="-10" dirty="0" err="1">
                <a:latin typeface="Arial"/>
                <a:cs typeface="Arial"/>
              </a:rPr>
              <a:t>SQL</a:t>
            </a:r>
            <a:r>
              <a:rPr spc="0" dirty="0" err="1">
                <a:latin typeface="华文中宋"/>
                <a:cs typeface="华文中宋"/>
              </a:rPr>
              <a:t>语</a:t>
            </a:r>
            <a:r>
              <a:rPr dirty="0" err="1">
                <a:latin typeface="华文中宋"/>
                <a:cs typeface="华文中宋"/>
              </a:rPr>
              <a:t>句</a:t>
            </a:r>
            <a:r>
              <a:rPr spc="-5" dirty="0" err="1">
                <a:latin typeface="华文中宋"/>
                <a:cs typeface="华文中宋"/>
              </a:rPr>
              <a:t>的动态构造</a:t>
            </a:r>
            <a:r>
              <a:rPr lang="zh-CN" altLang="en-US" spc="-5" dirty="0">
                <a:latin typeface="Arial"/>
                <a:cs typeface="Arial"/>
              </a:rPr>
              <a:t> </a:t>
            </a:r>
            <a:br>
              <a:rPr lang="en-US" altLang="zh-CN" sz="2000" spc="-5" dirty="0">
                <a:latin typeface="Arial"/>
                <a:cs typeface="Arial"/>
              </a:rPr>
            </a:br>
            <a:r>
              <a:rPr sz="2000" spc="-10" dirty="0">
                <a:latin typeface="Arial"/>
                <a:cs typeface="Arial"/>
              </a:rPr>
              <a:t>(</a:t>
            </a:r>
            <a:r>
              <a:rPr lang="en-US" altLang="zh-CN" sz="2000" spc="-10" dirty="0">
                <a:latin typeface="Arial"/>
              </a:rPr>
              <a:t>5</a:t>
            </a:r>
            <a:r>
              <a:rPr sz="2000" spc="-5" dirty="0">
                <a:latin typeface="Arial"/>
                <a:cs typeface="Arial"/>
              </a:rPr>
              <a:t>)</a:t>
            </a:r>
            <a:r>
              <a:rPr sz="2000" spc="-5" dirty="0">
                <a:latin typeface="华文中宋"/>
                <a:cs typeface="华文中宋"/>
              </a:rPr>
              <a:t>动</a:t>
            </a:r>
            <a:r>
              <a:rPr sz="2000" dirty="0">
                <a:latin typeface="华文中宋"/>
                <a:cs typeface="华文中宋"/>
              </a:rPr>
              <a:t>态</a:t>
            </a:r>
            <a:r>
              <a:rPr sz="2000" spc="-10" dirty="0">
                <a:latin typeface="Arial"/>
                <a:cs typeface="Arial"/>
              </a:rPr>
              <a:t>SQ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spc="-5" dirty="0">
                <a:latin typeface="华文中宋"/>
                <a:cs typeface="华文中宋"/>
              </a:rPr>
              <a:t>语句的构</a:t>
            </a:r>
            <a:r>
              <a:rPr sz="2000" dirty="0">
                <a:latin typeface="华文中宋"/>
                <a:cs typeface="华文中宋"/>
              </a:rPr>
              <a:t>造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—</a:t>
            </a:r>
            <a:r>
              <a:rPr sz="2000" spc="-10" dirty="0">
                <a:latin typeface="Arial"/>
                <a:cs typeface="Arial"/>
              </a:rPr>
              <a:t>SQL</a:t>
            </a:r>
            <a:r>
              <a:rPr sz="2000" dirty="0">
                <a:latin typeface="华文中宋"/>
                <a:cs typeface="华文中宋"/>
              </a:rPr>
              <a:t>字符串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36967" y="1370075"/>
            <a:ext cx="7491222" cy="57325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13767" y="2372867"/>
            <a:ext cx="1946275" cy="703580"/>
          </a:xfrm>
          <a:custGeom>
            <a:avLst/>
            <a:gdLst/>
            <a:ahLst/>
            <a:cxnLst/>
            <a:rect l="l" t="t" r="r" b="b"/>
            <a:pathLst>
              <a:path w="1946275" h="703580">
                <a:moveTo>
                  <a:pt x="1946148" y="352044"/>
                </a:moveTo>
                <a:lnTo>
                  <a:pt x="1933406" y="294969"/>
                </a:lnTo>
                <a:lnTo>
                  <a:pt x="1896520" y="240816"/>
                </a:lnTo>
                <a:lnTo>
                  <a:pt x="1837496" y="190311"/>
                </a:lnTo>
                <a:lnTo>
                  <a:pt x="1800310" y="166654"/>
                </a:lnTo>
                <a:lnTo>
                  <a:pt x="1758342" y="144182"/>
                </a:lnTo>
                <a:lnTo>
                  <a:pt x="1711843" y="122985"/>
                </a:lnTo>
                <a:lnTo>
                  <a:pt x="1661064" y="103155"/>
                </a:lnTo>
                <a:lnTo>
                  <a:pt x="1606256" y="84782"/>
                </a:lnTo>
                <a:lnTo>
                  <a:pt x="1547670" y="67958"/>
                </a:lnTo>
                <a:lnTo>
                  <a:pt x="1485557" y="52772"/>
                </a:lnTo>
                <a:lnTo>
                  <a:pt x="1420167" y="39316"/>
                </a:lnTo>
                <a:lnTo>
                  <a:pt x="1351752" y="27682"/>
                </a:lnTo>
                <a:lnTo>
                  <a:pt x="1280562" y="17958"/>
                </a:lnTo>
                <a:lnTo>
                  <a:pt x="1206848" y="10238"/>
                </a:lnTo>
                <a:lnTo>
                  <a:pt x="1130862" y="4610"/>
                </a:lnTo>
                <a:lnTo>
                  <a:pt x="1052853" y="1167"/>
                </a:lnTo>
                <a:lnTo>
                  <a:pt x="973074" y="0"/>
                </a:lnTo>
                <a:lnTo>
                  <a:pt x="893191" y="1167"/>
                </a:lnTo>
                <a:lnTo>
                  <a:pt x="815100" y="4610"/>
                </a:lnTo>
                <a:lnTo>
                  <a:pt x="739051" y="10238"/>
                </a:lnTo>
                <a:lnTo>
                  <a:pt x="665293" y="17958"/>
                </a:lnTo>
                <a:lnTo>
                  <a:pt x="594074" y="27682"/>
                </a:lnTo>
                <a:lnTo>
                  <a:pt x="525644" y="39316"/>
                </a:lnTo>
                <a:lnTo>
                  <a:pt x="460252" y="52772"/>
                </a:lnTo>
                <a:lnTo>
                  <a:pt x="398148" y="67958"/>
                </a:lnTo>
                <a:lnTo>
                  <a:pt x="339579" y="84782"/>
                </a:lnTo>
                <a:lnTo>
                  <a:pt x="284797" y="103155"/>
                </a:lnTo>
                <a:lnTo>
                  <a:pt x="234049" y="122985"/>
                </a:lnTo>
                <a:lnTo>
                  <a:pt x="187586" y="144182"/>
                </a:lnTo>
                <a:lnTo>
                  <a:pt x="145655" y="166654"/>
                </a:lnTo>
                <a:lnTo>
                  <a:pt x="108507" y="190311"/>
                </a:lnTo>
                <a:lnTo>
                  <a:pt x="76390" y="215062"/>
                </a:lnTo>
                <a:lnTo>
                  <a:pt x="28248" y="267482"/>
                </a:lnTo>
                <a:lnTo>
                  <a:pt x="3221" y="323186"/>
                </a:lnTo>
                <a:lnTo>
                  <a:pt x="0" y="352044"/>
                </a:lnTo>
                <a:lnTo>
                  <a:pt x="3221" y="380895"/>
                </a:lnTo>
                <a:lnTo>
                  <a:pt x="28248" y="436559"/>
                </a:lnTo>
                <a:lnTo>
                  <a:pt x="76390" y="488906"/>
                </a:lnTo>
                <a:lnTo>
                  <a:pt x="108507" y="513611"/>
                </a:lnTo>
                <a:lnTo>
                  <a:pt x="145655" y="537218"/>
                </a:lnTo>
                <a:lnTo>
                  <a:pt x="172212" y="551417"/>
                </a:lnTo>
                <a:lnTo>
                  <a:pt x="172212" y="352044"/>
                </a:lnTo>
                <a:lnTo>
                  <a:pt x="174863" y="328281"/>
                </a:lnTo>
                <a:lnTo>
                  <a:pt x="195463" y="282426"/>
                </a:lnTo>
                <a:lnTo>
                  <a:pt x="235088" y="239291"/>
                </a:lnTo>
                <a:lnTo>
                  <a:pt x="292099" y="199471"/>
                </a:lnTo>
                <a:lnTo>
                  <a:pt x="326611" y="180990"/>
                </a:lnTo>
                <a:lnTo>
                  <a:pt x="364854" y="163560"/>
                </a:lnTo>
                <a:lnTo>
                  <a:pt x="406622" y="147256"/>
                </a:lnTo>
                <a:lnTo>
                  <a:pt x="451710" y="132152"/>
                </a:lnTo>
                <a:lnTo>
                  <a:pt x="499914" y="118323"/>
                </a:lnTo>
                <a:lnTo>
                  <a:pt x="551028" y="105842"/>
                </a:lnTo>
                <a:lnTo>
                  <a:pt x="604847" y="94785"/>
                </a:lnTo>
                <a:lnTo>
                  <a:pt x="661165" y="85224"/>
                </a:lnTo>
                <a:lnTo>
                  <a:pt x="719779" y="77236"/>
                </a:lnTo>
                <a:lnTo>
                  <a:pt x="780481" y="70893"/>
                </a:lnTo>
                <a:lnTo>
                  <a:pt x="843068" y="66271"/>
                </a:lnTo>
                <a:lnTo>
                  <a:pt x="907334" y="63443"/>
                </a:lnTo>
                <a:lnTo>
                  <a:pt x="973074" y="62484"/>
                </a:lnTo>
                <a:lnTo>
                  <a:pt x="1038710" y="63443"/>
                </a:lnTo>
                <a:lnTo>
                  <a:pt x="1102894" y="66271"/>
                </a:lnTo>
                <a:lnTo>
                  <a:pt x="1165418" y="70893"/>
                </a:lnTo>
                <a:lnTo>
                  <a:pt x="1226076" y="77236"/>
                </a:lnTo>
                <a:lnTo>
                  <a:pt x="1284660" y="85224"/>
                </a:lnTo>
                <a:lnTo>
                  <a:pt x="1340964" y="94785"/>
                </a:lnTo>
                <a:lnTo>
                  <a:pt x="1394781" y="105842"/>
                </a:lnTo>
                <a:lnTo>
                  <a:pt x="1445904" y="118323"/>
                </a:lnTo>
                <a:lnTo>
                  <a:pt x="1494125" y="132152"/>
                </a:lnTo>
                <a:lnTo>
                  <a:pt x="1539240" y="147256"/>
                </a:lnTo>
                <a:lnTo>
                  <a:pt x="1581039" y="163560"/>
                </a:lnTo>
                <a:lnTo>
                  <a:pt x="1619317" y="180990"/>
                </a:lnTo>
                <a:lnTo>
                  <a:pt x="1653866" y="199471"/>
                </a:lnTo>
                <a:lnTo>
                  <a:pt x="1710951" y="239291"/>
                </a:lnTo>
                <a:lnTo>
                  <a:pt x="1750641" y="282426"/>
                </a:lnTo>
                <a:lnTo>
                  <a:pt x="1771278" y="328281"/>
                </a:lnTo>
                <a:lnTo>
                  <a:pt x="1773936" y="352044"/>
                </a:lnTo>
                <a:lnTo>
                  <a:pt x="1773936" y="551307"/>
                </a:lnTo>
                <a:lnTo>
                  <a:pt x="1800310" y="537218"/>
                </a:lnTo>
                <a:lnTo>
                  <a:pt x="1837496" y="513611"/>
                </a:lnTo>
                <a:lnTo>
                  <a:pt x="1869650" y="488906"/>
                </a:lnTo>
                <a:lnTo>
                  <a:pt x="1917856" y="436559"/>
                </a:lnTo>
                <a:lnTo>
                  <a:pt x="1942920" y="380895"/>
                </a:lnTo>
                <a:lnTo>
                  <a:pt x="1946148" y="352044"/>
                </a:lnTo>
                <a:close/>
              </a:path>
              <a:path w="1946275" h="703580">
                <a:moveTo>
                  <a:pt x="1773936" y="551307"/>
                </a:moveTo>
                <a:lnTo>
                  <a:pt x="1773936" y="352044"/>
                </a:lnTo>
                <a:lnTo>
                  <a:pt x="1771278" y="375697"/>
                </a:lnTo>
                <a:lnTo>
                  <a:pt x="1763444" y="398830"/>
                </a:lnTo>
                <a:lnTo>
                  <a:pt x="1733074" y="443234"/>
                </a:lnTo>
                <a:lnTo>
                  <a:pt x="1684480" y="484657"/>
                </a:lnTo>
                <a:lnTo>
                  <a:pt x="1619317" y="522500"/>
                </a:lnTo>
                <a:lnTo>
                  <a:pt x="1581039" y="539892"/>
                </a:lnTo>
                <a:lnTo>
                  <a:pt x="1539240" y="556164"/>
                </a:lnTo>
                <a:lnTo>
                  <a:pt x="1494125" y="571242"/>
                </a:lnTo>
                <a:lnTo>
                  <a:pt x="1445904" y="585051"/>
                </a:lnTo>
                <a:lnTo>
                  <a:pt x="1394781" y="597515"/>
                </a:lnTo>
                <a:lnTo>
                  <a:pt x="1340964" y="608561"/>
                </a:lnTo>
                <a:lnTo>
                  <a:pt x="1284660" y="618112"/>
                </a:lnTo>
                <a:lnTo>
                  <a:pt x="1226076" y="626095"/>
                </a:lnTo>
                <a:lnTo>
                  <a:pt x="1165418" y="632434"/>
                </a:lnTo>
                <a:lnTo>
                  <a:pt x="1102894" y="637055"/>
                </a:lnTo>
                <a:lnTo>
                  <a:pt x="1038710" y="639882"/>
                </a:lnTo>
                <a:lnTo>
                  <a:pt x="973074" y="640842"/>
                </a:lnTo>
                <a:lnTo>
                  <a:pt x="907334" y="639882"/>
                </a:lnTo>
                <a:lnTo>
                  <a:pt x="843068" y="637055"/>
                </a:lnTo>
                <a:lnTo>
                  <a:pt x="780481" y="632434"/>
                </a:lnTo>
                <a:lnTo>
                  <a:pt x="719779" y="626095"/>
                </a:lnTo>
                <a:lnTo>
                  <a:pt x="661165" y="618112"/>
                </a:lnTo>
                <a:lnTo>
                  <a:pt x="604847" y="608561"/>
                </a:lnTo>
                <a:lnTo>
                  <a:pt x="551028" y="597515"/>
                </a:lnTo>
                <a:lnTo>
                  <a:pt x="499914" y="585051"/>
                </a:lnTo>
                <a:lnTo>
                  <a:pt x="451710" y="571242"/>
                </a:lnTo>
                <a:lnTo>
                  <a:pt x="406622" y="556164"/>
                </a:lnTo>
                <a:lnTo>
                  <a:pt x="364854" y="539892"/>
                </a:lnTo>
                <a:lnTo>
                  <a:pt x="326611" y="522500"/>
                </a:lnTo>
                <a:lnTo>
                  <a:pt x="292099" y="504063"/>
                </a:lnTo>
                <a:lnTo>
                  <a:pt x="235088" y="464355"/>
                </a:lnTo>
                <a:lnTo>
                  <a:pt x="195463" y="421367"/>
                </a:lnTo>
                <a:lnTo>
                  <a:pt x="174863" y="375697"/>
                </a:lnTo>
                <a:lnTo>
                  <a:pt x="172212" y="352044"/>
                </a:lnTo>
                <a:lnTo>
                  <a:pt x="172212" y="551417"/>
                </a:lnTo>
                <a:lnTo>
                  <a:pt x="234049" y="580778"/>
                </a:lnTo>
                <a:lnTo>
                  <a:pt x="284797" y="600551"/>
                </a:lnTo>
                <a:lnTo>
                  <a:pt x="339579" y="618867"/>
                </a:lnTo>
                <a:lnTo>
                  <a:pt x="398148" y="635636"/>
                </a:lnTo>
                <a:lnTo>
                  <a:pt x="460252" y="650768"/>
                </a:lnTo>
                <a:lnTo>
                  <a:pt x="525644" y="664173"/>
                </a:lnTo>
                <a:lnTo>
                  <a:pt x="594074" y="675763"/>
                </a:lnTo>
                <a:lnTo>
                  <a:pt x="665293" y="685446"/>
                </a:lnTo>
                <a:lnTo>
                  <a:pt x="739051" y="693134"/>
                </a:lnTo>
                <a:lnTo>
                  <a:pt x="815100" y="698736"/>
                </a:lnTo>
                <a:lnTo>
                  <a:pt x="893191" y="702163"/>
                </a:lnTo>
                <a:lnTo>
                  <a:pt x="973074" y="703326"/>
                </a:lnTo>
                <a:lnTo>
                  <a:pt x="1052853" y="702163"/>
                </a:lnTo>
                <a:lnTo>
                  <a:pt x="1130862" y="698736"/>
                </a:lnTo>
                <a:lnTo>
                  <a:pt x="1206848" y="693134"/>
                </a:lnTo>
                <a:lnTo>
                  <a:pt x="1280562" y="685446"/>
                </a:lnTo>
                <a:lnTo>
                  <a:pt x="1351752" y="675763"/>
                </a:lnTo>
                <a:lnTo>
                  <a:pt x="1420167" y="664173"/>
                </a:lnTo>
                <a:lnTo>
                  <a:pt x="1485557" y="650768"/>
                </a:lnTo>
                <a:lnTo>
                  <a:pt x="1547670" y="635636"/>
                </a:lnTo>
                <a:lnTo>
                  <a:pt x="1606256" y="618867"/>
                </a:lnTo>
                <a:lnTo>
                  <a:pt x="1661064" y="600551"/>
                </a:lnTo>
                <a:lnTo>
                  <a:pt x="1711843" y="580778"/>
                </a:lnTo>
                <a:lnTo>
                  <a:pt x="1758342" y="559637"/>
                </a:lnTo>
                <a:lnTo>
                  <a:pt x="1773936" y="551307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75311" y="2430017"/>
            <a:ext cx="1622425" cy="589280"/>
          </a:xfrm>
          <a:custGeom>
            <a:avLst/>
            <a:gdLst/>
            <a:ahLst/>
            <a:cxnLst/>
            <a:rect l="l" t="t" r="r" b="b"/>
            <a:pathLst>
              <a:path w="1622425" h="589280">
                <a:moveTo>
                  <a:pt x="1622297" y="294893"/>
                </a:moveTo>
                <a:lnTo>
                  <a:pt x="1611694" y="247011"/>
                </a:lnTo>
                <a:lnTo>
                  <a:pt x="1580991" y="201606"/>
                </a:lnTo>
                <a:lnTo>
                  <a:pt x="1531854" y="159283"/>
                </a:lnTo>
                <a:lnTo>
                  <a:pt x="1465947" y="120645"/>
                </a:lnTo>
                <a:lnTo>
                  <a:pt x="1427225" y="102897"/>
                </a:lnTo>
                <a:lnTo>
                  <a:pt x="1384934" y="86296"/>
                </a:lnTo>
                <a:lnTo>
                  <a:pt x="1339283" y="70918"/>
                </a:lnTo>
                <a:lnTo>
                  <a:pt x="1290480" y="56839"/>
                </a:lnTo>
                <a:lnTo>
                  <a:pt x="1238732" y="44133"/>
                </a:lnTo>
                <a:lnTo>
                  <a:pt x="1184248" y="32877"/>
                </a:lnTo>
                <a:lnTo>
                  <a:pt x="1127236" y="23145"/>
                </a:lnTo>
                <a:lnTo>
                  <a:pt x="1067903" y="15014"/>
                </a:lnTo>
                <a:lnTo>
                  <a:pt x="1006458" y="8558"/>
                </a:lnTo>
                <a:lnTo>
                  <a:pt x="943109" y="3854"/>
                </a:lnTo>
                <a:lnTo>
                  <a:pt x="878063" y="976"/>
                </a:lnTo>
                <a:lnTo>
                  <a:pt x="811529" y="0"/>
                </a:lnTo>
                <a:lnTo>
                  <a:pt x="744990" y="976"/>
                </a:lnTo>
                <a:lnTo>
                  <a:pt x="679929" y="3854"/>
                </a:lnTo>
                <a:lnTo>
                  <a:pt x="616555" y="8558"/>
                </a:lnTo>
                <a:lnTo>
                  <a:pt x="555077" y="15014"/>
                </a:lnTo>
                <a:lnTo>
                  <a:pt x="495704" y="23145"/>
                </a:lnTo>
                <a:lnTo>
                  <a:pt x="438646" y="32877"/>
                </a:lnTo>
                <a:lnTo>
                  <a:pt x="384112" y="44133"/>
                </a:lnTo>
                <a:lnTo>
                  <a:pt x="332311" y="56839"/>
                </a:lnTo>
                <a:lnTo>
                  <a:pt x="283451" y="70918"/>
                </a:lnTo>
                <a:lnTo>
                  <a:pt x="237743" y="86296"/>
                </a:lnTo>
                <a:lnTo>
                  <a:pt x="195396" y="102897"/>
                </a:lnTo>
                <a:lnTo>
                  <a:pt x="156618" y="120645"/>
                </a:lnTo>
                <a:lnTo>
                  <a:pt x="121619" y="139466"/>
                </a:lnTo>
                <a:lnTo>
                  <a:pt x="63793" y="180022"/>
                </a:lnTo>
                <a:lnTo>
                  <a:pt x="23593" y="223961"/>
                </a:lnTo>
                <a:lnTo>
                  <a:pt x="2691" y="270680"/>
                </a:lnTo>
                <a:lnTo>
                  <a:pt x="0" y="294894"/>
                </a:lnTo>
                <a:lnTo>
                  <a:pt x="2691" y="318998"/>
                </a:lnTo>
                <a:lnTo>
                  <a:pt x="23593" y="365532"/>
                </a:lnTo>
                <a:lnTo>
                  <a:pt x="63793" y="409324"/>
                </a:lnTo>
                <a:lnTo>
                  <a:pt x="121619" y="449768"/>
                </a:lnTo>
                <a:lnTo>
                  <a:pt x="156618" y="468544"/>
                </a:lnTo>
                <a:lnTo>
                  <a:pt x="195396" y="486255"/>
                </a:lnTo>
                <a:lnTo>
                  <a:pt x="237743" y="502824"/>
                </a:lnTo>
                <a:lnTo>
                  <a:pt x="283451" y="518176"/>
                </a:lnTo>
                <a:lnTo>
                  <a:pt x="332311" y="532235"/>
                </a:lnTo>
                <a:lnTo>
                  <a:pt x="384112" y="544925"/>
                </a:lnTo>
                <a:lnTo>
                  <a:pt x="438646" y="556169"/>
                </a:lnTo>
                <a:lnTo>
                  <a:pt x="495704" y="565892"/>
                </a:lnTo>
                <a:lnTo>
                  <a:pt x="555077" y="574017"/>
                </a:lnTo>
                <a:lnTo>
                  <a:pt x="616555" y="580469"/>
                </a:lnTo>
                <a:lnTo>
                  <a:pt x="679929" y="585172"/>
                </a:lnTo>
                <a:lnTo>
                  <a:pt x="744990" y="588049"/>
                </a:lnTo>
                <a:lnTo>
                  <a:pt x="811529" y="589026"/>
                </a:lnTo>
                <a:lnTo>
                  <a:pt x="878063" y="588049"/>
                </a:lnTo>
                <a:lnTo>
                  <a:pt x="943109" y="585172"/>
                </a:lnTo>
                <a:lnTo>
                  <a:pt x="1006458" y="580469"/>
                </a:lnTo>
                <a:lnTo>
                  <a:pt x="1067903" y="574017"/>
                </a:lnTo>
                <a:lnTo>
                  <a:pt x="1127236" y="565892"/>
                </a:lnTo>
                <a:lnTo>
                  <a:pt x="1184248" y="556169"/>
                </a:lnTo>
                <a:lnTo>
                  <a:pt x="1238732" y="544925"/>
                </a:lnTo>
                <a:lnTo>
                  <a:pt x="1290480" y="532235"/>
                </a:lnTo>
                <a:lnTo>
                  <a:pt x="1339283" y="518176"/>
                </a:lnTo>
                <a:lnTo>
                  <a:pt x="1384934" y="502824"/>
                </a:lnTo>
                <a:lnTo>
                  <a:pt x="1427225" y="486255"/>
                </a:lnTo>
                <a:lnTo>
                  <a:pt x="1465947" y="468544"/>
                </a:lnTo>
                <a:lnTo>
                  <a:pt x="1500893" y="449768"/>
                </a:lnTo>
                <a:lnTo>
                  <a:pt x="1558623" y="409324"/>
                </a:lnTo>
                <a:lnTo>
                  <a:pt x="1598751" y="365532"/>
                </a:lnTo>
                <a:lnTo>
                  <a:pt x="1619612" y="318998"/>
                </a:lnTo>
                <a:lnTo>
                  <a:pt x="1622297" y="294893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75311" y="2430017"/>
            <a:ext cx="1622425" cy="589280"/>
          </a:xfrm>
          <a:custGeom>
            <a:avLst/>
            <a:gdLst/>
            <a:ahLst/>
            <a:cxnLst/>
            <a:rect l="l" t="t" r="r" b="b"/>
            <a:pathLst>
              <a:path w="1622425" h="589280">
                <a:moveTo>
                  <a:pt x="811529" y="0"/>
                </a:moveTo>
                <a:lnTo>
                  <a:pt x="744990" y="976"/>
                </a:lnTo>
                <a:lnTo>
                  <a:pt x="679929" y="3854"/>
                </a:lnTo>
                <a:lnTo>
                  <a:pt x="616555" y="8558"/>
                </a:lnTo>
                <a:lnTo>
                  <a:pt x="555077" y="15014"/>
                </a:lnTo>
                <a:lnTo>
                  <a:pt x="495704" y="23145"/>
                </a:lnTo>
                <a:lnTo>
                  <a:pt x="438646" y="32877"/>
                </a:lnTo>
                <a:lnTo>
                  <a:pt x="384112" y="44133"/>
                </a:lnTo>
                <a:lnTo>
                  <a:pt x="332311" y="56839"/>
                </a:lnTo>
                <a:lnTo>
                  <a:pt x="283451" y="70918"/>
                </a:lnTo>
                <a:lnTo>
                  <a:pt x="237743" y="86296"/>
                </a:lnTo>
                <a:lnTo>
                  <a:pt x="195396" y="102897"/>
                </a:lnTo>
                <a:lnTo>
                  <a:pt x="156618" y="120645"/>
                </a:lnTo>
                <a:lnTo>
                  <a:pt x="121619" y="139466"/>
                </a:lnTo>
                <a:lnTo>
                  <a:pt x="63793" y="180022"/>
                </a:lnTo>
                <a:lnTo>
                  <a:pt x="23593" y="223961"/>
                </a:lnTo>
                <a:lnTo>
                  <a:pt x="2691" y="270680"/>
                </a:lnTo>
                <a:lnTo>
                  <a:pt x="0" y="294894"/>
                </a:lnTo>
                <a:lnTo>
                  <a:pt x="2691" y="318998"/>
                </a:lnTo>
                <a:lnTo>
                  <a:pt x="23593" y="365532"/>
                </a:lnTo>
                <a:lnTo>
                  <a:pt x="63793" y="409324"/>
                </a:lnTo>
                <a:lnTo>
                  <a:pt x="121619" y="449768"/>
                </a:lnTo>
                <a:lnTo>
                  <a:pt x="156618" y="468544"/>
                </a:lnTo>
                <a:lnTo>
                  <a:pt x="195396" y="486255"/>
                </a:lnTo>
                <a:lnTo>
                  <a:pt x="237743" y="502824"/>
                </a:lnTo>
                <a:lnTo>
                  <a:pt x="283451" y="518176"/>
                </a:lnTo>
                <a:lnTo>
                  <a:pt x="332311" y="532235"/>
                </a:lnTo>
                <a:lnTo>
                  <a:pt x="384112" y="544925"/>
                </a:lnTo>
                <a:lnTo>
                  <a:pt x="438646" y="556169"/>
                </a:lnTo>
                <a:lnTo>
                  <a:pt x="495704" y="565892"/>
                </a:lnTo>
                <a:lnTo>
                  <a:pt x="555077" y="574017"/>
                </a:lnTo>
                <a:lnTo>
                  <a:pt x="616555" y="580469"/>
                </a:lnTo>
                <a:lnTo>
                  <a:pt x="679929" y="585172"/>
                </a:lnTo>
                <a:lnTo>
                  <a:pt x="744990" y="588049"/>
                </a:lnTo>
                <a:lnTo>
                  <a:pt x="811529" y="589026"/>
                </a:lnTo>
                <a:lnTo>
                  <a:pt x="878063" y="588049"/>
                </a:lnTo>
                <a:lnTo>
                  <a:pt x="943109" y="585172"/>
                </a:lnTo>
                <a:lnTo>
                  <a:pt x="1006458" y="580469"/>
                </a:lnTo>
                <a:lnTo>
                  <a:pt x="1067903" y="574017"/>
                </a:lnTo>
                <a:lnTo>
                  <a:pt x="1127236" y="565892"/>
                </a:lnTo>
                <a:lnTo>
                  <a:pt x="1184248" y="556169"/>
                </a:lnTo>
                <a:lnTo>
                  <a:pt x="1238732" y="544925"/>
                </a:lnTo>
                <a:lnTo>
                  <a:pt x="1290480" y="532235"/>
                </a:lnTo>
                <a:lnTo>
                  <a:pt x="1339283" y="518176"/>
                </a:lnTo>
                <a:lnTo>
                  <a:pt x="1384934" y="502824"/>
                </a:lnTo>
                <a:lnTo>
                  <a:pt x="1427225" y="486255"/>
                </a:lnTo>
                <a:lnTo>
                  <a:pt x="1465947" y="468544"/>
                </a:lnTo>
                <a:lnTo>
                  <a:pt x="1500893" y="449768"/>
                </a:lnTo>
                <a:lnTo>
                  <a:pt x="1558623" y="409324"/>
                </a:lnTo>
                <a:lnTo>
                  <a:pt x="1598751" y="365532"/>
                </a:lnTo>
                <a:lnTo>
                  <a:pt x="1619612" y="318998"/>
                </a:lnTo>
                <a:lnTo>
                  <a:pt x="1622297" y="294893"/>
                </a:lnTo>
                <a:lnTo>
                  <a:pt x="1619612" y="270680"/>
                </a:lnTo>
                <a:lnTo>
                  <a:pt x="1598751" y="223961"/>
                </a:lnTo>
                <a:lnTo>
                  <a:pt x="1558623" y="180022"/>
                </a:lnTo>
                <a:lnTo>
                  <a:pt x="1500893" y="139466"/>
                </a:lnTo>
                <a:lnTo>
                  <a:pt x="1465947" y="120645"/>
                </a:lnTo>
                <a:lnTo>
                  <a:pt x="1427225" y="102897"/>
                </a:lnTo>
                <a:lnTo>
                  <a:pt x="1384934" y="86296"/>
                </a:lnTo>
                <a:lnTo>
                  <a:pt x="1339283" y="70918"/>
                </a:lnTo>
                <a:lnTo>
                  <a:pt x="1290480" y="56839"/>
                </a:lnTo>
                <a:lnTo>
                  <a:pt x="1238732" y="44133"/>
                </a:lnTo>
                <a:lnTo>
                  <a:pt x="1184248" y="32877"/>
                </a:lnTo>
                <a:lnTo>
                  <a:pt x="1127236" y="23145"/>
                </a:lnTo>
                <a:lnTo>
                  <a:pt x="1067903" y="15014"/>
                </a:lnTo>
                <a:lnTo>
                  <a:pt x="1006458" y="8558"/>
                </a:lnTo>
                <a:lnTo>
                  <a:pt x="943109" y="3854"/>
                </a:lnTo>
                <a:lnTo>
                  <a:pt x="878063" y="976"/>
                </a:lnTo>
                <a:lnTo>
                  <a:pt x="811529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79633" y="5325617"/>
            <a:ext cx="1946910" cy="703580"/>
          </a:xfrm>
          <a:custGeom>
            <a:avLst/>
            <a:gdLst/>
            <a:ahLst/>
            <a:cxnLst/>
            <a:rect l="l" t="t" r="r" b="b"/>
            <a:pathLst>
              <a:path w="1946910" h="703579">
                <a:moveTo>
                  <a:pt x="1946910" y="352043"/>
                </a:moveTo>
                <a:lnTo>
                  <a:pt x="1934168" y="294969"/>
                </a:lnTo>
                <a:lnTo>
                  <a:pt x="1897282" y="240816"/>
                </a:lnTo>
                <a:lnTo>
                  <a:pt x="1838258" y="190311"/>
                </a:lnTo>
                <a:lnTo>
                  <a:pt x="1801072" y="166654"/>
                </a:lnTo>
                <a:lnTo>
                  <a:pt x="1759104" y="144182"/>
                </a:lnTo>
                <a:lnTo>
                  <a:pt x="1712605" y="122985"/>
                </a:lnTo>
                <a:lnTo>
                  <a:pt x="1661826" y="103155"/>
                </a:lnTo>
                <a:lnTo>
                  <a:pt x="1607018" y="84782"/>
                </a:lnTo>
                <a:lnTo>
                  <a:pt x="1548432" y="67958"/>
                </a:lnTo>
                <a:lnTo>
                  <a:pt x="1486319" y="52772"/>
                </a:lnTo>
                <a:lnTo>
                  <a:pt x="1420929" y="39316"/>
                </a:lnTo>
                <a:lnTo>
                  <a:pt x="1352514" y="27682"/>
                </a:lnTo>
                <a:lnTo>
                  <a:pt x="1281324" y="17958"/>
                </a:lnTo>
                <a:lnTo>
                  <a:pt x="1207610" y="10238"/>
                </a:lnTo>
                <a:lnTo>
                  <a:pt x="1131624" y="4610"/>
                </a:lnTo>
                <a:lnTo>
                  <a:pt x="1053615" y="1167"/>
                </a:lnTo>
                <a:lnTo>
                  <a:pt x="973836" y="0"/>
                </a:lnTo>
                <a:lnTo>
                  <a:pt x="893947" y="1167"/>
                </a:lnTo>
                <a:lnTo>
                  <a:pt x="815841" y="4610"/>
                </a:lnTo>
                <a:lnTo>
                  <a:pt x="739767" y="10238"/>
                </a:lnTo>
                <a:lnTo>
                  <a:pt x="665975" y="17958"/>
                </a:lnTo>
                <a:lnTo>
                  <a:pt x="594717" y="27682"/>
                </a:lnTo>
                <a:lnTo>
                  <a:pt x="526241" y="39316"/>
                </a:lnTo>
                <a:lnTo>
                  <a:pt x="460799" y="52772"/>
                </a:lnTo>
                <a:lnTo>
                  <a:pt x="398641" y="67958"/>
                </a:lnTo>
                <a:lnTo>
                  <a:pt x="340017" y="84782"/>
                </a:lnTo>
                <a:lnTo>
                  <a:pt x="285178" y="103155"/>
                </a:lnTo>
                <a:lnTo>
                  <a:pt x="234373" y="122985"/>
                </a:lnTo>
                <a:lnTo>
                  <a:pt x="187854" y="144182"/>
                </a:lnTo>
                <a:lnTo>
                  <a:pt x="145870" y="166654"/>
                </a:lnTo>
                <a:lnTo>
                  <a:pt x="108671" y="190311"/>
                </a:lnTo>
                <a:lnTo>
                  <a:pt x="76509" y="215062"/>
                </a:lnTo>
                <a:lnTo>
                  <a:pt x="28294" y="267482"/>
                </a:lnTo>
                <a:lnTo>
                  <a:pt x="3227" y="323186"/>
                </a:lnTo>
                <a:lnTo>
                  <a:pt x="0" y="352043"/>
                </a:lnTo>
                <a:lnTo>
                  <a:pt x="3227" y="380895"/>
                </a:lnTo>
                <a:lnTo>
                  <a:pt x="28294" y="436559"/>
                </a:lnTo>
                <a:lnTo>
                  <a:pt x="76509" y="488906"/>
                </a:lnTo>
                <a:lnTo>
                  <a:pt x="108671" y="513611"/>
                </a:lnTo>
                <a:lnTo>
                  <a:pt x="145870" y="537218"/>
                </a:lnTo>
                <a:lnTo>
                  <a:pt x="172974" y="551691"/>
                </a:lnTo>
                <a:lnTo>
                  <a:pt x="172974" y="352043"/>
                </a:lnTo>
                <a:lnTo>
                  <a:pt x="175625" y="328281"/>
                </a:lnTo>
                <a:lnTo>
                  <a:pt x="196225" y="282426"/>
                </a:lnTo>
                <a:lnTo>
                  <a:pt x="235850" y="239291"/>
                </a:lnTo>
                <a:lnTo>
                  <a:pt x="292861" y="199471"/>
                </a:lnTo>
                <a:lnTo>
                  <a:pt x="327373" y="180990"/>
                </a:lnTo>
                <a:lnTo>
                  <a:pt x="365616" y="163560"/>
                </a:lnTo>
                <a:lnTo>
                  <a:pt x="407384" y="147256"/>
                </a:lnTo>
                <a:lnTo>
                  <a:pt x="452472" y="132152"/>
                </a:lnTo>
                <a:lnTo>
                  <a:pt x="500676" y="118323"/>
                </a:lnTo>
                <a:lnTo>
                  <a:pt x="551790" y="105842"/>
                </a:lnTo>
                <a:lnTo>
                  <a:pt x="605609" y="94785"/>
                </a:lnTo>
                <a:lnTo>
                  <a:pt x="661927" y="85224"/>
                </a:lnTo>
                <a:lnTo>
                  <a:pt x="720541" y="77236"/>
                </a:lnTo>
                <a:lnTo>
                  <a:pt x="781243" y="70893"/>
                </a:lnTo>
                <a:lnTo>
                  <a:pt x="843830" y="66271"/>
                </a:lnTo>
                <a:lnTo>
                  <a:pt x="908096" y="63443"/>
                </a:lnTo>
                <a:lnTo>
                  <a:pt x="973836" y="62483"/>
                </a:lnTo>
                <a:lnTo>
                  <a:pt x="1039467" y="63443"/>
                </a:lnTo>
                <a:lnTo>
                  <a:pt x="1103635" y="66271"/>
                </a:lnTo>
                <a:lnTo>
                  <a:pt x="1166134" y="70893"/>
                </a:lnTo>
                <a:lnTo>
                  <a:pt x="1226759" y="77236"/>
                </a:lnTo>
                <a:lnTo>
                  <a:pt x="1285303" y="85224"/>
                </a:lnTo>
                <a:lnTo>
                  <a:pt x="1341561" y="94785"/>
                </a:lnTo>
                <a:lnTo>
                  <a:pt x="1395328" y="105842"/>
                </a:lnTo>
                <a:lnTo>
                  <a:pt x="1446397" y="118323"/>
                </a:lnTo>
                <a:lnTo>
                  <a:pt x="1494563" y="132152"/>
                </a:lnTo>
                <a:lnTo>
                  <a:pt x="1539621" y="147256"/>
                </a:lnTo>
                <a:lnTo>
                  <a:pt x="1581363" y="163560"/>
                </a:lnTo>
                <a:lnTo>
                  <a:pt x="1619585" y="180990"/>
                </a:lnTo>
                <a:lnTo>
                  <a:pt x="1654081" y="199471"/>
                </a:lnTo>
                <a:lnTo>
                  <a:pt x="1711071" y="239291"/>
                </a:lnTo>
                <a:lnTo>
                  <a:pt x="1750687" y="282426"/>
                </a:lnTo>
                <a:lnTo>
                  <a:pt x="1771284" y="328281"/>
                </a:lnTo>
                <a:lnTo>
                  <a:pt x="1773936" y="352043"/>
                </a:lnTo>
                <a:lnTo>
                  <a:pt x="1773936" y="551714"/>
                </a:lnTo>
                <a:lnTo>
                  <a:pt x="1801072" y="537218"/>
                </a:lnTo>
                <a:lnTo>
                  <a:pt x="1838258" y="513611"/>
                </a:lnTo>
                <a:lnTo>
                  <a:pt x="1870412" y="488906"/>
                </a:lnTo>
                <a:lnTo>
                  <a:pt x="1918618" y="436559"/>
                </a:lnTo>
                <a:lnTo>
                  <a:pt x="1943682" y="380895"/>
                </a:lnTo>
                <a:lnTo>
                  <a:pt x="1946910" y="352043"/>
                </a:lnTo>
                <a:close/>
              </a:path>
              <a:path w="1946910" h="703579">
                <a:moveTo>
                  <a:pt x="1773936" y="551714"/>
                </a:moveTo>
                <a:lnTo>
                  <a:pt x="1773936" y="352043"/>
                </a:lnTo>
                <a:lnTo>
                  <a:pt x="1771284" y="375697"/>
                </a:lnTo>
                <a:lnTo>
                  <a:pt x="1763466" y="398830"/>
                </a:lnTo>
                <a:lnTo>
                  <a:pt x="1733153" y="443234"/>
                </a:lnTo>
                <a:lnTo>
                  <a:pt x="1684644" y="484657"/>
                </a:lnTo>
                <a:lnTo>
                  <a:pt x="1619585" y="522500"/>
                </a:lnTo>
                <a:lnTo>
                  <a:pt x="1581363" y="539892"/>
                </a:lnTo>
                <a:lnTo>
                  <a:pt x="1539621" y="556164"/>
                </a:lnTo>
                <a:lnTo>
                  <a:pt x="1494563" y="571242"/>
                </a:lnTo>
                <a:lnTo>
                  <a:pt x="1446397" y="585051"/>
                </a:lnTo>
                <a:lnTo>
                  <a:pt x="1395328" y="597515"/>
                </a:lnTo>
                <a:lnTo>
                  <a:pt x="1341561" y="608561"/>
                </a:lnTo>
                <a:lnTo>
                  <a:pt x="1285303" y="618112"/>
                </a:lnTo>
                <a:lnTo>
                  <a:pt x="1226759" y="626095"/>
                </a:lnTo>
                <a:lnTo>
                  <a:pt x="1166134" y="632434"/>
                </a:lnTo>
                <a:lnTo>
                  <a:pt x="1103635" y="637055"/>
                </a:lnTo>
                <a:lnTo>
                  <a:pt x="1039467" y="639882"/>
                </a:lnTo>
                <a:lnTo>
                  <a:pt x="973836" y="640841"/>
                </a:lnTo>
                <a:lnTo>
                  <a:pt x="908096" y="639882"/>
                </a:lnTo>
                <a:lnTo>
                  <a:pt x="843830" y="637055"/>
                </a:lnTo>
                <a:lnTo>
                  <a:pt x="781243" y="632434"/>
                </a:lnTo>
                <a:lnTo>
                  <a:pt x="720541" y="626095"/>
                </a:lnTo>
                <a:lnTo>
                  <a:pt x="661927" y="618112"/>
                </a:lnTo>
                <a:lnTo>
                  <a:pt x="605609" y="608561"/>
                </a:lnTo>
                <a:lnTo>
                  <a:pt x="551790" y="597515"/>
                </a:lnTo>
                <a:lnTo>
                  <a:pt x="500676" y="585051"/>
                </a:lnTo>
                <a:lnTo>
                  <a:pt x="452472" y="571242"/>
                </a:lnTo>
                <a:lnTo>
                  <a:pt x="407384" y="556164"/>
                </a:lnTo>
                <a:lnTo>
                  <a:pt x="365616" y="539892"/>
                </a:lnTo>
                <a:lnTo>
                  <a:pt x="327373" y="522500"/>
                </a:lnTo>
                <a:lnTo>
                  <a:pt x="292861" y="504063"/>
                </a:lnTo>
                <a:lnTo>
                  <a:pt x="235850" y="464355"/>
                </a:lnTo>
                <a:lnTo>
                  <a:pt x="196225" y="421367"/>
                </a:lnTo>
                <a:lnTo>
                  <a:pt x="175625" y="375697"/>
                </a:lnTo>
                <a:lnTo>
                  <a:pt x="172974" y="352043"/>
                </a:lnTo>
                <a:lnTo>
                  <a:pt x="172974" y="551691"/>
                </a:lnTo>
                <a:lnTo>
                  <a:pt x="234373" y="580778"/>
                </a:lnTo>
                <a:lnTo>
                  <a:pt x="285178" y="600551"/>
                </a:lnTo>
                <a:lnTo>
                  <a:pt x="340017" y="618867"/>
                </a:lnTo>
                <a:lnTo>
                  <a:pt x="398641" y="635636"/>
                </a:lnTo>
                <a:lnTo>
                  <a:pt x="460799" y="650768"/>
                </a:lnTo>
                <a:lnTo>
                  <a:pt x="526241" y="664173"/>
                </a:lnTo>
                <a:lnTo>
                  <a:pt x="594717" y="675763"/>
                </a:lnTo>
                <a:lnTo>
                  <a:pt x="665975" y="685446"/>
                </a:lnTo>
                <a:lnTo>
                  <a:pt x="739767" y="693134"/>
                </a:lnTo>
                <a:lnTo>
                  <a:pt x="815841" y="698736"/>
                </a:lnTo>
                <a:lnTo>
                  <a:pt x="893947" y="702163"/>
                </a:lnTo>
                <a:lnTo>
                  <a:pt x="973836" y="703325"/>
                </a:lnTo>
                <a:lnTo>
                  <a:pt x="1053615" y="702163"/>
                </a:lnTo>
                <a:lnTo>
                  <a:pt x="1131624" y="698736"/>
                </a:lnTo>
                <a:lnTo>
                  <a:pt x="1207610" y="693134"/>
                </a:lnTo>
                <a:lnTo>
                  <a:pt x="1281324" y="685446"/>
                </a:lnTo>
                <a:lnTo>
                  <a:pt x="1352514" y="675763"/>
                </a:lnTo>
                <a:lnTo>
                  <a:pt x="1420929" y="664173"/>
                </a:lnTo>
                <a:lnTo>
                  <a:pt x="1486319" y="650768"/>
                </a:lnTo>
                <a:lnTo>
                  <a:pt x="1548432" y="635636"/>
                </a:lnTo>
                <a:lnTo>
                  <a:pt x="1607018" y="618867"/>
                </a:lnTo>
                <a:lnTo>
                  <a:pt x="1661826" y="600551"/>
                </a:lnTo>
                <a:lnTo>
                  <a:pt x="1712605" y="580778"/>
                </a:lnTo>
                <a:lnTo>
                  <a:pt x="1759104" y="559637"/>
                </a:lnTo>
                <a:lnTo>
                  <a:pt x="1773936" y="551714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41939" y="5382767"/>
            <a:ext cx="1622425" cy="589280"/>
          </a:xfrm>
          <a:custGeom>
            <a:avLst/>
            <a:gdLst/>
            <a:ahLst/>
            <a:cxnLst/>
            <a:rect l="l" t="t" r="r" b="b"/>
            <a:pathLst>
              <a:path w="1622425" h="589279">
                <a:moveTo>
                  <a:pt x="1622297" y="294893"/>
                </a:moveTo>
                <a:lnTo>
                  <a:pt x="1611694" y="247011"/>
                </a:lnTo>
                <a:lnTo>
                  <a:pt x="1580991" y="201606"/>
                </a:lnTo>
                <a:lnTo>
                  <a:pt x="1531854" y="159283"/>
                </a:lnTo>
                <a:lnTo>
                  <a:pt x="1465947" y="120645"/>
                </a:lnTo>
                <a:lnTo>
                  <a:pt x="1427225" y="102897"/>
                </a:lnTo>
                <a:lnTo>
                  <a:pt x="1384934" y="86296"/>
                </a:lnTo>
                <a:lnTo>
                  <a:pt x="1339283" y="70918"/>
                </a:lnTo>
                <a:lnTo>
                  <a:pt x="1290480" y="56839"/>
                </a:lnTo>
                <a:lnTo>
                  <a:pt x="1238732" y="44133"/>
                </a:lnTo>
                <a:lnTo>
                  <a:pt x="1184248" y="32877"/>
                </a:lnTo>
                <a:lnTo>
                  <a:pt x="1127236" y="23145"/>
                </a:lnTo>
                <a:lnTo>
                  <a:pt x="1067903" y="15014"/>
                </a:lnTo>
                <a:lnTo>
                  <a:pt x="1006458" y="8558"/>
                </a:lnTo>
                <a:lnTo>
                  <a:pt x="943109" y="3854"/>
                </a:lnTo>
                <a:lnTo>
                  <a:pt x="878063" y="976"/>
                </a:lnTo>
                <a:lnTo>
                  <a:pt x="811529" y="0"/>
                </a:lnTo>
                <a:lnTo>
                  <a:pt x="744990" y="976"/>
                </a:lnTo>
                <a:lnTo>
                  <a:pt x="679929" y="3854"/>
                </a:lnTo>
                <a:lnTo>
                  <a:pt x="616555" y="8558"/>
                </a:lnTo>
                <a:lnTo>
                  <a:pt x="555077" y="15014"/>
                </a:lnTo>
                <a:lnTo>
                  <a:pt x="495704" y="23145"/>
                </a:lnTo>
                <a:lnTo>
                  <a:pt x="438646" y="32877"/>
                </a:lnTo>
                <a:lnTo>
                  <a:pt x="384112" y="44133"/>
                </a:lnTo>
                <a:lnTo>
                  <a:pt x="332311" y="56839"/>
                </a:lnTo>
                <a:lnTo>
                  <a:pt x="283451" y="70918"/>
                </a:lnTo>
                <a:lnTo>
                  <a:pt x="237743" y="86296"/>
                </a:lnTo>
                <a:lnTo>
                  <a:pt x="195396" y="102897"/>
                </a:lnTo>
                <a:lnTo>
                  <a:pt x="156618" y="120645"/>
                </a:lnTo>
                <a:lnTo>
                  <a:pt x="121619" y="139466"/>
                </a:lnTo>
                <a:lnTo>
                  <a:pt x="63793" y="180022"/>
                </a:lnTo>
                <a:lnTo>
                  <a:pt x="23593" y="223961"/>
                </a:lnTo>
                <a:lnTo>
                  <a:pt x="2691" y="270680"/>
                </a:lnTo>
                <a:lnTo>
                  <a:pt x="0" y="294894"/>
                </a:lnTo>
                <a:lnTo>
                  <a:pt x="2691" y="318998"/>
                </a:lnTo>
                <a:lnTo>
                  <a:pt x="23593" y="365532"/>
                </a:lnTo>
                <a:lnTo>
                  <a:pt x="63793" y="409324"/>
                </a:lnTo>
                <a:lnTo>
                  <a:pt x="121619" y="449768"/>
                </a:lnTo>
                <a:lnTo>
                  <a:pt x="156618" y="468544"/>
                </a:lnTo>
                <a:lnTo>
                  <a:pt x="195396" y="486255"/>
                </a:lnTo>
                <a:lnTo>
                  <a:pt x="237743" y="502824"/>
                </a:lnTo>
                <a:lnTo>
                  <a:pt x="283451" y="518176"/>
                </a:lnTo>
                <a:lnTo>
                  <a:pt x="332311" y="532235"/>
                </a:lnTo>
                <a:lnTo>
                  <a:pt x="384112" y="544925"/>
                </a:lnTo>
                <a:lnTo>
                  <a:pt x="438646" y="556169"/>
                </a:lnTo>
                <a:lnTo>
                  <a:pt x="495704" y="565892"/>
                </a:lnTo>
                <a:lnTo>
                  <a:pt x="555077" y="574017"/>
                </a:lnTo>
                <a:lnTo>
                  <a:pt x="616555" y="580469"/>
                </a:lnTo>
                <a:lnTo>
                  <a:pt x="679929" y="585172"/>
                </a:lnTo>
                <a:lnTo>
                  <a:pt x="744990" y="588049"/>
                </a:lnTo>
                <a:lnTo>
                  <a:pt x="811529" y="589026"/>
                </a:lnTo>
                <a:lnTo>
                  <a:pt x="878063" y="588049"/>
                </a:lnTo>
                <a:lnTo>
                  <a:pt x="943109" y="585172"/>
                </a:lnTo>
                <a:lnTo>
                  <a:pt x="1006458" y="580469"/>
                </a:lnTo>
                <a:lnTo>
                  <a:pt x="1067903" y="574017"/>
                </a:lnTo>
                <a:lnTo>
                  <a:pt x="1127236" y="565892"/>
                </a:lnTo>
                <a:lnTo>
                  <a:pt x="1184248" y="556169"/>
                </a:lnTo>
                <a:lnTo>
                  <a:pt x="1238732" y="544925"/>
                </a:lnTo>
                <a:lnTo>
                  <a:pt x="1290480" y="532235"/>
                </a:lnTo>
                <a:lnTo>
                  <a:pt x="1339283" y="518176"/>
                </a:lnTo>
                <a:lnTo>
                  <a:pt x="1384934" y="502824"/>
                </a:lnTo>
                <a:lnTo>
                  <a:pt x="1427225" y="486255"/>
                </a:lnTo>
                <a:lnTo>
                  <a:pt x="1465947" y="468544"/>
                </a:lnTo>
                <a:lnTo>
                  <a:pt x="1500893" y="449768"/>
                </a:lnTo>
                <a:lnTo>
                  <a:pt x="1558623" y="409324"/>
                </a:lnTo>
                <a:lnTo>
                  <a:pt x="1598751" y="365532"/>
                </a:lnTo>
                <a:lnTo>
                  <a:pt x="1619612" y="318998"/>
                </a:lnTo>
                <a:lnTo>
                  <a:pt x="1622297" y="294893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41939" y="5382767"/>
            <a:ext cx="1622425" cy="589280"/>
          </a:xfrm>
          <a:custGeom>
            <a:avLst/>
            <a:gdLst/>
            <a:ahLst/>
            <a:cxnLst/>
            <a:rect l="l" t="t" r="r" b="b"/>
            <a:pathLst>
              <a:path w="1622425" h="589279">
                <a:moveTo>
                  <a:pt x="811529" y="0"/>
                </a:moveTo>
                <a:lnTo>
                  <a:pt x="744990" y="976"/>
                </a:lnTo>
                <a:lnTo>
                  <a:pt x="679929" y="3854"/>
                </a:lnTo>
                <a:lnTo>
                  <a:pt x="616555" y="8558"/>
                </a:lnTo>
                <a:lnTo>
                  <a:pt x="555077" y="15014"/>
                </a:lnTo>
                <a:lnTo>
                  <a:pt x="495704" y="23145"/>
                </a:lnTo>
                <a:lnTo>
                  <a:pt x="438646" y="32877"/>
                </a:lnTo>
                <a:lnTo>
                  <a:pt x="384112" y="44133"/>
                </a:lnTo>
                <a:lnTo>
                  <a:pt x="332311" y="56839"/>
                </a:lnTo>
                <a:lnTo>
                  <a:pt x="283451" y="70918"/>
                </a:lnTo>
                <a:lnTo>
                  <a:pt x="237743" y="86296"/>
                </a:lnTo>
                <a:lnTo>
                  <a:pt x="195396" y="102897"/>
                </a:lnTo>
                <a:lnTo>
                  <a:pt x="156618" y="120645"/>
                </a:lnTo>
                <a:lnTo>
                  <a:pt x="121619" y="139466"/>
                </a:lnTo>
                <a:lnTo>
                  <a:pt x="63793" y="180022"/>
                </a:lnTo>
                <a:lnTo>
                  <a:pt x="23593" y="223961"/>
                </a:lnTo>
                <a:lnTo>
                  <a:pt x="2691" y="270680"/>
                </a:lnTo>
                <a:lnTo>
                  <a:pt x="0" y="294894"/>
                </a:lnTo>
                <a:lnTo>
                  <a:pt x="2691" y="318998"/>
                </a:lnTo>
                <a:lnTo>
                  <a:pt x="23593" y="365532"/>
                </a:lnTo>
                <a:lnTo>
                  <a:pt x="63793" y="409324"/>
                </a:lnTo>
                <a:lnTo>
                  <a:pt x="121619" y="449768"/>
                </a:lnTo>
                <a:lnTo>
                  <a:pt x="156618" y="468544"/>
                </a:lnTo>
                <a:lnTo>
                  <a:pt x="195396" y="486255"/>
                </a:lnTo>
                <a:lnTo>
                  <a:pt x="237743" y="502824"/>
                </a:lnTo>
                <a:lnTo>
                  <a:pt x="283451" y="518176"/>
                </a:lnTo>
                <a:lnTo>
                  <a:pt x="332311" y="532235"/>
                </a:lnTo>
                <a:lnTo>
                  <a:pt x="384112" y="544925"/>
                </a:lnTo>
                <a:lnTo>
                  <a:pt x="438646" y="556169"/>
                </a:lnTo>
                <a:lnTo>
                  <a:pt x="495704" y="565892"/>
                </a:lnTo>
                <a:lnTo>
                  <a:pt x="555077" y="574017"/>
                </a:lnTo>
                <a:lnTo>
                  <a:pt x="616555" y="580469"/>
                </a:lnTo>
                <a:lnTo>
                  <a:pt x="679929" y="585172"/>
                </a:lnTo>
                <a:lnTo>
                  <a:pt x="744990" y="588049"/>
                </a:lnTo>
                <a:lnTo>
                  <a:pt x="811529" y="589026"/>
                </a:lnTo>
                <a:lnTo>
                  <a:pt x="878063" y="588049"/>
                </a:lnTo>
                <a:lnTo>
                  <a:pt x="943109" y="585172"/>
                </a:lnTo>
                <a:lnTo>
                  <a:pt x="1006458" y="580469"/>
                </a:lnTo>
                <a:lnTo>
                  <a:pt x="1067903" y="574017"/>
                </a:lnTo>
                <a:lnTo>
                  <a:pt x="1127236" y="565892"/>
                </a:lnTo>
                <a:lnTo>
                  <a:pt x="1184248" y="556169"/>
                </a:lnTo>
                <a:lnTo>
                  <a:pt x="1238732" y="544925"/>
                </a:lnTo>
                <a:lnTo>
                  <a:pt x="1290480" y="532235"/>
                </a:lnTo>
                <a:lnTo>
                  <a:pt x="1339283" y="518176"/>
                </a:lnTo>
                <a:lnTo>
                  <a:pt x="1384934" y="502824"/>
                </a:lnTo>
                <a:lnTo>
                  <a:pt x="1427225" y="486255"/>
                </a:lnTo>
                <a:lnTo>
                  <a:pt x="1465947" y="468544"/>
                </a:lnTo>
                <a:lnTo>
                  <a:pt x="1500893" y="449768"/>
                </a:lnTo>
                <a:lnTo>
                  <a:pt x="1558623" y="409324"/>
                </a:lnTo>
                <a:lnTo>
                  <a:pt x="1598751" y="365532"/>
                </a:lnTo>
                <a:lnTo>
                  <a:pt x="1619612" y="318998"/>
                </a:lnTo>
                <a:lnTo>
                  <a:pt x="1622297" y="294893"/>
                </a:lnTo>
                <a:lnTo>
                  <a:pt x="1619612" y="270680"/>
                </a:lnTo>
                <a:lnTo>
                  <a:pt x="1598751" y="223961"/>
                </a:lnTo>
                <a:lnTo>
                  <a:pt x="1558623" y="180022"/>
                </a:lnTo>
                <a:lnTo>
                  <a:pt x="1500893" y="139466"/>
                </a:lnTo>
                <a:lnTo>
                  <a:pt x="1465947" y="120645"/>
                </a:lnTo>
                <a:lnTo>
                  <a:pt x="1427225" y="102897"/>
                </a:lnTo>
                <a:lnTo>
                  <a:pt x="1384934" y="86296"/>
                </a:lnTo>
                <a:lnTo>
                  <a:pt x="1339283" y="70918"/>
                </a:lnTo>
                <a:lnTo>
                  <a:pt x="1290480" y="56839"/>
                </a:lnTo>
                <a:lnTo>
                  <a:pt x="1238732" y="44133"/>
                </a:lnTo>
                <a:lnTo>
                  <a:pt x="1184248" y="32877"/>
                </a:lnTo>
                <a:lnTo>
                  <a:pt x="1127236" y="23145"/>
                </a:lnTo>
                <a:lnTo>
                  <a:pt x="1067903" y="15014"/>
                </a:lnTo>
                <a:lnTo>
                  <a:pt x="1006458" y="8558"/>
                </a:lnTo>
                <a:lnTo>
                  <a:pt x="943109" y="3854"/>
                </a:lnTo>
                <a:lnTo>
                  <a:pt x="878063" y="976"/>
                </a:lnTo>
                <a:lnTo>
                  <a:pt x="811529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53441" y="4882895"/>
            <a:ext cx="3473196" cy="22989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43841" y="3687317"/>
            <a:ext cx="2695575" cy="622935"/>
          </a:xfrm>
          <a:custGeom>
            <a:avLst/>
            <a:gdLst/>
            <a:ahLst/>
            <a:cxnLst/>
            <a:rect l="l" t="t" r="r" b="b"/>
            <a:pathLst>
              <a:path w="2695575" h="622935">
                <a:moveTo>
                  <a:pt x="2695194" y="311658"/>
                </a:moveTo>
                <a:lnTo>
                  <a:pt x="2677552" y="261084"/>
                </a:lnTo>
                <a:lnTo>
                  <a:pt x="2626479" y="213116"/>
                </a:lnTo>
                <a:lnTo>
                  <a:pt x="2589276" y="190309"/>
                </a:lnTo>
                <a:lnTo>
                  <a:pt x="2544756" y="168394"/>
                </a:lnTo>
                <a:lnTo>
                  <a:pt x="2493270" y="147450"/>
                </a:lnTo>
                <a:lnTo>
                  <a:pt x="2435163" y="127558"/>
                </a:lnTo>
                <a:lnTo>
                  <a:pt x="2370783" y="108798"/>
                </a:lnTo>
                <a:lnTo>
                  <a:pt x="2300478" y="91249"/>
                </a:lnTo>
                <a:lnTo>
                  <a:pt x="2224594" y="74992"/>
                </a:lnTo>
                <a:lnTo>
                  <a:pt x="2143481" y="60106"/>
                </a:lnTo>
                <a:lnTo>
                  <a:pt x="2057485" y="46672"/>
                </a:lnTo>
                <a:lnTo>
                  <a:pt x="1966953" y="34770"/>
                </a:lnTo>
                <a:lnTo>
                  <a:pt x="1872233" y="24479"/>
                </a:lnTo>
                <a:lnTo>
                  <a:pt x="1773673" y="15880"/>
                </a:lnTo>
                <a:lnTo>
                  <a:pt x="1671620" y="9052"/>
                </a:lnTo>
                <a:lnTo>
                  <a:pt x="1566422" y="4076"/>
                </a:lnTo>
                <a:lnTo>
                  <a:pt x="1458425" y="1032"/>
                </a:lnTo>
                <a:lnTo>
                  <a:pt x="1347978" y="0"/>
                </a:lnTo>
                <a:lnTo>
                  <a:pt x="1237421" y="1032"/>
                </a:lnTo>
                <a:lnTo>
                  <a:pt x="1129327" y="4076"/>
                </a:lnTo>
                <a:lnTo>
                  <a:pt x="1024041" y="9052"/>
                </a:lnTo>
                <a:lnTo>
                  <a:pt x="921910" y="15880"/>
                </a:lnTo>
                <a:lnTo>
                  <a:pt x="823281" y="24479"/>
                </a:lnTo>
                <a:lnTo>
                  <a:pt x="728501" y="34770"/>
                </a:lnTo>
                <a:lnTo>
                  <a:pt x="637917" y="46672"/>
                </a:lnTo>
                <a:lnTo>
                  <a:pt x="551876" y="60106"/>
                </a:lnTo>
                <a:lnTo>
                  <a:pt x="470725" y="74992"/>
                </a:lnTo>
                <a:lnTo>
                  <a:pt x="394811" y="91249"/>
                </a:lnTo>
                <a:lnTo>
                  <a:pt x="324480" y="108798"/>
                </a:lnTo>
                <a:lnTo>
                  <a:pt x="260079" y="127558"/>
                </a:lnTo>
                <a:lnTo>
                  <a:pt x="201956" y="147450"/>
                </a:lnTo>
                <a:lnTo>
                  <a:pt x="150457" y="168394"/>
                </a:lnTo>
                <a:lnTo>
                  <a:pt x="105929" y="190309"/>
                </a:lnTo>
                <a:lnTo>
                  <a:pt x="68720" y="213116"/>
                </a:lnTo>
                <a:lnTo>
                  <a:pt x="17642" y="261084"/>
                </a:lnTo>
                <a:lnTo>
                  <a:pt x="0" y="311658"/>
                </a:lnTo>
                <a:lnTo>
                  <a:pt x="4468" y="337122"/>
                </a:lnTo>
                <a:lnTo>
                  <a:pt x="39175" y="386287"/>
                </a:lnTo>
                <a:lnTo>
                  <a:pt x="105929" y="432565"/>
                </a:lnTo>
                <a:lnTo>
                  <a:pt x="150457" y="454420"/>
                </a:lnTo>
                <a:lnTo>
                  <a:pt x="201956" y="475312"/>
                </a:lnTo>
                <a:lnTo>
                  <a:pt x="238506" y="487792"/>
                </a:lnTo>
                <a:lnTo>
                  <a:pt x="238506" y="311658"/>
                </a:lnTo>
                <a:lnTo>
                  <a:pt x="242184" y="290614"/>
                </a:lnTo>
                <a:lnTo>
                  <a:pt x="270755" y="250023"/>
                </a:lnTo>
                <a:lnTo>
                  <a:pt x="325707" y="211859"/>
                </a:lnTo>
                <a:lnTo>
                  <a:pt x="362361" y="193851"/>
                </a:lnTo>
                <a:lnTo>
                  <a:pt x="404753" y="176645"/>
                </a:lnTo>
                <a:lnTo>
                  <a:pt x="452597" y="160306"/>
                </a:lnTo>
                <a:lnTo>
                  <a:pt x="505607" y="144900"/>
                </a:lnTo>
                <a:lnTo>
                  <a:pt x="563498" y="130492"/>
                </a:lnTo>
                <a:lnTo>
                  <a:pt x="625984" y="117147"/>
                </a:lnTo>
                <a:lnTo>
                  <a:pt x="692779" y="104930"/>
                </a:lnTo>
                <a:lnTo>
                  <a:pt x="763598" y="93906"/>
                </a:lnTo>
                <a:lnTo>
                  <a:pt x="838154" y="84141"/>
                </a:lnTo>
                <a:lnTo>
                  <a:pt x="916162" y="75699"/>
                </a:lnTo>
                <a:lnTo>
                  <a:pt x="997336" y="68647"/>
                </a:lnTo>
                <a:lnTo>
                  <a:pt x="1081390" y="63048"/>
                </a:lnTo>
                <a:lnTo>
                  <a:pt x="1168039" y="58968"/>
                </a:lnTo>
                <a:lnTo>
                  <a:pt x="1256997" y="56472"/>
                </a:lnTo>
                <a:lnTo>
                  <a:pt x="1347978" y="55626"/>
                </a:lnTo>
                <a:lnTo>
                  <a:pt x="1438850" y="56472"/>
                </a:lnTo>
                <a:lnTo>
                  <a:pt x="1527710" y="58968"/>
                </a:lnTo>
                <a:lnTo>
                  <a:pt x="1614271" y="63048"/>
                </a:lnTo>
                <a:lnTo>
                  <a:pt x="1698248" y="68647"/>
                </a:lnTo>
                <a:lnTo>
                  <a:pt x="1779353" y="75699"/>
                </a:lnTo>
                <a:lnTo>
                  <a:pt x="1857301" y="84141"/>
                </a:lnTo>
                <a:lnTo>
                  <a:pt x="1931804" y="93906"/>
                </a:lnTo>
                <a:lnTo>
                  <a:pt x="2002578" y="104930"/>
                </a:lnTo>
                <a:lnTo>
                  <a:pt x="2069335" y="117147"/>
                </a:lnTo>
                <a:lnTo>
                  <a:pt x="2131790" y="130492"/>
                </a:lnTo>
                <a:lnTo>
                  <a:pt x="2189655" y="144900"/>
                </a:lnTo>
                <a:lnTo>
                  <a:pt x="2242645" y="160306"/>
                </a:lnTo>
                <a:lnTo>
                  <a:pt x="2290473" y="176645"/>
                </a:lnTo>
                <a:lnTo>
                  <a:pt x="2332853" y="193851"/>
                </a:lnTo>
                <a:lnTo>
                  <a:pt x="2369498" y="211859"/>
                </a:lnTo>
                <a:lnTo>
                  <a:pt x="2424440" y="250023"/>
                </a:lnTo>
                <a:lnTo>
                  <a:pt x="2453009" y="290614"/>
                </a:lnTo>
                <a:lnTo>
                  <a:pt x="2456688" y="311658"/>
                </a:lnTo>
                <a:lnTo>
                  <a:pt x="2456688" y="487807"/>
                </a:lnTo>
                <a:lnTo>
                  <a:pt x="2493270" y="475312"/>
                </a:lnTo>
                <a:lnTo>
                  <a:pt x="2544756" y="454420"/>
                </a:lnTo>
                <a:lnTo>
                  <a:pt x="2589275" y="432565"/>
                </a:lnTo>
                <a:lnTo>
                  <a:pt x="2626479" y="409827"/>
                </a:lnTo>
                <a:lnTo>
                  <a:pt x="2677552" y="362025"/>
                </a:lnTo>
                <a:lnTo>
                  <a:pt x="2690725" y="337122"/>
                </a:lnTo>
                <a:lnTo>
                  <a:pt x="2695194" y="311658"/>
                </a:lnTo>
                <a:close/>
              </a:path>
              <a:path w="2695575" h="622935">
                <a:moveTo>
                  <a:pt x="2456688" y="487807"/>
                </a:moveTo>
                <a:lnTo>
                  <a:pt x="2456688" y="311658"/>
                </a:lnTo>
                <a:lnTo>
                  <a:pt x="2453009" y="332598"/>
                </a:lnTo>
                <a:lnTo>
                  <a:pt x="2442165" y="353082"/>
                </a:lnTo>
                <a:lnTo>
                  <a:pt x="2400123" y="392417"/>
                </a:lnTo>
                <a:lnTo>
                  <a:pt x="2332853" y="429128"/>
                </a:lnTo>
                <a:lnTo>
                  <a:pt x="2290473" y="446332"/>
                </a:lnTo>
                <a:lnTo>
                  <a:pt x="2242645" y="462680"/>
                </a:lnTo>
                <a:lnTo>
                  <a:pt x="2189655" y="478104"/>
                </a:lnTo>
                <a:lnTo>
                  <a:pt x="2131790" y="492537"/>
                </a:lnTo>
                <a:lnTo>
                  <a:pt x="2069335" y="505913"/>
                </a:lnTo>
                <a:lnTo>
                  <a:pt x="2002578" y="518166"/>
                </a:lnTo>
                <a:lnTo>
                  <a:pt x="1931804" y="529227"/>
                </a:lnTo>
                <a:lnTo>
                  <a:pt x="1857301" y="539030"/>
                </a:lnTo>
                <a:lnTo>
                  <a:pt x="1779353" y="547508"/>
                </a:lnTo>
                <a:lnTo>
                  <a:pt x="1698248" y="554595"/>
                </a:lnTo>
                <a:lnTo>
                  <a:pt x="1614271" y="560224"/>
                </a:lnTo>
                <a:lnTo>
                  <a:pt x="1527710" y="564327"/>
                </a:lnTo>
                <a:lnTo>
                  <a:pt x="1438850" y="566838"/>
                </a:lnTo>
                <a:lnTo>
                  <a:pt x="1347978" y="567690"/>
                </a:lnTo>
                <a:lnTo>
                  <a:pt x="1256997" y="566838"/>
                </a:lnTo>
                <a:lnTo>
                  <a:pt x="1168039" y="564327"/>
                </a:lnTo>
                <a:lnTo>
                  <a:pt x="1081390" y="560224"/>
                </a:lnTo>
                <a:lnTo>
                  <a:pt x="997336" y="554595"/>
                </a:lnTo>
                <a:lnTo>
                  <a:pt x="916162" y="547508"/>
                </a:lnTo>
                <a:lnTo>
                  <a:pt x="838154" y="539030"/>
                </a:lnTo>
                <a:lnTo>
                  <a:pt x="763598" y="529227"/>
                </a:lnTo>
                <a:lnTo>
                  <a:pt x="692779" y="518166"/>
                </a:lnTo>
                <a:lnTo>
                  <a:pt x="625984" y="505913"/>
                </a:lnTo>
                <a:lnTo>
                  <a:pt x="563499" y="492537"/>
                </a:lnTo>
                <a:lnTo>
                  <a:pt x="505607" y="478104"/>
                </a:lnTo>
                <a:lnTo>
                  <a:pt x="452597" y="462680"/>
                </a:lnTo>
                <a:lnTo>
                  <a:pt x="404753" y="446332"/>
                </a:lnTo>
                <a:lnTo>
                  <a:pt x="362361" y="429128"/>
                </a:lnTo>
                <a:lnTo>
                  <a:pt x="325707" y="411134"/>
                </a:lnTo>
                <a:lnTo>
                  <a:pt x="270755" y="373044"/>
                </a:lnTo>
                <a:lnTo>
                  <a:pt x="242184" y="332598"/>
                </a:lnTo>
                <a:lnTo>
                  <a:pt x="238506" y="311658"/>
                </a:lnTo>
                <a:lnTo>
                  <a:pt x="238506" y="487792"/>
                </a:lnTo>
                <a:lnTo>
                  <a:pt x="324480" y="513882"/>
                </a:lnTo>
                <a:lnTo>
                  <a:pt x="394811" y="531399"/>
                </a:lnTo>
                <a:lnTo>
                  <a:pt x="470725" y="547631"/>
                </a:lnTo>
                <a:lnTo>
                  <a:pt x="551876" y="562496"/>
                </a:lnTo>
                <a:lnTo>
                  <a:pt x="637917" y="575914"/>
                </a:lnTo>
                <a:lnTo>
                  <a:pt x="728501" y="587804"/>
                </a:lnTo>
                <a:lnTo>
                  <a:pt x="823281" y="598086"/>
                </a:lnTo>
                <a:lnTo>
                  <a:pt x="921910" y="606680"/>
                </a:lnTo>
                <a:lnTo>
                  <a:pt x="1024041" y="613504"/>
                </a:lnTo>
                <a:lnTo>
                  <a:pt x="1129327" y="618478"/>
                </a:lnTo>
                <a:lnTo>
                  <a:pt x="1237421" y="621521"/>
                </a:lnTo>
                <a:lnTo>
                  <a:pt x="1347978" y="622554"/>
                </a:lnTo>
                <a:lnTo>
                  <a:pt x="1458425" y="621521"/>
                </a:lnTo>
                <a:lnTo>
                  <a:pt x="1566422" y="618478"/>
                </a:lnTo>
                <a:lnTo>
                  <a:pt x="1671620" y="613504"/>
                </a:lnTo>
                <a:lnTo>
                  <a:pt x="1773673" y="606680"/>
                </a:lnTo>
                <a:lnTo>
                  <a:pt x="1872233" y="598086"/>
                </a:lnTo>
                <a:lnTo>
                  <a:pt x="1966953" y="587804"/>
                </a:lnTo>
                <a:lnTo>
                  <a:pt x="2057485" y="575914"/>
                </a:lnTo>
                <a:lnTo>
                  <a:pt x="2143481" y="562496"/>
                </a:lnTo>
                <a:lnTo>
                  <a:pt x="2224594" y="547631"/>
                </a:lnTo>
                <a:lnTo>
                  <a:pt x="2300478" y="531399"/>
                </a:lnTo>
                <a:lnTo>
                  <a:pt x="2370783" y="513882"/>
                </a:lnTo>
                <a:lnTo>
                  <a:pt x="2435163" y="495159"/>
                </a:lnTo>
                <a:lnTo>
                  <a:pt x="2456688" y="487807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67869" y="3738371"/>
            <a:ext cx="2247900" cy="520700"/>
          </a:xfrm>
          <a:custGeom>
            <a:avLst/>
            <a:gdLst/>
            <a:ahLst/>
            <a:cxnLst/>
            <a:rect l="l" t="t" r="r" b="b"/>
            <a:pathLst>
              <a:path w="2247900" h="520700">
                <a:moveTo>
                  <a:pt x="2247900" y="260603"/>
                </a:moveTo>
                <a:lnTo>
                  <a:pt x="2233176" y="218310"/>
                </a:lnTo>
                <a:lnTo>
                  <a:pt x="2190554" y="178198"/>
                </a:lnTo>
                <a:lnTo>
                  <a:pt x="2122357" y="140801"/>
                </a:lnTo>
                <a:lnTo>
                  <a:pt x="2079393" y="123288"/>
                </a:lnTo>
                <a:lnTo>
                  <a:pt x="2030906" y="106655"/>
                </a:lnTo>
                <a:lnTo>
                  <a:pt x="1977187" y="90968"/>
                </a:lnTo>
                <a:lnTo>
                  <a:pt x="1918525" y="76295"/>
                </a:lnTo>
                <a:lnTo>
                  <a:pt x="1855211" y="62701"/>
                </a:lnTo>
                <a:lnTo>
                  <a:pt x="1787536" y="50255"/>
                </a:lnTo>
                <a:lnTo>
                  <a:pt x="1715789" y="39022"/>
                </a:lnTo>
                <a:lnTo>
                  <a:pt x="1640261" y="29071"/>
                </a:lnTo>
                <a:lnTo>
                  <a:pt x="1561242" y="20466"/>
                </a:lnTo>
                <a:lnTo>
                  <a:pt x="1479023" y="13277"/>
                </a:lnTo>
                <a:lnTo>
                  <a:pt x="1393894" y="7568"/>
                </a:lnTo>
                <a:lnTo>
                  <a:pt x="1306145" y="3408"/>
                </a:lnTo>
                <a:lnTo>
                  <a:pt x="1216067" y="863"/>
                </a:lnTo>
                <a:lnTo>
                  <a:pt x="1123950" y="0"/>
                </a:lnTo>
                <a:lnTo>
                  <a:pt x="1031729" y="863"/>
                </a:lnTo>
                <a:lnTo>
                  <a:pt x="941569" y="3408"/>
                </a:lnTo>
                <a:lnTo>
                  <a:pt x="853757" y="7568"/>
                </a:lnTo>
                <a:lnTo>
                  <a:pt x="768583" y="13277"/>
                </a:lnTo>
                <a:lnTo>
                  <a:pt x="686335" y="20466"/>
                </a:lnTo>
                <a:lnTo>
                  <a:pt x="607302" y="29071"/>
                </a:lnTo>
                <a:lnTo>
                  <a:pt x="531772" y="39022"/>
                </a:lnTo>
                <a:lnTo>
                  <a:pt x="460034" y="50255"/>
                </a:lnTo>
                <a:lnTo>
                  <a:pt x="392377" y="62701"/>
                </a:lnTo>
                <a:lnTo>
                  <a:pt x="329088" y="76295"/>
                </a:lnTo>
                <a:lnTo>
                  <a:pt x="270458" y="90968"/>
                </a:lnTo>
                <a:lnTo>
                  <a:pt x="216773" y="106655"/>
                </a:lnTo>
                <a:lnTo>
                  <a:pt x="168324" y="123288"/>
                </a:lnTo>
                <a:lnTo>
                  <a:pt x="125398" y="140801"/>
                </a:lnTo>
                <a:lnTo>
                  <a:pt x="88284" y="159127"/>
                </a:lnTo>
                <a:lnTo>
                  <a:pt x="32648" y="197948"/>
                </a:lnTo>
                <a:lnTo>
                  <a:pt x="3723" y="239218"/>
                </a:lnTo>
                <a:lnTo>
                  <a:pt x="0" y="260604"/>
                </a:lnTo>
                <a:lnTo>
                  <a:pt x="3723" y="281881"/>
                </a:lnTo>
                <a:lnTo>
                  <a:pt x="32648" y="322965"/>
                </a:lnTo>
                <a:lnTo>
                  <a:pt x="88284" y="361640"/>
                </a:lnTo>
                <a:lnTo>
                  <a:pt x="125398" y="379905"/>
                </a:lnTo>
                <a:lnTo>
                  <a:pt x="168324" y="397366"/>
                </a:lnTo>
                <a:lnTo>
                  <a:pt x="216773" y="413954"/>
                </a:lnTo>
                <a:lnTo>
                  <a:pt x="270458" y="429603"/>
                </a:lnTo>
                <a:lnTo>
                  <a:pt x="329088" y="444246"/>
                </a:lnTo>
                <a:lnTo>
                  <a:pt x="392377" y="457813"/>
                </a:lnTo>
                <a:lnTo>
                  <a:pt x="460034" y="470239"/>
                </a:lnTo>
                <a:lnTo>
                  <a:pt x="531772" y="481455"/>
                </a:lnTo>
                <a:lnTo>
                  <a:pt x="607302" y="491395"/>
                </a:lnTo>
                <a:lnTo>
                  <a:pt x="686335" y="499991"/>
                </a:lnTo>
                <a:lnTo>
                  <a:pt x="768583" y="507175"/>
                </a:lnTo>
                <a:lnTo>
                  <a:pt x="853757" y="512879"/>
                </a:lnTo>
                <a:lnTo>
                  <a:pt x="941569" y="517038"/>
                </a:lnTo>
                <a:lnTo>
                  <a:pt x="1031729" y="519582"/>
                </a:lnTo>
                <a:lnTo>
                  <a:pt x="1123950" y="520445"/>
                </a:lnTo>
                <a:lnTo>
                  <a:pt x="1216067" y="519582"/>
                </a:lnTo>
                <a:lnTo>
                  <a:pt x="1306145" y="517038"/>
                </a:lnTo>
                <a:lnTo>
                  <a:pt x="1393894" y="512879"/>
                </a:lnTo>
                <a:lnTo>
                  <a:pt x="1479023" y="507175"/>
                </a:lnTo>
                <a:lnTo>
                  <a:pt x="1561242" y="499991"/>
                </a:lnTo>
                <a:lnTo>
                  <a:pt x="1640261" y="491395"/>
                </a:lnTo>
                <a:lnTo>
                  <a:pt x="1715789" y="481455"/>
                </a:lnTo>
                <a:lnTo>
                  <a:pt x="1787536" y="470239"/>
                </a:lnTo>
                <a:lnTo>
                  <a:pt x="1855211" y="457813"/>
                </a:lnTo>
                <a:lnTo>
                  <a:pt x="1918525" y="444245"/>
                </a:lnTo>
                <a:lnTo>
                  <a:pt x="1977187" y="429603"/>
                </a:lnTo>
                <a:lnTo>
                  <a:pt x="2030906" y="413954"/>
                </a:lnTo>
                <a:lnTo>
                  <a:pt x="2079393" y="397366"/>
                </a:lnTo>
                <a:lnTo>
                  <a:pt x="2122357" y="379905"/>
                </a:lnTo>
                <a:lnTo>
                  <a:pt x="2159508" y="361640"/>
                </a:lnTo>
                <a:lnTo>
                  <a:pt x="2215207" y="322965"/>
                </a:lnTo>
                <a:lnTo>
                  <a:pt x="2244170" y="281881"/>
                </a:lnTo>
                <a:lnTo>
                  <a:pt x="2247900" y="260603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67869" y="3738371"/>
            <a:ext cx="2247900" cy="520700"/>
          </a:xfrm>
          <a:custGeom>
            <a:avLst/>
            <a:gdLst/>
            <a:ahLst/>
            <a:cxnLst/>
            <a:rect l="l" t="t" r="r" b="b"/>
            <a:pathLst>
              <a:path w="2247900" h="520700">
                <a:moveTo>
                  <a:pt x="1123950" y="0"/>
                </a:moveTo>
                <a:lnTo>
                  <a:pt x="1031729" y="863"/>
                </a:lnTo>
                <a:lnTo>
                  <a:pt x="941569" y="3408"/>
                </a:lnTo>
                <a:lnTo>
                  <a:pt x="853757" y="7568"/>
                </a:lnTo>
                <a:lnTo>
                  <a:pt x="768583" y="13277"/>
                </a:lnTo>
                <a:lnTo>
                  <a:pt x="686335" y="20466"/>
                </a:lnTo>
                <a:lnTo>
                  <a:pt x="607302" y="29071"/>
                </a:lnTo>
                <a:lnTo>
                  <a:pt x="531772" y="39022"/>
                </a:lnTo>
                <a:lnTo>
                  <a:pt x="460034" y="50255"/>
                </a:lnTo>
                <a:lnTo>
                  <a:pt x="392377" y="62701"/>
                </a:lnTo>
                <a:lnTo>
                  <a:pt x="329088" y="76295"/>
                </a:lnTo>
                <a:lnTo>
                  <a:pt x="270458" y="90968"/>
                </a:lnTo>
                <a:lnTo>
                  <a:pt x="216773" y="106655"/>
                </a:lnTo>
                <a:lnTo>
                  <a:pt x="168324" y="123288"/>
                </a:lnTo>
                <a:lnTo>
                  <a:pt x="125398" y="140801"/>
                </a:lnTo>
                <a:lnTo>
                  <a:pt x="88284" y="159127"/>
                </a:lnTo>
                <a:lnTo>
                  <a:pt x="32648" y="197948"/>
                </a:lnTo>
                <a:lnTo>
                  <a:pt x="3723" y="239218"/>
                </a:lnTo>
                <a:lnTo>
                  <a:pt x="0" y="260604"/>
                </a:lnTo>
                <a:lnTo>
                  <a:pt x="3723" y="281881"/>
                </a:lnTo>
                <a:lnTo>
                  <a:pt x="32648" y="322965"/>
                </a:lnTo>
                <a:lnTo>
                  <a:pt x="88284" y="361640"/>
                </a:lnTo>
                <a:lnTo>
                  <a:pt x="125398" y="379905"/>
                </a:lnTo>
                <a:lnTo>
                  <a:pt x="168324" y="397366"/>
                </a:lnTo>
                <a:lnTo>
                  <a:pt x="216773" y="413954"/>
                </a:lnTo>
                <a:lnTo>
                  <a:pt x="270458" y="429603"/>
                </a:lnTo>
                <a:lnTo>
                  <a:pt x="329088" y="444246"/>
                </a:lnTo>
                <a:lnTo>
                  <a:pt x="392377" y="457813"/>
                </a:lnTo>
                <a:lnTo>
                  <a:pt x="460034" y="470239"/>
                </a:lnTo>
                <a:lnTo>
                  <a:pt x="531772" y="481455"/>
                </a:lnTo>
                <a:lnTo>
                  <a:pt x="607302" y="491395"/>
                </a:lnTo>
                <a:lnTo>
                  <a:pt x="686335" y="499991"/>
                </a:lnTo>
                <a:lnTo>
                  <a:pt x="768583" y="507175"/>
                </a:lnTo>
                <a:lnTo>
                  <a:pt x="853757" y="512879"/>
                </a:lnTo>
                <a:lnTo>
                  <a:pt x="941569" y="517038"/>
                </a:lnTo>
                <a:lnTo>
                  <a:pt x="1031729" y="519582"/>
                </a:lnTo>
                <a:lnTo>
                  <a:pt x="1123950" y="520445"/>
                </a:lnTo>
                <a:lnTo>
                  <a:pt x="1216067" y="519582"/>
                </a:lnTo>
                <a:lnTo>
                  <a:pt x="1306145" y="517038"/>
                </a:lnTo>
                <a:lnTo>
                  <a:pt x="1393894" y="512879"/>
                </a:lnTo>
                <a:lnTo>
                  <a:pt x="1479023" y="507175"/>
                </a:lnTo>
                <a:lnTo>
                  <a:pt x="1561242" y="499991"/>
                </a:lnTo>
                <a:lnTo>
                  <a:pt x="1640261" y="491395"/>
                </a:lnTo>
                <a:lnTo>
                  <a:pt x="1715789" y="481455"/>
                </a:lnTo>
                <a:lnTo>
                  <a:pt x="1787536" y="470239"/>
                </a:lnTo>
                <a:lnTo>
                  <a:pt x="1855211" y="457813"/>
                </a:lnTo>
                <a:lnTo>
                  <a:pt x="1918525" y="444245"/>
                </a:lnTo>
                <a:lnTo>
                  <a:pt x="1977187" y="429603"/>
                </a:lnTo>
                <a:lnTo>
                  <a:pt x="2030906" y="413954"/>
                </a:lnTo>
                <a:lnTo>
                  <a:pt x="2079393" y="397366"/>
                </a:lnTo>
                <a:lnTo>
                  <a:pt x="2122357" y="379905"/>
                </a:lnTo>
                <a:lnTo>
                  <a:pt x="2159508" y="361640"/>
                </a:lnTo>
                <a:lnTo>
                  <a:pt x="2215207" y="322965"/>
                </a:lnTo>
                <a:lnTo>
                  <a:pt x="2244170" y="281881"/>
                </a:lnTo>
                <a:lnTo>
                  <a:pt x="2247900" y="260603"/>
                </a:lnTo>
                <a:lnTo>
                  <a:pt x="2244170" y="239218"/>
                </a:lnTo>
                <a:lnTo>
                  <a:pt x="2215207" y="197948"/>
                </a:lnTo>
                <a:lnTo>
                  <a:pt x="2159508" y="159127"/>
                </a:lnTo>
                <a:lnTo>
                  <a:pt x="2122357" y="140801"/>
                </a:lnTo>
                <a:lnTo>
                  <a:pt x="2079393" y="123288"/>
                </a:lnTo>
                <a:lnTo>
                  <a:pt x="2030906" y="106655"/>
                </a:lnTo>
                <a:lnTo>
                  <a:pt x="1977187" y="90968"/>
                </a:lnTo>
                <a:lnTo>
                  <a:pt x="1918525" y="76295"/>
                </a:lnTo>
                <a:lnTo>
                  <a:pt x="1855211" y="62701"/>
                </a:lnTo>
                <a:lnTo>
                  <a:pt x="1787536" y="50255"/>
                </a:lnTo>
                <a:lnTo>
                  <a:pt x="1715789" y="39022"/>
                </a:lnTo>
                <a:lnTo>
                  <a:pt x="1640261" y="29071"/>
                </a:lnTo>
                <a:lnTo>
                  <a:pt x="1561242" y="20466"/>
                </a:lnTo>
                <a:lnTo>
                  <a:pt x="1479023" y="13277"/>
                </a:lnTo>
                <a:lnTo>
                  <a:pt x="1393894" y="7568"/>
                </a:lnTo>
                <a:lnTo>
                  <a:pt x="1306145" y="3408"/>
                </a:lnTo>
                <a:lnTo>
                  <a:pt x="1216067" y="863"/>
                </a:lnTo>
                <a:lnTo>
                  <a:pt x="112395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38969" y="6197346"/>
            <a:ext cx="2954655" cy="622935"/>
          </a:xfrm>
          <a:custGeom>
            <a:avLst/>
            <a:gdLst/>
            <a:ahLst/>
            <a:cxnLst/>
            <a:rect l="l" t="t" r="r" b="b"/>
            <a:pathLst>
              <a:path w="2954654" h="622934">
                <a:moveTo>
                  <a:pt x="2954274" y="310896"/>
                </a:moveTo>
                <a:lnTo>
                  <a:pt x="2934938" y="260528"/>
                </a:lnTo>
                <a:lnTo>
                  <a:pt x="2878957" y="212726"/>
                </a:lnTo>
                <a:lnTo>
                  <a:pt x="2838176" y="189988"/>
                </a:lnTo>
                <a:lnTo>
                  <a:pt x="2789373" y="168133"/>
                </a:lnTo>
                <a:lnTo>
                  <a:pt x="2732929" y="147241"/>
                </a:lnTo>
                <a:lnTo>
                  <a:pt x="2669225" y="127394"/>
                </a:lnTo>
                <a:lnTo>
                  <a:pt x="2598639" y="108671"/>
                </a:lnTo>
                <a:lnTo>
                  <a:pt x="2521553" y="91154"/>
                </a:lnTo>
                <a:lnTo>
                  <a:pt x="2438346" y="74922"/>
                </a:lnTo>
                <a:lnTo>
                  <a:pt x="2349398" y="60057"/>
                </a:lnTo>
                <a:lnTo>
                  <a:pt x="2255089" y="46639"/>
                </a:lnTo>
                <a:lnTo>
                  <a:pt x="2155800" y="34749"/>
                </a:lnTo>
                <a:lnTo>
                  <a:pt x="2051911" y="24467"/>
                </a:lnTo>
                <a:lnTo>
                  <a:pt x="1943801" y="15873"/>
                </a:lnTo>
                <a:lnTo>
                  <a:pt x="1831850" y="9049"/>
                </a:lnTo>
                <a:lnTo>
                  <a:pt x="1716439" y="4075"/>
                </a:lnTo>
                <a:lnTo>
                  <a:pt x="1597947" y="1032"/>
                </a:lnTo>
                <a:lnTo>
                  <a:pt x="1476756" y="0"/>
                </a:lnTo>
                <a:lnTo>
                  <a:pt x="1355569" y="1032"/>
                </a:lnTo>
                <a:lnTo>
                  <a:pt x="1237094" y="4075"/>
                </a:lnTo>
                <a:lnTo>
                  <a:pt x="1121707" y="9049"/>
                </a:lnTo>
                <a:lnTo>
                  <a:pt x="1009790" y="15873"/>
                </a:lnTo>
                <a:lnTo>
                  <a:pt x="901719" y="24467"/>
                </a:lnTo>
                <a:lnTo>
                  <a:pt x="797875" y="34749"/>
                </a:lnTo>
                <a:lnTo>
                  <a:pt x="698636" y="46639"/>
                </a:lnTo>
                <a:lnTo>
                  <a:pt x="604381" y="60057"/>
                </a:lnTo>
                <a:lnTo>
                  <a:pt x="515489" y="74922"/>
                </a:lnTo>
                <a:lnTo>
                  <a:pt x="432339" y="91154"/>
                </a:lnTo>
                <a:lnTo>
                  <a:pt x="355310" y="108671"/>
                </a:lnTo>
                <a:lnTo>
                  <a:pt x="284780" y="127394"/>
                </a:lnTo>
                <a:lnTo>
                  <a:pt x="221129" y="147241"/>
                </a:lnTo>
                <a:lnTo>
                  <a:pt x="164736" y="168133"/>
                </a:lnTo>
                <a:lnTo>
                  <a:pt x="115978" y="189988"/>
                </a:lnTo>
                <a:lnTo>
                  <a:pt x="75236" y="212726"/>
                </a:lnTo>
                <a:lnTo>
                  <a:pt x="42889" y="236266"/>
                </a:lnTo>
                <a:lnTo>
                  <a:pt x="4891" y="285431"/>
                </a:lnTo>
                <a:lnTo>
                  <a:pt x="0" y="310896"/>
                </a:lnTo>
                <a:lnTo>
                  <a:pt x="4891" y="336468"/>
                </a:lnTo>
                <a:lnTo>
                  <a:pt x="42889" y="385819"/>
                </a:lnTo>
                <a:lnTo>
                  <a:pt x="75236" y="409437"/>
                </a:lnTo>
                <a:lnTo>
                  <a:pt x="115978" y="432244"/>
                </a:lnTo>
                <a:lnTo>
                  <a:pt x="164736" y="454159"/>
                </a:lnTo>
                <a:lnTo>
                  <a:pt x="221129" y="475103"/>
                </a:lnTo>
                <a:lnTo>
                  <a:pt x="261365" y="487677"/>
                </a:lnTo>
                <a:lnTo>
                  <a:pt x="261365" y="310896"/>
                </a:lnTo>
                <a:lnTo>
                  <a:pt x="265394" y="289955"/>
                </a:lnTo>
                <a:lnTo>
                  <a:pt x="296683" y="249509"/>
                </a:lnTo>
                <a:lnTo>
                  <a:pt x="356866" y="211419"/>
                </a:lnTo>
                <a:lnTo>
                  <a:pt x="397010" y="193425"/>
                </a:lnTo>
                <a:lnTo>
                  <a:pt x="443440" y="176221"/>
                </a:lnTo>
                <a:lnTo>
                  <a:pt x="495842" y="159873"/>
                </a:lnTo>
                <a:lnTo>
                  <a:pt x="553905" y="144449"/>
                </a:lnTo>
                <a:lnTo>
                  <a:pt x="617315" y="130016"/>
                </a:lnTo>
                <a:lnTo>
                  <a:pt x="685760" y="116640"/>
                </a:lnTo>
                <a:lnTo>
                  <a:pt x="758927" y="104387"/>
                </a:lnTo>
                <a:lnTo>
                  <a:pt x="836504" y="93326"/>
                </a:lnTo>
                <a:lnTo>
                  <a:pt x="918178" y="83523"/>
                </a:lnTo>
                <a:lnTo>
                  <a:pt x="1003637" y="75045"/>
                </a:lnTo>
                <a:lnTo>
                  <a:pt x="1092567" y="67958"/>
                </a:lnTo>
                <a:lnTo>
                  <a:pt x="1184657" y="62329"/>
                </a:lnTo>
                <a:lnTo>
                  <a:pt x="1279593" y="58226"/>
                </a:lnTo>
                <a:lnTo>
                  <a:pt x="1377064" y="55715"/>
                </a:lnTo>
                <a:lnTo>
                  <a:pt x="1476756" y="54864"/>
                </a:lnTo>
                <a:lnTo>
                  <a:pt x="1576447" y="55715"/>
                </a:lnTo>
                <a:lnTo>
                  <a:pt x="1673918" y="58226"/>
                </a:lnTo>
                <a:lnTo>
                  <a:pt x="1768854" y="62329"/>
                </a:lnTo>
                <a:lnTo>
                  <a:pt x="1860944" y="67958"/>
                </a:lnTo>
                <a:lnTo>
                  <a:pt x="1949874" y="75045"/>
                </a:lnTo>
                <a:lnTo>
                  <a:pt x="2035333" y="83523"/>
                </a:lnTo>
                <a:lnTo>
                  <a:pt x="2117007" y="93326"/>
                </a:lnTo>
                <a:lnTo>
                  <a:pt x="2194584" y="104387"/>
                </a:lnTo>
                <a:lnTo>
                  <a:pt x="2267751" y="116640"/>
                </a:lnTo>
                <a:lnTo>
                  <a:pt x="2336196" y="130016"/>
                </a:lnTo>
                <a:lnTo>
                  <a:pt x="2399606" y="144449"/>
                </a:lnTo>
                <a:lnTo>
                  <a:pt x="2457669" y="159873"/>
                </a:lnTo>
                <a:lnTo>
                  <a:pt x="2510071" y="176221"/>
                </a:lnTo>
                <a:lnTo>
                  <a:pt x="2556501" y="193425"/>
                </a:lnTo>
                <a:lnTo>
                  <a:pt x="2596645" y="211419"/>
                </a:lnTo>
                <a:lnTo>
                  <a:pt x="2630192" y="230136"/>
                </a:lnTo>
                <a:lnTo>
                  <a:pt x="2676240" y="269471"/>
                </a:lnTo>
                <a:lnTo>
                  <a:pt x="2692146" y="310896"/>
                </a:lnTo>
                <a:lnTo>
                  <a:pt x="2692146" y="487838"/>
                </a:lnTo>
                <a:lnTo>
                  <a:pt x="2732929" y="475103"/>
                </a:lnTo>
                <a:lnTo>
                  <a:pt x="2789373" y="454159"/>
                </a:lnTo>
                <a:lnTo>
                  <a:pt x="2838176" y="432244"/>
                </a:lnTo>
                <a:lnTo>
                  <a:pt x="2878957" y="409437"/>
                </a:lnTo>
                <a:lnTo>
                  <a:pt x="2911338" y="385819"/>
                </a:lnTo>
                <a:lnTo>
                  <a:pt x="2949376" y="336468"/>
                </a:lnTo>
                <a:lnTo>
                  <a:pt x="2954274" y="310896"/>
                </a:lnTo>
                <a:close/>
              </a:path>
              <a:path w="2954654" h="622934">
                <a:moveTo>
                  <a:pt x="2692146" y="487838"/>
                </a:moveTo>
                <a:lnTo>
                  <a:pt x="2692146" y="310896"/>
                </a:lnTo>
                <a:lnTo>
                  <a:pt x="2688117" y="331939"/>
                </a:lnTo>
                <a:lnTo>
                  <a:pt x="2676240" y="352505"/>
                </a:lnTo>
                <a:lnTo>
                  <a:pt x="2630192" y="391948"/>
                </a:lnTo>
                <a:lnTo>
                  <a:pt x="2596645" y="410694"/>
                </a:lnTo>
                <a:lnTo>
                  <a:pt x="2556501" y="428702"/>
                </a:lnTo>
                <a:lnTo>
                  <a:pt x="2510071" y="445908"/>
                </a:lnTo>
                <a:lnTo>
                  <a:pt x="2457669" y="462247"/>
                </a:lnTo>
                <a:lnTo>
                  <a:pt x="2399606" y="477653"/>
                </a:lnTo>
                <a:lnTo>
                  <a:pt x="2336196" y="492061"/>
                </a:lnTo>
                <a:lnTo>
                  <a:pt x="2267751" y="505406"/>
                </a:lnTo>
                <a:lnTo>
                  <a:pt x="2194584" y="517623"/>
                </a:lnTo>
                <a:lnTo>
                  <a:pt x="2117007" y="528647"/>
                </a:lnTo>
                <a:lnTo>
                  <a:pt x="2035333" y="538412"/>
                </a:lnTo>
                <a:lnTo>
                  <a:pt x="1949874" y="546854"/>
                </a:lnTo>
                <a:lnTo>
                  <a:pt x="1860944" y="553906"/>
                </a:lnTo>
                <a:lnTo>
                  <a:pt x="1768854" y="559505"/>
                </a:lnTo>
                <a:lnTo>
                  <a:pt x="1673918" y="563585"/>
                </a:lnTo>
                <a:lnTo>
                  <a:pt x="1576447" y="566081"/>
                </a:lnTo>
                <a:lnTo>
                  <a:pt x="1476756" y="566928"/>
                </a:lnTo>
                <a:lnTo>
                  <a:pt x="1377064" y="566081"/>
                </a:lnTo>
                <a:lnTo>
                  <a:pt x="1279593" y="563585"/>
                </a:lnTo>
                <a:lnTo>
                  <a:pt x="1184657" y="559505"/>
                </a:lnTo>
                <a:lnTo>
                  <a:pt x="1092567" y="553906"/>
                </a:lnTo>
                <a:lnTo>
                  <a:pt x="1003637" y="546854"/>
                </a:lnTo>
                <a:lnTo>
                  <a:pt x="918178" y="538412"/>
                </a:lnTo>
                <a:lnTo>
                  <a:pt x="836504" y="528647"/>
                </a:lnTo>
                <a:lnTo>
                  <a:pt x="758927" y="517623"/>
                </a:lnTo>
                <a:lnTo>
                  <a:pt x="685760" y="505406"/>
                </a:lnTo>
                <a:lnTo>
                  <a:pt x="617315" y="492061"/>
                </a:lnTo>
                <a:lnTo>
                  <a:pt x="553905" y="477653"/>
                </a:lnTo>
                <a:lnTo>
                  <a:pt x="495842" y="462247"/>
                </a:lnTo>
                <a:lnTo>
                  <a:pt x="443440" y="445908"/>
                </a:lnTo>
                <a:lnTo>
                  <a:pt x="397010" y="428702"/>
                </a:lnTo>
                <a:lnTo>
                  <a:pt x="356866" y="410694"/>
                </a:lnTo>
                <a:lnTo>
                  <a:pt x="323319" y="391948"/>
                </a:lnTo>
                <a:lnTo>
                  <a:pt x="277271" y="352505"/>
                </a:lnTo>
                <a:lnTo>
                  <a:pt x="261365" y="310896"/>
                </a:lnTo>
                <a:lnTo>
                  <a:pt x="261365" y="487677"/>
                </a:lnTo>
                <a:lnTo>
                  <a:pt x="355310" y="513755"/>
                </a:lnTo>
                <a:lnTo>
                  <a:pt x="432339" y="531304"/>
                </a:lnTo>
                <a:lnTo>
                  <a:pt x="515489" y="547561"/>
                </a:lnTo>
                <a:lnTo>
                  <a:pt x="604381" y="562447"/>
                </a:lnTo>
                <a:lnTo>
                  <a:pt x="698636" y="575881"/>
                </a:lnTo>
                <a:lnTo>
                  <a:pt x="797875" y="587783"/>
                </a:lnTo>
                <a:lnTo>
                  <a:pt x="901719" y="598074"/>
                </a:lnTo>
                <a:lnTo>
                  <a:pt x="1009790" y="606673"/>
                </a:lnTo>
                <a:lnTo>
                  <a:pt x="1121707" y="613501"/>
                </a:lnTo>
                <a:lnTo>
                  <a:pt x="1237094" y="618477"/>
                </a:lnTo>
                <a:lnTo>
                  <a:pt x="1355569" y="621521"/>
                </a:lnTo>
                <a:lnTo>
                  <a:pt x="1476756" y="622554"/>
                </a:lnTo>
                <a:lnTo>
                  <a:pt x="1597947" y="621521"/>
                </a:lnTo>
                <a:lnTo>
                  <a:pt x="1716439" y="618477"/>
                </a:lnTo>
                <a:lnTo>
                  <a:pt x="1831850" y="613501"/>
                </a:lnTo>
                <a:lnTo>
                  <a:pt x="1943801" y="606673"/>
                </a:lnTo>
                <a:lnTo>
                  <a:pt x="2051911" y="598074"/>
                </a:lnTo>
                <a:lnTo>
                  <a:pt x="2155800" y="587783"/>
                </a:lnTo>
                <a:lnTo>
                  <a:pt x="2255089" y="575881"/>
                </a:lnTo>
                <a:lnTo>
                  <a:pt x="2349398" y="562447"/>
                </a:lnTo>
                <a:lnTo>
                  <a:pt x="2438346" y="547561"/>
                </a:lnTo>
                <a:lnTo>
                  <a:pt x="2521553" y="531304"/>
                </a:lnTo>
                <a:lnTo>
                  <a:pt x="2598639" y="513755"/>
                </a:lnTo>
                <a:lnTo>
                  <a:pt x="2669225" y="494995"/>
                </a:lnTo>
                <a:lnTo>
                  <a:pt x="2692146" y="487838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82809" y="6248400"/>
            <a:ext cx="2466340" cy="520700"/>
          </a:xfrm>
          <a:custGeom>
            <a:avLst/>
            <a:gdLst/>
            <a:ahLst/>
            <a:cxnLst/>
            <a:rect l="l" t="t" r="r" b="b"/>
            <a:pathLst>
              <a:path w="2466340" h="520700">
                <a:moveTo>
                  <a:pt x="2465831" y="259841"/>
                </a:moveTo>
                <a:lnTo>
                  <a:pt x="2449703" y="217755"/>
                </a:lnTo>
                <a:lnTo>
                  <a:pt x="2403006" y="177808"/>
                </a:lnTo>
                <a:lnTo>
                  <a:pt x="2368986" y="158805"/>
                </a:lnTo>
                <a:lnTo>
                  <a:pt x="2328274" y="140540"/>
                </a:lnTo>
                <a:lnTo>
                  <a:pt x="2281186" y="123079"/>
                </a:lnTo>
                <a:lnTo>
                  <a:pt x="2228039" y="106491"/>
                </a:lnTo>
                <a:lnTo>
                  <a:pt x="2169149" y="90842"/>
                </a:lnTo>
                <a:lnTo>
                  <a:pt x="2104834" y="76199"/>
                </a:lnTo>
                <a:lnTo>
                  <a:pt x="2035410" y="62632"/>
                </a:lnTo>
                <a:lnTo>
                  <a:pt x="1961192" y="50206"/>
                </a:lnTo>
                <a:lnTo>
                  <a:pt x="1882499" y="38990"/>
                </a:lnTo>
                <a:lnTo>
                  <a:pt x="1799647" y="29050"/>
                </a:lnTo>
                <a:lnTo>
                  <a:pt x="1712952" y="20454"/>
                </a:lnTo>
                <a:lnTo>
                  <a:pt x="1622730" y="13270"/>
                </a:lnTo>
                <a:lnTo>
                  <a:pt x="1529299" y="7566"/>
                </a:lnTo>
                <a:lnTo>
                  <a:pt x="1432976" y="3407"/>
                </a:lnTo>
                <a:lnTo>
                  <a:pt x="1334075" y="863"/>
                </a:lnTo>
                <a:lnTo>
                  <a:pt x="1232915" y="0"/>
                </a:lnTo>
                <a:lnTo>
                  <a:pt x="1131859" y="863"/>
                </a:lnTo>
                <a:lnTo>
                  <a:pt x="1033041" y="3407"/>
                </a:lnTo>
                <a:lnTo>
                  <a:pt x="936779" y="7566"/>
                </a:lnTo>
                <a:lnTo>
                  <a:pt x="843393" y="13270"/>
                </a:lnTo>
                <a:lnTo>
                  <a:pt x="753201" y="20454"/>
                </a:lnTo>
                <a:lnTo>
                  <a:pt x="666520" y="29050"/>
                </a:lnTo>
                <a:lnTo>
                  <a:pt x="583670" y="38990"/>
                </a:lnTo>
                <a:lnTo>
                  <a:pt x="504968" y="50206"/>
                </a:lnTo>
                <a:lnTo>
                  <a:pt x="430733" y="62632"/>
                </a:lnTo>
                <a:lnTo>
                  <a:pt x="361283" y="76200"/>
                </a:lnTo>
                <a:lnTo>
                  <a:pt x="296936" y="90842"/>
                </a:lnTo>
                <a:lnTo>
                  <a:pt x="238012" y="106491"/>
                </a:lnTo>
                <a:lnTo>
                  <a:pt x="184827" y="123079"/>
                </a:lnTo>
                <a:lnTo>
                  <a:pt x="137701" y="140540"/>
                </a:lnTo>
                <a:lnTo>
                  <a:pt x="96952" y="158805"/>
                </a:lnTo>
                <a:lnTo>
                  <a:pt x="62898" y="177808"/>
                </a:lnTo>
                <a:lnTo>
                  <a:pt x="16149" y="217755"/>
                </a:lnTo>
                <a:lnTo>
                  <a:pt x="0" y="259842"/>
                </a:lnTo>
                <a:lnTo>
                  <a:pt x="4090" y="281227"/>
                </a:lnTo>
                <a:lnTo>
                  <a:pt x="35857" y="322497"/>
                </a:lnTo>
                <a:lnTo>
                  <a:pt x="96952" y="361318"/>
                </a:lnTo>
                <a:lnTo>
                  <a:pt x="137701" y="379644"/>
                </a:lnTo>
                <a:lnTo>
                  <a:pt x="184827" y="397157"/>
                </a:lnTo>
                <a:lnTo>
                  <a:pt x="238012" y="413790"/>
                </a:lnTo>
                <a:lnTo>
                  <a:pt x="296936" y="429477"/>
                </a:lnTo>
                <a:lnTo>
                  <a:pt x="361283" y="444150"/>
                </a:lnTo>
                <a:lnTo>
                  <a:pt x="430733" y="457744"/>
                </a:lnTo>
                <a:lnTo>
                  <a:pt x="504968" y="470190"/>
                </a:lnTo>
                <a:lnTo>
                  <a:pt x="583670" y="481423"/>
                </a:lnTo>
                <a:lnTo>
                  <a:pt x="666520" y="491374"/>
                </a:lnTo>
                <a:lnTo>
                  <a:pt x="753201" y="499979"/>
                </a:lnTo>
                <a:lnTo>
                  <a:pt x="843393" y="507168"/>
                </a:lnTo>
                <a:lnTo>
                  <a:pt x="936779" y="512877"/>
                </a:lnTo>
                <a:lnTo>
                  <a:pt x="1033041" y="517037"/>
                </a:lnTo>
                <a:lnTo>
                  <a:pt x="1131859" y="519582"/>
                </a:lnTo>
                <a:lnTo>
                  <a:pt x="1232915" y="520445"/>
                </a:lnTo>
                <a:lnTo>
                  <a:pt x="1334075" y="519582"/>
                </a:lnTo>
                <a:lnTo>
                  <a:pt x="1432976" y="517037"/>
                </a:lnTo>
                <a:lnTo>
                  <a:pt x="1529299" y="512877"/>
                </a:lnTo>
                <a:lnTo>
                  <a:pt x="1622730" y="507168"/>
                </a:lnTo>
                <a:lnTo>
                  <a:pt x="1712952" y="499979"/>
                </a:lnTo>
                <a:lnTo>
                  <a:pt x="1799647" y="491374"/>
                </a:lnTo>
                <a:lnTo>
                  <a:pt x="1882499" y="481423"/>
                </a:lnTo>
                <a:lnTo>
                  <a:pt x="1961192" y="470190"/>
                </a:lnTo>
                <a:lnTo>
                  <a:pt x="2035410" y="457744"/>
                </a:lnTo>
                <a:lnTo>
                  <a:pt x="2104834" y="444150"/>
                </a:lnTo>
                <a:lnTo>
                  <a:pt x="2169149" y="429477"/>
                </a:lnTo>
                <a:lnTo>
                  <a:pt x="2228039" y="413790"/>
                </a:lnTo>
                <a:lnTo>
                  <a:pt x="2281186" y="397157"/>
                </a:lnTo>
                <a:lnTo>
                  <a:pt x="2328274" y="379644"/>
                </a:lnTo>
                <a:lnTo>
                  <a:pt x="2368986" y="361318"/>
                </a:lnTo>
                <a:lnTo>
                  <a:pt x="2403006" y="342247"/>
                </a:lnTo>
                <a:lnTo>
                  <a:pt x="2449703" y="302135"/>
                </a:lnTo>
                <a:lnTo>
                  <a:pt x="2465831" y="259841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82809" y="6248400"/>
            <a:ext cx="2466340" cy="520700"/>
          </a:xfrm>
          <a:custGeom>
            <a:avLst/>
            <a:gdLst/>
            <a:ahLst/>
            <a:cxnLst/>
            <a:rect l="l" t="t" r="r" b="b"/>
            <a:pathLst>
              <a:path w="2466340" h="520700">
                <a:moveTo>
                  <a:pt x="1232915" y="0"/>
                </a:moveTo>
                <a:lnTo>
                  <a:pt x="1131859" y="863"/>
                </a:lnTo>
                <a:lnTo>
                  <a:pt x="1033041" y="3407"/>
                </a:lnTo>
                <a:lnTo>
                  <a:pt x="936779" y="7566"/>
                </a:lnTo>
                <a:lnTo>
                  <a:pt x="843393" y="13270"/>
                </a:lnTo>
                <a:lnTo>
                  <a:pt x="753201" y="20454"/>
                </a:lnTo>
                <a:lnTo>
                  <a:pt x="666520" y="29050"/>
                </a:lnTo>
                <a:lnTo>
                  <a:pt x="583670" y="38990"/>
                </a:lnTo>
                <a:lnTo>
                  <a:pt x="504968" y="50206"/>
                </a:lnTo>
                <a:lnTo>
                  <a:pt x="430733" y="62632"/>
                </a:lnTo>
                <a:lnTo>
                  <a:pt x="361283" y="76200"/>
                </a:lnTo>
                <a:lnTo>
                  <a:pt x="296936" y="90842"/>
                </a:lnTo>
                <a:lnTo>
                  <a:pt x="238012" y="106491"/>
                </a:lnTo>
                <a:lnTo>
                  <a:pt x="184827" y="123079"/>
                </a:lnTo>
                <a:lnTo>
                  <a:pt x="137701" y="140540"/>
                </a:lnTo>
                <a:lnTo>
                  <a:pt x="96952" y="158805"/>
                </a:lnTo>
                <a:lnTo>
                  <a:pt x="62898" y="177808"/>
                </a:lnTo>
                <a:lnTo>
                  <a:pt x="16149" y="217755"/>
                </a:lnTo>
                <a:lnTo>
                  <a:pt x="0" y="259842"/>
                </a:lnTo>
                <a:lnTo>
                  <a:pt x="4090" y="281227"/>
                </a:lnTo>
                <a:lnTo>
                  <a:pt x="35857" y="322497"/>
                </a:lnTo>
                <a:lnTo>
                  <a:pt x="96952" y="361318"/>
                </a:lnTo>
                <a:lnTo>
                  <a:pt x="137701" y="379644"/>
                </a:lnTo>
                <a:lnTo>
                  <a:pt x="184827" y="397157"/>
                </a:lnTo>
                <a:lnTo>
                  <a:pt x="238012" y="413790"/>
                </a:lnTo>
                <a:lnTo>
                  <a:pt x="296936" y="429477"/>
                </a:lnTo>
                <a:lnTo>
                  <a:pt x="361283" y="444150"/>
                </a:lnTo>
                <a:lnTo>
                  <a:pt x="430733" y="457744"/>
                </a:lnTo>
                <a:lnTo>
                  <a:pt x="504968" y="470190"/>
                </a:lnTo>
                <a:lnTo>
                  <a:pt x="583670" y="481423"/>
                </a:lnTo>
                <a:lnTo>
                  <a:pt x="666520" y="491374"/>
                </a:lnTo>
                <a:lnTo>
                  <a:pt x="753201" y="499979"/>
                </a:lnTo>
                <a:lnTo>
                  <a:pt x="843393" y="507168"/>
                </a:lnTo>
                <a:lnTo>
                  <a:pt x="936779" y="512877"/>
                </a:lnTo>
                <a:lnTo>
                  <a:pt x="1033041" y="517037"/>
                </a:lnTo>
                <a:lnTo>
                  <a:pt x="1131859" y="519582"/>
                </a:lnTo>
                <a:lnTo>
                  <a:pt x="1232915" y="520445"/>
                </a:lnTo>
                <a:lnTo>
                  <a:pt x="1334075" y="519582"/>
                </a:lnTo>
                <a:lnTo>
                  <a:pt x="1432976" y="517037"/>
                </a:lnTo>
                <a:lnTo>
                  <a:pt x="1529299" y="512877"/>
                </a:lnTo>
                <a:lnTo>
                  <a:pt x="1622730" y="507168"/>
                </a:lnTo>
                <a:lnTo>
                  <a:pt x="1712952" y="499979"/>
                </a:lnTo>
                <a:lnTo>
                  <a:pt x="1799647" y="491374"/>
                </a:lnTo>
                <a:lnTo>
                  <a:pt x="1882499" y="481423"/>
                </a:lnTo>
                <a:lnTo>
                  <a:pt x="1961192" y="470190"/>
                </a:lnTo>
                <a:lnTo>
                  <a:pt x="2035410" y="457744"/>
                </a:lnTo>
                <a:lnTo>
                  <a:pt x="2104834" y="444150"/>
                </a:lnTo>
                <a:lnTo>
                  <a:pt x="2169149" y="429477"/>
                </a:lnTo>
                <a:lnTo>
                  <a:pt x="2228039" y="413790"/>
                </a:lnTo>
                <a:lnTo>
                  <a:pt x="2281186" y="397157"/>
                </a:lnTo>
                <a:lnTo>
                  <a:pt x="2328274" y="379644"/>
                </a:lnTo>
                <a:lnTo>
                  <a:pt x="2368986" y="361318"/>
                </a:lnTo>
                <a:lnTo>
                  <a:pt x="2403006" y="342247"/>
                </a:lnTo>
                <a:lnTo>
                  <a:pt x="2449703" y="302135"/>
                </a:lnTo>
                <a:lnTo>
                  <a:pt x="2465831" y="259841"/>
                </a:lnTo>
                <a:lnTo>
                  <a:pt x="2461747" y="238564"/>
                </a:lnTo>
                <a:lnTo>
                  <a:pt x="2430017" y="197480"/>
                </a:lnTo>
                <a:lnTo>
                  <a:pt x="2368986" y="158805"/>
                </a:lnTo>
                <a:lnTo>
                  <a:pt x="2328274" y="140540"/>
                </a:lnTo>
                <a:lnTo>
                  <a:pt x="2281186" y="123079"/>
                </a:lnTo>
                <a:lnTo>
                  <a:pt x="2228039" y="106491"/>
                </a:lnTo>
                <a:lnTo>
                  <a:pt x="2169149" y="90842"/>
                </a:lnTo>
                <a:lnTo>
                  <a:pt x="2104834" y="76199"/>
                </a:lnTo>
                <a:lnTo>
                  <a:pt x="2035410" y="62632"/>
                </a:lnTo>
                <a:lnTo>
                  <a:pt x="1961192" y="50206"/>
                </a:lnTo>
                <a:lnTo>
                  <a:pt x="1882499" y="38990"/>
                </a:lnTo>
                <a:lnTo>
                  <a:pt x="1799647" y="29050"/>
                </a:lnTo>
                <a:lnTo>
                  <a:pt x="1712952" y="20454"/>
                </a:lnTo>
                <a:lnTo>
                  <a:pt x="1622730" y="13270"/>
                </a:lnTo>
                <a:lnTo>
                  <a:pt x="1529299" y="7566"/>
                </a:lnTo>
                <a:lnTo>
                  <a:pt x="1432976" y="3407"/>
                </a:lnTo>
                <a:lnTo>
                  <a:pt x="1334075" y="863"/>
                </a:lnTo>
                <a:lnTo>
                  <a:pt x="1232915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79831" y="5473849"/>
            <a:ext cx="2271395" cy="11695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3590" marR="265430" indent="-40005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构造好的</a:t>
            </a:r>
            <a:r>
              <a:rPr sz="1400" b="1" spc="-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</a:t>
            </a:r>
            <a:r>
              <a:rPr sz="1400" b="1" spc="-10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1400" b="1" spc="-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字 符串如何执行</a:t>
            </a:r>
            <a:r>
              <a:rPr sz="1400" b="1" spc="-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</a:t>
            </a: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执行构造好</a:t>
            </a:r>
            <a:r>
              <a:rPr sz="16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的</a:t>
            </a:r>
            <a:r>
              <a:rPr sz="16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Q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字符串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831215" y="1361694"/>
            <a:ext cx="2954655" cy="849630"/>
          </a:xfrm>
          <a:custGeom>
            <a:avLst/>
            <a:gdLst/>
            <a:ahLst/>
            <a:cxnLst/>
            <a:rect l="l" t="t" r="r" b="b"/>
            <a:pathLst>
              <a:path w="2954654" h="849630">
                <a:moveTo>
                  <a:pt x="2954274" y="424434"/>
                </a:moveTo>
                <a:lnTo>
                  <a:pt x="2934938" y="355703"/>
                </a:lnTo>
                <a:lnTo>
                  <a:pt x="2911338" y="322591"/>
                </a:lnTo>
                <a:lnTo>
                  <a:pt x="2878957" y="290462"/>
                </a:lnTo>
                <a:lnTo>
                  <a:pt x="2838176" y="259425"/>
                </a:lnTo>
                <a:lnTo>
                  <a:pt x="2789373" y="229591"/>
                </a:lnTo>
                <a:lnTo>
                  <a:pt x="2732929" y="201070"/>
                </a:lnTo>
                <a:lnTo>
                  <a:pt x="2669225" y="173973"/>
                </a:lnTo>
                <a:lnTo>
                  <a:pt x="2598639" y="148410"/>
                </a:lnTo>
                <a:lnTo>
                  <a:pt x="2521553" y="124491"/>
                </a:lnTo>
                <a:lnTo>
                  <a:pt x="2438346" y="102327"/>
                </a:lnTo>
                <a:lnTo>
                  <a:pt x="2349398" y="82027"/>
                </a:lnTo>
                <a:lnTo>
                  <a:pt x="2255089" y="63703"/>
                </a:lnTo>
                <a:lnTo>
                  <a:pt x="2155800" y="47464"/>
                </a:lnTo>
                <a:lnTo>
                  <a:pt x="2051911" y="33420"/>
                </a:lnTo>
                <a:lnTo>
                  <a:pt x="1943801" y="21683"/>
                </a:lnTo>
                <a:lnTo>
                  <a:pt x="1831850" y="12362"/>
                </a:lnTo>
                <a:lnTo>
                  <a:pt x="1716439" y="5567"/>
                </a:lnTo>
                <a:lnTo>
                  <a:pt x="1597947" y="1410"/>
                </a:lnTo>
                <a:lnTo>
                  <a:pt x="1476756" y="0"/>
                </a:lnTo>
                <a:lnTo>
                  <a:pt x="1355672" y="1410"/>
                </a:lnTo>
                <a:lnTo>
                  <a:pt x="1237279" y="5567"/>
                </a:lnTo>
                <a:lnTo>
                  <a:pt x="1121955" y="12362"/>
                </a:lnTo>
                <a:lnTo>
                  <a:pt x="1010082" y="21683"/>
                </a:lnTo>
                <a:lnTo>
                  <a:pt x="902041" y="33420"/>
                </a:lnTo>
                <a:lnTo>
                  <a:pt x="798211" y="47464"/>
                </a:lnTo>
                <a:lnTo>
                  <a:pt x="698974" y="63703"/>
                </a:lnTo>
                <a:lnTo>
                  <a:pt x="604711" y="82027"/>
                </a:lnTo>
                <a:lnTo>
                  <a:pt x="515801" y="102327"/>
                </a:lnTo>
                <a:lnTo>
                  <a:pt x="432625" y="124491"/>
                </a:lnTo>
                <a:lnTo>
                  <a:pt x="355565" y="148410"/>
                </a:lnTo>
                <a:lnTo>
                  <a:pt x="285000" y="173973"/>
                </a:lnTo>
                <a:lnTo>
                  <a:pt x="221311" y="201070"/>
                </a:lnTo>
                <a:lnTo>
                  <a:pt x="164880" y="229591"/>
                </a:lnTo>
                <a:lnTo>
                  <a:pt x="116085" y="259425"/>
                </a:lnTo>
                <a:lnTo>
                  <a:pt x="75309" y="290462"/>
                </a:lnTo>
                <a:lnTo>
                  <a:pt x="42932" y="322591"/>
                </a:lnTo>
                <a:lnTo>
                  <a:pt x="19334" y="355703"/>
                </a:lnTo>
                <a:lnTo>
                  <a:pt x="0" y="424434"/>
                </a:lnTo>
                <a:lnTo>
                  <a:pt x="4897" y="459288"/>
                </a:lnTo>
                <a:lnTo>
                  <a:pt x="42932" y="526570"/>
                </a:lnTo>
                <a:lnTo>
                  <a:pt x="75309" y="558777"/>
                </a:lnTo>
                <a:lnTo>
                  <a:pt x="116085" y="589883"/>
                </a:lnTo>
                <a:lnTo>
                  <a:pt x="164880" y="619777"/>
                </a:lnTo>
                <a:lnTo>
                  <a:pt x="221311" y="648349"/>
                </a:lnTo>
                <a:lnTo>
                  <a:pt x="261365" y="665419"/>
                </a:lnTo>
                <a:lnTo>
                  <a:pt x="261365" y="424434"/>
                </a:lnTo>
                <a:lnTo>
                  <a:pt x="265394" y="395805"/>
                </a:lnTo>
                <a:lnTo>
                  <a:pt x="296683" y="340552"/>
                </a:lnTo>
                <a:lnTo>
                  <a:pt x="356866" y="288571"/>
                </a:lnTo>
                <a:lnTo>
                  <a:pt x="397010" y="264032"/>
                </a:lnTo>
                <a:lnTo>
                  <a:pt x="443440" y="240579"/>
                </a:lnTo>
                <a:lnTo>
                  <a:pt x="495842" y="218303"/>
                </a:lnTo>
                <a:lnTo>
                  <a:pt x="553905" y="197294"/>
                </a:lnTo>
                <a:lnTo>
                  <a:pt x="617315" y="177641"/>
                </a:lnTo>
                <a:lnTo>
                  <a:pt x="685760" y="159433"/>
                </a:lnTo>
                <a:lnTo>
                  <a:pt x="758927" y="142762"/>
                </a:lnTo>
                <a:lnTo>
                  <a:pt x="836504" y="127715"/>
                </a:lnTo>
                <a:lnTo>
                  <a:pt x="918178" y="114384"/>
                </a:lnTo>
                <a:lnTo>
                  <a:pt x="1003637" y="102858"/>
                </a:lnTo>
                <a:lnTo>
                  <a:pt x="1092567" y="93226"/>
                </a:lnTo>
                <a:lnTo>
                  <a:pt x="1184657" y="85578"/>
                </a:lnTo>
                <a:lnTo>
                  <a:pt x="1279593" y="80004"/>
                </a:lnTo>
                <a:lnTo>
                  <a:pt x="1377064" y="76594"/>
                </a:lnTo>
                <a:lnTo>
                  <a:pt x="1476756" y="75438"/>
                </a:lnTo>
                <a:lnTo>
                  <a:pt x="1576447" y="76594"/>
                </a:lnTo>
                <a:lnTo>
                  <a:pt x="1673918" y="80004"/>
                </a:lnTo>
                <a:lnTo>
                  <a:pt x="1768854" y="85578"/>
                </a:lnTo>
                <a:lnTo>
                  <a:pt x="1860944" y="93226"/>
                </a:lnTo>
                <a:lnTo>
                  <a:pt x="1949874" y="102858"/>
                </a:lnTo>
                <a:lnTo>
                  <a:pt x="2035333" y="114384"/>
                </a:lnTo>
                <a:lnTo>
                  <a:pt x="2117007" y="127715"/>
                </a:lnTo>
                <a:lnTo>
                  <a:pt x="2194584" y="142762"/>
                </a:lnTo>
                <a:lnTo>
                  <a:pt x="2267751" y="159433"/>
                </a:lnTo>
                <a:lnTo>
                  <a:pt x="2336196" y="177641"/>
                </a:lnTo>
                <a:lnTo>
                  <a:pt x="2399606" y="197294"/>
                </a:lnTo>
                <a:lnTo>
                  <a:pt x="2457669" y="218303"/>
                </a:lnTo>
                <a:lnTo>
                  <a:pt x="2510071" y="240579"/>
                </a:lnTo>
                <a:lnTo>
                  <a:pt x="2556501" y="264032"/>
                </a:lnTo>
                <a:lnTo>
                  <a:pt x="2596645" y="288571"/>
                </a:lnTo>
                <a:lnTo>
                  <a:pt x="2630192" y="314108"/>
                </a:lnTo>
                <a:lnTo>
                  <a:pt x="2676240" y="367815"/>
                </a:lnTo>
                <a:lnTo>
                  <a:pt x="2692146" y="424434"/>
                </a:lnTo>
                <a:lnTo>
                  <a:pt x="2692146" y="665726"/>
                </a:lnTo>
                <a:lnTo>
                  <a:pt x="2732929" y="648349"/>
                </a:lnTo>
                <a:lnTo>
                  <a:pt x="2789373" y="619777"/>
                </a:lnTo>
                <a:lnTo>
                  <a:pt x="2838176" y="589883"/>
                </a:lnTo>
                <a:lnTo>
                  <a:pt x="2878957" y="558777"/>
                </a:lnTo>
                <a:lnTo>
                  <a:pt x="2911338" y="526570"/>
                </a:lnTo>
                <a:lnTo>
                  <a:pt x="2934938" y="493370"/>
                </a:lnTo>
                <a:lnTo>
                  <a:pt x="2949376" y="459288"/>
                </a:lnTo>
                <a:lnTo>
                  <a:pt x="2954274" y="424434"/>
                </a:lnTo>
                <a:close/>
              </a:path>
              <a:path w="2954654" h="849630">
                <a:moveTo>
                  <a:pt x="2692146" y="665726"/>
                </a:moveTo>
                <a:lnTo>
                  <a:pt x="2692146" y="424434"/>
                </a:lnTo>
                <a:lnTo>
                  <a:pt x="2688117" y="453171"/>
                </a:lnTo>
                <a:lnTo>
                  <a:pt x="2676240" y="481259"/>
                </a:lnTo>
                <a:lnTo>
                  <a:pt x="2630192" y="535131"/>
                </a:lnTo>
                <a:lnTo>
                  <a:pt x="2596645" y="560736"/>
                </a:lnTo>
                <a:lnTo>
                  <a:pt x="2556501" y="585336"/>
                </a:lnTo>
                <a:lnTo>
                  <a:pt x="2510071" y="608841"/>
                </a:lnTo>
                <a:lnTo>
                  <a:pt x="2457669" y="631161"/>
                </a:lnTo>
                <a:lnTo>
                  <a:pt x="2399606" y="652208"/>
                </a:lnTo>
                <a:lnTo>
                  <a:pt x="2336196" y="671893"/>
                </a:lnTo>
                <a:lnTo>
                  <a:pt x="2267751" y="690126"/>
                </a:lnTo>
                <a:lnTo>
                  <a:pt x="2194584" y="706819"/>
                </a:lnTo>
                <a:lnTo>
                  <a:pt x="2117007" y="721881"/>
                </a:lnTo>
                <a:lnTo>
                  <a:pt x="2035333" y="735224"/>
                </a:lnTo>
                <a:lnTo>
                  <a:pt x="1949874" y="746760"/>
                </a:lnTo>
                <a:lnTo>
                  <a:pt x="1860944" y="756397"/>
                </a:lnTo>
                <a:lnTo>
                  <a:pt x="1768854" y="764049"/>
                </a:lnTo>
                <a:lnTo>
                  <a:pt x="1673918" y="769624"/>
                </a:lnTo>
                <a:lnTo>
                  <a:pt x="1576447" y="773035"/>
                </a:lnTo>
                <a:lnTo>
                  <a:pt x="1476756" y="774192"/>
                </a:lnTo>
                <a:lnTo>
                  <a:pt x="1377064" y="773035"/>
                </a:lnTo>
                <a:lnTo>
                  <a:pt x="1279593" y="769624"/>
                </a:lnTo>
                <a:lnTo>
                  <a:pt x="1184657" y="764049"/>
                </a:lnTo>
                <a:lnTo>
                  <a:pt x="1092567" y="756397"/>
                </a:lnTo>
                <a:lnTo>
                  <a:pt x="1003637" y="746760"/>
                </a:lnTo>
                <a:lnTo>
                  <a:pt x="918178" y="735224"/>
                </a:lnTo>
                <a:lnTo>
                  <a:pt x="836504" y="721881"/>
                </a:lnTo>
                <a:lnTo>
                  <a:pt x="758927" y="706819"/>
                </a:lnTo>
                <a:lnTo>
                  <a:pt x="685760" y="690126"/>
                </a:lnTo>
                <a:lnTo>
                  <a:pt x="617315" y="671893"/>
                </a:lnTo>
                <a:lnTo>
                  <a:pt x="553905" y="652208"/>
                </a:lnTo>
                <a:lnTo>
                  <a:pt x="495842" y="631161"/>
                </a:lnTo>
                <a:lnTo>
                  <a:pt x="443440" y="608841"/>
                </a:lnTo>
                <a:lnTo>
                  <a:pt x="397010" y="585336"/>
                </a:lnTo>
                <a:lnTo>
                  <a:pt x="356866" y="560736"/>
                </a:lnTo>
                <a:lnTo>
                  <a:pt x="323319" y="535131"/>
                </a:lnTo>
                <a:lnTo>
                  <a:pt x="277271" y="481259"/>
                </a:lnTo>
                <a:lnTo>
                  <a:pt x="261365" y="424434"/>
                </a:lnTo>
                <a:lnTo>
                  <a:pt x="261365" y="665419"/>
                </a:lnTo>
                <a:lnTo>
                  <a:pt x="355565" y="701092"/>
                </a:lnTo>
                <a:lnTo>
                  <a:pt x="432625" y="725043"/>
                </a:lnTo>
                <a:lnTo>
                  <a:pt x="515801" y="747233"/>
                </a:lnTo>
                <a:lnTo>
                  <a:pt x="604711" y="767553"/>
                </a:lnTo>
                <a:lnTo>
                  <a:pt x="698974" y="785894"/>
                </a:lnTo>
                <a:lnTo>
                  <a:pt x="798211" y="802145"/>
                </a:lnTo>
                <a:lnTo>
                  <a:pt x="902041" y="816197"/>
                </a:lnTo>
                <a:lnTo>
                  <a:pt x="1010082" y="827940"/>
                </a:lnTo>
                <a:lnTo>
                  <a:pt x="1121955" y="837265"/>
                </a:lnTo>
                <a:lnTo>
                  <a:pt x="1237279" y="844061"/>
                </a:lnTo>
                <a:lnTo>
                  <a:pt x="1355672" y="848219"/>
                </a:lnTo>
                <a:lnTo>
                  <a:pt x="1476756" y="849630"/>
                </a:lnTo>
                <a:lnTo>
                  <a:pt x="1597947" y="848219"/>
                </a:lnTo>
                <a:lnTo>
                  <a:pt x="1716439" y="844061"/>
                </a:lnTo>
                <a:lnTo>
                  <a:pt x="1831850" y="837265"/>
                </a:lnTo>
                <a:lnTo>
                  <a:pt x="1943801" y="827940"/>
                </a:lnTo>
                <a:lnTo>
                  <a:pt x="2051911" y="816197"/>
                </a:lnTo>
                <a:lnTo>
                  <a:pt x="2155800" y="802145"/>
                </a:lnTo>
                <a:lnTo>
                  <a:pt x="2255089" y="785894"/>
                </a:lnTo>
                <a:lnTo>
                  <a:pt x="2349398" y="767553"/>
                </a:lnTo>
                <a:lnTo>
                  <a:pt x="2438346" y="747233"/>
                </a:lnTo>
                <a:lnTo>
                  <a:pt x="2521553" y="725043"/>
                </a:lnTo>
                <a:lnTo>
                  <a:pt x="2598639" y="701092"/>
                </a:lnTo>
                <a:lnTo>
                  <a:pt x="2669225" y="675491"/>
                </a:lnTo>
                <a:lnTo>
                  <a:pt x="2692146" y="665726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75817" y="1431797"/>
            <a:ext cx="2465070" cy="709930"/>
          </a:xfrm>
          <a:custGeom>
            <a:avLst/>
            <a:gdLst/>
            <a:ahLst/>
            <a:cxnLst/>
            <a:rect l="l" t="t" r="r" b="b"/>
            <a:pathLst>
              <a:path w="2465070" h="709930">
                <a:moveTo>
                  <a:pt x="2465069" y="354329"/>
                </a:moveTo>
                <a:lnTo>
                  <a:pt x="2448941" y="296821"/>
                </a:lnTo>
                <a:lnTo>
                  <a:pt x="2402244" y="242279"/>
                </a:lnTo>
                <a:lnTo>
                  <a:pt x="2368224" y="216348"/>
                </a:lnTo>
                <a:lnTo>
                  <a:pt x="2327512" y="191431"/>
                </a:lnTo>
                <a:lnTo>
                  <a:pt x="2280424" y="167620"/>
                </a:lnTo>
                <a:lnTo>
                  <a:pt x="2227277" y="145005"/>
                </a:lnTo>
                <a:lnTo>
                  <a:pt x="2168387" y="123677"/>
                </a:lnTo>
                <a:lnTo>
                  <a:pt x="2104072" y="103727"/>
                </a:lnTo>
                <a:lnTo>
                  <a:pt x="2034648" y="85245"/>
                </a:lnTo>
                <a:lnTo>
                  <a:pt x="1960430" y="68323"/>
                </a:lnTo>
                <a:lnTo>
                  <a:pt x="1881737" y="53052"/>
                </a:lnTo>
                <a:lnTo>
                  <a:pt x="1798885" y="39522"/>
                </a:lnTo>
                <a:lnTo>
                  <a:pt x="1712190" y="27824"/>
                </a:lnTo>
                <a:lnTo>
                  <a:pt x="1621968" y="18050"/>
                </a:lnTo>
                <a:lnTo>
                  <a:pt x="1528537" y="10289"/>
                </a:lnTo>
                <a:lnTo>
                  <a:pt x="1432214" y="4633"/>
                </a:lnTo>
                <a:lnTo>
                  <a:pt x="1333313" y="1173"/>
                </a:lnTo>
                <a:lnTo>
                  <a:pt x="1232153" y="0"/>
                </a:lnTo>
                <a:lnTo>
                  <a:pt x="1131102" y="1173"/>
                </a:lnTo>
                <a:lnTo>
                  <a:pt x="1032300" y="4633"/>
                </a:lnTo>
                <a:lnTo>
                  <a:pt x="936064" y="10289"/>
                </a:lnTo>
                <a:lnTo>
                  <a:pt x="842711" y="18050"/>
                </a:lnTo>
                <a:lnTo>
                  <a:pt x="752558" y="27824"/>
                </a:lnTo>
                <a:lnTo>
                  <a:pt x="665923" y="39522"/>
                </a:lnTo>
                <a:lnTo>
                  <a:pt x="583122" y="53052"/>
                </a:lnTo>
                <a:lnTo>
                  <a:pt x="504474" y="68323"/>
                </a:lnTo>
                <a:lnTo>
                  <a:pt x="430295" y="85245"/>
                </a:lnTo>
                <a:lnTo>
                  <a:pt x="360902" y="103727"/>
                </a:lnTo>
                <a:lnTo>
                  <a:pt x="296612" y="123677"/>
                </a:lnTo>
                <a:lnTo>
                  <a:pt x="237743" y="145005"/>
                </a:lnTo>
                <a:lnTo>
                  <a:pt x="184613" y="167620"/>
                </a:lnTo>
                <a:lnTo>
                  <a:pt x="137537" y="191431"/>
                </a:lnTo>
                <a:lnTo>
                  <a:pt x="96833" y="216348"/>
                </a:lnTo>
                <a:lnTo>
                  <a:pt x="62819" y="242279"/>
                </a:lnTo>
                <a:lnTo>
                  <a:pt x="16127" y="296821"/>
                </a:lnTo>
                <a:lnTo>
                  <a:pt x="0" y="354330"/>
                </a:lnTo>
                <a:lnTo>
                  <a:pt x="4084" y="383518"/>
                </a:lnTo>
                <a:lnTo>
                  <a:pt x="35811" y="439820"/>
                </a:lnTo>
                <a:lnTo>
                  <a:pt x="62819" y="466752"/>
                </a:lnTo>
                <a:lnTo>
                  <a:pt x="96833" y="492752"/>
                </a:lnTo>
                <a:lnTo>
                  <a:pt x="137537" y="517728"/>
                </a:lnTo>
                <a:lnTo>
                  <a:pt x="184613" y="541592"/>
                </a:lnTo>
                <a:lnTo>
                  <a:pt x="237743" y="564251"/>
                </a:lnTo>
                <a:lnTo>
                  <a:pt x="296612" y="585617"/>
                </a:lnTo>
                <a:lnTo>
                  <a:pt x="360902" y="605599"/>
                </a:lnTo>
                <a:lnTo>
                  <a:pt x="430295" y="624106"/>
                </a:lnTo>
                <a:lnTo>
                  <a:pt x="504474" y="641049"/>
                </a:lnTo>
                <a:lnTo>
                  <a:pt x="583122" y="656336"/>
                </a:lnTo>
                <a:lnTo>
                  <a:pt x="665923" y="669878"/>
                </a:lnTo>
                <a:lnTo>
                  <a:pt x="752558" y="681585"/>
                </a:lnTo>
                <a:lnTo>
                  <a:pt x="842711" y="691365"/>
                </a:lnTo>
                <a:lnTo>
                  <a:pt x="936064" y="699129"/>
                </a:lnTo>
                <a:lnTo>
                  <a:pt x="1032300" y="704787"/>
                </a:lnTo>
                <a:lnTo>
                  <a:pt x="1131102" y="708248"/>
                </a:lnTo>
                <a:lnTo>
                  <a:pt x="1232153" y="709422"/>
                </a:lnTo>
                <a:lnTo>
                  <a:pt x="1333313" y="708248"/>
                </a:lnTo>
                <a:lnTo>
                  <a:pt x="1432214" y="704787"/>
                </a:lnTo>
                <a:lnTo>
                  <a:pt x="1528537" y="699129"/>
                </a:lnTo>
                <a:lnTo>
                  <a:pt x="1621968" y="691365"/>
                </a:lnTo>
                <a:lnTo>
                  <a:pt x="1712190" y="681585"/>
                </a:lnTo>
                <a:lnTo>
                  <a:pt x="1798885" y="669878"/>
                </a:lnTo>
                <a:lnTo>
                  <a:pt x="1881737" y="656336"/>
                </a:lnTo>
                <a:lnTo>
                  <a:pt x="1960430" y="641049"/>
                </a:lnTo>
                <a:lnTo>
                  <a:pt x="2034648" y="624106"/>
                </a:lnTo>
                <a:lnTo>
                  <a:pt x="2104072" y="605599"/>
                </a:lnTo>
                <a:lnTo>
                  <a:pt x="2168387" y="585617"/>
                </a:lnTo>
                <a:lnTo>
                  <a:pt x="2227277" y="564251"/>
                </a:lnTo>
                <a:lnTo>
                  <a:pt x="2280424" y="541592"/>
                </a:lnTo>
                <a:lnTo>
                  <a:pt x="2327512" y="517728"/>
                </a:lnTo>
                <a:lnTo>
                  <a:pt x="2368224" y="492752"/>
                </a:lnTo>
                <a:lnTo>
                  <a:pt x="2402244" y="466752"/>
                </a:lnTo>
                <a:lnTo>
                  <a:pt x="2429255" y="439820"/>
                </a:lnTo>
                <a:lnTo>
                  <a:pt x="2460985" y="383518"/>
                </a:lnTo>
                <a:lnTo>
                  <a:pt x="2465069" y="35432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075817" y="1431797"/>
            <a:ext cx="2465070" cy="709930"/>
          </a:xfrm>
          <a:custGeom>
            <a:avLst/>
            <a:gdLst/>
            <a:ahLst/>
            <a:cxnLst/>
            <a:rect l="l" t="t" r="r" b="b"/>
            <a:pathLst>
              <a:path w="2465070" h="709930">
                <a:moveTo>
                  <a:pt x="1232153" y="0"/>
                </a:moveTo>
                <a:lnTo>
                  <a:pt x="1131102" y="1173"/>
                </a:lnTo>
                <a:lnTo>
                  <a:pt x="1032300" y="4633"/>
                </a:lnTo>
                <a:lnTo>
                  <a:pt x="936064" y="10289"/>
                </a:lnTo>
                <a:lnTo>
                  <a:pt x="842711" y="18050"/>
                </a:lnTo>
                <a:lnTo>
                  <a:pt x="752558" y="27824"/>
                </a:lnTo>
                <a:lnTo>
                  <a:pt x="665923" y="39522"/>
                </a:lnTo>
                <a:lnTo>
                  <a:pt x="583122" y="53052"/>
                </a:lnTo>
                <a:lnTo>
                  <a:pt x="504474" y="68323"/>
                </a:lnTo>
                <a:lnTo>
                  <a:pt x="430295" y="85245"/>
                </a:lnTo>
                <a:lnTo>
                  <a:pt x="360902" y="103727"/>
                </a:lnTo>
                <a:lnTo>
                  <a:pt x="296612" y="123677"/>
                </a:lnTo>
                <a:lnTo>
                  <a:pt x="237743" y="145005"/>
                </a:lnTo>
                <a:lnTo>
                  <a:pt x="184613" y="167620"/>
                </a:lnTo>
                <a:lnTo>
                  <a:pt x="137537" y="191431"/>
                </a:lnTo>
                <a:lnTo>
                  <a:pt x="96833" y="216348"/>
                </a:lnTo>
                <a:lnTo>
                  <a:pt x="62819" y="242279"/>
                </a:lnTo>
                <a:lnTo>
                  <a:pt x="16127" y="296821"/>
                </a:lnTo>
                <a:lnTo>
                  <a:pt x="0" y="354330"/>
                </a:lnTo>
                <a:lnTo>
                  <a:pt x="4084" y="383518"/>
                </a:lnTo>
                <a:lnTo>
                  <a:pt x="35811" y="439820"/>
                </a:lnTo>
                <a:lnTo>
                  <a:pt x="62819" y="466752"/>
                </a:lnTo>
                <a:lnTo>
                  <a:pt x="96833" y="492752"/>
                </a:lnTo>
                <a:lnTo>
                  <a:pt x="137537" y="517728"/>
                </a:lnTo>
                <a:lnTo>
                  <a:pt x="184613" y="541592"/>
                </a:lnTo>
                <a:lnTo>
                  <a:pt x="237743" y="564251"/>
                </a:lnTo>
                <a:lnTo>
                  <a:pt x="296612" y="585617"/>
                </a:lnTo>
                <a:lnTo>
                  <a:pt x="360902" y="605599"/>
                </a:lnTo>
                <a:lnTo>
                  <a:pt x="430295" y="624106"/>
                </a:lnTo>
                <a:lnTo>
                  <a:pt x="504474" y="641049"/>
                </a:lnTo>
                <a:lnTo>
                  <a:pt x="583122" y="656336"/>
                </a:lnTo>
                <a:lnTo>
                  <a:pt x="665923" y="669878"/>
                </a:lnTo>
                <a:lnTo>
                  <a:pt x="752558" y="681585"/>
                </a:lnTo>
                <a:lnTo>
                  <a:pt x="842711" y="691365"/>
                </a:lnTo>
                <a:lnTo>
                  <a:pt x="936064" y="699129"/>
                </a:lnTo>
                <a:lnTo>
                  <a:pt x="1032300" y="704787"/>
                </a:lnTo>
                <a:lnTo>
                  <a:pt x="1131102" y="708248"/>
                </a:lnTo>
                <a:lnTo>
                  <a:pt x="1232153" y="709422"/>
                </a:lnTo>
                <a:lnTo>
                  <a:pt x="1333313" y="708248"/>
                </a:lnTo>
                <a:lnTo>
                  <a:pt x="1432214" y="704787"/>
                </a:lnTo>
                <a:lnTo>
                  <a:pt x="1528537" y="699129"/>
                </a:lnTo>
                <a:lnTo>
                  <a:pt x="1621968" y="691365"/>
                </a:lnTo>
                <a:lnTo>
                  <a:pt x="1712190" y="681585"/>
                </a:lnTo>
                <a:lnTo>
                  <a:pt x="1798885" y="669878"/>
                </a:lnTo>
                <a:lnTo>
                  <a:pt x="1881737" y="656336"/>
                </a:lnTo>
                <a:lnTo>
                  <a:pt x="1960430" y="641049"/>
                </a:lnTo>
                <a:lnTo>
                  <a:pt x="2034648" y="624106"/>
                </a:lnTo>
                <a:lnTo>
                  <a:pt x="2104072" y="605599"/>
                </a:lnTo>
                <a:lnTo>
                  <a:pt x="2168387" y="585617"/>
                </a:lnTo>
                <a:lnTo>
                  <a:pt x="2227277" y="564251"/>
                </a:lnTo>
                <a:lnTo>
                  <a:pt x="2280424" y="541592"/>
                </a:lnTo>
                <a:lnTo>
                  <a:pt x="2327512" y="517728"/>
                </a:lnTo>
                <a:lnTo>
                  <a:pt x="2368224" y="492752"/>
                </a:lnTo>
                <a:lnTo>
                  <a:pt x="2402244" y="466752"/>
                </a:lnTo>
                <a:lnTo>
                  <a:pt x="2429255" y="439820"/>
                </a:lnTo>
                <a:lnTo>
                  <a:pt x="2460985" y="383518"/>
                </a:lnTo>
                <a:lnTo>
                  <a:pt x="2465069" y="354329"/>
                </a:lnTo>
                <a:lnTo>
                  <a:pt x="2460985" y="325250"/>
                </a:lnTo>
                <a:lnTo>
                  <a:pt x="2429255" y="269133"/>
                </a:lnTo>
                <a:lnTo>
                  <a:pt x="2368224" y="216348"/>
                </a:lnTo>
                <a:lnTo>
                  <a:pt x="2327512" y="191431"/>
                </a:lnTo>
                <a:lnTo>
                  <a:pt x="2280424" y="167620"/>
                </a:lnTo>
                <a:lnTo>
                  <a:pt x="2227277" y="145005"/>
                </a:lnTo>
                <a:lnTo>
                  <a:pt x="2168387" y="123677"/>
                </a:lnTo>
                <a:lnTo>
                  <a:pt x="2104072" y="103727"/>
                </a:lnTo>
                <a:lnTo>
                  <a:pt x="2034648" y="85245"/>
                </a:lnTo>
                <a:lnTo>
                  <a:pt x="1960430" y="68323"/>
                </a:lnTo>
                <a:lnTo>
                  <a:pt x="1881737" y="53052"/>
                </a:lnTo>
                <a:lnTo>
                  <a:pt x="1798885" y="39522"/>
                </a:lnTo>
                <a:lnTo>
                  <a:pt x="1712190" y="27824"/>
                </a:lnTo>
                <a:lnTo>
                  <a:pt x="1621968" y="18050"/>
                </a:lnTo>
                <a:lnTo>
                  <a:pt x="1528537" y="10289"/>
                </a:lnTo>
                <a:lnTo>
                  <a:pt x="1432214" y="4633"/>
                </a:lnTo>
                <a:lnTo>
                  <a:pt x="1333313" y="1173"/>
                </a:lnTo>
                <a:lnTo>
                  <a:pt x="1232153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21101" y="1579076"/>
            <a:ext cx="3218815" cy="1628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210" marR="5080" indent="-203200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文本框中输入的是字符， 比较时要转换成数值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>
              <a:lnSpc>
                <a:spcPct val="100000"/>
              </a:lnSpc>
            </a:pP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  <a:p>
            <a:pPr marL="165100" marR="1896110" indent="-15240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</a:t>
            </a:r>
            <a:r>
              <a:rPr sz="1400" b="1" spc="-1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</a:t>
            </a:r>
            <a:r>
              <a:rPr sz="1400" b="1" spc="-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te</a:t>
            </a:r>
            <a:r>
              <a:rPr sz="1400" b="1" spc="-1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g</a:t>
            </a:r>
            <a:r>
              <a:rPr sz="1400" b="1" spc="-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er</a:t>
            </a:r>
            <a:r>
              <a:rPr sz="1400" b="1" spc="-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型属性条 件如何构</a:t>
            </a:r>
            <a:r>
              <a:rPr sz="1400" b="1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造</a:t>
            </a:r>
            <a:r>
              <a:rPr sz="1400" b="1" spc="-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</a:t>
            </a: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842753" y="463763"/>
            <a:ext cx="8597163" cy="85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pc="-10" dirty="0"/>
              <a:t>10.2 </a:t>
            </a:r>
            <a:r>
              <a:rPr spc="-10" dirty="0" err="1"/>
              <a:t>SQL</a:t>
            </a:r>
            <a:r>
              <a:rPr spc="0" dirty="0" err="1">
                <a:cs typeface="华文中宋"/>
              </a:rPr>
              <a:t>语</a:t>
            </a:r>
            <a:r>
              <a:rPr dirty="0" err="1">
                <a:cs typeface="华文中宋"/>
              </a:rPr>
              <a:t>句</a:t>
            </a:r>
            <a:r>
              <a:rPr spc="-5" dirty="0" err="1">
                <a:cs typeface="华文中宋"/>
              </a:rPr>
              <a:t>的动态构造</a:t>
            </a:r>
            <a:r>
              <a:rPr lang="zh-CN" altLang="en-US" spc="-5" dirty="0"/>
              <a:t> </a:t>
            </a:r>
            <a:br>
              <a:rPr lang="en-US" altLang="zh-CN" sz="2000" spc="-5" dirty="0"/>
            </a:br>
            <a:r>
              <a:rPr sz="2000" spc="-10" dirty="0"/>
              <a:t>(</a:t>
            </a:r>
            <a:r>
              <a:rPr lang="en-US" altLang="zh-CN" sz="2000" spc="-10" dirty="0"/>
              <a:t>5</a:t>
            </a:r>
            <a:r>
              <a:rPr sz="2000" spc="-5" dirty="0"/>
              <a:t>)</a:t>
            </a:r>
            <a:r>
              <a:rPr sz="2000" spc="-5" dirty="0">
                <a:cs typeface="华文中宋"/>
              </a:rPr>
              <a:t>动</a:t>
            </a:r>
            <a:r>
              <a:rPr sz="2000" dirty="0">
                <a:cs typeface="华文中宋"/>
              </a:rPr>
              <a:t>态</a:t>
            </a:r>
            <a:r>
              <a:rPr sz="2000" spc="-10" dirty="0"/>
              <a:t>SQ</a:t>
            </a:r>
            <a:r>
              <a:rPr sz="2000" spc="-5" dirty="0"/>
              <a:t>L</a:t>
            </a:r>
            <a:r>
              <a:rPr sz="2000" spc="-5" dirty="0">
                <a:cs typeface="华文中宋"/>
              </a:rPr>
              <a:t>语句的构</a:t>
            </a:r>
            <a:r>
              <a:rPr sz="2000" dirty="0">
                <a:cs typeface="华文中宋"/>
              </a:rPr>
              <a:t>造</a:t>
            </a:r>
            <a:r>
              <a:rPr sz="2000" spc="-10" dirty="0">
                <a:solidFill>
                  <a:srgbClr val="FFFFFF"/>
                </a:solidFill>
              </a:rPr>
              <a:t>—SQL</a:t>
            </a:r>
            <a:r>
              <a:rPr sz="2000" dirty="0">
                <a:solidFill>
                  <a:srgbClr val="FFFFFF"/>
                </a:solidFill>
                <a:cs typeface="华文中宋"/>
              </a:rPr>
              <a:t>字符串</a:t>
            </a:r>
            <a:endParaRPr sz="2000" dirty="0">
              <a:cs typeface="华文中宋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62605" y="3865076"/>
            <a:ext cx="205803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数值变量转换成字符串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587500" y="245836"/>
            <a:ext cx="9564174" cy="618535"/>
          </a:xfrm>
          <a:prstGeom prst="rect">
            <a:avLst/>
          </a:prstGeom>
        </p:spPr>
        <p:txBody>
          <a:bodyPr vert="horz" wrap="square" lIns="0" tIns="66453" rIns="0" bIns="0" rtlCol="0">
            <a:spAutoFit/>
          </a:bodyPr>
          <a:lstStyle/>
          <a:p>
            <a:pPr marL="2724150">
              <a:lnSpc>
                <a:spcPts val="4305"/>
              </a:lnSpc>
            </a:pPr>
            <a:r>
              <a:rPr lang="zh-CN" altLang="en-US" sz="3600" spc="-5" dirty="0">
                <a:cs typeface="宋体" panose="02010600030101010101" pitchFamily="2" charset="-122"/>
              </a:rPr>
              <a:t>嵌入式</a:t>
            </a:r>
            <a:r>
              <a:rPr lang="en-US" altLang="zh-CN" sz="3600" spc="-5" dirty="0">
                <a:cs typeface="宋体" panose="02010600030101010101" pitchFamily="2" charset="-122"/>
              </a:rPr>
              <a:t>SQL</a:t>
            </a:r>
            <a:r>
              <a:rPr lang="zh-CN" altLang="en-US" sz="3600" spc="-5" dirty="0">
                <a:cs typeface="宋体" panose="02010600030101010101" pitchFamily="2" charset="-122"/>
              </a:rPr>
              <a:t>语言之动态</a:t>
            </a:r>
            <a:r>
              <a:rPr lang="en-US" altLang="zh-CN" sz="3600" spc="-5" dirty="0">
                <a:cs typeface="宋体" panose="02010600030101010101" pitchFamily="2" charset="-122"/>
              </a:rPr>
              <a:t>SQL</a:t>
            </a:r>
            <a:endParaRPr sz="3600" dirty="0"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5700" y="1473101"/>
            <a:ext cx="4973186" cy="2308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10.1</a:t>
            </a: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动态SQL的概念和作用</a:t>
            </a:r>
            <a:endParaRPr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10.</a:t>
            </a: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2 SQL语句的动态构造</a:t>
            </a:r>
            <a:endParaRPr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10.</a:t>
            </a: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3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2400" b="1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动态SQL语句的执行方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式</a:t>
            </a:r>
            <a:endParaRPr lang="en-US" altLang="zh-CN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10.4 </a:t>
            </a:r>
            <a:r>
              <a:rPr sz="2400" b="1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数据字典与SQLDA</a:t>
            </a:r>
            <a:endParaRPr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378460" algn="l"/>
              </a:tabLst>
            </a:pPr>
            <a:r>
              <a:rPr lang="en-US" altLang="zh-CN" sz="24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10.5 </a:t>
            </a:r>
            <a:r>
              <a:rPr sz="24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ODBC/JDBC简介?</a:t>
            </a:r>
            <a:endParaRPr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9100" y="4390155"/>
            <a:ext cx="7881620" cy="1561966"/>
          </a:xfrm>
          <a:prstGeom prst="rect">
            <a:avLst/>
          </a:prstGeom>
          <a:ln w="38100">
            <a:solidFill>
              <a:srgbClr val="6666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lang="zh-CN" altLang="en-US" sz="2400" b="1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重</a:t>
            </a:r>
            <a:r>
              <a:rPr sz="2400" b="1" dirty="0" err="1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点与难点</a:t>
            </a:r>
            <a:endParaRPr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92075">
              <a:lnSpc>
                <a:spcPct val="100000"/>
              </a:lnSpc>
              <a:spcBef>
                <a:spcPts val="745"/>
              </a:spcBef>
            </a:pPr>
            <a:r>
              <a:rPr sz="2000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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熟练掌握SQL语句的动态构造技巧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92075">
              <a:lnSpc>
                <a:spcPct val="100000"/>
              </a:lnSpc>
              <a:spcBef>
                <a:spcPts val="720"/>
              </a:spcBef>
            </a:pPr>
            <a:r>
              <a:rPr sz="2000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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了解数据字典的作用，掌握其使用技巧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92075">
              <a:lnSpc>
                <a:spcPct val="100000"/>
              </a:lnSpc>
              <a:spcBef>
                <a:spcPts val="725"/>
              </a:spcBef>
            </a:pPr>
            <a:r>
              <a:rPr sz="2000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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理解ODBC/JDBC的工作原理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98937" y="1481063"/>
            <a:ext cx="152019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示例结果1:</a:t>
            </a:r>
            <a:endParaRPr sz="24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88440" y="487141"/>
            <a:ext cx="8597163" cy="85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pc="-10" dirty="0"/>
              <a:t>10.2 </a:t>
            </a:r>
            <a:r>
              <a:rPr spc="-10" dirty="0" err="1"/>
              <a:t>SQL</a:t>
            </a:r>
            <a:r>
              <a:rPr spc="0" dirty="0" err="1">
                <a:cs typeface="华文中宋"/>
              </a:rPr>
              <a:t>语</a:t>
            </a:r>
            <a:r>
              <a:rPr dirty="0" err="1">
                <a:cs typeface="华文中宋"/>
              </a:rPr>
              <a:t>句</a:t>
            </a:r>
            <a:r>
              <a:rPr spc="-5" dirty="0" err="1">
                <a:cs typeface="华文中宋"/>
              </a:rPr>
              <a:t>的动态构造</a:t>
            </a:r>
            <a:br>
              <a:rPr lang="en-US" altLang="zh-CN" sz="2000" spc="-5" dirty="0">
                <a:cs typeface="华文中宋"/>
              </a:rPr>
            </a:br>
            <a:r>
              <a:rPr lang="en-US" altLang="zh-CN" sz="2000" spc="-5" dirty="0">
                <a:cs typeface="华文中宋"/>
              </a:rPr>
              <a:t>(</a:t>
            </a:r>
            <a:r>
              <a:rPr lang="en-US" altLang="zh-CN" sz="2000" spc="-10" dirty="0"/>
              <a:t>6</a:t>
            </a:r>
            <a:r>
              <a:rPr sz="2000" spc="-5" dirty="0"/>
              <a:t>)</a:t>
            </a:r>
            <a:r>
              <a:rPr sz="2000" spc="-5" dirty="0">
                <a:cs typeface="华文中宋"/>
              </a:rPr>
              <a:t>动</a:t>
            </a:r>
            <a:r>
              <a:rPr sz="2000" dirty="0">
                <a:cs typeface="华文中宋"/>
              </a:rPr>
              <a:t>态</a:t>
            </a:r>
            <a:r>
              <a:rPr sz="2000" spc="-10" dirty="0"/>
              <a:t>SQ</a:t>
            </a:r>
            <a:r>
              <a:rPr sz="2000" spc="-5" dirty="0"/>
              <a:t>L</a:t>
            </a:r>
            <a:r>
              <a:rPr sz="2000" spc="-5" dirty="0">
                <a:cs typeface="华文中宋"/>
              </a:rPr>
              <a:t>语句的执行结果</a:t>
            </a:r>
            <a:endParaRPr sz="2000" dirty="0">
              <a:cs typeface="华文中宋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69883" y="1950720"/>
            <a:ext cx="6034278" cy="37558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27033" y="1930145"/>
            <a:ext cx="6124955" cy="3835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8937" y="1481063"/>
            <a:ext cx="152019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示例结果2:</a:t>
            </a:r>
            <a:endParaRPr sz="24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9229" y="6150728"/>
            <a:ext cx="1549400" cy="948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2025"/>
              </a:lnSpc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(用户)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 marR="5080" algn="ctr">
              <a:lnSpc>
                <a:spcPts val="2590"/>
              </a:lnSpc>
              <a:spcBef>
                <a:spcPts val="190"/>
              </a:spcBef>
            </a:pP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界面操作 表单型语言</a:t>
            </a:r>
            <a:endParaRPr sz="24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59265" y="6611873"/>
            <a:ext cx="771525" cy="114300"/>
          </a:xfrm>
          <a:custGeom>
            <a:avLst/>
            <a:gdLst/>
            <a:ahLst/>
            <a:cxnLst/>
            <a:rect l="l" t="t" r="r" b="b"/>
            <a:pathLst>
              <a:path w="771525" h="114300">
                <a:moveTo>
                  <a:pt x="675894" y="50292"/>
                </a:moveTo>
                <a:lnTo>
                  <a:pt x="675894" y="38099"/>
                </a:lnTo>
                <a:lnTo>
                  <a:pt x="0" y="38099"/>
                </a:lnTo>
                <a:lnTo>
                  <a:pt x="0" y="50292"/>
                </a:lnTo>
                <a:lnTo>
                  <a:pt x="675894" y="50292"/>
                </a:lnTo>
                <a:close/>
              </a:path>
              <a:path w="771525" h="114300">
                <a:moveTo>
                  <a:pt x="675894" y="76200"/>
                </a:moveTo>
                <a:lnTo>
                  <a:pt x="675894" y="63246"/>
                </a:lnTo>
                <a:lnTo>
                  <a:pt x="0" y="63246"/>
                </a:lnTo>
                <a:lnTo>
                  <a:pt x="0" y="76200"/>
                </a:lnTo>
                <a:lnTo>
                  <a:pt x="675894" y="76200"/>
                </a:lnTo>
                <a:close/>
              </a:path>
              <a:path w="771525" h="114300">
                <a:moveTo>
                  <a:pt x="771144" y="57150"/>
                </a:moveTo>
                <a:lnTo>
                  <a:pt x="656844" y="0"/>
                </a:lnTo>
                <a:lnTo>
                  <a:pt x="656844" y="38099"/>
                </a:lnTo>
                <a:lnTo>
                  <a:pt x="675894" y="38099"/>
                </a:lnTo>
                <a:lnTo>
                  <a:pt x="675894" y="104775"/>
                </a:lnTo>
                <a:lnTo>
                  <a:pt x="771144" y="57150"/>
                </a:lnTo>
                <a:close/>
              </a:path>
              <a:path w="771525" h="114300">
                <a:moveTo>
                  <a:pt x="675894" y="63246"/>
                </a:moveTo>
                <a:lnTo>
                  <a:pt x="675894" y="50292"/>
                </a:lnTo>
                <a:lnTo>
                  <a:pt x="656844" y="50292"/>
                </a:lnTo>
                <a:lnTo>
                  <a:pt x="656844" y="63246"/>
                </a:lnTo>
                <a:lnTo>
                  <a:pt x="675894" y="63246"/>
                </a:lnTo>
                <a:close/>
              </a:path>
              <a:path w="771525" h="114300">
                <a:moveTo>
                  <a:pt x="675894" y="104775"/>
                </a:moveTo>
                <a:lnTo>
                  <a:pt x="675894" y="76200"/>
                </a:lnTo>
                <a:lnTo>
                  <a:pt x="656844" y="76200"/>
                </a:lnTo>
                <a:lnTo>
                  <a:pt x="656844" y="114300"/>
                </a:lnTo>
                <a:lnTo>
                  <a:pt x="675894" y="10477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16815" y="6614921"/>
            <a:ext cx="771525" cy="114300"/>
          </a:xfrm>
          <a:custGeom>
            <a:avLst/>
            <a:gdLst/>
            <a:ahLst/>
            <a:cxnLst/>
            <a:rect l="l" t="t" r="r" b="b"/>
            <a:pathLst>
              <a:path w="771525" h="114300">
                <a:moveTo>
                  <a:pt x="675893" y="51053"/>
                </a:moveTo>
                <a:lnTo>
                  <a:pt x="675893" y="38100"/>
                </a:lnTo>
                <a:lnTo>
                  <a:pt x="0" y="38100"/>
                </a:lnTo>
                <a:lnTo>
                  <a:pt x="0" y="51053"/>
                </a:lnTo>
                <a:lnTo>
                  <a:pt x="675893" y="51053"/>
                </a:lnTo>
                <a:close/>
              </a:path>
              <a:path w="771525" h="114300">
                <a:moveTo>
                  <a:pt x="675893" y="76200"/>
                </a:moveTo>
                <a:lnTo>
                  <a:pt x="675893" y="63246"/>
                </a:lnTo>
                <a:lnTo>
                  <a:pt x="0" y="63246"/>
                </a:lnTo>
                <a:lnTo>
                  <a:pt x="0" y="76200"/>
                </a:lnTo>
                <a:lnTo>
                  <a:pt x="675893" y="76200"/>
                </a:lnTo>
                <a:close/>
              </a:path>
              <a:path w="771525" h="114300">
                <a:moveTo>
                  <a:pt x="771131" y="57150"/>
                </a:moveTo>
                <a:lnTo>
                  <a:pt x="656831" y="0"/>
                </a:lnTo>
                <a:lnTo>
                  <a:pt x="656831" y="38100"/>
                </a:lnTo>
                <a:lnTo>
                  <a:pt x="675893" y="38100"/>
                </a:lnTo>
                <a:lnTo>
                  <a:pt x="675893" y="104768"/>
                </a:lnTo>
                <a:lnTo>
                  <a:pt x="771131" y="57150"/>
                </a:lnTo>
                <a:close/>
              </a:path>
              <a:path w="771525" h="114300">
                <a:moveTo>
                  <a:pt x="675893" y="63246"/>
                </a:moveTo>
                <a:lnTo>
                  <a:pt x="675893" y="51053"/>
                </a:lnTo>
                <a:lnTo>
                  <a:pt x="656831" y="51053"/>
                </a:lnTo>
                <a:lnTo>
                  <a:pt x="656831" y="63246"/>
                </a:lnTo>
                <a:lnTo>
                  <a:pt x="675893" y="63246"/>
                </a:lnTo>
                <a:close/>
              </a:path>
              <a:path w="771525" h="114300">
                <a:moveTo>
                  <a:pt x="675893" y="104768"/>
                </a:moveTo>
                <a:lnTo>
                  <a:pt x="675893" y="76200"/>
                </a:lnTo>
                <a:lnTo>
                  <a:pt x="656831" y="76200"/>
                </a:lnTo>
                <a:lnTo>
                  <a:pt x="656831" y="114300"/>
                </a:lnTo>
                <a:lnTo>
                  <a:pt x="675893" y="10476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76911" y="6348848"/>
            <a:ext cx="1347470" cy="60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25"/>
              </a:lnSpc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(应用程序员)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algn="ctr">
              <a:lnSpc>
                <a:spcPts val="2745"/>
              </a:lnSpc>
            </a:pPr>
            <a:r>
              <a:rPr sz="24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QBE</a:t>
            </a:r>
            <a:endParaRPr sz="24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03661" y="6613397"/>
            <a:ext cx="772160" cy="114300"/>
          </a:xfrm>
          <a:custGeom>
            <a:avLst/>
            <a:gdLst/>
            <a:ahLst/>
            <a:cxnLst/>
            <a:rect l="l" t="t" r="r" b="b"/>
            <a:pathLst>
              <a:path w="772160" h="114300">
                <a:moveTo>
                  <a:pt x="676655" y="50292"/>
                </a:moveTo>
                <a:lnTo>
                  <a:pt x="676655" y="38100"/>
                </a:lnTo>
                <a:lnTo>
                  <a:pt x="0" y="38100"/>
                </a:lnTo>
                <a:lnTo>
                  <a:pt x="0" y="50292"/>
                </a:lnTo>
                <a:lnTo>
                  <a:pt x="676655" y="50292"/>
                </a:lnTo>
                <a:close/>
              </a:path>
              <a:path w="772160" h="114300">
                <a:moveTo>
                  <a:pt x="676655" y="76200"/>
                </a:moveTo>
                <a:lnTo>
                  <a:pt x="676655" y="63246"/>
                </a:lnTo>
                <a:lnTo>
                  <a:pt x="0" y="63246"/>
                </a:lnTo>
                <a:lnTo>
                  <a:pt x="0" y="76200"/>
                </a:lnTo>
                <a:lnTo>
                  <a:pt x="676655" y="76200"/>
                </a:lnTo>
                <a:close/>
              </a:path>
              <a:path w="772160" h="114300">
                <a:moveTo>
                  <a:pt x="771906" y="57150"/>
                </a:moveTo>
                <a:lnTo>
                  <a:pt x="657606" y="0"/>
                </a:lnTo>
                <a:lnTo>
                  <a:pt x="657606" y="38100"/>
                </a:lnTo>
                <a:lnTo>
                  <a:pt x="676655" y="38100"/>
                </a:lnTo>
                <a:lnTo>
                  <a:pt x="676655" y="104775"/>
                </a:lnTo>
                <a:lnTo>
                  <a:pt x="771906" y="57150"/>
                </a:lnTo>
                <a:close/>
              </a:path>
              <a:path w="772160" h="114300">
                <a:moveTo>
                  <a:pt x="676655" y="63246"/>
                </a:moveTo>
                <a:lnTo>
                  <a:pt x="676655" y="50292"/>
                </a:lnTo>
                <a:lnTo>
                  <a:pt x="657606" y="50292"/>
                </a:lnTo>
                <a:lnTo>
                  <a:pt x="657606" y="63246"/>
                </a:lnTo>
                <a:lnTo>
                  <a:pt x="676655" y="63246"/>
                </a:lnTo>
                <a:close/>
              </a:path>
              <a:path w="772160" h="114300">
                <a:moveTo>
                  <a:pt x="676655" y="104775"/>
                </a:moveTo>
                <a:lnTo>
                  <a:pt x="676655" y="76200"/>
                </a:lnTo>
                <a:lnTo>
                  <a:pt x="657606" y="76200"/>
                </a:lnTo>
                <a:lnTo>
                  <a:pt x="657606" y="114300"/>
                </a:lnTo>
                <a:lnTo>
                  <a:pt x="676655" y="10477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62455" y="6332846"/>
            <a:ext cx="1347470" cy="60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25"/>
              </a:lnSpc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(应用程序员)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algn="ctr">
              <a:lnSpc>
                <a:spcPts val="2745"/>
              </a:lnSpc>
            </a:pP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SQL</a:t>
            </a:r>
            <a:endParaRPr sz="24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78365" y="6040373"/>
            <a:ext cx="3192145" cy="1111250"/>
          </a:xfrm>
          <a:custGeom>
            <a:avLst/>
            <a:gdLst/>
            <a:ahLst/>
            <a:cxnLst/>
            <a:rect l="l" t="t" r="r" b="b"/>
            <a:pathLst>
              <a:path w="3192145" h="1111250">
                <a:moveTo>
                  <a:pt x="0" y="0"/>
                </a:moveTo>
                <a:lnTo>
                  <a:pt x="0" y="1110996"/>
                </a:lnTo>
                <a:lnTo>
                  <a:pt x="3192018" y="1110996"/>
                </a:lnTo>
                <a:lnTo>
                  <a:pt x="319201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23017" y="5839967"/>
            <a:ext cx="1971675" cy="376555"/>
          </a:xfrm>
          <a:custGeom>
            <a:avLst/>
            <a:gdLst/>
            <a:ahLst/>
            <a:cxnLst/>
            <a:rect l="l" t="t" r="r" b="b"/>
            <a:pathLst>
              <a:path w="1971675" h="376554">
                <a:moveTo>
                  <a:pt x="0" y="0"/>
                </a:moveTo>
                <a:lnTo>
                  <a:pt x="0" y="376427"/>
                </a:lnTo>
                <a:lnTo>
                  <a:pt x="1971294" y="376427"/>
                </a:lnTo>
                <a:lnTo>
                  <a:pt x="197129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23017" y="5839967"/>
            <a:ext cx="1971675" cy="376555"/>
          </a:xfrm>
          <a:custGeom>
            <a:avLst/>
            <a:gdLst/>
            <a:ahLst/>
            <a:cxnLst/>
            <a:rect l="l" t="t" r="r" b="b"/>
            <a:pathLst>
              <a:path w="1971675" h="376554">
                <a:moveTo>
                  <a:pt x="0" y="0"/>
                </a:moveTo>
                <a:lnTo>
                  <a:pt x="0" y="376427"/>
                </a:lnTo>
                <a:lnTo>
                  <a:pt x="1971294" y="376427"/>
                </a:lnTo>
                <a:lnTo>
                  <a:pt x="1971293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07085" y="5895111"/>
            <a:ext cx="18034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数据库应用程序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77539" y="6315321"/>
            <a:ext cx="912494" cy="60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25"/>
              </a:lnSpc>
            </a:pP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(DBMS)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algn="ctr">
              <a:lnSpc>
                <a:spcPts val="2745"/>
              </a:lnSpc>
            </a:pP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SQL</a:t>
            </a:r>
            <a:endParaRPr sz="24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392796" y="6616445"/>
            <a:ext cx="772160" cy="114300"/>
          </a:xfrm>
          <a:custGeom>
            <a:avLst/>
            <a:gdLst/>
            <a:ahLst/>
            <a:cxnLst/>
            <a:rect l="l" t="t" r="r" b="b"/>
            <a:pathLst>
              <a:path w="772159" h="114300">
                <a:moveTo>
                  <a:pt x="676655" y="51053"/>
                </a:moveTo>
                <a:lnTo>
                  <a:pt x="676655" y="38100"/>
                </a:lnTo>
                <a:lnTo>
                  <a:pt x="0" y="38100"/>
                </a:lnTo>
                <a:lnTo>
                  <a:pt x="0" y="51053"/>
                </a:lnTo>
                <a:lnTo>
                  <a:pt x="676655" y="51053"/>
                </a:lnTo>
                <a:close/>
              </a:path>
              <a:path w="772159" h="114300">
                <a:moveTo>
                  <a:pt x="676655" y="76200"/>
                </a:moveTo>
                <a:lnTo>
                  <a:pt x="676655" y="63246"/>
                </a:lnTo>
                <a:lnTo>
                  <a:pt x="0" y="63246"/>
                </a:lnTo>
                <a:lnTo>
                  <a:pt x="0" y="76200"/>
                </a:lnTo>
                <a:lnTo>
                  <a:pt x="676655" y="76200"/>
                </a:lnTo>
                <a:close/>
              </a:path>
              <a:path w="772159" h="114300">
                <a:moveTo>
                  <a:pt x="771918" y="57150"/>
                </a:moveTo>
                <a:lnTo>
                  <a:pt x="657618" y="0"/>
                </a:lnTo>
                <a:lnTo>
                  <a:pt x="657618" y="38100"/>
                </a:lnTo>
                <a:lnTo>
                  <a:pt x="676655" y="38100"/>
                </a:lnTo>
                <a:lnTo>
                  <a:pt x="676655" y="104781"/>
                </a:lnTo>
                <a:lnTo>
                  <a:pt x="771918" y="57150"/>
                </a:lnTo>
                <a:close/>
              </a:path>
              <a:path w="772159" h="114300">
                <a:moveTo>
                  <a:pt x="676655" y="63246"/>
                </a:moveTo>
                <a:lnTo>
                  <a:pt x="676655" y="51053"/>
                </a:lnTo>
                <a:lnTo>
                  <a:pt x="657618" y="51053"/>
                </a:lnTo>
                <a:lnTo>
                  <a:pt x="657618" y="63246"/>
                </a:lnTo>
                <a:lnTo>
                  <a:pt x="676655" y="63246"/>
                </a:lnTo>
                <a:close/>
              </a:path>
              <a:path w="772159" h="114300">
                <a:moveTo>
                  <a:pt x="676655" y="104781"/>
                </a:moveTo>
                <a:lnTo>
                  <a:pt x="676655" y="76200"/>
                </a:lnTo>
                <a:lnTo>
                  <a:pt x="657618" y="76200"/>
                </a:lnTo>
                <a:lnTo>
                  <a:pt x="657618" y="114300"/>
                </a:lnTo>
                <a:lnTo>
                  <a:pt x="676655" y="10478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45913" y="6316843"/>
            <a:ext cx="1244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30"/>
              </a:lnSpc>
            </a:pP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(DBMS)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algn="ctr">
              <a:lnSpc>
                <a:spcPts val="2750"/>
              </a:lnSpc>
            </a:pP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关系代数</a:t>
            </a:r>
            <a:endParaRPr sz="24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341998" y="6040373"/>
            <a:ext cx="3192780" cy="1111250"/>
          </a:xfrm>
          <a:custGeom>
            <a:avLst/>
            <a:gdLst/>
            <a:ahLst/>
            <a:cxnLst/>
            <a:rect l="l" t="t" r="r" b="b"/>
            <a:pathLst>
              <a:path w="3192779" h="1111250">
                <a:moveTo>
                  <a:pt x="0" y="0"/>
                </a:moveTo>
                <a:lnTo>
                  <a:pt x="0" y="1110996"/>
                </a:lnTo>
                <a:lnTo>
                  <a:pt x="3192779" y="1110996"/>
                </a:lnTo>
                <a:lnTo>
                  <a:pt x="319277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459359" y="5803391"/>
            <a:ext cx="2988310" cy="376555"/>
          </a:xfrm>
          <a:custGeom>
            <a:avLst/>
            <a:gdLst/>
            <a:ahLst/>
            <a:cxnLst/>
            <a:rect l="l" t="t" r="r" b="b"/>
            <a:pathLst>
              <a:path w="2988309" h="376554">
                <a:moveTo>
                  <a:pt x="0" y="0"/>
                </a:moveTo>
                <a:lnTo>
                  <a:pt x="0" y="376427"/>
                </a:lnTo>
                <a:lnTo>
                  <a:pt x="2987802" y="376427"/>
                </a:lnTo>
                <a:lnTo>
                  <a:pt x="29878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459359" y="5803391"/>
            <a:ext cx="2988310" cy="376555"/>
          </a:xfrm>
          <a:custGeom>
            <a:avLst/>
            <a:gdLst/>
            <a:ahLst/>
            <a:cxnLst/>
            <a:rect l="l" t="t" r="r" b="b"/>
            <a:pathLst>
              <a:path w="2988309" h="376554">
                <a:moveTo>
                  <a:pt x="0" y="0"/>
                </a:moveTo>
                <a:lnTo>
                  <a:pt x="0" y="376427"/>
                </a:lnTo>
                <a:lnTo>
                  <a:pt x="2987802" y="376427"/>
                </a:lnTo>
                <a:lnTo>
                  <a:pt x="2987802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44189" y="5858535"/>
            <a:ext cx="28194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数据库管理系统实现程序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84709" y="5250133"/>
            <a:ext cx="321437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自动生成SQL并执行</a:t>
            </a:r>
            <a:endParaRPr sz="28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CB5683-1BBD-4AF0-A623-551DB97C5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0" dirty="0"/>
              <a:t>10.2 SQL</a:t>
            </a:r>
            <a:r>
              <a:rPr lang="zh-CN" altLang="en-US" dirty="0">
                <a:cs typeface="华文中宋"/>
              </a:rPr>
              <a:t>语句</a:t>
            </a:r>
            <a:r>
              <a:rPr lang="zh-CN" altLang="en-US" spc="-5" dirty="0">
                <a:cs typeface="华文中宋"/>
              </a:rPr>
              <a:t>的动态构造</a:t>
            </a:r>
            <a:br>
              <a:rPr lang="en-US" altLang="zh-CN" spc="-5" dirty="0">
                <a:cs typeface="华文中宋"/>
              </a:rPr>
            </a:br>
            <a:br>
              <a:rPr lang="zh-CN" altLang="en-US" dirty="0">
                <a:cs typeface="华文中宋"/>
              </a:rPr>
            </a:b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0B47D8E-4402-452C-BB74-2613D45CAA9D}"/>
              </a:ext>
            </a:extLst>
          </p:cNvPr>
          <p:cNvSpPr txBox="1"/>
          <p:nvPr/>
        </p:nvSpPr>
        <p:spPr>
          <a:xfrm>
            <a:off x="995758" y="1005926"/>
            <a:ext cx="3405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(6</a:t>
            </a:r>
            <a:r>
              <a:rPr lang="en-US" altLang="zh-CN"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zh-CN" altLang="en-US"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动</a:t>
            </a:r>
            <a:r>
              <a:rPr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态</a:t>
            </a:r>
            <a:r>
              <a:rPr lang="en-US" altLang="zh-CN"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SQ</a:t>
            </a:r>
            <a:r>
              <a:rPr lang="en-US" altLang="zh-CN"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</a:t>
            </a:r>
            <a:r>
              <a:rPr lang="zh-CN" altLang="en-US"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语句的执行结果</a:t>
            </a:r>
            <a:endParaRPr lang="zh-CN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  <p:bldP spid="11" grpId="0"/>
      <p:bldP spid="12" grpId="0" animBg="1"/>
      <p:bldP spid="13" grpId="0" animBg="1"/>
      <p:bldP spid="14" grpId="0" animBg="1"/>
      <p:bldP spid="15" grpId="0"/>
      <p:bldP spid="16" grpId="0"/>
      <p:bldP spid="17" grpId="0" animBg="1"/>
      <p:bldP spid="18" grpId="0"/>
      <p:bldP spid="19" grpId="0" animBg="1"/>
      <p:bldP spid="20" grpId="0" animBg="1"/>
      <p:bldP spid="21" grpId="0" animBg="1"/>
      <p:bldP spid="22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27131" y="1462013"/>
            <a:ext cx="336931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动态SQL的两种执行方式</a:t>
            </a:r>
            <a:endParaRPr sz="24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23227" y="1469897"/>
            <a:ext cx="2251075" cy="807720"/>
          </a:xfrm>
          <a:custGeom>
            <a:avLst/>
            <a:gdLst/>
            <a:ahLst/>
            <a:cxnLst/>
            <a:rect l="l" t="t" r="r" b="b"/>
            <a:pathLst>
              <a:path w="2251075" h="807719">
                <a:moveTo>
                  <a:pt x="2250948" y="403860"/>
                </a:moveTo>
                <a:lnTo>
                  <a:pt x="2236223" y="338298"/>
                </a:lnTo>
                <a:lnTo>
                  <a:pt x="2193590" y="276124"/>
                </a:lnTo>
                <a:lnTo>
                  <a:pt x="2162532" y="246566"/>
                </a:lnTo>
                <a:lnTo>
                  <a:pt x="2125364" y="218165"/>
                </a:lnTo>
                <a:lnTo>
                  <a:pt x="2082376" y="191026"/>
                </a:lnTo>
                <a:lnTo>
                  <a:pt x="2033857" y="165250"/>
                </a:lnTo>
                <a:lnTo>
                  <a:pt x="1980096" y="140942"/>
                </a:lnTo>
                <a:lnTo>
                  <a:pt x="1921383" y="118205"/>
                </a:lnTo>
                <a:lnTo>
                  <a:pt x="1858006" y="97142"/>
                </a:lnTo>
                <a:lnTo>
                  <a:pt x="1790254" y="77858"/>
                </a:lnTo>
                <a:lnTo>
                  <a:pt x="1718418" y="60454"/>
                </a:lnTo>
                <a:lnTo>
                  <a:pt x="1642786" y="45036"/>
                </a:lnTo>
                <a:lnTo>
                  <a:pt x="1563647" y="31706"/>
                </a:lnTo>
                <a:lnTo>
                  <a:pt x="1481291" y="20567"/>
                </a:lnTo>
                <a:lnTo>
                  <a:pt x="1396006" y="11724"/>
                </a:lnTo>
                <a:lnTo>
                  <a:pt x="1308082" y="5279"/>
                </a:lnTo>
                <a:lnTo>
                  <a:pt x="1217808" y="1337"/>
                </a:lnTo>
                <a:lnTo>
                  <a:pt x="1125474" y="0"/>
                </a:lnTo>
                <a:lnTo>
                  <a:pt x="1033139" y="1337"/>
                </a:lnTo>
                <a:lnTo>
                  <a:pt x="942865" y="5279"/>
                </a:lnTo>
                <a:lnTo>
                  <a:pt x="854941" y="11724"/>
                </a:lnTo>
                <a:lnTo>
                  <a:pt x="769656" y="20567"/>
                </a:lnTo>
                <a:lnTo>
                  <a:pt x="687300" y="31706"/>
                </a:lnTo>
                <a:lnTo>
                  <a:pt x="608161" y="45036"/>
                </a:lnTo>
                <a:lnTo>
                  <a:pt x="532529" y="60454"/>
                </a:lnTo>
                <a:lnTo>
                  <a:pt x="460693" y="77858"/>
                </a:lnTo>
                <a:lnTo>
                  <a:pt x="392941" y="97142"/>
                </a:lnTo>
                <a:lnTo>
                  <a:pt x="329565" y="118205"/>
                </a:lnTo>
                <a:lnTo>
                  <a:pt x="270851" y="140942"/>
                </a:lnTo>
                <a:lnTo>
                  <a:pt x="217090" y="165250"/>
                </a:lnTo>
                <a:lnTo>
                  <a:pt x="168571" y="191026"/>
                </a:lnTo>
                <a:lnTo>
                  <a:pt x="125583" y="218165"/>
                </a:lnTo>
                <a:lnTo>
                  <a:pt x="88415" y="246566"/>
                </a:lnTo>
                <a:lnTo>
                  <a:pt x="57357" y="276124"/>
                </a:lnTo>
                <a:lnTo>
                  <a:pt x="32697" y="306736"/>
                </a:lnTo>
                <a:lnTo>
                  <a:pt x="3729" y="370707"/>
                </a:lnTo>
                <a:lnTo>
                  <a:pt x="0" y="403860"/>
                </a:lnTo>
                <a:lnTo>
                  <a:pt x="3729" y="437012"/>
                </a:lnTo>
                <a:lnTo>
                  <a:pt x="32697" y="500983"/>
                </a:lnTo>
                <a:lnTo>
                  <a:pt x="57357" y="531595"/>
                </a:lnTo>
                <a:lnTo>
                  <a:pt x="88415" y="561153"/>
                </a:lnTo>
                <a:lnTo>
                  <a:pt x="125583" y="589554"/>
                </a:lnTo>
                <a:lnTo>
                  <a:pt x="168571" y="616693"/>
                </a:lnTo>
                <a:lnTo>
                  <a:pt x="199644" y="633201"/>
                </a:lnTo>
                <a:lnTo>
                  <a:pt x="199644" y="403860"/>
                </a:lnTo>
                <a:lnTo>
                  <a:pt x="202713" y="376590"/>
                </a:lnTo>
                <a:lnTo>
                  <a:pt x="226552" y="323970"/>
                </a:lnTo>
                <a:lnTo>
                  <a:pt x="272403" y="274474"/>
                </a:lnTo>
                <a:lnTo>
                  <a:pt x="302987" y="251111"/>
                </a:lnTo>
                <a:lnTo>
                  <a:pt x="338359" y="228785"/>
                </a:lnTo>
                <a:lnTo>
                  <a:pt x="378281" y="207580"/>
                </a:lnTo>
                <a:lnTo>
                  <a:pt x="422514" y="187583"/>
                </a:lnTo>
                <a:lnTo>
                  <a:pt x="470820" y="168878"/>
                </a:lnTo>
                <a:lnTo>
                  <a:pt x="522961" y="151550"/>
                </a:lnTo>
                <a:lnTo>
                  <a:pt x="578699" y="135684"/>
                </a:lnTo>
                <a:lnTo>
                  <a:pt x="637795" y="121366"/>
                </a:lnTo>
                <a:lnTo>
                  <a:pt x="700010" y="108681"/>
                </a:lnTo>
                <a:lnTo>
                  <a:pt x="765107" y="97714"/>
                </a:lnTo>
                <a:lnTo>
                  <a:pt x="832847" y="88550"/>
                </a:lnTo>
                <a:lnTo>
                  <a:pt x="902992" y="81274"/>
                </a:lnTo>
                <a:lnTo>
                  <a:pt x="975304" y="75972"/>
                </a:lnTo>
                <a:lnTo>
                  <a:pt x="1049544" y="72728"/>
                </a:lnTo>
                <a:lnTo>
                  <a:pt x="1125474" y="71628"/>
                </a:lnTo>
                <a:lnTo>
                  <a:pt x="1201403" y="72728"/>
                </a:lnTo>
                <a:lnTo>
                  <a:pt x="1275643" y="75972"/>
                </a:lnTo>
                <a:lnTo>
                  <a:pt x="1347955" y="81274"/>
                </a:lnTo>
                <a:lnTo>
                  <a:pt x="1418100" y="88550"/>
                </a:lnTo>
                <a:lnTo>
                  <a:pt x="1485840" y="97714"/>
                </a:lnTo>
                <a:lnTo>
                  <a:pt x="1550937" y="108681"/>
                </a:lnTo>
                <a:lnTo>
                  <a:pt x="1613152" y="121366"/>
                </a:lnTo>
                <a:lnTo>
                  <a:pt x="1672248" y="135684"/>
                </a:lnTo>
                <a:lnTo>
                  <a:pt x="1727986" y="151550"/>
                </a:lnTo>
                <a:lnTo>
                  <a:pt x="1780127" y="168878"/>
                </a:lnTo>
                <a:lnTo>
                  <a:pt x="1828433" y="187583"/>
                </a:lnTo>
                <a:lnTo>
                  <a:pt x="1872666" y="207580"/>
                </a:lnTo>
                <a:lnTo>
                  <a:pt x="1912588" y="228785"/>
                </a:lnTo>
                <a:lnTo>
                  <a:pt x="1947960" y="251111"/>
                </a:lnTo>
                <a:lnTo>
                  <a:pt x="1978544" y="274474"/>
                </a:lnTo>
                <a:lnTo>
                  <a:pt x="2024395" y="323970"/>
                </a:lnTo>
                <a:lnTo>
                  <a:pt x="2048234" y="376590"/>
                </a:lnTo>
                <a:lnTo>
                  <a:pt x="2051304" y="403860"/>
                </a:lnTo>
                <a:lnTo>
                  <a:pt x="2051304" y="633201"/>
                </a:lnTo>
                <a:lnTo>
                  <a:pt x="2082376" y="616693"/>
                </a:lnTo>
                <a:lnTo>
                  <a:pt x="2125364" y="589554"/>
                </a:lnTo>
                <a:lnTo>
                  <a:pt x="2162532" y="561153"/>
                </a:lnTo>
                <a:lnTo>
                  <a:pt x="2193590" y="531595"/>
                </a:lnTo>
                <a:lnTo>
                  <a:pt x="2218250" y="500983"/>
                </a:lnTo>
                <a:lnTo>
                  <a:pt x="2247218" y="437012"/>
                </a:lnTo>
                <a:lnTo>
                  <a:pt x="2250948" y="403860"/>
                </a:lnTo>
                <a:close/>
              </a:path>
              <a:path w="2251075" h="807719">
                <a:moveTo>
                  <a:pt x="2051304" y="633201"/>
                </a:moveTo>
                <a:lnTo>
                  <a:pt x="2051304" y="403860"/>
                </a:lnTo>
                <a:lnTo>
                  <a:pt x="2048234" y="431129"/>
                </a:lnTo>
                <a:lnTo>
                  <a:pt x="2039185" y="457787"/>
                </a:lnTo>
                <a:lnTo>
                  <a:pt x="2004102" y="508930"/>
                </a:lnTo>
                <a:lnTo>
                  <a:pt x="1947960" y="556608"/>
                </a:lnTo>
                <a:lnTo>
                  <a:pt x="1912588" y="578934"/>
                </a:lnTo>
                <a:lnTo>
                  <a:pt x="1872666" y="600139"/>
                </a:lnTo>
                <a:lnTo>
                  <a:pt x="1828433" y="620136"/>
                </a:lnTo>
                <a:lnTo>
                  <a:pt x="1780127" y="638841"/>
                </a:lnTo>
                <a:lnTo>
                  <a:pt x="1727986" y="656169"/>
                </a:lnTo>
                <a:lnTo>
                  <a:pt x="1672248" y="672035"/>
                </a:lnTo>
                <a:lnTo>
                  <a:pt x="1613152" y="686353"/>
                </a:lnTo>
                <a:lnTo>
                  <a:pt x="1550937" y="699038"/>
                </a:lnTo>
                <a:lnTo>
                  <a:pt x="1485840" y="710005"/>
                </a:lnTo>
                <a:lnTo>
                  <a:pt x="1418100" y="719169"/>
                </a:lnTo>
                <a:lnTo>
                  <a:pt x="1347955" y="726445"/>
                </a:lnTo>
                <a:lnTo>
                  <a:pt x="1275643" y="731747"/>
                </a:lnTo>
                <a:lnTo>
                  <a:pt x="1201403" y="734991"/>
                </a:lnTo>
                <a:lnTo>
                  <a:pt x="1125474" y="736092"/>
                </a:lnTo>
                <a:lnTo>
                  <a:pt x="1049544" y="734991"/>
                </a:lnTo>
                <a:lnTo>
                  <a:pt x="975304" y="731747"/>
                </a:lnTo>
                <a:lnTo>
                  <a:pt x="902992" y="726445"/>
                </a:lnTo>
                <a:lnTo>
                  <a:pt x="832847" y="719169"/>
                </a:lnTo>
                <a:lnTo>
                  <a:pt x="765107" y="710005"/>
                </a:lnTo>
                <a:lnTo>
                  <a:pt x="700010" y="699038"/>
                </a:lnTo>
                <a:lnTo>
                  <a:pt x="637795" y="686353"/>
                </a:lnTo>
                <a:lnTo>
                  <a:pt x="578699" y="672035"/>
                </a:lnTo>
                <a:lnTo>
                  <a:pt x="522961" y="656169"/>
                </a:lnTo>
                <a:lnTo>
                  <a:pt x="470820" y="638841"/>
                </a:lnTo>
                <a:lnTo>
                  <a:pt x="422514" y="620136"/>
                </a:lnTo>
                <a:lnTo>
                  <a:pt x="378281" y="600139"/>
                </a:lnTo>
                <a:lnTo>
                  <a:pt x="338359" y="578934"/>
                </a:lnTo>
                <a:lnTo>
                  <a:pt x="302987" y="556608"/>
                </a:lnTo>
                <a:lnTo>
                  <a:pt x="272403" y="533245"/>
                </a:lnTo>
                <a:lnTo>
                  <a:pt x="226552" y="483749"/>
                </a:lnTo>
                <a:lnTo>
                  <a:pt x="202713" y="431129"/>
                </a:lnTo>
                <a:lnTo>
                  <a:pt x="199644" y="403860"/>
                </a:lnTo>
                <a:lnTo>
                  <a:pt x="199644" y="633201"/>
                </a:lnTo>
                <a:lnTo>
                  <a:pt x="270851" y="666777"/>
                </a:lnTo>
                <a:lnTo>
                  <a:pt x="329565" y="689514"/>
                </a:lnTo>
                <a:lnTo>
                  <a:pt x="392941" y="710577"/>
                </a:lnTo>
                <a:lnTo>
                  <a:pt x="460693" y="729861"/>
                </a:lnTo>
                <a:lnTo>
                  <a:pt x="532529" y="747265"/>
                </a:lnTo>
                <a:lnTo>
                  <a:pt x="608161" y="762683"/>
                </a:lnTo>
                <a:lnTo>
                  <a:pt x="687300" y="776013"/>
                </a:lnTo>
                <a:lnTo>
                  <a:pt x="769656" y="787152"/>
                </a:lnTo>
                <a:lnTo>
                  <a:pt x="854941" y="795995"/>
                </a:lnTo>
                <a:lnTo>
                  <a:pt x="942865" y="802440"/>
                </a:lnTo>
                <a:lnTo>
                  <a:pt x="1033139" y="806382"/>
                </a:lnTo>
                <a:lnTo>
                  <a:pt x="1125474" y="807720"/>
                </a:lnTo>
                <a:lnTo>
                  <a:pt x="1217808" y="806382"/>
                </a:lnTo>
                <a:lnTo>
                  <a:pt x="1308082" y="802440"/>
                </a:lnTo>
                <a:lnTo>
                  <a:pt x="1396006" y="795995"/>
                </a:lnTo>
                <a:lnTo>
                  <a:pt x="1481291" y="787152"/>
                </a:lnTo>
                <a:lnTo>
                  <a:pt x="1563647" y="776013"/>
                </a:lnTo>
                <a:lnTo>
                  <a:pt x="1642786" y="762683"/>
                </a:lnTo>
                <a:lnTo>
                  <a:pt x="1718418" y="747265"/>
                </a:lnTo>
                <a:lnTo>
                  <a:pt x="1790254" y="729861"/>
                </a:lnTo>
                <a:lnTo>
                  <a:pt x="1858006" y="710577"/>
                </a:lnTo>
                <a:lnTo>
                  <a:pt x="1921383" y="689514"/>
                </a:lnTo>
                <a:lnTo>
                  <a:pt x="1980096" y="666777"/>
                </a:lnTo>
                <a:lnTo>
                  <a:pt x="2033857" y="642469"/>
                </a:lnTo>
                <a:lnTo>
                  <a:pt x="2051304" y="63320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09155" y="1536191"/>
            <a:ext cx="1879600" cy="675640"/>
          </a:xfrm>
          <a:custGeom>
            <a:avLst/>
            <a:gdLst/>
            <a:ahLst/>
            <a:cxnLst/>
            <a:rect l="l" t="t" r="r" b="b"/>
            <a:pathLst>
              <a:path w="1879600" h="675639">
                <a:moveTo>
                  <a:pt x="1879092" y="337565"/>
                </a:moveTo>
                <a:lnTo>
                  <a:pt x="1866795" y="282748"/>
                </a:lnTo>
                <a:lnTo>
                  <a:pt x="1831195" y="230770"/>
                </a:lnTo>
                <a:lnTo>
                  <a:pt x="1774226" y="182321"/>
                </a:lnTo>
                <a:lnTo>
                  <a:pt x="1738332" y="159636"/>
                </a:lnTo>
                <a:lnTo>
                  <a:pt x="1697821" y="138092"/>
                </a:lnTo>
                <a:lnTo>
                  <a:pt x="1652934" y="117776"/>
                </a:lnTo>
                <a:lnTo>
                  <a:pt x="1603914" y="98774"/>
                </a:lnTo>
                <a:lnTo>
                  <a:pt x="1551002" y="81172"/>
                </a:lnTo>
                <a:lnTo>
                  <a:pt x="1494440" y="65056"/>
                </a:lnTo>
                <a:lnTo>
                  <a:pt x="1434469" y="50513"/>
                </a:lnTo>
                <a:lnTo>
                  <a:pt x="1371332" y="37629"/>
                </a:lnTo>
                <a:lnTo>
                  <a:pt x="1305270" y="26491"/>
                </a:lnTo>
                <a:lnTo>
                  <a:pt x="1236524" y="17184"/>
                </a:lnTo>
                <a:lnTo>
                  <a:pt x="1165337" y="9795"/>
                </a:lnTo>
                <a:lnTo>
                  <a:pt x="1091951" y="4411"/>
                </a:lnTo>
                <a:lnTo>
                  <a:pt x="1016606" y="1117"/>
                </a:lnTo>
                <a:lnTo>
                  <a:pt x="939546" y="0"/>
                </a:lnTo>
                <a:lnTo>
                  <a:pt x="862485" y="1117"/>
                </a:lnTo>
                <a:lnTo>
                  <a:pt x="787140" y="4411"/>
                </a:lnTo>
                <a:lnTo>
                  <a:pt x="713754" y="9795"/>
                </a:lnTo>
                <a:lnTo>
                  <a:pt x="642567" y="17184"/>
                </a:lnTo>
                <a:lnTo>
                  <a:pt x="573821" y="26491"/>
                </a:lnTo>
                <a:lnTo>
                  <a:pt x="507759" y="37629"/>
                </a:lnTo>
                <a:lnTo>
                  <a:pt x="444622" y="50513"/>
                </a:lnTo>
                <a:lnTo>
                  <a:pt x="384651" y="65056"/>
                </a:lnTo>
                <a:lnTo>
                  <a:pt x="328089" y="81172"/>
                </a:lnTo>
                <a:lnTo>
                  <a:pt x="275177" y="98774"/>
                </a:lnTo>
                <a:lnTo>
                  <a:pt x="226157" y="117776"/>
                </a:lnTo>
                <a:lnTo>
                  <a:pt x="181270" y="138092"/>
                </a:lnTo>
                <a:lnTo>
                  <a:pt x="140759" y="159636"/>
                </a:lnTo>
                <a:lnTo>
                  <a:pt x="104865" y="182321"/>
                </a:lnTo>
                <a:lnTo>
                  <a:pt x="73830" y="206061"/>
                </a:lnTo>
                <a:lnTo>
                  <a:pt x="27304" y="256361"/>
                </a:lnTo>
                <a:lnTo>
                  <a:pt x="3114" y="309845"/>
                </a:lnTo>
                <a:lnTo>
                  <a:pt x="0" y="337566"/>
                </a:lnTo>
                <a:lnTo>
                  <a:pt x="3114" y="365286"/>
                </a:lnTo>
                <a:lnTo>
                  <a:pt x="27304" y="418770"/>
                </a:lnTo>
                <a:lnTo>
                  <a:pt x="73830" y="469070"/>
                </a:lnTo>
                <a:lnTo>
                  <a:pt x="104865" y="492810"/>
                </a:lnTo>
                <a:lnTo>
                  <a:pt x="140759" y="515495"/>
                </a:lnTo>
                <a:lnTo>
                  <a:pt x="181270" y="537039"/>
                </a:lnTo>
                <a:lnTo>
                  <a:pt x="226157" y="557355"/>
                </a:lnTo>
                <a:lnTo>
                  <a:pt x="275177" y="576357"/>
                </a:lnTo>
                <a:lnTo>
                  <a:pt x="328089" y="593959"/>
                </a:lnTo>
                <a:lnTo>
                  <a:pt x="384651" y="610075"/>
                </a:lnTo>
                <a:lnTo>
                  <a:pt x="444622" y="624618"/>
                </a:lnTo>
                <a:lnTo>
                  <a:pt x="507759" y="637502"/>
                </a:lnTo>
                <a:lnTo>
                  <a:pt x="573821" y="648640"/>
                </a:lnTo>
                <a:lnTo>
                  <a:pt x="642567" y="657947"/>
                </a:lnTo>
                <a:lnTo>
                  <a:pt x="713754" y="665336"/>
                </a:lnTo>
                <a:lnTo>
                  <a:pt x="787140" y="670720"/>
                </a:lnTo>
                <a:lnTo>
                  <a:pt x="862485" y="674014"/>
                </a:lnTo>
                <a:lnTo>
                  <a:pt x="939546" y="675132"/>
                </a:lnTo>
                <a:lnTo>
                  <a:pt x="1016606" y="674014"/>
                </a:lnTo>
                <a:lnTo>
                  <a:pt x="1091951" y="670720"/>
                </a:lnTo>
                <a:lnTo>
                  <a:pt x="1165337" y="665336"/>
                </a:lnTo>
                <a:lnTo>
                  <a:pt x="1236524" y="657947"/>
                </a:lnTo>
                <a:lnTo>
                  <a:pt x="1305270" y="648640"/>
                </a:lnTo>
                <a:lnTo>
                  <a:pt x="1371332" y="637502"/>
                </a:lnTo>
                <a:lnTo>
                  <a:pt x="1434469" y="624618"/>
                </a:lnTo>
                <a:lnTo>
                  <a:pt x="1494440" y="610075"/>
                </a:lnTo>
                <a:lnTo>
                  <a:pt x="1551002" y="593959"/>
                </a:lnTo>
                <a:lnTo>
                  <a:pt x="1603914" y="576357"/>
                </a:lnTo>
                <a:lnTo>
                  <a:pt x="1652934" y="557355"/>
                </a:lnTo>
                <a:lnTo>
                  <a:pt x="1697821" y="537039"/>
                </a:lnTo>
                <a:lnTo>
                  <a:pt x="1738332" y="515495"/>
                </a:lnTo>
                <a:lnTo>
                  <a:pt x="1774226" y="492810"/>
                </a:lnTo>
                <a:lnTo>
                  <a:pt x="1805261" y="469070"/>
                </a:lnTo>
                <a:lnTo>
                  <a:pt x="1851787" y="418770"/>
                </a:lnTo>
                <a:lnTo>
                  <a:pt x="1875977" y="365286"/>
                </a:lnTo>
                <a:lnTo>
                  <a:pt x="1879092" y="337565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09155" y="1536191"/>
            <a:ext cx="1879600" cy="675640"/>
          </a:xfrm>
          <a:custGeom>
            <a:avLst/>
            <a:gdLst/>
            <a:ahLst/>
            <a:cxnLst/>
            <a:rect l="l" t="t" r="r" b="b"/>
            <a:pathLst>
              <a:path w="1879600" h="675639">
                <a:moveTo>
                  <a:pt x="939546" y="0"/>
                </a:moveTo>
                <a:lnTo>
                  <a:pt x="862485" y="1117"/>
                </a:lnTo>
                <a:lnTo>
                  <a:pt x="787140" y="4411"/>
                </a:lnTo>
                <a:lnTo>
                  <a:pt x="713754" y="9795"/>
                </a:lnTo>
                <a:lnTo>
                  <a:pt x="642567" y="17184"/>
                </a:lnTo>
                <a:lnTo>
                  <a:pt x="573821" y="26491"/>
                </a:lnTo>
                <a:lnTo>
                  <a:pt x="507759" y="37629"/>
                </a:lnTo>
                <a:lnTo>
                  <a:pt x="444622" y="50513"/>
                </a:lnTo>
                <a:lnTo>
                  <a:pt x="384651" y="65056"/>
                </a:lnTo>
                <a:lnTo>
                  <a:pt x="328089" y="81172"/>
                </a:lnTo>
                <a:lnTo>
                  <a:pt x="275177" y="98774"/>
                </a:lnTo>
                <a:lnTo>
                  <a:pt x="226157" y="117776"/>
                </a:lnTo>
                <a:lnTo>
                  <a:pt x="181270" y="138092"/>
                </a:lnTo>
                <a:lnTo>
                  <a:pt x="140759" y="159636"/>
                </a:lnTo>
                <a:lnTo>
                  <a:pt x="104865" y="182321"/>
                </a:lnTo>
                <a:lnTo>
                  <a:pt x="73830" y="206061"/>
                </a:lnTo>
                <a:lnTo>
                  <a:pt x="27304" y="256361"/>
                </a:lnTo>
                <a:lnTo>
                  <a:pt x="3114" y="309845"/>
                </a:lnTo>
                <a:lnTo>
                  <a:pt x="0" y="337566"/>
                </a:lnTo>
                <a:lnTo>
                  <a:pt x="3114" y="365286"/>
                </a:lnTo>
                <a:lnTo>
                  <a:pt x="27304" y="418770"/>
                </a:lnTo>
                <a:lnTo>
                  <a:pt x="73830" y="469070"/>
                </a:lnTo>
                <a:lnTo>
                  <a:pt x="104865" y="492810"/>
                </a:lnTo>
                <a:lnTo>
                  <a:pt x="140759" y="515495"/>
                </a:lnTo>
                <a:lnTo>
                  <a:pt x="181270" y="537039"/>
                </a:lnTo>
                <a:lnTo>
                  <a:pt x="226157" y="557355"/>
                </a:lnTo>
                <a:lnTo>
                  <a:pt x="275177" y="576357"/>
                </a:lnTo>
                <a:lnTo>
                  <a:pt x="328089" y="593959"/>
                </a:lnTo>
                <a:lnTo>
                  <a:pt x="384651" y="610075"/>
                </a:lnTo>
                <a:lnTo>
                  <a:pt x="444622" y="624618"/>
                </a:lnTo>
                <a:lnTo>
                  <a:pt x="507759" y="637502"/>
                </a:lnTo>
                <a:lnTo>
                  <a:pt x="573821" y="648640"/>
                </a:lnTo>
                <a:lnTo>
                  <a:pt x="642567" y="657947"/>
                </a:lnTo>
                <a:lnTo>
                  <a:pt x="713754" y="665336"/>
                </a:lnTo>
                <a:lnTo>
                  <a:pt x="787140" y="670720"/>
                </a:lnTo>
                <a:lnTo>
                  <a:pt x="862485" y="674014"/>
                </a:lnTo>
                <a:lnTo>
                  <a:pt x="939546" y="675132"/>
                </a:lnTo>
                <a:lnTo>
                  <a:pt x="1016606" y="674014"/>
                </a:lnTo>
                <a:lnTo>
                  <a:pt x="1091951" y="670720"/>
                </a:lnTo>
                <a:lnTo>
                  <a:pt x="1165337" y="665336"/>
                </a:lnTo>
                <a:lnTo>
                  <a:pt x="1236524" y="657947"/>
                </a:lnTo>
                <a:lnTo>
                  <a:pt x="1305270" y="648640"/>
                </a:lnTo>
                <a:lnTo>
                  <a:pt x="1371332" y="637502"/>
                </a:lnTo>
                <a:lnTo>
                  <a:pt x="1434469" y="624618"/>
                </a:lnTo>
                <a:lnTo>
                  <a:pt x="1494440" y="610075"/>
                </a:lnTo>
                <a:lnTo>
                  <a:pt x="1551002" y="593959"/>
                </a:lnTo>
                <a:lnTo>
                  <a:pt x="1603914" y="576357"/>
                </a:lnTo>
                <a:lnTo>
                  <a:pt x="1652934" y="557355"/>
                </a:lnTo>
                <a:lnTo>
                  <a:pt x="1697821" y="537039"/>
                </a:lnTo>
                <a:lnTo>
                  <a:pt x="1738332" y="515495"/>
                </a:lnTo>
                <a:lnTo>
                  <a:pt x="1774226" y="492810"/>
                </a:lnTo>
                <a:lnTo>
                  <a:pt x="1805261" y="469070"/>
                </a:lnTo>
                <a:lnTo>
                  <a:pt x="1851787" y="418770"/>
                </a:lnTo>
                <a:lnTo>
                  <a:pt x="1875977" y="365286"/>
                </a:lnTo>
                <a:lnTo>
                  <a:pt x="1879092" y="337565"/>
                </a:lnTo>
                <a:lnTo>
                  <a:pt x="1875977" y="309845"/>
                </a:lnTo>
                <a:lnTo>
                  <a:pt x="1851787" y="256361"/>
                </a:lnTo>
                <a:lnTo>
                  <a:pt x="1805261" y="206061"/>
                </a:lnTo>
                <a:lnTo>
                  <a:pt x="1774226" y="182321"/>
                </a:lnTo>
                <a:lnTo>
                  <a:pt x="1738332" y="159636"/>
                </a:lnTo>
                <a:lnTo>
                  <a:pt x="1697821" y="138092"/>
                </a:lnTo>
                <a:lnTo>
                  <a:pt x="1652934" y="117776"/>
                </a:lnTo>
                <a:lnTo>
                  <a:pt x="1603914" y="98774"/>
                </a:lnTo>
                <a:lnTo>
                  <a:pt x="1551002" y="81172"/>
                </a:lnTo>
                <a:lnTo>
                  <a:pt x="1494440" y="65056"/>
                </a:lnTo>
                <a:lnTo>
                  <a:pt x="1434469" y="50513"/>
                </a:lnTo>
                <a:lnTo>
                  <a:pt x="1371332" y="37629"/>
                </a:lnTo>
                <a:lnTo>
                  <a:pt x="1305270" y="26491"/>
                </a:lnTo>
                <a:lnTo>
                  <a:pt x="1236524" y="17184"/>
                </a:lnTo>
                <a:lnTo>
                  <a:pt x="1165337" y="9795"/>
                </a:lnTo>
                <a:lnTo>
                  <a:pt x="1091951" y="4411"/>
                </a:lnTo>
                <a:lnTo>
                  <a:pt x="1016606" y="1117"/>
                </a:lnTo>
                <a:lnTo>
                  <a:pt x="939546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02475" y="6192773"/>
            <a:ext cx="2076450" cy="965200"/>
          </a:xfrm>
          <a:custGeom>
            <a:avLst/>
            <a:gdLst/>
            <a:ahLst/>
            <a:cxnLst/>
            <a:rect l="l" t="t" r="r" b="b"/>
            <a:pathLst>
              <a:path w="2076450" h="965200">
                <a:moveTo>
                  <a:pt x="2076450" y="482346"/>
                </a:moveTo>
                <a:lnTo>
                  <a:pt x="2073008" y="442744"/>
                </a:lnTo>
                <a:lnTo>
                  <a:pt x="2062862" y="404032"/>
                </a:lnTo>
                <a:lnTo>
                  <a:pt x="2046278" y="366332"/>
                </a:lnTo>
                <a:lnTo>
                  <a:pt x="2023524" y="329769"/>
                </a:lnTo>
                <a:lnTo>
                  <a:pt x="1994868" y="294465"/>
                </a:lnTo>
                <a:lnTo>
                  <a:pt x="1960577" y="260544"/>
                </a:lnTo>
                <a:lnTo>
                  <a:pt x="1920918" y="228130"/>
                </a:lnTo>
                <a:lnTo>
                  <a:pt x="1876159" y="197345"/>
                </a:lnTo>
                <a:lnTo>
                  <a:pt x="1826568" y="168314"/>
                </a:lnTo>
                <a:lnTo>
                  <a:pt x="1772412" y="141160"/>
                </a:lnTo>
                <a:lnTo>
                  <a:pt x="1713957" y="116006"/>
                </a:lnTo>
                <a:lnTo>
                  <a:pt x="1651473" y="92976"/>
                </a:lnTo>
                <a:lnTo>
                  <a:pt x="1585226" y="72193"/>
                </a:lnTo>
                <a:lnTo>
                  <a:pt x="1515483" y="53780"/>
                </a:lnTo>
                <a:lnTo>
                  <a:pt x="1442513" y="37861"/>
                </a:lnTo>
                <a:lnTo>
                  <a:pt x="1366582" y="24560"/>
                </a:lnTo>
                <a:lnTo>
                  <a:pt x="1287959" y="14000"/>
                </a:lnTo>
                <a:lnTo>
                  <a:pt x="1206910" y="6304"/>
                </a:lnTo>
                <a:lnTo>
                  <a:pt x="1123703" y="1596"/>
                </a:lnTo>
                <a:lnTo>
                  <a:pt x="1038606" y="0"/>
                </a:lnTo>
                <a:lnTo>
                  <a:pt x="953399" y="1596"/>
                </a:lnTo>
                <a:lnTo>
                  <a:pt x="870095" y="6304"/>
                </a:lnTo>
                <a:lnTo>
                  <a:pt x="788958" y="14000"/>
                </a:lnTo>
                <a:lnTo>
                  <a:pt x="710257" y="24560"/>
                </a:lnTo>
                <a:lnTo>
                  <a:pt x="634257" y="37861"/>
                </a:lnTo>
                <a:lnTo>
                  <a:pt x="561227" y="53780"/>
                </a:lnTo>
                <a:lnTo>
                  <a:pt x="491432" y="72193"/>
                </a:lnTo>
                <a:lnTo>
                  <a:pt x="425141" y="92976"/>
                </a:lnTo>
                <a:lnTo>
                  <a:pt x="362618" y="116006"/>
                </a:lnTo>
                <a:lnTo>
                  <a:pt x="304133" y="141160"/>
                </a:lnTo>
                <a:lnTo>
                  <a:pt x="249950" y="168314"/>
                </a:lnTo>
                <a:lnTo>
                  <a:pt x="200338" y="197345"/>
                </a:lnTo>
                <a:lnTo>
                  <a:pt x="155564" y="228130"/>
                </a:lnTo>
                <a:lnTo>
                  <a:pt x="115893" y="260544"/>
                </a:lnTo>
                <a:lnTo>
                  <a:pt x="81593" y="294465"/>
                </a:lnTo>
                <a:lnTo>
                  <a:pt x="52931" y="329769"/>
                </a:lnTo>
                <a:lnTo>
                  <a:pt x="30174" y="366332"/>
                </a:lnTo>
                <a:lnTo>
                  <a:pt x="13588" y="404032"/>
                </a:lnTo>
                <a:lnTo>
                  <a:pt x="3441" y="442744"/>
                </a:lnTo>
                <a:lnTo>
                  <a:pt x="0" y="482346"/>
                </a:lnTo>
                <a:lnTo>
                  <a:pt x="3441" y="521947"/>
                </a:lnTo>
                <a:lnTo>
                  <a:pt x="13588" y="560659"/>
                </a:lnTo>
                <a:lnTo>
                  <a:pt x="30174" y="598359"/>
                </a:lnTo>
                <a:lnTo>
                  <a:pt x="52931" y="634922"/>
                </a:lnTo>
                <a:lnTo>
                  <a:pt x="81593" y="670226"/>
                </a:lnTo>
                <a:lnTo>
                  <a:pt x="115893" y="704147"/>
                </a:lnTo>
                <a:lnTo>
                  <a:pt x="155564" y="736561"/>
                </a:lnTo>
                <a:lnTo>
                  <a:pt x="184404" y="756390"/>
                </a:lnTo>
                <a:lnTo>
                  <a:pt x="184404" y="482346"/>
                </a:lnTo>
                <a:lnTo>
                  <a:pt x="187230" y="449758"/>
                </a:lnTo>
                <a:lnTo>
                  <a:pt x="209190" y="386877"/>
                </a:lnTo>
                <a:lnTo>
                  <a:pt x="251436" y="327731"/>
                </a:lnTo>
                <a:lnTo>
                  <a:pt x="279620" y="299813"/>
                </a:lnTo>
                <a:lnTo>
                  <a:pt x="312221" y="273134"/>
                </a:lnTo>
                <a:lnTo>
                  <a:pt x="349020" y="247796"/>
                </a:lnTo>
                <a:lnTo>
                  <a:pt x="389799" y="223900"/>
                </a:lnTo>
                <a:lnTo>
                  <a:pt x="434340" y="201549"/>
                </a:lnTo>
                <a:lnTo>
                  <a:pt x="482423" y="180843"/>
                </a:lnTo>
                <a:lnTo>
                  <a:pt x="533832" y="161885"/>
                </a:lnTo>
                <a:lnTo>
                  <a:pt x="588348" y="144776"/>
                </a:lnTo>
                <a:lnTo>
                  <a:pt x="645752" y="129619"/>
                </a:lnTo>
                <a:lnTo>
                  <a:pt x="705826" y="116514"/>
                </a:lnTo>
                <a:lnTo>
                  <a:pt x="768352" y="105564"/>
                </a:lnTo>
                <a:lnTo>
                  <a:pt x="833111" y="96870"/>
                </a:lnTo>
                <a:lnTo>
                  <a:pt x="899885" y="90534"/>
                </a:lnTo>
                <a:lnTo>
                  <a:pt x="968456" y="86658"/>
                </a:lnTo>
                <a:lnTo>
                  <a:pt x="1038606" y="85344"/>
                </a:lnTo>
                <a:lnTo>
                  <a:pt x="1108652" y="86658"/>
                </a:lnTo>
                <a:lnTo>
                  <a:pt x="1177141" y="90534"/>
                </a:lnTo>
                <a:lnTo>
                  <a:pt x="1243853" y="96870"/>
                </a:lnTo>
                <a:lnTo>
                  <a:pt x="1308567" y="105564"/>
                </a:lnTo>
                <a:lnTo>
                  <a:pt x="1371064" y="116514"/>
                </a:lnTo>
                <a:lnTo>
                  <a:pt x="1431123" y="129619"/>
                </a:lnTo>
                <a:lnTo>
                  <a:pt x="1488525" y="144776"/>
                </a:lnTo>
                <a:lnTo>
                  <a:pt x="1543050" y="161885"/>
                </a:lnTo>
                <a:lnTo>
                  <a:pt x="1594476" y="180843"/>
                </a:lnTo>
                <a:lnTo>
                  <a:pt x="1642586" y="201549"/>
                </a:lnTo>
                <a:lnTo>
                  <a:pt x="1687158" y="223900"/>
                </a:lnTo>
                <a:lnTo>
                  <a:pt x="1727972" y="247796"/>
                </a:lnTo>
                <a:lnTo>
                  <a:pt x="1764808" y="273134"/>
                </a:lnTo>
                <a:lnTo>
                  <a:pt x="1797447" y="299813"/>
                </a:lnTo>
                <a:lnTo>
                  <a:pt x="1825668" y="327731"/>
                </a:lnTo>
                <a:lnTo>
                  <a:pt x="1867977" y="386877"/>
                </a:lnTo>
                <a:lnTo>
                  <a:pt x="1889975" y="449758"/>
                </a:lnTo>
                <a:lnTo>
                  <a:pt x="1892808" y="482346"/>
                </a:lnTo>
                <a:lnTo>
                  <a:pt x="1892808" y="755895"/>
                </a:lnTo>
                <a:lnTo>
                  <a:pt x="1920918" y="736561"/>
                </a:lnTo>
                <a:lnTo>
                  <a:pt x="1960577" y="704147"/>
                </a:lnTo>
                <a:lnTo>
                  <a:pt x="1994868" y="670226"/>
                </a:lnTo>
                <a:lnTo>
                  <a:pt x="2023524" y="634922"/>
                </a:lnTo>
                <a:lnTo>
                  <a:pt x="2046278" y="598359"/>
                </a:lnTo>
                <a:lnTo>
                  <a:pt x="2062862" y="560659"/>
                </a:lnTo>
                <a:lnTo>
                  <a:pt x="2073008" y="521947"/>
                </a:lnTo>
                <a:lnTo>
                  <a:pt x="2076450" y="482346"/>
                </a:lnTo>
                <a:close/>
              </a:path>
              <a:path w="2076450" h="965200">
                <a:moveTo>
                  <a:pt x="1892808" y="755895"/>
                </a:moveTo>
                <a:lnTo>
                  <a:pt x="1892808" y="482346"/>
                </a:lnTo>
                <a:lnTo>
                  <a:pt x="1889975" y="514933"/>
                </a:lnTo>
                <a:lnTo>
                  <a:pt x="1881625" y="546789"/>
                </a:lnTo>
                <a:lnTo>
                  <a:pt x="1849252" y="607905"/>
                </a:lnTo>
                <a:lnTo>
                  <a:pt x="1797447" y="664878"/>
                </a:lnTo>
                <a:lnTo>
                  <a:pt x="1764808" y="691557"/>
                </a:lnTo>
                <a:lnTo>
                  <a:pt x="1727972" y="716895"/>
                </a:lnTo>
                <a:lnTo>
                  <a:pt x="1687158" y="740791"/>
                </a:lnTo>
                <a:lnTo>
                  <a:pt x="1642586" y="763143"/>
                </a:lnTo>
                <a:lnTo>
                  <a:pt x="1594476" y="783848"/>
                </a:lnTo>
                <a:lnTo>
                  <a:pt x="1543050" y="802806"/>
                </a:lnTo>
                <a:lnTo>
                  <a:pt x="1488525" y="819915"/>
                </a:lnTo>
                <a:lnTo>
                  <a:pt x="1431123" y="835072"/>
                </a:lnTo>
                <a:lnTo>
                  <a:pt x="1371064" y="848177"/>
                </a:lnTo>
                <a:lnTo>
                  <a:pt x="1308567" y="859127"/>
                </a:lnTo>
                <a:lnTo>
                  <a:pt x="1243853" y="867821"/>
                </a:lnTo>
                <a:lnTo>
                  <a:pt x="1177141" y="874157"/>
                </a:lnTo>
                <a:lnTo>
                  <a:pt x="1108652" y="878033"/>
                </a:lnTo>
                <a:lnTo>
                  <a:pt x="1038606" y="879348"/>
                </a:lnTo>
                <a:lnTo>
                  <a:pt x="968456" y="878033"/>
                </a:lnTo>
                <a:lnTo>
                  <a:pt x="899885" y="874157"/>
                </a:lnTo>
                <a:lnTo>
                  <a:pt x="833111" y="867821"/>
                </a:lnTo>
                <a:lnTo>
                  <a:pt x="768352" y="859127"/>
                </a:lnTo>
                <a:lnTo>
                  <a:pt x="705826" y="848177"/>
                </a:lnTo>
                <a:lnTo>
                  <a:pt x="645752" y="835072"/>
                </a:lnTo>
                <a:lnTo>
                  <a:pt x="588348" y="819915"/>
                </a:lnTo>
                <a:lnTo>
                  <a:pt x="533832" y="802806"/>
                </a:lnTo>
                <a:lnTo>
                  <a:pt x="482423" y="783848"/>
                </a:lnTo>
                <a:lnTo>
                  <a:pt x="434340" y="763143"/>
                </a:lnTo>
                <a:lnTo>
                  <a:pt x="389799" y="740791"/>
                </a:lnTo>
                <a:lnTo>
                  <a:pt x="349020" y="716895"/>
                </a:lnTo>
                <a:lnTo>
                  <a:pt x="312221" y="691557"/>
                </a:lnTo>
                <a:lnTo>
                  <a:pt x="279620" y="664878"/>
                </a:lnTo>
                <a:lnTo>
                  <a:pt x="251436" y="636960"/>
                </a:lnTo>
                <a:lnTo>
                  <a:pt x="209190" y="577814"/>
                </a:lnTo>
                <a:lnTo>
                  <a:pt x="187230" y="514933"/>
                </a:lnTo>
                <a:lnTo>
                  <a:pt x="184404" y="482346"/>
                </a:lnTo>
                <a:lnTo>
                  <a:pt x="184404" y="756390"/>
                </a:lnTo>
                <a:lnTo>
                  <a:pt x="249950" y="796377"/>
                </a:lnTo>
                <a:lnTo>
                  <a:pt x="304133" y="823531"/>
                </a:lnTo>
                <a:lnTo>
                  <a:pt x="362618" y="848685"/>
                </a:lnTo>
                <a:lnTo>
                  <a:pt x="425141" y="871715"/>
                </a:lnTo>
                <a:lnTo>
                  <a:pt x="491432" y="892498"/>
                </a:lnTo>
                <a:lnTo>
                  <a:pt x="561227" y="910911"/>
                </a:lnTo>
                <a:lnTo>
                  <a:pt x="634257" y="926830"/>
                </a:lnTo>
                <a:lnTo>
                  <a:pt x="710257" y="940131"/>
                </a:lnTo>
                <a:lnTo>
                  <a:pt x="788958" y="950691"/>
                </a:lnTo>
                <a:lnTo>
                  <a:pt x="870095" y="958387"/>
                </a:lnTo>
                <a:lnTo>
                  <a:pt x="953399" y="963095"/>
                </a:lnTo>
                <a:lnTo>
                  <a:pt x="1038606" y="964692"/>
                </a:lnTo>
                <a:lnTo>
                  <a:pt x="1123703" y="963095"/>
                </a:lnTo>
                <a:lnTo>
                  <a:pt x="1206910" y="958387"/>
                </a:lnTo>
                <a:lnTo>
                  <a:pt x="1287959" y="950691"/>
                </a:lnTo>
                <a:lnTo>
                  <a:pt x="1366582" y="940131"/>
                </a:lnTo>
                <a:lnTo>
                  <a:pt x="1442513" y="926830"/>
                </a:lnTo>
                <a:lnTo>
                  <a:pt x="1515483" y="910911"/>
                </a:lnTo>
                <a:lnTo>
                  <a:pt x="1585226" y="892498"/>
                </a:lnTo>
                <a:lnTo>
                  <a:pt x="1651473" y="871715"/>
                </a:lnTo>
                <a:lnTo>
                  <a:pt x="1713957" y="848685"/>
                </a:lnTo>
                <a:lnTo>
                  <a:pt x="1772412" y="823531"/>
                </a:lnTo>
                <a:lnTo>
                  <a:pt x="1826568" y="796377"/>
                </a:lnTo>
                <a:lnTo>
                  <a:pt x="1876159" y="767346"/>
                </a:lnTo>
                <a:lnTo>
                  <a:pt x="1892808" y="75589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73937" y="6272021"/>
            <a:ext cx="1733550" cy="806450"/>
          </a:xfrm>
          <a:custGeom>
            <a:avLst/>
            <a:gdLst/>
            <a:ahLst/>
            <a:cxnLst/>
            <a:rect l="l" t="t" r="r" b="b"/>
            <a:pathLst>
              <a:path w="1733550" h="806450">
                <a:moveTo>
                  <a:pt x="1733549" y="403097"/>
                </a:moveTo>
                <a:lnTo>
                  <a:pt x="1722211" y="337742"/>
                </a:lnTo>
                <a:lnTo>
                  <a:pt x="1689384" y="275734"/>
                </a:lnTo>
                <a:lnTo>
                  <a:pt x="1636852" y="217904"/>
                </a:lnTo>
                <a:lnTo>
                  <a:pt x="1603753" y="190816"/>
                </a:lnTo>
                <a:lnTo>
                  <a:pt x="1566397" y="165085"/>
                </a:lnTo>
                <a:lnTo>
                  <a:pt x="1525006" y="140815"/>
                </a:lnTo>
                <a:lnTo>
                  <a:pt x="1479803" y="118109"/>
                </a:lnTo>
                <a:lnTo>
                  <a:pt x="1431012" y="97073"/>
                </a:lnTo>
                <a:lnTo>
                  <a:pt x="1378854" y="77809"/>
                </a:lnTo>
                <a:lnTo>
                  <a:pt x="1323553" y="60422"/>
                </a:lnTo>
                <a:lnTo>
                  <a:pt x="1265331" y="45015"/>
                </a:lnTo>
                <a:lnTo>
                  <a:pt x="1204412" y="31694"/>
                </a:lnTo>
                <a:lnTo>
                  <a:pt x="1141018" y="20561"/>
                </a:lnTo>
                <a:lnTo>
                  <a:pt x="1075373" y="11722"/>
                </a:lnTo>
                <a:lnTo>
                  <a:pt x="1007699" y="5279"/>
                </a:lnTo>
                <a:lnTo>
                  <a:pt x="938219" y="1337"/>
                </a:lnTo>
                <a:lnTo>
                  <a:pt x="867155" y="0"/>
                </a:lnTo>
                <a:lnTo>
                  <a:pt x="795984" y="1337"/>
                </a:lnTo>
                <a:lnTo>
                  <a:pt x="726406" y="5279"/>
                </a:lnTo>
                <a:lnTo>
                  <a:pt x="658644" y="11722"/>
                </a:lnTo>
                <a:lnTo>
                  <a:pt x="592921" y="20561"/>
                </a:lnTo>
                <a:lnTo>
                  <a:pt x="529459" y="31694"/>
                </a:lnTo>
                <a:lnTo>
                  <a:pt x="468479" y="45015"/>
                </a:lnTo>
                <a:lnTo>
                  <a:pt x="410206" y="60422"/>
                </a:lnTo>
                <a:lnTo>
                  <a:pt x="354860" y="77809"/>
                </a:lnTo>
                <a:lnTo>
                  <a:pt x="302664" y="97073"/>
                </a:lnTo>
                <a:lnTo>
                  <a:pt x="253841" y="118110"/>
                </a:lnTo>
                <a:lnTo>
                  <a:pt x="208612" y="140815"/>
                </a:lnTo>
                <a:lnTo>
                  <a:pt x="167201" y="165085"/>
                </a:lnTo>
                <a:lnTo>
                  <a:pt x="129828" y="190816"/>
                </a:lnTo>
                <a:lnTo>
                  <a:pt x="96718" y="217904"/>
                </a:lnTo>
                <a:lnTo>
                  <a:pt x="68091" y="246245"/>
                </a:lnTo>
                <a:lnTo>
                  <a:pt x="25180" y="306268"/>
                </a:lnTo>
                <a:lnTo>
                  <a:pt x="2871" y="370054"/>
                </a:lnTo>
                <a:lnTo>
                  <a:pt x="0" y="403098"/>
                </a:lnTo>
                <a:lnTo>
                  <a:pt x="2871" y="436141"/>
                </a:lnTo>
                <a:lnTo>
                  <a:pt x="25180" y="499927"/>
                </a:lnTo>
                <a:lnTo>
                  <a:pt x="68091" y="559950"/>
                </a:lnTo>
                <a:lnTo>
                  <a:pt x="96718" y="588291"/>
                </a:lnTo>
                <a:lnTo>
                  <a:pt x="129828" y="615379"/>
                </a:lnTo>
                <a:lnTo>
                  <a:pt x="167201" y="641110"/>
                </a:lnTo>
                <a:lnTo>
                  <a:pt x="208612" y="665380"/>
                </a:lnTo>
                <a:lnTo>
                  <a:pt x="253841" y="688086"/>
                </a:lnTo>
                <a:lnTo>
                  <a:pt x="302664" y="709122"/>
                </a:lnTo>
                <a:lnTo>
                  <a:pt x="354860" y="728386"/>
                </a:lnTo>
                <a:lnTo>
                  <a:pt x="410206" y="745773"/>
                </a:lnTo>
                <a:lnTo>
                  <a:pt x="468479" y="761180"/>
                </a:lnTo>
                <a:lnTo>
                  <a:pt x="529459" y="774501"/>
                </a:lnTo>
                <a:lnTo>
                  <a:pt x="592921" y="785634"/>
                </a:lnTo>
                <a:lnTo>
                  <a:pt x="658644" y="794473"/>
                </a:lnTo>
                <a:lnTo>
                  <a:pt x="726406" y="800916"/>
                </a:lnTo>
                <a:lnTo>
                  <a:pt x="795984" y="804858"/>
                </a:lnTo>
                <a:lnTo>
                  <a:pt x="867155" y="806196"/>
                </a:lnTo>
                <a:lnTo>
                  <a:pt x="938219" y="804858"/>
                </a:lnTo>
                <a:lnTo>
                  <a:pt x="1007699" y="800916"/>
                </a:lnTo>
                <a:lnTo>
                  <a:pt x="1075373" y="794473"/>
                </a:lnTo>
                <a:lnTo>
                  <a:pt x="1141018" y="785634"/>
                </a:lnTo>
                <a:lnTo>
                  <a:pt x="1204412" y="774501"/>
                </a:lnTo>
                <a:lnTo>
                  <a:pt x="1265331" y="761180"/>
                </a:lnTo>
                <a:lnTo>
                  <a:pt x="1323553" y="745773"/>
                </a:lnTo>
                <a:lnTo>
                  <a:pt x="1378854" y="728386"/>
                </a:lnTo>
                <a:lnTo>
                  <a:pt x="1431012" y="709122"/>
                </a:lnTo>
                <a:lnTo>
                  <a:pt x="1479803" y="688086"/>
                </a:lnTo>
                <a:lnTo>
                  <a:pt x="1525006" y="665380"/>
                </a:lnTo>
                <a:lnTo>
                  <a:pt x="1566397" y="641110"/>
                </a:lnTo>
                <a:lnTo>
                  <a:pt x="1603753" y="615379"/>
                </a:lnTo>
                <a:lnTo>
                  <a:pt x="1636852" y="588291"/>
                </a:lnTo>
                <a:lnTo>
                  <a:pt x="1665470" y="559950"/>
                </a:lnTo>
                <a:lnTo>
                  <a:pt x="1708372" y="499927"/>
                </a:lnTo>
                <a:lnTo>
                  <a:pt x="1730678" y="436141"/>
                </a:lnTo>
                <a:lnTo>
                  <a:pt x="1733549" y="403097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6359" y="2167602"/>
            <a:ext cx="8157209" cy="4897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如SQL语句已经被构造在host-variable字符串变量中, 则：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835"/>
              </a:spcBef>
            </a:pPr>
            <a:r>
              <a:rPr sz="24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</a:t>
            </a: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立即执行语句</a:t>
            </a: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:</a:t>
            </a:r>
            <a:r>
              <a:rPr sz="200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运行时编译并执行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926465">
              <a:lnSpc>
                <a:spcPct val="100000"/>
              </a:lnSpc>
              <a:spcBef>
                <a:spcPts val="780"/>
              </a:spcBef>
              <a:tabLst>
                <a:tab pos="1759585" algn="l"/>
                <a:tab pos="2421255" algn="l"/>
                <a:tab pos="3761740" algn="l"/>
                <a:tab pos="5327650" algn="l"/>
              </a:tabLst>
            </a:pP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	SQL	EXECUTE	IMMEDIATE	:host-variable;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27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  <a:p>
            <a:pPr marL="469265" marR="5080">
              <a:lnSpc>
                <a:spcPct val="128000"/>
              </a:lnSpc>
            </a:pPr>
            <a:r>
              <a:rPr sz="24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</a:t>
            </a: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Prepare-Execute-Using语</a:t>
            </a:r>
            <a:r>
              <a:rPr sz="24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句</a:t>
            </a: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:</a:t>
            </a:r>
            <a:r>
              <a:rPr sz="200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PREPARE语句先编译，编译 后的SQL语句允许动态参数，EXECUTE语句执行，用USING语句将 动态参数值传送给编译好的SQL语句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921385">
              <a:lnSpc>
                <a:spcPct val="100000"/>
              </a:lnSpc>
              <a:spcBef>
                <a:spcPts val="760"/>
              </a:spcBef>
              <a:tabLst>
                <a:tab pos="1753235" algn="l"/>
                <a:tab pos="2416175" algn="l"/>
                <a:tab pos="3783965" algn="l"/>
                <a:tab pos="5039360" algn="l"/>
                <a:tab pos="5927725" algn="l"/>
              </a:tabLst>
            </a:pP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	SQL	PREPARE	sql_temp	FROM	:host-variable;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061085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…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…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921385">
              <a:lnSpc>
                <a:spcPct val="100000"/>
              </a:lnSpc>
              <a:spcBef>
                <a:spcPts val="725"/>
              </a:spcBef>
              <a:tabLst>
                <a:tab pos="1753235" algn="l"/>
                <a:tab pos="2416175" algn="l"/>
                <a:tab pos="3757295" algn="l"/>
                <a:tab pos="5012690" algn="l"/>
                <a:tab pos="5957570" algn="l"/>
              </a:tabLst>
            </a:pP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	SQL	EXECU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	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sql_temp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	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USING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	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:cond-variable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6362700" marR="327660" indent="-1270" algn="ctr">
              <a:lnSpc>
                <a:spcPct val="100000"/>
              </a:lnSpc>
              <a:spcBef>
                <a:spcPts val="1425"/>
              </a:spcBef>
            </a:pPr>
            <a:r>
              <a:rPr sz="1400" b="1" spc="-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为什么需要 </a:t>
            </a:r>
            <a:r>
              <a:rPr sz="1400" b="1" spc="-10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Prepare-Execute- </a:t>
            </a:r>
            <a:r>
              <a:rPr sz="1400" b="1" spc="-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Usin</a:t>
            </a:r>
            <a:r>
              <a:rPr sz="1400" b="1" spc="-1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g</a:t>
            </a:r>
            <a:r>
              <a:rPr sz="1400" b="1" spc="-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执行方</a:t>
            </a:r>
            <a:r>
              <a:rPr sz="1400" b="1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式</a:t>
            </a:r>
            <a:r>
              <a:rPr sz="1400" b="1" spc="-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</a:t>
            </a:r>
            <a:endParaRPr sz="14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46359" y="543016"/>
            <a:ext cx="8597163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dirty="0">
                <a:cs typeface="华文中宋"/>
              </a:rPr>
              <a:t>10.3 </a:t>
            </a:r>
            <a:r>
              <a:rPr dirty="0" err="1">
                <a:cs typeface="华文中宋"/>
              </a:rPr>
              <a:t>动态</a:t>
            </a:r>
            <a:r>
              <a:rPr spc="-10" dirty="0" err="1"/>
              <a:t>SQL</a:t>
            </a:r>
            <a:r>
              <a:rPr spc="-5" dirty="0" err="1">
                <a:cs typeface="华文中宋"/>
              </a:rPr>
              <a:t>语句的执行方式</a:t>
            </a:r>
            <a:endParaRPr dirty="0">
              <a:cs typeface="华文中宋"/>
            </a:endParaRPr>
          </a:p>
          <a:p>
            <a:pPr marL="0">
              <a:lnSpc>
                <a:spcPct val="100000"/>
              </a:lnSpc>
              <a:spcBef>
                <a:spcPts val="470"/>
              </a:spcBef>
            </a:pPr>
            <a:r>
              <a:rPr sz="2000" spc="-10" dirty="0"/>
              <a:t>(1</a:t>
            </a:r>
            <a:r>
              <a:rPr sz="2000" spc="-5" dirty="0"/>
              <a:t>)</a:t>
            </a:r>
            <a:r>
              <a:rPr sz="2000" spc="-5" dirty="0">
                <a:cs typeface="华文中宋"/>
              </a:rPr>
              <a:t>概述</a:t>
            </a:r>
            <a:endParaRPr sz="2000" dirty="0">
              <a:cs typeface="华文中宋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35145" y="1638493"/>
            <a:ext cx="162496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445" marR="5080" indent="-11938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怎样执行字符串变量 存储</a:t>
            </a:r>
            <a:r>
              <a:rPr sz="1400" b="1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的</a:t>
            </a:r>
            <a:r>
              <a:rPr sz="1400" b="1" spc="-10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400" b="1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语</a:t>
            </a:r>
            <a:r>
              <a:rPr sz="1400" b="1" spc="-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句</a:t>
            </a:r>
            <a:r>
              <a:rPr sz="1400" b="1" spc="-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</a:t>
            </a: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73937" y="6272021"/>
            <a:ext cx="1733550" cy="806450"/>
          </a:xfrm>
          <a:custGeom>
            <a:avLst/>
            <a:gdLst/>
            <a:ahLst/>
            <a:cxnLst/>
            <a:rect l="l" t="t" r="r" b="b"/>
            <a:pathLst>
              <a:path w="1733550" h="806450">
                <a:moveTo>
                  <a:pt x="867155" y="0"/>
                </a:moveTo>
                <a:lnTo>
                  <a:pt x="795984" y="1337"/>
                </a:lnTo>
                <a:lnTo>
                  <a:pt x="726406" y="5279"/>
                </a:lnTo>
                <a:lnTo>
                  <a:pt x="658644" y="11722"/>
                </a:lnTo>
                <a:lnTo>
                  <a:pt x="592921" y="20561"/>
                </a:lnTo>
                <a:lnTo>
                  <a:pt x="529459" y="31694"/>
                </a:lnTo>
                <a:lnTo>
                  <a:pt x="468479" y="45015"/>
                </a:lnTo>
                <a:lnTo>
                  <a:pt x="410206" y="60422"/>
                </a:lnTo>
                <a:lnTo>
                  <a:pt x="354860" y="77809"/>
                </a:lnTo>
                <a:lnTo>
                  <a:pt x="302664" y="97073"/>
                </a:lnTo>
                <a:lnTo>
                  <a:pt x="253841" y="118110"/>
                </a:lnTo>
                <a:lnTo>
                  <a:pt x="208612" y="140815"/>
                </a:lnTo>
                <a:lnTo>
                  <a:pt x="167201" y="165085"/>
                </a:lnTo>
                <a:lnTo>
                  <a:pt x="129828" y="190816"/>
                </a:lnTo>
                <a:lnTo>
                  <a:pt x="96718" y="217904"/>
                </a:lnTo>
                <a:lnTo>
                  <a:pt x="68091" y="246245"/>
                </a:lnTo>
                <a:lnTo>
                  <a:pt x="25180" y="306268"/>
                </a:lnTo>
                <a:lnTo>
                  <a:pt x="2871" y="370054"/>
                </a:lnTo>
                <a:lnTo>
                  <a:pt x="0" y="403098"/>
                </a:lnTo>
                <a:lnTo>
                  <a:pt x="2871" y="436141"/>
                </a:lnTo>
                <a:lnTo>
                  <a:pt x="25180" y="499927"/>
                </a:lnTo>
                <a:lnTo>
                  <a:pt x="68091" y="559950"/>
                </a:lnTo>
                <a:lnTo>
                  <a:pt x="96718" y="588291"/>
                </a:lnTo>
                <a:lnTo>
                  <a:pt x="129828" y="615379"/>
                </a:lnTo>
                <a:lnTo>
                  <a:pt x="167201" y="641110"/>
                </a:lnTo>
                <a:lnTo>
                  <a:pt x="208612" y="665380"/>
                </a:lnTo>
                <a:lnTo>
                  <a:pt x="253841" y="688086"/>
                </a:lnTo>
                <a:lnTo>
                  <a:pt x="302664" y="709122"/>
                </a:lnTo>
                <a:lnTo>
                  <a:pt x="354860" y="728386"/>
                </a:lnTo>
                <a:lnTo>
                  <a:pt x="410206" y="745773"/>
                </a:lnTo>
                <a:lnTo>
                  <a:pt x="468479" y="761180"/>
                </a:lnTo>
                <a:lnTo>
                  <a:pt x="529459" y="774501"/>
                </a:lnTo>
                <a:lnTo>
                  <a:pt x="592921" y="785634"/>
                </a:lnTo>
                <a:lnTo>
                  <a:pt x="658644" y="794473"/>
                </a:lnTo>
                <a:lnTo>
                  <a:pt x="726406" y="800916"/>
                </a:lnTo>
                <a:lnTo>
                  <a:pt x="795984" y="804858"/>
                </a:lnTo>
                <a:lnTo>
                  <a:pt x="867155" y="806196"/>
                </a:lnTo>
                <a:lnTo>
                  <a:pt x="938219" y="804858"/>
                </a:lnTo>
                <a:lnTo>
                  <a:pt x="1007699" y="800916"/>
                </a:lnTo>
                <a:lnTo>
                  <a:pt x="1075373" y="794473"/>
                </a:lnTo>
                <a:lnTo>
                  <a:pt x="1141018" y="785634"/>
                </a:lnTo>
                <a:lnTo>
                  <a:pt x="1204412" y="774501"/>
                </a:lnTo>
                <a:lnTo>
                  <a:pt x="1265331" y="761180"/>
                </a:lnTo>
                <a:lnTo>
                  <a:pt x="1323553" y="745773"/>
                </a:lnTo>
                <a:lnTo>
                  <a:pt x="1378854" y="728386"/>
                </a:lnTo>
                <a:lnTo>
                  <a:pt x="1431012" y="709122"/>
                </a:lnTo>
                <a:lnTo>
                  <a:pt x="1479803" y="688086"/>
                </a:lnTo>
                <a:lnTo>
                  <a:pt x="1525006" y="665380"/>
                </a:lnTo>
                <a:lnTo>
                  <a:pt x="1566397" y="641110"/>
                </a:lnTo>
                <a:lnTo>
                  <a:pt x="1603753" y="615379"/>
                </a:lnTo>
                <a:lnTo>
                  <a:pt x="1636852" y="588291"/>
                </a:lnTo>
                <a:lnTo>
                  <a:pt x="1665470" y="559950"/>
                </a:lnTo>
                <a:lnTo>
                  <a:pt x="1708372" y="499927"/>
                </a:lnTo>
                <a:lnTo>
                  <a:pt x="1730678" y="436141"/>
                </a:lnTo>
                <a:lnTo>
                  <a:pt x="1733549" y="403097"/>
                </a:lnTo>
                <a:lnTo>
                  <a:pt x="1730678" y="370054"/>
                </a:lnTo>
                <a:lnTo>
                  <a:pt x="1708372" y="306268"/>
                </a:lnTo>
                <a:lnTo>
                  <a:pt x="1665470" y="246245"/>
                </a:lnTo>
                <a:lnTo>
                  <a:pt x="1636852" y="217904"/>
                </a:lnTo>
                <a:lnTo>
                  <a:pt x="1603753" y="190816"/>
                </a:lnTo>
                <a:lnTo>
                  <a:pt x="1566397" y="165085"/>
                </a:lnTo>
                <a:lnTo>
                  <a:pt x="1525006" y="140815"/>
                </a:lnTo>
                <a:lnTo>
                  <a:pt x="1479803" y="118109"/>
                </a:lnTo>
                <a:lnTo>
                  <a:pt x="1431012" y="97073"/>
                </a:lnTo>
                <a:lnTo>
                  <a:pt x="1378854" y="77809"/>
                </a:lnTo>
                <a:lnTo>
                  <a:pt x="1323553" y="60422"/>
                </a:lnTo>
                <a:lnTo>
                  <a:pt x="1265331" y="45015"/>
                </a:lnTo>
                <a:lnTo>
                  <a:pt x="1204412" y="31694"/>
                </a:lnTo>
                <a:lnTo>
                  <a:pt x="1141018" y="20561"/>
                </a:lnTo>
                <a:lnTo>
                  <a:pt x="1075373" y="11722"/>
                </a:lnTo>
                <a:lnTo>
                  <a:pt x="1007699" y="5279"/>
                </a:lnTo>
                <a:lnTo>
                  <a:pt x="938219" y="1337"/>
                </a:lnTo>
                <a:lnTo>
                  <a:pt x="867155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72267" y="1415531"/>
            <a:ext cx="7093584" cy="41333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Prepare-Execute-Using的例子</a:t>
            </a:r>
            <a:endParaRPr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379095">
              <a:lnSpc>
                <a:spcPct val="100000"/>
              </a:lnSpc>
              <a:spcBef>
                <a:spcPts val="210"/>
              </a:spcBef>
            </a:pP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#includ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&lt;stdio.h&gt;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379095" marR="449199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#includ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"prompt.h" exe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sq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1600" b="1" spc="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includ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sqlca;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37909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 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 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begi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 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declar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 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section;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379095" marR="746125" indent="227329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cha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</a:t>
            </a:r>
            <a:r>
              <a:rPr sz="1600" b="1" spc="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cust_id</a:t>
            </a:r>
            <a:r>
              <a:rPr sz="1600" b="1" spc="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[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5</a:t>
            </a:r>
            <a:r>
              <a:rPr sz="1600" b="1" spc="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]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 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sqltext[256</a:t>
            </a:r>
            <a:r>
              <a:rPr sz="1600" b="1" spc="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]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 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user_name[20</a:t>
            </a:r>
            <a:r>
              <a:rPr sz="1600" b="1" spc="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]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 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user_pwd[10]; exe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sq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 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en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declar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sec</a:t>
            </a:r>
            <a:r>
              <a:rPr sz="1600" b="1" spc="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ion;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379095" marR="105473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cha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ci</a:t>
            </a:r>
            <a:r>
              <a:rPr sz="1600" b="1" spc="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_prompt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[</a:t>
            </a:r>
            <a:r>
              <a:rPr sz="1600" b="1" spc="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]</a:t>
            </a:r>
            <a:r>
              <a:rPr sz="1600" b="1" spc="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=</a:t>
            </a:r>
            <a:r>
              <a:rPr sz="1600" b="1" spc="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"Nam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c</a:t>
            </a:r>
            <a:r>
              <a:rPr sz="1600" b="1" spc="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u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tomer cid to be deleted: </a:t>
            </a:r>
            <a:r>
              <a:rPr sz="1600" b="1" spc="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"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 int</a:t>
            </a:r>
            <a:r>
              <a:rPr sz="1600" b="1" spc="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m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ain()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379095">
              <a:lnSpc>
                <a:spcPts val="1914"/>
              </a:lnSpc>
              <a:spcBef>
                <a:spcPts val="5"/>
              </a:spcBef>
            </a:pP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{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505459">
              <a:lnSpc>
                <a:spcPts val="2155"/>
              </a:lnSpc>
              <a:tabLst>
                <a:tab pos="2257425" algn="l"/>
              </a:tabLst>
            </a:pP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strcpy(sqltext,	"delete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from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customers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where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cid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=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:dcid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");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527685">
              <a:lnSpc>
                <a:spcPct val="100000"/>
              </a:lnSpc>
            </a:pP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… … </a:t>
            </a:r>
            <a:endParaRPr sz="14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721360" marR="1711325" indent="-243204">
              <a:lnSpc>
                <a:spcPct val="100000"/>
              </a:lnSpc>
              <a:spcBef>
                <a:spcPts val="10"/>
              </a:spcBef>
            </a:pP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while (prompt(cid_prompt, 1,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cust_id, 4)</a:t>
            </a:r>
            <a:r>
              <a:rPr sz="1600" b="1" spc="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&gt;</a:t>
            </a:r>
            <a:r>
              <a:rPr sz="1600" b="1" spc="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0)</a:t>
            </a:r>
            <a:r>
              <a:rPr sz="1600" b="1" spc="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{ 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sq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1600" b="1" spc="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600" b="1" spc="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heneve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no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600" b="1" spc="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foun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got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</a:t>
            </a:r>
            <a:r>
              <a:rPr sz="16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no_such_cid;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695960">
              <a:lnSpc>
                <a:spcPts val="2150"/>
              </a:lnSpc>
              <a:tabLst>
                <a:tab pos="5204460" algn="l"/>
              </a:tabLst>
            </a:pP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prepare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delcust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from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:sqltext;	</a:t>
            </a:r>
            <a:r>
              <a:rPr sz="14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/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*</a:t>
            </a:r>
            <a:r>
              <a:rPr sz="14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p</a:t>
            </a:r>
            <a:r>
              <a:rPr sz="14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epar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4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statemen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4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*/</a:t>
            </a:r>
            <a:endParaRPr sz="14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6147" y="5240456"/>
            <a:ext cx="4514850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080">
              <a:lnSpc>
                <a:spcPct val="100000"/>
              </a:lnSpc>
            </a:pP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execute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delcust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u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sing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:cust_i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2538095" algn="l"/>
              </a:tabLst>
            </a:pP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 sql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c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ommit</a:t>
            </a:r>
            <a:r>
              <a:rPr sz="1600" b="1" spc="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wo</a:t>
            </a:r>
            <a:r>
              <a:rPr sz="1600" b="1" spc="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k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	continue;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14827" y="5281826"/>
            <a:ext cx="334517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/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*</a:t>
            </a:r>
            <a:r>
              <a:rPr sz="14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usin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g 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claus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 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..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.</a:t>
            </a:r>
            <a:r>
              <a:rPr sz="14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eplace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 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":n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" 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abov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400" b="1" spc="-1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*/</a:t>
            </a: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8790" y="5756884"/>
            <a:ext cx="5181600" cy="1186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029" marR="5080" indent="-171450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no_such_cid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: </a:t>
            </a:r>
            <a:r>
              <a:rPr sz="1600" b="1" spc="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p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in</a:t>
            </a:r>
            <a:r>
              <a:rPr sz="1600" b="1" spc="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</a:t>
            </a:r>
            <a:r>
              <a:rPr sz="1600" b="1" spc="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"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cus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600" b="1" spc="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%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 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</a:t>
            </a:r>
            <a:r>
              <a:rPr sz="1600" b="1" spc="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table\n</a:t>
            </a:r>
            <a:r>
              <a:rPr sz="1600" b="1" spc="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"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,cust_id</a:t>
            </a:r>
            <a:r>
              <a:rPr sz="1600" b="1" spc="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 continue;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573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}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5730">
              <a:lnSpc>
                <a:spcPts val="1914"/>
              </a:lnSpc>
              <a:spcBef>
                <a:spcPts val="5"/>
              </a:spcBef>
            </a:pP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…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>
              <a:lnSpc>
                <a:spcPts val="1675"/>
              </a:lnSpc>
            </a:pP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}</a:t>
            </a: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48118" y="476818"/>
            <a:ext cx="8597163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dirty="0">
                <a:cs typeface="华文中宋"/>
              </a:rPr>
              <a:t>10.3 </a:t>
            </a:r>
            <a:r>
              <a:rPr dirty="0" err="1">
                <a:cs typeface="华文中宋"/>
              </a:rPr>
              <a:t>动态</a:t>
            </a:r>
            <a:r>
              <a:rPr spc="-10" dirty="0" err="1"/>
              <a:t>SQL</a:t>
            </a:r>
            <a:r>
              <a:rPr spc="-5" dirty="0" err="1">
                <a:cs typeface="华文中宋"/>
              </a:rPr>
              <a:t>语句的执行方式</a:t>
            </a:r>
            <a:endParaRPr dirty="0">
              <a:cs typeface="华文中宋"/>
            </a:endParaRPr>
          </a:p>
          <a:p>
            <a:pPr marL="0">
              <a:lnSpc>
                <a:spcPct val="100000"/>
              </a:lnSpc>
              <a:spcBef>
                <a:spcPts val="470"/>
              </a:spcBef>
            </a:pPr>
            <a:r>
              <a:rPr sz="2000" spc="-10" dirty="0"/>
              <a:t>(2</a:t>
            </a:r>
            <a:r>
              <a:rPr sz="2000" spc="-5" dirty="0"/>
              <a:t>)</a:t>
            </a:r>
            <a:r>
              <a:rPr sz="2000" spc="-5" dirty="0">
                <a:cs typeface="华文中宋"/>
              </a:rPr>
              <a:t>示例</a:t>
            </a:r>
            <a:endParaRPr sz="2000" dirty="0">
              <a:cs typeface="华文中宋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24261" y="1472681"/>
            <a:ext cx="6350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示例</a:t>
            </a:r>
            <a:endParaRPr sz="24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0991" y="2100475"/>
            <a:ext cx="1601470" cy="720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… … </a:t>
            </a: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26034">
              <a:lnSpc>
                <a:spcPct val="100000"/>
              </a:lnSpc>
              <a:spcBef>
                <a:spcPts val="80"/>
              </a:spcBef>
            </a:pP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strcpy(sqltext,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… … </a:t>
            </a: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6470" y="2333425"/>
            <a:ext cx="476885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"delet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fro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m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customer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wher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ci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=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‘C01’");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4708" y="2821106"/>
            <a:ext cx="99123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 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 exec 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99824" y="2821106"/>
            <a:ext cx="314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execute 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immediate 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:sqltext; commit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work;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30991" y="4262269"/>
            <a:ext cx="6717030" cy="8130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… … </a:t>
            </a: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26034">
              <a:lnSpc>
                <a:spcPct val="100000"/>
              </a:lnSpc>
              <a:spcBef>
                <a:spcPts val="60"/>
              </a:spcBef>
              <a:tabLst>
                <a:tab pos="1778000" algn="l"/>
              </a:tabLst>
            </a:pP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strcpy(sqltext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	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"delet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fro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m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customer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wher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ci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=</a:t>
            </a:r>
            <a:r>
              <a:rPr sz="1800" b="1" spc="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:dcid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");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… … </a:t>
            </a: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44708" y="5073577"/>
            <a:ext cx="439483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1167765" algn="l"/>
              </a:tabLst>
            </a:pP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prepare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delcust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from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:sqltext;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sq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execut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delcus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usin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g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:cust_id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 exec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	commit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work;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52699" y="5114947"/>
            <a:ext cx="3395979" cy="495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/* prepare statement */</a:t>
            </a: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484"/>
              </a:spcBef>
            </a:pP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/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* 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usin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g 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claus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 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..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. 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replace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 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":n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" 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abov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 </a:t>
            </a:r>
            <a:r>
              <a:rPr sz="14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*/</a:t>
            </a: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24261" y="460269"/>
            <a:ext cx="8597163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dirty="0">
                <a:cs typeface="华文中宋"/>
              </a:rPr>
              <a:t>10.3 </a:t>
            </a:r>
            <a:r>
              <a:rPr dirty="0" err="1">
                <a:cs typeface="华文中宋"/>
              </a:rPr>
              <a:t>动态</a:t>
            </a:r>
            <a:r>
              <a:rPr spc="-10" dirty="0" err="1"/>
              <a:t>SQL</a:t>
            </a:r>
            <a:r>
              <a:rPr spc="-5" dirty="0" err="1">
                <a:cs typeface="华文中宋"/>
              </a:rPr>
              <a:t>语句的执行方式</a:t>
            </a:r>
            <a:endParaRPr dirty="0">
              <a:cs typeface="华文中宋"/>
            </a:endParaRPr>
          </a:p>
          <a:p>
            <a:pPr marL="0">
              <a:lnSpc>
                <a:spcPct val="100000"/>
              </a:lnSpc>
              <a:spcBef>
                <a:spcPts val="470"/>
              </a:spcBef>
            </a:pPr>
            <a:r>
              <a:rPr sz="2000" spc="-10" dirty="0"/>
              <a:t>(2</a:t>
            </a:r>
            <a:r>
              <a:rPr sz="2000" spc="-5" dirty="0"/>
              <a:t>)</a:t>
            </a:r>
            <a:r>
              <a:rPr sz="2000" spc="-5" dirty="0">
                <a:cs typeface="华文中宋"/>
              </a:rPr>
              <a:t>示例</a:t>
            </a:r>
            <a:endParaRPr sz="2000" dirty="0">
              <a:cs typeface="华文中宋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58191" y="2623566"/>
            <a:ext cx="1716405" cy="1169035"/>
          </a:xfrm>
          <a:custGeom>
            <a:avLst/>
            <a:gdLst/>
            <a:ahLst/>
            <a:cxnLst/>
            <a:rect l="l" t="t" r="r" b="b"/>
            <a:pathLst>
              <a:path w="1716404" h="1169035">
                <a:moveTo>
                  <a:pt x="1716024" y="584454"/>
                </a:moveTo>
                <a:lnTo>
                  <a:pt x="1713180" y="536581"/>
                </a:lnTo>
                <a:lnTo>
                  <a:pt x="1704796" y="489764"/>
                </a:lnTo>
                <a:lnTo>
                  <a:pt x="1691093" y="444152"/>
                </a:lnTo>
                <a:lnTo>
                  <a:pt x="1672291" y="399897"/>
                </a:lnTo>
                <a:lnTo>
                  <a:pt x="1648610" y="357151"/>
                </a:lnTo>
                <a:lnTo>
                  <a:pt x="1620272" y="316066"/>
                </a:lnTo>
                <a:lnTo>
                  <a:pt x="1587497" y="276792"/>
                </a:lnTo>
                <a:lnTo>
                  <a:pt x="1550505" y="239481"/>
                </a:lnTo>
                <a:lnTo>
                  <a:pt x="1509517" y="204285"/>
                </a:lnTo>
                <a:lnTo>
                  <a:pt x="1464754" y="171354"/>
                </a:lnTo>
                <a:lnTo>
                  <a:pt x="1416436" y="140841"/>
                </a:lnTo>
                <a:lnTo>
                  <a:pt x="1364784" y="112897"/>
                </a:lnTo>
                <a:lnTo>
                  <a:pt x="1310019" y="87674"/>
                </a:lnTo>
                <a:lnTo>
                  <a:pt x="1252360" y="65322"/>
                </a:lnTo>
                <a:lnTo>
                  <a:pt x="1192029" y="45993"/>
                </a:lnTo>
                <a:lnTo>
                  <a:pt x="1129247" y="29839"/>
                </a:lnTo>
                <a:lnTo>
                  <a:pt x="1064233" y="17012"/>
                </a:lnTo>
                <a:lnTo>
                  <a:pt x="997209" y="7661"/>
                </a:lnTo>
                <a:lnTo>
                  <a:pt x="928395" y="1940"/>
                </a:lnTo>
                <a:lnTo>
                  <a:pt x="858012" y="0"/>
                </a:lnTo>
                <a:lnTo>
                  <a:pt x="787628" y="1940"/>
                </a:lnTo>
                <a:lnTo>
                  <a:pt x="718814" y="7661"/>
                </a:lnTo>
                <a:lnTo>
                  <a:pt x="651790" y="17012"/>
                </a:lnTo>
                <a:lnTo>
                  <a:pt x="586776" y="29839"/>
                </a:lnTo>
                <a:lnTo>
                  <a:pt x="523994" y="45993"/>
                </a:lnTo>
                <a:lnTo>
                  <a:pt x="463663" y="65322"/>
                </a:lnTo>
                <a:lnTo>
                  <a:pt x="406004" y="87674"/>
                </a:lnTo>
                <a:lnTo>
                  <a:pt x="351239" y="112897"/>
                </a:lnTo>
                <a:lnTo>
                  <a:pt x="299587" y="140841"/>
                </a:lnTo>
                <a:lnTo>
                  <a:pt x="251269" y="171354"/>
                </a:lnTo>
                <a:lnTo>
                  <a:pt x="206506" y="204285"/>
                </a:lnTo>
                <a:lnTo>
                  <a:pt x="165518" y="239481"/>
                </a:lnTo>
                <a:lnTo>
                  <a:pt x="128526" y="276792"/>
                </a:lnTo>
                <a:lnTo>
                  <a:pt x="95751" y="316066"/>
                </a:lnTo>
                <a:lnTo>
                  <a:pt x="67413" y="357151"/>
                </a:lnTo>
                <a:lnTo>
                  <a:pt x="43732" y="399897"/>
                </a:lnTo>
                <a:lnTo>
                  <a:pt x="24930" y="444152"/>
                </a:lnTo>
                <a:lnTo>
                  <a:pt x="11227" y="489764"/>
                </a:lnTo>
                <a:lnTo>
                  <a:pt x="2843" y="536581"/>
                </a:lnTo>
                <a:lnTo>
                  <a:pt x="0" y="584454"/>
                </a:lnTo>
                <a:lnTo>
                  <a:pt x="2843" y="632326"/>
                </a:lnTo>
                <a:lnTo>
                  <a:pt x="11227" y="679143"/>
                </a:lnTo>
                <a:lnTo>
                  <a:pt x="24930" y="724755"/>
                </a:lnTo>
                <a:lnTo>
                  <a:pt x="43732" y="769010"/>
                </a:lnTo>
                <a:lnTo>
                  <a:pt x="67413" y="811756"/>
                </a:lnTo>
                <a:lnTo>
                  <a:pt x="95751" y="852841"/>
                </a:lnTo>
                <a:lnTo>
                  <a:pt x="128526" y="892115"/>
                </a:lnTo>
                <a:lnTo>
                  <a:pt x="151638" y="915426"/>
                </a:lnTo>
                <a:lnTo>
                  <a:pt x="151638" y="584454"/>
                </a:lnTo>
                <a:lnTo>
                  <a:pt x="153979" y="545069"/>
                </a:lnTo>
                <a:lnTo>
                  <a:pt x="160882" y="506553"/>
                </a:lnTo>
                <a:lnTo>
                  <a:pt x="172165" y="469028"/>
                </a:lnTo>
                <a:lnTo>
                  <a:pt x="187647" y="432620"/>
                </a:lnTo>
                <a:lnTo>
                  <a:pt x="207144" y="397454"/>
                </a:lnTo>
                <a:lnTo>
                  <a:pt x="230477" y="363653"/>
                </a:lnTo>
                <a:lnTo>
                  <a:pt x="257463" y="331343"/>
                </a:lnTo>
                <a:lnTo>
                  <a:pt x="287920" y="300648"/>
                </a:lnTo>
                <a:lnTo>
                  <a:pt x="321666" y="271693"/>
                </a:lnTo>
                <a:lnTo>
                  <a:pt x="358521" y="244602"/>
                </a:lnTo>
                <a:lnTo>
                  <a:pt x="398301" y="219499"/>
                </a:lnTo>
                <a:lnTo>
                  <a:pt x="440826" y="196510"/>
                </a:lnTo>
                <a:lnTo>
                  <a:pt x="485913" y="175759"/>
                </a:lnTo>
                <a:lnTo>
                  <a:pt x="533381" y="157371"/>
                </a:lnTo>
                <a:lnTo>
                  <a:pt x="583049" y="141470"/>
                </a:lnTo>
                <a:lnTo>
                  <a:pt x="634733" y="128180"/>
                </a:lnTo>
                <a:lnTo>
                  <a:pt x="688254" y="117627"/>
                </a:lnTo>
                <a:lnTo>
                  <a:pt x="743428" y="109935"/>
                </a:lnTo>
                <a:lnTo>
                  <a:pt x="800075" y="105228"/>
                </a:lnTo>
                <a:lnTo>
                  <a:pt x="858012" y="103632"/>
                </a:lnTo>
                <a:lnTo>
                  <a:pt x="915943" y="105228"/>
                </a:lnTo>
                <a:lnTo>
                  <a:pt x="972574" y="109935"/>
                </a:lnTo>
                <a:lnTo>
                  <a:pt x="1027723" y="117627"/>
                </a:lnTo>
                <a:lnTo>
                  <a:pt x="1081210" y="128180"/>
                </a:lnTo>
                <a:lnTo>
                  <a:pt x="1132855" y="141470"/>
                </a:lnTo>
                <a:lnTo>
                  <a:pt x="1182477" y="157371"/>
                </a:lnTo>
                <a:lnTo>
                  <a:pt x="1229895" y="175759"/>
                </a:lnTo>
                <a:lnTo>
                  <a:pt x="1274929" y="196510"/>
                </a:lnTo>
                <a:lnTo>
                  <a:pt x="1317398" y="219499"/>
                </a:lnTo>
                <a:lnTo>
                  <a:pt x="1357122" y="244602"/>
                </a:lnTo>
                <a:lnTo>
                  <a:pt x="1393919" y="271693"/>
                </a:lnTo>
                <a:lnTo>
                  <a:pt x="1427610" y="300648"/>
                </a:lnTo>
                <a:lnTo>
                  <a:pt x="1458013" y="331343"/>
                </a:lnTo>
                <a:lnTo>
                  <a:pt x="1484949" y="363653"/>
                </a:lnTo>
                <a:lnTo>
                  <a:pt x="1508236" y="397454"/>
                </a:lnTo>
                <a:lnTo>
                  <a:pt x="1527694" y="432620"/>
                </a:lnTo>
                <a:lnTo>
                  <a:pt x="1543142" y="469028"/>
                </a:lnTo>
                <a:lnTo>
                  <a:pt x="1554400" y="506553"/>
                </a:lnTo>
                <a:lnTo>
                  <a:pt x="1561288" y="545069"/>
                </a:lnTo>
                <a:lnTo>
                  <a:pt x="1563624" y="584454"/>
                </a:lnTo>
                <a:lnTo>
                  <a:pt x="1563624" y="916194"/>
                </a:lnTo>
                <a:lnTo>
                  <a:pt x="1587497" y="892115"/>
                </a:lnTo>
                <a:lnTo>
                  <a:pt x="1620272" y="852841"/>
                </a:lnTo>
                <a:lnTo>
                  <a:pt x="1648610" y="811756"/>
                </a:lnTo>
                <a:lnTo>
                  <a:pt x="1672291" y="769010"/>
                </a:lnTo>
                <a:lnTo>
                  <a:pt x="1691093" y="724755"/>
                </a:lnTo>
                <a:lnTo>
                  <a:pt x="1704796" y="679143"/>
                </a:lnTo>
                <a:lnTo>
                  <a:pt x="1713180" y="632326"/>
                </a:lnTo>
                <a:lnTo>
                  <a:pt x="1716024" y="584454"/>
                </a:lnTo>
                <a:close/>
              </a:path>
              <a:path w="1716404" h="1169035">
                <a:moveTo>
                  <a:pt x="1563624" y="916194"/>
                </a:moveTo>
                <a:lnTo>
                  <a:pt x="1563624" y="584454"/>
                </a:lnTo>
                <a:lnTo>
                  <a:pt x="1561288" y="623838"/>
                </a:lnTo>
                <a:lnTo>
                  <a:pt x="1554400" y="662354"/>
                </a:lnTo>
                <a:lnTo>
                  <a:pt x="1543142" y="699879"/>
                </a:lnTo>
                <a:lnTo>
                  <a:pt x="1527694" y="736287"/>
                </a:lnTo>
                <a:lnTo>
                  <a:pt x="1508236" y="771453"/>
                </a:lnTo>
                <a:lnTo>
                  <a:pt x="1484949" y="805254"/>
                </a:lnTo>
                <a:lnTo>
                  <a:pt x="1458013" y="837564"/>
                </a:lnTo>
                <a:lnTo>
                  <a:pt x="1427610" y="868259"/>
                </a:lnTo>
                <a:lnTo>
                  <a:pt x="1393919" y="897214"/>
                </a:lnTo>
                <a:lnTo>
                  <a:pt x="1357122" y="924306"/>
                </a:lnTo>
                <a:lnTo>
                  <a:pt x="1317398" y="949408"/>
                </a:lnTo>
                <a:lnTo>
                  <a:pt x="1274929" y="972397"/>
                </a:lnTo>
                <a:lnTo>
                  <a:pt x="1229895" y="993148"/>
                </a:lnTo>
                <a:lnTo>
                  <a:pt x="1182477" y="1011536"/>
                </a:lnTo>
                <a:lnTo>
                  <a:pt x="1132855" y="1027437"/>
                </a:lnTo>
                <a:lnTo>
                  <a:pt x="1081210" y="1040727"/>
                </a:lnTo>
                <a:lnTo>
                  <a:pt x="1027723" y="1051280"/>
                </a:lnTo>
                <a:lnTo>
                  <a:pt x="972574" y="1058972"/>
                </a:lnTo>
                <a:lnTo>
                  <a:pt x="915943" y="1063679"/>
                </a:lnTo>
                <a:lnTo>
                  <a:pt x="858012" y="1065276"/>
                </a:lnTo>
                <a:lnTo>
                  <a:pt x="800075" y="1063679"/>
                </a:lnTo>
                <a:lnTo>
                  <a:pt x="743428" y="1058972"/>
                </a:lnTo>
                <a:lnTo>
                  <a:pt x="688254" y="1051280"/>
                </a:lnTo>
                <a:lnTo>
                  <a:pt x="634733" y="1040727"/>
                </a:lnTo>
                <a:lnTo>
                  <a:pt x="583049" y="1027437"/>
                </a:lnTo>
                <a:lnTo>
                  <a:pt x="533381" y="1011536"/>
                </a:lnTo>
                <a:lnTo>
                  <a:pt x="485913" y="993148"/>
                </a:lnTo>
                <a:lnTo>
                  <a:pt x="440826" y="972397"/>
                </a:lnTo>
                <a:lnTo>
                  <a:pt x="398301" y="949408"/>
                </a:lnTo>
                <a:lnTo>
                  <a:pt x="358521" y="924306"/>
                </a:lnTo>
                <a:lnTo>
                  <a:pt x="321666" y="897214"/>
                </a:lnTo>
                <a:lnTo>
                  <a:pt x="287920" y="868259"/>
                </a:lnTo>
                <a:lnTo>
                  <a:pt x="257463" y="837564"/>
                </a:lnTo>
                <a:lnTo>
                  <a:pt x="230477" y="805254"/>
                </a:lnTo>
                <a:lnTo>
                  <a:pt x="207144" y="771453"/>
                </a:lnTo>
                <a:lnTo>
                  <a:pt x="187647" y="736287"/>
                </a:lnTo>
                <a:lnTo>
                  <a:pt x="172165" y="699879"/>
                </a:lnTo>
                <a:lnTo>
                  <a:pt x="160882" y="662354"/>
                </a:lnTo>
                <a:lnTo>
                  <a:pt x="153979" y="623838"/>
                </a:lnTo>
                <a:lnTo>
                  <a:pt x="151638" y="584454"/>
                </a:lnTo>
                <a:lnTo>
                  <a:pt x="151638" y="915426"/>
                </a:lnTo>
                <a:lnTo>
                  <a:pt x="206506" y="964622"/>
                </a:lnTo>
                <a:lnTo>
                  <a:pt x="251269" y="997553"/>
                </a:lnTo>
                <a:lnTo>
                  <a:pt x="299587" y="1028066"/>
                </a:lnTo>
                <a:lnTo>
                  <a:pt x="351239" y="1056010"/>
                </a:lnTo>
                <a:lnTo>
                  <a:pt x="406004" y="1081233"/>
                </a:lnTo>
                <a:lnTo>
                  <a:pt x="463663" y="1103585"/>
                </a:lnTo>
                <a:lnTo>
                  <a:pt x="523994" y="1122914"/>
                </a:lnTo>
                <a:lnTo>
                  <a:pt x="586776" y="1139068"/>
                </a:lnTo>
                <a:lnTo>
                  <a:pt x="651790" y="1151895"/>
                </a:lnTo>
                <a:lnTo>
                  <a:pt x="718814" y="1161246"/>
                </a:lnTo>
                <a:lnTo>
                  <a:pt x="787628" y="1166967"/>
                </a:lnTo>
                <a:lnTo>
                  <a:pt x="858012" y="1168908"/>
                </a:lnTo>
                <a:lnTo>
                  <a:pt x="928395" y="1166967"/>
                </a:lnTo>
                <a:lnTo>
                  <a:pt x="997209" y="1161246"/>
                </a:lnTo>
                <a:lnTo>
                  <a:pt x="1064233" y="1151895"/>
                </a:lnTo>
                <a:lnTo>
                  <a:pt x="1129247" y="1139068"/>
                </a:lnTo>
                <a:lnTo>
                  <a:pt x="1192029" y="1122914"/>
                </a:lnTo>
                <a:lnTo>
                  <a:pt x="1252360" y="1103585"/>
                </a:lnTo>
                <a:lnTo>
                  <a:pt x="1310019" y="1081233"/>
                </a:lnTo>
                <a:lnTo>
                  <a:pt x="1364784" y="1056010"/>
                </a:lnTo>
                <a:lnTo>
                  <a:pt x="1416436" y="1028066"/>
                </a:lnTo>
                <a:lnTo>
                  <a:pt x="1464754" y="997553"/>
                </a:lnTo>
                <a:lnTo>
                  <a:pt x="1509517" y="964622"/>
                </a:lnTo>
                <a:lnTo>
                  <a:pt x="1550505" y="929426"/>
                </a:lnTo>
                <a:lnTo>
                  <a:pt x="1563624" y="916194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00685" y="2718816"/>
            <a:ext cx="1430655" cy="978535"/>
          </a:xfrm>
          <a:custGeom>
            <a:avLst/>
            <a:gdLst/>
            <a:ahLst/>
            <a:cxnLst/>
            <a:rect l="l" t="t" r="r" b="b"/>
            <a:pathLst>
              <a:path w="1430654" h="978535">
                <a:moveTo>
                  <a:pt x="1430274" y="489204"/>
                </a:moveTo>
                <a:lnTo>
                  <a:pt x="1427904" y="449140"/>
                </a:lnTo>
                <a:lnTo>
                  <a:pt x="1420918" y="409957"/>
                </a:lnTo>
                <a:lnTo>
                  <a:pt x="1409499" y="371783"/>
                </a:lnTo>
                <a:lnTo>
                  <a:pt x="1393832" y="334743"/>
                </a:lnTo>
                <a:lnTo>
                  <a:pt x="1374100" y="298965"/>
                </a:lnTo>
                <a:lnTo>
                  <a:pt x="1350488" y="264577"/>
                </a:lnTo>
                <a:lnTo>
                  <a:pt x="1323179" y="231703"/>
                </a:lnTo>
                <a:lnTo>
                  <a:pt x="1292358" y="200473"/>
                </a:lnTo>
                <a:lnTo>
                  <a:pt x="1258208" y="171011"/>
                </a:lnTo>
                <a:lnTo>
                  <a:pt x="1220914" y="143446"/>
                </a:lnTo>
                <a:lnTo>
                  <a:pt x="1180660" y="117904"/>
                </a:lnTo>
                <a:lnTo>
                  <a:pt x="1137629" y="94512"/>
                </a:lnTo>
                <a:lnTo>
                  <a:pt x="1092006" y="73397"/>
                </a:lnTo>
                <a:lnTo>
                  <a:pt x="1043975" y="54685"/>
                </a:lnTo>
                <a:lnTo>
                  <a:pt x="993719" y="38504"/>
                </a:lnTo>
                <a:lnTo>
                  <a:pt x="941423" y="24981"/>
                </a:lnTo>
                <a:lnTo>
                  <a:pt x="887271" y="14242"/>
                </a:lnTo>
                <a:lnTo>
                  <a:pt x="831447" y="6414"/>
                </a:lnTo>
                <a:lnTo>
                  <a:pt x="774134" y="1624"/>
                </a:lnTo>
                <a:lnTo>
                  <a:pt x="715518" y="0"/>
                </a:lnTo>
                <a:lnTo>
                  <a:pt x="656792" y="1624"/>
                </a:lnTo>
                <a:lnTo>
                  <a:pt x="599382" y="6414"/>
                </a:lnTo>
                <a:lnTo>
                  <a:pt x="543470" y="14242"/>
                </a:lnTo>
                <a:lnTo>
                  <a:pt x="489240" y="24981"/>
                </a:lnTo>
                <a:lnTo>
                  <a:pt x="436876" y="38504"/>
                </a:lnTo>
                <a:lnTo>
                  <a:pt x="386560" y="54685"/>
                </a:lnTo>
                <a:lnTo>
                  <a:pt x="338476" y="73397"/>
                </a:lnTo>
                <a:lnTo>
                  <a:pt x="292809" y="94512"/>
                </a:lnTo>
                <a:lnTo>
                  <a:pt x="249740" y="117904"/>
                </a:lnTo>
                <a:lnTo>
                  <a:pt x="209454" y="143446"/>
                </a:lnTo>
                <a:lnTo>
                  <a:pt x="172134" y="171011"/>
                </a:lnTo>
                <a:lnTo>
                  <a:pt x="137964" y="200473"/>
                </a:lnTo>
                <a:lnTo>
                  <a:pt x="107127" y="231703"/>
                </a:lnTo>
                <a:lnTo>
                  <a:pt x="79806" y="264577"/>
                </a:lnTo>
                <a:lnTo>
                  <a:pt x="56185" y="298965"/>
                </a:lnTo>
                <a:lnTo>
                  <a:pt x="36447" y="334743"/>
                </a:lnTo>
                <a:lnTo>
                  <a:pt x="20777" y="371783"/>
                </a:lnTo>
                <a:lnTo>
                  <a:pt x="9356" y="409957"/>
                </a:lnTo>
                <a:lnTo>
                  <a:pt x="2369" y="449140"/>
                </a:lnTo>
                <a:lnTo>
                  <a:pt x="0" y="489204"/>
                </a:lnTo>
                <a:lnTo>
                  <a:pt x="2369" y="529267"/>
                </a:lnTo>
                <a:lnTo>
                  <a:pt x="9356" y="568450"/>
                </a:lnTo>
                <a:lnTo>
                  <a:pt x="20777" y="606624"/>
                </a:lnTo>
                <a:lnTo>
                  <a:pt x="36447" y="643664"/>
                </a:lnTo>
                <a:lnTo>
                  <a:pt x="56185" y="679442"/>
                </a:lnTo>
                <a:lnTo>
                  <a:pt x="79806" y="713830"/>
                </a:lnTo>
                <a:lnTo>
                  <a:pt x="107127" y="746704"/>
                </a:lnTo>
                <a:lnTo>
                  <a:pt x="137964" y="777934"/>
                </a:lnTo>
                <a:lnTo>
                  <a:pt x="172134" y="807396"/>
                </a:lnTo>
                <a:lnTo>
                  <a:pt x="209454" y="834961"/>
                </a:lnTo>
                <a:lnTo>
                  <a:pt x="249740" y="860503"/>
                </a:lnTo>
                <a:lnTo>
                  <a:pt x="292809" y="883895"/>
                </a:lnTo>
                <a:lnTo>
                  <a:pt x="338476" y="905010"/>
                </a:lnTo>
                <a:lnTo>
                  <a:pt x="386560" y="923722"/>
                </a:lnTo>
                <a:lnTo>
                  <a:pt x="436876" y="939903"/>
                </a:lnTo>
                <a:lnTo>
                  <a:pt x="489240" y="953426"/>
                </a:lnTo>
                <a:lnTo>
                  <a:pt x="543470" y="964165"/>
                </a:lnTo>
                <a:lnTo>
                  <a:pt x="599382" y="971993"/>
                </a:lnTo>
                <a:lnTo>
                  <a:pt x="656792" y="976783"/>
                </a:lnTo>
                <a:lnTo>
                  <a:pt x="715518" y="978408"/>
                </a:lnTo>
                <a:lnTo>
                  <a:pt x="774134" y="976783"/>
                </a:lnTo>
                <a:lnTo>
                  <a:pt x="831447" y="971993"/>
                </a:lnTo>
                <a:lnTo>
                  <a:pt x="887271" y="964165"/>
                </a:lnTo>
                <a:lnTo>
                  <a:pt x="941423" y="953426"/>
                </a:lnTo>
                <a:lnTo>
                  <a:pt x="993719" y="939903"/>
                </a:lnTo>
                <a:lnTo>
                  <a:pt x="1043975" y="923722"/>
                </a:lnTo>
                <a:lnTo>
                  <a:pt x="1092006" y="905010"/>
                </a:lnTo>
                <a:lnTo>
                  <a:pt x="1137629" y="883895"/>
                </a:lnTo>
                <a:lnTo>
                  <a:pt x="1180660" y="860503"/>
                </a:lnTo>
                <a:lnTo>
                  <a:pt x="1220914" y="834961"/>
                </a:lnTo>
                <a:lnTo>
                  <a:pt x="1258208" y="807396"/>
                </a:lnTo>
                <a:lnTo>
                  <a:pt x="1292358" y="777934"/>
                </a:lnTo>
                <a:lnTo>
                  <a:pt x="1323179" y="746704"/>
                </a:lnTo>
                <a:lnTo>
                  <a:pt x="1350488" y="713830"/>
                </a:lnTo>
                <a:lnTo>
                  <a:pt x="1374100" y="679442"/>
                </a:lnTo>
                <a:lnTo>
                  <a:pt x="1393832" y="643664"/>
                </a:lnTo>
                <a:lnTo>
                  <a:pt x="1409499" y="606624"/>
                </a:lnTo>
                <a:lnTo>
                  <a:pt x="1420918" y="568450"/>
                </a:lnTo>
                <a:lnTo>
                  <a:pt x="1427904" y="529267"/>
                </a:lnTo>
                <a:lnTo>
                  <a:pt x="1430274" y="489204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400685" y="2718816"/>
            <a:ext cx="1430655" cy="978535"/>
          </a:xfrm>
          <a:custGeom>
            <a:avLst/>
            <a:gdLst/>
            <a:ahLst/>
            <a:cxnLst/>
            <a:rect l="l" t="t" r="r" b="b"/>
            <a:pathLst>
              <a:path w="1430654" h="978535">
                <a:moveTo>
                  <a:pt x="715518" y="0"/>
                </a:moveTo>
                <a:lnTo>
                  <a:pt x="656792" y="1624"/>
                </a:lnTo>
                <a:lnTo>
                  <a:pt x="599382" y="6414"/>
                </a:lnTo>
                <a:lnTo>
                  <a:pt x="543470" y="14242"/>
                </a:lnTo>
                <a:lnTo>
                  <a:pt x="489240" y="24981"/>
                </a:lnTo>
                <a:lnTo>
                  <a:pt x="436876" y="38504"/>
                </a:lnTo>
                <a:lnTo>
                  <a:pt x="386560" y="54685"/>
                </a:lnTo>
                <a:lnTo>
                  <a:pt x="338476" y="73397"/>
                </a:lnTo>
                <a:lnTo>
                  <a:pt x="292809" y="94512"/>
                </a:lnTo>
                <a:lnTo>
                  <a:pt x="249740" y="117904"/>
                </a:lnTo>
                <a:lnTo>
                  <a:pt x="209454" y="143446"/>
                </a:lnTo>
                <a:lnTo>
                  <a:pt x="172134" y="171011"/>
                </a:lnTo>
                <a:lnTo>
                  <a:pt x="137964" y="200473"/>
                </a:lnTo>
                <a:lnTo>
                  <a:pt x="107127" y="231703"/>
                </a:lnTo>
                <a:lnTo>
                  <a:pt x="79806" y="264577"/>
                </a:lnTo>
                <a:lnTo>
                  <a:pt x="56185" y="298965"/>
                </a:lnTo>
                <a:lnTo>
                  <a:pt x="36447" y="334743"/>
                </a:lnTo>
                <a:lnTo>
                  <a:pt x="20777" y="371783"/>
                </a:lnTo>
                <a:lnTo>
                  <a:pt x="9356" y="409957"/>
                </a:lnTo>
                <a:lnTo>
                  <a:pt x="2369" y="449140"/>
                </a:lnTo>
                <a:lnTo>
                  <a:pt x="0" y="489204"/>
                </a:lnTo>
                <a:lnTo>
                  <a:pt x="2369" y="529267"/>
                </a:lnTo>
                <a:lnTo>
                  <a:pt x="9356" y="568450"/>
                </a:lnTo>
                <a:lnTo>
                  <a:pt x="20777" y="606624"/>
                </a:lnTo>
                <a:lnTo>
                  <a:pt x="36447" y="643664"/>
                </a:lnTo>
                <a:lnTo>
                  <a:pt x="56185" y="679442"/>
                </a:lnTo>
                <a:lnTo>
                  <a:pt x="79806" y="713830"/>
                </a:lnTo>
                <a:lnTo>
                  <a:pt x="107127" y="746704"/>
                </a:lnTo>
                <a:lnTo>
                  <a:pt x="137964" y="777934"/>
                </a:lnTo>
                <a:lnTo>
                  <a:pt x="172134" y="807396"/>
                </a:lnTo>
                <a:lnTo>
                  <a:pt x="209454" y="834961"/>
                </a:lnTo>
                <a:lnTo>
                  <a:pt x="249740" y="860503"/>
                </a:lnTo>
                <a:lnTo>
                  <a:pt x="292809" y="883895"/>
                </a:lnTo>
                <a:lnTo>
                  <a:pt x="338476" y="905010"/>
                </a:lnTo>
                <a:lnTo>
                  <a:pt x="386560" y="923722"/>
                </a:lnTo>
                <a:lnTo>
                  <a:pt x="436876" y="939903"/>
                </a:lnTo>
                <a:lnTo>
                  <a:pt x="489240" y="953426"/>
                </a:lnTo>
                <a:lnTo>
                  <a:pt x="543470" y="964165"/>
                </a:lnTo>
                <a:lnTo>
                  <a:pt x="599382" y="971993"/>
                </a:lnTo>
                <a:lnTo>
                  <a:pt x="656792" y="976783"/>
                </a:lnTo>
                <a:lnTo>
                  <a:pt x="715518" y="978408"/>
                </a:lnTo>
                <a:lnTo>
                  <a:pt x="774134" y="976783"/>
                </a:lnTo>
                <a:lnTo>
                  <a:pt x="831447" y="971993"/>
                </a:lnTo>
                <a:lnTo>
                  <a:pt x="887271" y="964165"/>
                </a:lnTo>
                <a:lnTo>
                  <a:pt x="941423" y="953426"/>
                </a:lnTo>
                <a:lnTo>
                  <a:pt x="993719" y="939903"/>
                </a:lnTo>
                <a:lnTo>
                  <a:pt x="1043975" y="923722"/>
                </a:lnTo>
                <a:lnTo>
                  <a:pt x="1092006" y="905010"/>
                </a:lnTo>
                <a:lnTo>
                  <a:pt x="1137629" y="883895"/>
                </a:lnTo>
                <a:lnTo>
                  <a:pt x="1180660" y="860503"/>
                </a:lnTo>
                <a:lnTo>
                  <a:pt x="1220914" y="834961"/>
                </a:lnTo>
                <a:lnTo>
                  <a:pt x="1258208" y="807396"/>
                </a:lnTo>
                <a:lnTo>
                  <a:pt x="1292358" y="777934"/>
                </a:lnTo>
                <a:lnTo>
                  <a:pt x="1323179" y="746704"/>
                </a:lnTo>
                <a:lnTo>
                  <a:pt x="1350488" y="713830"/>
                </a:lnTo>
                <a:lnTo>
                  <a:pt x="1374100" y="679442"/>
                </a:lnTo>
                <a:lnTo>
                  <a:pt x="1393832" y="643664"/>
                </a:lnTo>
                <a:lnTo>
                  <a:pt x="1409499" y="606624"/>
                </a:lnTo>
                <a:lnTo>
                  <a:pt x="1420918" y="568450"/>
                </a:lnTo>
                <a:lnTo>
                  <a:pt x="1427904" y="529267"/>
                </a:lnTo>
                <a:lnTo>
                  <a:pt x="1430274" y="489204"/>
                </a:lnTo>
                <a:lnTo>
                  <a:pt x="1427904" y="449140"/>
                </a:lnTo>
                <a:lnTo>
                  <a:pt x="1420918" y="409957"/>
                </a:lnTo>
                <a:lnTo>
                  <a:pt x="1409499" y="371783"/>
                </a:lnTo>
                <a:lnTo>
                  <a:pt x="1393832" y="334743"/>
                </a:lnTo>
                <a:lnTo>
                  <a:pt x="1374100" y="298965"/>
                </a:lnTo>
                <a:lnTo>
                  <a:pt x="1350488" y="264577"/>
                </a:lnTo>
                <a:lnTo>
                  <a:pt x="1323179" y="231703"/>
                </a:lnTo>
                <a:lnTo>
                  <a:pt x="1292358" y="200473"/>
                </a:lnTo>
                <a:lnTo>
                  <a:pt x="1258208" y="171011"/>
                </a:lnTo>
                <a:lnTo>
                  <a:pt x="1220914" y="143446"/>
                </a:lnTo>
                <a:lnTo>
                  <a:pt x="1180660" y="117904"/>
                </a:lnTo>
                <a:lnTo>
                  <a:pt x="1137629" y="94512"/>
                </a:lnTo>
                <a:lnTo>
                  <a:pt x="1092006" y="73397"/>
                </a:lnTo>
                <a:lnTo>
                  <a:pt x="1043975" y="54685"/>
                </a:lnTo>
                <a:lnTo>
                  <a:pt x="993719" y="38504"/>
                </a:lnTo>
                <a:lnTo>
                  <a:pt x="941423" y="24981"/>
                </a:lnTo>
                <a:lnTo>
                  <a:pt x="887271" y="14242"/>
                </a:lnTo>
                <a:lnTo>
                  <a:pt x="831447" y="6414"/>
                </a:lnTo>
                <a:lnTo>
                  <a:pt x="774134" y="1624"/>
                </a:lnTo>
                <a:lnTo>
                  <a:pt x="715518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88566" y="2898860"/>
            <a:ext cx="12573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080" algn="just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构造的字符串 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内部没有 “变量”参数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19901" y="5570220"/>
            <a:ext cx="1716405" cy="1168400"/>
          </a:xfrm>
          <a:custGeom>
            <a:avLst/>
            <a:gdLst/>
            <a:ahLst/>
            <a:cxnLst/>
            <a:rect l="l" t="t" r="r" b="b"/>
            <a:pathLst>
              <a:path w="1716404" h="1168400">
                <a:moveTo>
                  <a:pt x="1716024" y="584454"/>
                </a:moveTo>
                <a:lnTo>
                  <a:pt x="1713180" y="536478"/>
                </a:lnTo>
                <a:lnTo>
                  <a:pt x="1704796" y="489578"/>
                </a:lnTo>
                <a:lnTo>
                  <a:pt x="1691093" y="443904"/>
                </a:lnTo>
                <a:lnTo>
                  <a:pt x="1672291" y="399604"/>
                </a:lnTo>
                <a:lnTo>
                  <a:pt x="1648610" y="356830"/>
                </a:lnTo>
                <a:lnTo>
                  <a:pt x="1620272" y="315730"/>
                </a:lnTo>
                <a:lnTo>
                  <a:pt x="1587497" y="276454"/>
                </a:lnTo>
                <a:lnTo>
                  <a:pt x="1550505" y="239152"/>
                </a:lnTo>
                <a:lnTo>
                  <a:pt x="1509517" y="203973"/>
                </a:lnTo>
                <a:lnTo>
                  <a:pt x="1464754" y="171069"/>
                </a:lnTo>
                <a:lnTo>
                  <a:pt x="1416436" y="140587"/>
                </a:lnTo>
                <a:lnTo>
                  <a:pt x="1364784" y="112678"/>
                </a:lnTo>
                <a:lnTo>
                  <a:pt x="1310019" y="87492"/>
                </a:lnTo>
                <a:lnTo>
                  <a:pt x="1252360" y="65178"/>
                </a:lnTo>
                <a:lnTo>
                  <a:pt x="1192029" y="45886"/>
                </a:lnTo>
                <a:lnTo>
                  <a:pt x="1129247" y="29766"/>
                </a:lnTo>
                <a:lnTo>
                  <a:pt x="1064233" y="16968"/>
                </a:lnTo>
                <a:lnTo>
                  <a:pt x="997209" y="7641"/>
                </a:lnTo>
                <a:lnTo>
                  <a:pt x="928395" y="1935"/>
                </a:lnTo>
                <a:lnTo>
                  <a:pt x="858012" y="0"/>
                </a:lnTo>
                <a:lnTo>
                  <a:pt x="787628" y="1935"/>
                </a:lnTo>
                <a:lnTo>
                  <a:pt x="718814" y="7641"/>
                </a:lnTo>
                <a:lnTo>
                  <a:pt x="651790" y="16968"/>
                </a:lnTo>
                <a:lnTo>
                  <a:pt x="586776" y="29766"/>
                </a:lnTo>
                <a:lnTo>
                  <a:pt x="523994" y="45886"/>
                </a:lnTo>
                <a:lnTo>
                  <a:pt x="463663" y="65178"/>
                </a:lnTo>
                <a:lnTo>
                  <a:pt x="406004" y="87492"/>
                </a:lnTo>
                <a:lnTo>
                  <a:pt x="351239" y="112678"/>
                </a:lnTo>
                <a:lnTo>
                  <a:pt x="299587" y="140587"/>
                </a:lnTo>
                <a:lnTo>
                  <a:pt x="251269" y="171069"/>
                </a:lnTo>
                <a:lnTo>
                  <a:pt x="206506" y="203973"/>
                </a:lnTo>
                <a:lnTo>
                  <a:pt x="165518" y="239152"/>
                </a:lnTo>
                <a:lnTo>
                  <a:pt x="128526" y="276454"/>
                </a:lnTo>
                <a:lnTo>
                  <a:pt x="95751" y="315730"/>
                </a:lnTo>
                <a:lnTo>
                  <a:pt x="67413" y="356830"/>
                </a:lnTo>
                <a:lnTo>
                  <a:pt x="43732" y="399604"/>
                </a:lnTo>
                <a:lnTo>
                  <a:pt x="24930" y="443904"/>
                </a:lnTo>
                <a:lnTo>
                  <a:pt x="11227" y="489578"/>
                </a:lnTo>
                <a:lnTo>
                  <a:pt x="2843" y="536478"/>
                </a:lnTo>
                <a:lnTo>
                  <a:pt x="0" y="584454"/>
                </a:lnTo>
                <a:lnTo>
                  <a:pt x="2843" y="632320"/>
                </a:lnTo>
                <a:lnTo>
                  <a:pt x="11227" y="679122"/>
                </a:lnTo>
                <a:lnTo>
                  <a:pt x="24930" y="724709"/>
                </a:lnTo>
                <a:lnTo>
                  <a:pt x="43732" y="768931"/>
                </a:lnTo>
                <a:lnTo>
                  <a:pt x="67413" y="811637"/>
                </a:lnTo>
                <a:lnTo>
                  <a:pt x="95751" y="852677"/>
                </a:lnTo>
                <a:lnTo>
                  <a:pt x="128526" y="891901"/>
                </a:lnTo>
                <a:lnTo>
                  <a:pt x="152400" y="915945"/>
                </a:lnTo>
                <a:lnTo>
                  <a:pt x="152400" y="584454"/>
                </a:lnTo>
                <a:lnTo>
                  <a:pt x="154735" y="544966"/>
                </a:lnTo>
                <a:lnTo>
                  <a:pt x="161623" y="506368"/>
                </a:lnTo>
                <a:lnTo>
                  <a:pt x="172881" y="468780"/>
                </a:lnTo>
                <a:lnTo>
                  <a:pt x="188329" y="432328"/>
                </a:lnTo>
                <a:lnTo>
                  <a:pt x="207787" y="397132"/>
                </a:lnTo>
                <a:lnTo>
                  <a:pt x="231074" y="363317"/>
                </a:lnTo>
                <a:lnTo>
                  <a:pt x="258010" y="331005"/>
                </a:lnTo>
                <a:lnTo>
                  <a:pt x="288413" y="300319"/>
                </a:lnTo>
                <a:lnTo>
                  <a:pt x="322104" y="271382"/>
                </a:lnTo>
                <a:lnTo>
                  <a:pt x="358902" y="244316"/>
                </a:lnTo>
                <a:lnTo>
                  <a:pt x="398625" y="219245"/>
                </a:lnTo>
                <a:lnTo>
                  <a:pt x="441094" y="196291"/>
                </a:lnTo>
                <a:lnTo>
                  <a:pt x="486128" y="175577"/>
                </a:lnTo>
                <a:lnTo>
                  <a:pt x="533546" y="157227"/>
                </a:lnTo>
                <a:lnTo>
                  <a:pt x="583168" y="141362"/>
                </a:lnTo>
                <a:lnTo>
                  <a:pt x="634813" y="128107"/>
                </a:lnTo>
                <a:lnTo>
                  <a:pt x="688300" y="117583"/>
                </a:lnTo>
                <a:lnTo>
                  <a:pt x="743449" y="109914"/>
                </a:lnTo>
                <a:lnTo>
                  <a:pt x="800080" y="105223"/>
                </a:lnTo>
                <a:lnTo>
                  <a:pt x="858012" y="103632"/>
                </a:lnTo>
                <a:lnTo>
                  <a:pt x="915948" y="105223"/>
                </a:lnTo>
                <a:lnTo>
                  <a:pt x="972595" y="109914"/>
                </a:lnTo>
                <a:lnTo>
                  <a:pt x="1027769" y="117583"/>
                </a:lnTo>
                <a:lnTo>
                  <a:pt x="1081290" y="128107"/>
                </a:lnTo>
                <a:lnTo>
                  <a:pt x="1132974" y="141362"/>
                </a:lnTo>
                <a:lnTo>
                  <a:pt x="1182642" y="157227"/>
                </a:lnTo>
                <a:lnTo>
                  <a:pt x="1230110" y="175577"/>
                </a:lnTo>
                <a:lnTo>
                  <a:pt x="1275197" y="196291"/>
                </a:lnTo>
                <a:lnTo>
                  <a:pt x="1317722" y="219245"/>
                </a:lnTo>
                <a:lnTo>
                  <a:pt x="1357503" y="244316"/>
                </a:lnTo>
                <a:lnTo>
                  <a:pt x="1394357" y="271382"/>
                </a:lnTo>
                <a:lnTo>
                  <a:pt x="1428103" y="300319"/>
                </a:lnTo>
                <a:lnTo>
                  <a:pt x="1458560" y="331005"/>
                </a:lnTo>
                <a:lnTo>
                  <a:pt x="1485546" y="363317"/>
                </a:lnTo>
                <a:lnTo>
                  <a:pt x="1508879" y="397132"/>
                </a:lnTo>
                <a:lnTo>
                  <a:pt x="1528376" y="432328"/>
                </a:lnTo>
                <a:lnTo>
                  <a:pt x="1543858" y="468780"/>
                </a:lnTo>
                <a:lnTo>
                  <a:pt x="1555141" y="506368"/>
                </a:lnTo>
                <a:lnTo>
                  <a:pt x="1562044" y="544966"/>
                </a:lnTo>
                <a:lnTo>
                  <a:pt x="1564386" y="584454"/>
                </a:lnTo>
                <a:lnTo>
                  <a:pt x="1564386" y="915178"/>
                </a:lnTo>
                <a:lnTo>
                  <a:pt x="1587497" y="891901"/>
                </a:lnTo>
                <a:lnTo>
                  <a:pt x="1620272" y="852677"/>
                </a:lnTo>
                <a:lnTo>
                  <a:pt x="1648610" y="811637"/>
                </a:lnTo>
                <a:lnTo>
                  <a:pt x="1672291" y="768931"/>
                </a:lnTo>
                <a:lnTo>
                  <a:pt x="1691093" y="724709"/>
                </a:lnTo>
                <a:lnTo>
                  <a:pt x="1704796" y="679122"/>
                </a:lnTo>
                <a:lnTo>
                  <a:pt x="1713180" y="632320"/>
                </a:lnTo>
                <a:lnTo>
                  <a:pt x="1716024" y="584454"/>
                </a:lnTo>
                <a:close/>
              </a:path>
              <a:path w="1716404" h="1168400">
                <a:moveTo>
                  <a:pt x="1564386" y="915178"/>
                </a:moveTo>
                <a:lnTo>
                  <a:pt x="1564386" y="584454"/>
                </a:lnTo>
                <a:lnTo>
                  <a:pt x="1562044" y="623838"/>
                </a:lnTo>
                <a:lnTo>
                  <a:pt x="1555141" y="662354"/>
                </a:lnTo>
                <a:lnTo>
                  <a:pt x="1543858" y="699879"/>
                </a:lnTo>
                <a:lnTo>
                  <a:pt x="1528376" y="736287"/>
                </a:lnTo>
                <a:lnTo>
                  <a:pt x="1508879" y="771453"/>
                </a:lnTo>
                <a:lnTo>
                  <a:pt x="1485546" y="805254"/>
                </a:lnTo>
                <a:lnTo>
                  <a:pt x="1458560" y="837564"/>
                </a:lnTo>
                <a:lnTo>
                  <a:pt x="1428103" y="868259"/>
                </a:lnTo>
                <a:lnTo>
                  <a:pt x="1394357" y="897214"/>
                </a:lnTo>
                <a:lnTo>
                  <a:pt x="1357503" y="924306"/>
                </a:lnTo>
                <a:lnTo>
                  <a:pt x="1317722" y="949408"/>
                </a:lnTo>
                <a:lnTo>
                  <a:pt x="1275197" y="972397"/>
                </a:lnTo>
                <a:lnTo>
                  <a:pt x="1230110" y="993148"/>
                </a:lnTo>
                <a:lnTo>
                  <a:pt x="1182642" y="1011536"/>
                </a:lnTo>
                <a:lnTo>
                  <a:pt x="1132974" y="1027437"/>
                </a:lnTo>
                <a:lnTo>
                  <a:pt x="1081290" y="1040727"/>
                </a:lnTo>
                <a:lnTo>
                  <a:pt x="1027769" y="1051280"/>
                </a:lnTo>
                <a:lnTo>
                  <a:pt x="972595" y="1058972"/>
                </a:lnTo>
                <a:lnTo>
                  <a:pt x="915948" y="1063679"/>
                </a:lnTo>
                <a:lnTo>
                  <a:pt x="858012" y="1065276"/>
                </a:lnTo>
                <a:lnTo>
                  <a:pt x="800080" y="1063679"/>
                </a:lnTo>
                <a:lnTo>
                  <a:pt x="743449" y="1058972"/>
                </a:lnTo>
                <a:lnTo>
                  <a:pt x="688300" y="1051280"/>
                </a:lnTo>
                <a:lnTo>
                  <a:pt x="634813" y="1040727"/>
                </a:lnTo>
                <a:lnTo>
                  <a:pt x="583168" y="1027437"/>
                </a:lnTo>
                <a:lnTo>
                  <a:pt x="533546" y="1011536"/>
                </a:lnTo>
                <a:lnTo>
                  <a:pt x="486128" y="993148"/>
                </a:lnTo>
                <a:lnTo>
                  <a:pt x="441094" y="972397"/>
                </a:lnTo>
                <a:lnTo>
                  <a:pt x="398625" y="949408"/>
                </a:lnTo>
                <a:lnTo>
                  <a:pt x="358902" y="924306"/>
                </a:lnTo>
                <a:lnTo>
                  <a:pt x="322104" y="897214"/>
                </a:lnTo>
                <a:lnTo>
                  <a:pt x="288413" y="868259"/>
                </a:lnTo>
                <a:lnTo>
                  <a:pt x="258010" y="837564"/>
                </a:lnTo>
                <a:lnTo>
                  <a:pt x="231074" y="805254"/>
                </a:lnTo>
                <a:lnTo>
                  <a:pt x="207787" y="771453"/>
                </a:lnTo>
                <a:lnTo>
                  <a:pt x="188329" y="736287"/>
                </a:lnTo>
                <a:lnTo>
                  <a:pt x="172881" y="699879"/>
                </a:lnTo>
                <a:lnTo>
                  <a:pt x="161623" y="662354"/>
                </a:lnTo>
                <a:lnTo>
                  <a:pt x="154735" y="623838"/>
                </a:lnTo>
                <a:lnTo>
                  <a:pt x="152400" y="584454"/>
                </a:lnTo>
                <a:lnTo>
                  <a:pt x="152400" y="915945"/>
                </a:lnTo>
                <a:lnTo>
                  <a:pt x="206506" y="964298"/>
                </a:lnTo>
                <a:lnTo>
                  <a:pt x="251269" y="997172"/>
                </a:lnTo>
                <a:lnTo>
                  <a:pt x="299587" y="1027628"/>
                </a:lnTo>
                <a:lnTo>
                  <a:pt x="351239" y="1055516"/>
                </a:lnTo>
                <a:lnTo>
                  <a:pt x="406004" y="1080686"/>
                </a:lnTo>
                <a:lnTo>
                  <a:pt x="463663" y="1102988"/>
                </a:lnTo>
                <a:lnTo>
                  <a:pt x="523994" y="1122271"/>
                </a:lnTo>
                <a:lnTo>
                  <a:pt x="586776" y="1138385"/>
                </a:lnTo>
                <a:lnTo>
                  <a:pt x="651790" y="1151180"/>
                </a:lnTo>
                <a:lnTo>
                  <a:pt x="718814" y="1160505"/>
                </a:lnTo>
                <a:lnTo>
                  <a:pt x="787628" y="1166210"/>
                </a:lnTo>
                <a:lnTo>
                  <a:pt x="858012" y="1168146"/>
                </a:lnTo>
                <a:lnTo>
                  <a:pt x="928395" y="1166210"/>
                </a:lnTo>
                <a:lnTo>
                  <a:pt x="997209" y="1160505"/>
                </a:lnTo>
                <a:lnTo>
                  <a:pt x="1064233" y="1151180"/>
                </a:lnTo>
                <a:lnTo>
                  <a:pt x="1129247" y="1138385"/>
                </a:lnTo>
                <a:lnTo>
                  <a:pt x="1192029" y="1122271"/>
                </a:lnTo>
                <a:lnTo>
                  <a:pt x="1252360" y="1102988"/>
                </a:lnTo>
                <a:lnTo>
                  <a:pt x="1310019" y="1080686"/>
                </a:lnTo>
                <a:lnTo>
                  <a:pt x="1364784" y="1055516"/>
                </a:lnTo>
                <a:lnTo>
                  <a:pt x="1416436" y="1027628"/>
                </a:lnTo>
                <a:lnTo>
                  <a:pt x="1464754" y="997172"/>
                </a:lnTo>
                <a:lnTo>
                  <a:pt x="1509517" y="964298"/>
                </a:lnTo>
                <a:lnTo>
                  <a:pt x="1550505" y="929158"/>
                </a:lnTo>
                <a:lnTo>
                  <a:pt x="1564386" y="915178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63157" y="5665470"/>
            <a:ext cx="1430655" cy="977900"/>
          </a:xfrm>
          <a:custGeom>
            <a:avLst/>
            <a:gdLst/>
            <a:ahLst/>
            <a:cxnLst/>
            <a:rect l="l" t="t" r="r" b="b"/>
            <a:pathLst>
              <a:path w="1430654" h="977900">
                <a:moveTo>
                  <a:pt x="1430273" y="489204"/>
                </a:moveTo>
                <a:lnTo>
                  <a:pt x="1427898" y="449036"/>
                </a:lnTo>
                <a:lnTo>
                  <a:pt x="1420896" y="409772"/>
                </a:lnTo>
                <a:lnTo>
                  <a:pt x="1409453" y="371535"/>
                </a:lnTo>
                <a:lnTo>
                  <a:pt x="1393752" y="334450"/>
                </a:lnTo>
                <a:lnTo>
                  <a:pt x="1373981" y="298644"/>
                </a:lnTo>
                <a:lnTo>
                  <a:pt x="1350323" y="264241"/>
                </a:lnTo>
                <a:lnTo>
                  <a:pt x="1322964" y="231365"/>
                </a:lnTo>
                <a:lnTo>
                  <a:pt x="1292089" y="200143"/>
                </a:lnTo>
                <a:lnTo>
                  <a:pt x="1257884" y="170700"/>
                </a:lnTo>
                <a:lnTo>
                  <a:pt x="1220533" y="143160"/>
                </a:lnTo>
                <a:lnTo>
                  <a:pt x="1180222" y="117649"/>
                </a:lnTo>
                <a:lnTo>
                  <a:pt x="1137135" y="94292"/>
                </a:lnTo>
                <a:lnTo>
                  <a:pt x="1091459" y="73215"/>
                </a:lnTo>
                <a:lnTo>
                  <a:pt x="1043377" y="54541"/>
                </a:lnTo>
                <a:lnTo>
                  <a:pt x="993076" y="38397"/>
                </a:lnTo>
                <a:lnTo>
                  <a:pt x="940740" y="24908"/>
                </a:lnTo>
                <a:lnTo>
                  <a:pt x="886555" y="14198"/>
                </a:lnTo>
                <a:lnTo>
                  <a:pt x="830706" y="6393"/>
                </a:lnTo>
                <a:lnTo>
                  <a:pt x="773378" y="1619"/>
                </a:lnTo>
                <a:lnTo>
                  <a:pt x="714755" y="0"/>
                </a:lnTo>
                <a:lnTo>
                  <a:pt x="656139" y="1619"/>
                </a:lnTo>
                <a:lnTo>
                  <a:pt x="598826" y="6393"/>
                </a:lnTo>
                <a:lnTo>
                  <a:pt x="543002" y="14198"/>
                </a:lnTo>
                <a:lnTo>
                  <a:pt x="488850" y="24908"/>
                </a:lnTo>
                <a:lnTo>
                  <a:pt x="436554" y="38397"/>
                </a:lnTo>
                <a:lnTo>
                  <a:pt x="386298" y="54541"/>
                </a:lnTo>
                <a:lnTo>
                  <a:pt x="338267" y="73215"/>
                </a:lnTo>
                <a:lnTo>
                  <a:pt x="292644" y="94292"/>
                </a:lnTo>
                <a:lnTo>
                  <a:pt x="249613" y="117649"/>
                </a:lnTo>
                <a:lnTo>
                  <a:pt x="209359" y="143160"/>
                </a:lnTo>
                <a:lnTo>
                  <a:pt x="172065" y="170700"/>
                </a:lnTo>
                <a:lnTo>
                  <a:pt x="137915" y="200143"/>
                </a:lnTo>
                <a:lnTo>
                  <a:pt x="107094" y="231365"/>
                </a:lnTo>
                <a:lnTo>
                  <a:pt x="79785" y="264241"/>
                </a:lnTo>
                <a:lnTo>
                  <a:pt x="56173" y="298644"/>
                </a:lnTo>
                <a:lnTo>
                  <a:pt x="36441" y="334450"/>
                </a:lnTo>
                <a:lnTo>
                  <a:pt x="20774" y="371535"/>
                </a:lnTo>
                <a:lnTo>
                  <a:pt x="9355" y="409772"/>
                </a:lnTo>
                <a:lnTo>
                  <a:pt x="2369" y="449036"/>
                </a:lnTo>
                <a:lnTo>
                  <a:pt x="0" y="489204"/>
                </a:lnTo>
                <a:lnTo>
                  <a:pt x="2369" y="529262"/>
                </a:lnTo>
                <a:lnTo>
                  <a:pt x="9355" y="568429"/>
                </a:lnTo>
                <a:lnTo>
                  <a:pt x="20774" y="606578"/>
                </a:lnTo>
                <a:lnTo>
                  <a:pt x="36441" y="643585"/>
                </a:lnTo>
                <a:lnTo>
                  <a:pt x="56173" y="679323"/>
                </a:lnTo>
                <a:lnTo>
                  <a:pt x="79785" y="713666"/>
                </a:lnTo>
                <a:lnTo>
                  <a:pt x="107094" y="746489"/>
                </a:lnTo>
                <a:lnTo>
                  <a:pt x="137915" y="777666"/>
                </a:lnTo>
                <a:lnTo>
                  <a:pt x="172065" y="807072"/>
                </a:lnTo>
                <a:lnTo>
                  <a:pt x="209359" y="834580"/>
                </a:lnTo>
                <a:lnTo>
                  <a:pt x="249613" y="860065"/>
                </a:lnTo>
                <a:lnTo>
                  <a:pt x="292644" y="883401"/>
                </a:lnTo>
                <a:lnTo>
                  <a:pt x="338267" y="904463"/>
                </a:lnTo>
                <a:lnTo>
                  <a:pt x="386298" y="923124"/>
                </a:lnTo>
                <a:lnTo>
                  <a:pt x="436554" y="939260"/>
                </a:lnTo>
                <a:lnTo>
                  <a:pt x="488850" y="952743"/>
                </a:lnTo>
                <a:lnTo>
                  <a:pt x="543002" y="963449"/>
                </a:lnTo>
                <a:lnTo>
                  <a:pt x="598826" y="971252"/>
                </a:lnTo>
                <a:lnTo>
                  <a:pt x="656139" y="976026"/>
                </a:lnTo>
                <a:lnTo>
                  <a:pt x="714755" y="977646"/>
                </a:lnTo>
                <a:lnTo>
                  <a:pt x="773378" y="976026"/>
                </a:lnTo>
                <a:lnTo>
                  <a:pt x="830706" y="971252"/>
                </a:lnTo>
                <a:lnTo>
                  <a:pt x="886555" y="963449"/>
                </a:lnTo>
                <a:lnTo>
                  <a:pt x="940740" y="952743"/>
                </a:lnTo>
                <a:lnTo>
                  <a:pt x="993076" y="939260"/>
                </a:lnTo>
                <a:lnTo>
                  <a:pt x="1043377" y="923124"/>
                </a:lnTo>
                <a:lnTo>
                  <a:pt x="1091459" y="904463"/>
                </a:lnTo>
                <a:lnTo>
                  <a:pt x="1137135" y="883401"/>
                </a:lnTo>
                <a:lnTo>
                  <a:pt x="1180222" y="860065"/>
                </a:lnTo>
                <a:lnTo>
                  <a:pt x="1220533" y="834580"/>
                </a:lnTo>
                <a:lnTo>
                  <a:pt x="1257884" y="807072"/>
                </a:lnTo>
                <a:lnTo>
                  <a:pt x="1292089" y="777666"/>
                </a:lnTo>
                <a:lnTo>
                  <a:pt x="1322964" y="746489"/>
                </a:lnTo>
                <a:lnTo>
                  <a:pt x="1350323" y="713666"/>
                </a:lnTo>
                <a:lnTo>
                  <a:pt x="1373981" y="679323"/>
                </a:lnTo>
                <a:lnTo>
                  <a:pt x="1393752" y="643585"/>
                </a:lnTo>
                <a:lnTo>
                  <a:pt x="1409453" y="606578"/>
                </a:lnTo>
                <a:lnTo>
                  <a:pt x="1420896" y="568429"/>
                </a:lnTo>
                <a:lnTo>
                  <a:pt x="1427898" y="529262"/>
                </a:lnTo>
                <a:lnTo>
                  <a:pt x="1430273" y="489204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463157" y="5665470"/>
            <a:ext cx="1430655" cy="977900"/>
          </a:xfrm>
          <a:custGeom>
            <a:avLst/>
            <a:gdLst/>
            <a:ahLst/>
            <a:cxnLst/>
            <a:rect l="l" t="t" r="r" b="b"/>
            <a:pathLst>
              <a:path w="1430654" h="977900">
                <a:moveTo>
                  <a:pt x="714755" y="0"/>
                </a:moveTo>
                <a:lnTo>
                  <a:pt x="656139" y="1619"/>
                </a:lnTo>
                <a:lnTo>
                  <a:pt x="598826" y="6393"/>
                </a:lnTo>
                <a:lnTo>
                  <a:pt x="543002" y="14198"/>
                </a:lnTo>
                <a:lnTo>
                  <a:pt x="488850" y="24908"/>
                </a:lnTo>
                <a:lnTo>
                  <a:pt x="436554" y="38397"/>
                </a:lnTo>
                <a:lnTo>
                  <a:pt x="386298" y="54541"/>
                </a:lnTo>
                <a:lnTo>
                  <a:pt x="338267" y="73215"/>
                </a:lnTo>
                <a:lnTo>
                  <a:pt x="292644" y="94292"/>
                </a:lnTo>
                <a:lnTo>
                  <a:pt x="249613" y="117649"/>
                </a:lnTo>
                <a:lnTo>
                  <a:pt x="209359" y="143160"/>
                </a:lnTo>
                <a:lnTo>
                  <a:pt x="172065" y="170700"/>
                </a:lnTo>
                <a:lnTo>
                  <a:pt x="137915" y="200143"/>
                </a:lnTo>
                <a:lnTo>
                  <a:pt x="107094" y="231365"/>
                </a:lnTo>
                <a:lnTo>
                  <a:pt x="79785" y="264241"/>
                </a:lnTo>
                <a:lnTo>
                  <a:pt x="56173" y="298644"/>
                </a:lnTo>
                <a:lnTo>
                  <a:pt x="36441" y="334450"/>
                </a:lnTo>
                <a:lnTo>
                  <a:pt x="20774" y="371535"/>
                </a:lnTo>
                <a:lnTo>
                  <a:pt x="9355" y="409772"/>
                </a:lnTo>
                <a:lnTo>
                  <a:pt x="2369" y="449036"/>
                </a:lnTo>
                <a:lnTo>
                  <a:pt x="0" y="489204"/>
                </a:lnTo>
                <a:lnTo>
                  <a:pt x="2369" y="529262"/>
                </a:lnTo>
                <a:lnTo>
                  <a:pt x="9355" y="568429"/>
                </a:lnTo>
                <a:lnTo>
                  <a:pt x="20774" y="606578"/>
                </a:lnTo>
                <a:lnTo>
                  <a:pt x="36441" y="643585"/>
                </a:lnTo>
                <a:lnTo>
                  <a:pt x="56173" y="679323"/>
                </a:lnTo>
                <a:lnTo>
                  <a:pt x="79785" y="713666"/>
                </a:lnTo>
                <a:lnTo>
                  <a:pt x="107094" y="746489"/>
                </a:lnTo>
                <a:lnTo>
                  <a:pt x="137915" y="777666"/>
                </a:lnTo>
                <a:lnTo>
                  <a:pt x="172065" y="807072"/>
                </a:lnTo>
                <a:lnTo>
                  <a:pt x="209359" y="834580"/>
                </a:lnTo>
                <a:lnTo>
                  <a:pt x="249613" y="860065"/>
                </a:lnTo>
                <a:lnTo>
                  <a:pt x="292644" y="883401"/>
                </a:lnTo>
                <a:lnTo>
                  <a:pt x="338267" y="904463"/>
                </a:lnTo>
                <a:lnTo>
                  <a:pt x="386298" y="923124"/>
                </a:lnTo>
                <a:lnTo>
                  <a:pt x="436554" y="939260"/>
                </a:lnTo>
                <a:lnTo>
                  <a:pt x="488850" y="952743"/>
                </a:lnTo>
                <a:lnTo>
                  <a:pt x="543002" y="963449"/>
                </a:lnTo>
                <a:lnTo>
                  <a:pt x="598826" y="971252"/>
                </a:lnTo>
                <a:lnTo>
                  <a:pt x="656139" y="976026"/>
                </a:lnTo>
                <a:lnTo>
                  <a:pt x="714755" y="977646"/>
                </a:lnTo>
                <a:lnTo>
                  <a:pt x="773378" y="976026"/>
                </a:lnTo>
                <a:lnTo>
                  <a:pt x="830706" y="971252"/>
                </a:lnTo>
                <a:lnTo>
                  <a:pt x="886555" y="963449"/>
                </a:lnTo>
                <a:lnTo>
                  <a:pt x="940740" y="952743"/>
                </a:lnTo>
                <a:lnTo>
                  <a:pt x="993076" y="939260"/>
                </a:lnTo>
                <a:lnTo>
                  <a:pt x="1043377" y="923124"/>
                </a:lnTo>
                <a:lnTo>
                  <a:pt x="1091459" y="904463"/>
                </a:lnTo>
                <a:lnTo>
                  <a:pt x="1137135" y="883401"/>
                </a:lnTo>
                <a:lnTo>
                  <a:pt x="1180222" y="860065"/>
                </a:lnTo>
                <a:lnTo>
                  <a:pt x="1220533" y="834580"/>
                </a:lnTo>
                <a:lnTo>
                  <a:pt x="1257884" y="807072"/>
                </a:lnTo>
                <a:lnTo>
                  <a:pt x="1292089" y="777666"/>
                </a:lnTo>
                <a:lnTo>
                  <a:pt x="1322964" y="746489"/>
                </a:lnTo>
                <a:lnTo>
                  <a:pt x="1350323" y="713666"/>
                </a:lnTo>
                <a:lnTo>
                  <a:pt x="1373981" y="679323"/>
                </a:lnTo>
                <a:lnTo>
                  <a:pt x="1393752" y="643585"/>
                </a:lnTo>
                <a:lnTo>
                  <a:pt x="1409453" y="606578"/>
                </a:lnTo>
                <a:lnTo>
                  <a:pt x="1420896" y="568429"/>
                </a:lnTo>
                <a:lnTo>
                  <a:pt x="1427898" y="529262"/>
                </a:lnTo>
                <a:lnTo>
                  <a:pt x="1430273" y="489204"/>
                </a:lnTo>
                <a:lnTo>
                  <a:pt x="1427898" y="449036"/>
                </a:lnTo>
                <a:lnTo>
                  <a:pt x="1420896" y="409772"/>
                </a:lnTo>
                <a:lnTo>
                  <a:pt x="1409453" y="371535"/>
                </a:lnTo>
                <a:lnTo>
                  <a:pt x="1393752" y="334450"/>
                </a:lnTo>
                <a:lnTo>
                  <a:pt x="1373981" y="298644"/>
                </a:lnTo>
                <a:lnTo>
                  <a:pt x="1350323" y="264241"/>
                </a:lnTo>
                <a:lnTo>
                  <a:pt x="1322964" y="231365"/>
                </a:lnTo>
                <a:lnTo>
                  <a:pt x="1292089" y="200143"/>
                </a:lnTo>
                <a:lnTo>
                  <a:pt x="1257884" y="170700"/>
                </a:lnTo>
                <a:lnTo>
                  <a:pt x="1220533" y="143160"/>
                </a:lnTo>
                <a:lnTo>
                  <a:pt x="1180222" y="117649"/>
                </a:lnTo>
                <a:lnTo>
                  <a:pt x="1137135" y="94292"/>
                </a:lnTo>
                <a:lnTo>
                  <a:pt x="1091459" y="73215"/>
                </a:lnTo>
                <a:lnTo>
                  <a:pt x="1043377" y="54541"/>
                </a:lnTo>
                <a:lnTo>
                  <a:pt x="993076" y="38397"/>
                </a:lnTo>
                <a:lnTo>
                  <a:pt x="940740" y="24908"/>
                </a:lnTo>
                <a:lnTo>
                  <a:pt x="886555" y="14198"/>
                </a:lnTo>
                <a:lnTo>
                  <a:pt x="830706" y="6393"/>
                </a:lnTo>
                <a:lnTo>
                  <a:pt x="773378" y="1619"/>
                </a:lnTo>
                <a:lnTo>
                  <a:pt x="714755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55619" y="5844752"/>
            <a:ext cx="124587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构造的字符串 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内部有 “变量”参数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682887" y="1918716"/>
            <a:ext cx="2150110" cy="490855"/>
          </a:xfrm>
          <a:custGeom>
            <a:avLst/>
            <a:gdLst/>
            <a:ahLst/>
            <a:cxnLst/>
            <a:rect l="l" t="t" r="r" b="b"/>
            <a:pathLst>
              <a:path w="2150110" h="490855">
                <a:moveTo>
                  <a:pt x="2149602" y="245363"/>
                </a:moveTo>
                <a:lnTo>
                  <a:pt x="2135545" y="205534"/>
                </a:lnTo>
                <a:lnTo>
                  <a:pt x="2094847" y="167761"/>
                </a:lnTo>
                <a:lnTo>
                  <a:pt x="2029717" y="132549"/>
                </a:lnTo>
                <a:lnTo>
                  <a:pt x="1988679" y="116061"/>
                </a:lnTo>
                <a:lnTo>
                  <a:pt x="1942362" y="100401"/>
                </a:lnTo>
                <a:lnTo>
                  <a:pt x="1891040" y="85632"/>
                </a:lnTo>
                <a:lnTo>
                  <a:pt x="1834991" y="71818"/>
                </a:lnTo>
                <a:lnTo>
                  <a:pt x="1774489" y="59021"/>
                </a:lnTo>
                <a:lnTo>
                  <a:pt x="1709812" y="47304"/>
                </a:lnTo>
                <a:lnTo>
                  <a:pt x="1641234" y="36731"/>
                </a:lnTo>
                <a:lnTo>
                  <a:pt x="1569033" y="27363"/>
                </a:lnTo>
                <a:lnTo>
                  <a:pt x="1493484" y="19264"/>
                </a:lnTo>
                <a:lnTo>
                  <a:pt x="1414863" y="12496"/>
                </a:lnTo>
                <a:lnTo>
                  <a:pt x="1333446" y="7123"/>
                </a:lnTo>
                <a:lnTo>
                  <a:pt x="1249510" y="3208"/>
                </a:lnTo>
                <a:lnTo>
                  <a:pt x="1163329" y="812"/>
                </a:lnTo>
                <a:lnTo>
                  <a:pt x="1075182" y="0"/>
                </a:lnTo>
                <a:lnTo>
                  <a:pt x="987028" y="812"/>
                </a:lnTo>
                <a:lnTo>
                  <a:pt x="900832" y="3208"/>
                </a:lnTo>
                <a:lnTo>
                  <a:pt x="816871" y="7123"/>
                </a:lnTo>
                <a:lnTo>
                  <a:pt x="735421" y="12496"/>
                </a:lnTo>
                <a:lnTo>
                  <a:pt x="656760" y="19264"/>
                </a:lnTo>
                <a:lnTo>
                  <a:pt x="581165" y="27363"/>
                </a:lnTo>
                <a:lnTo>
                  <a:pt x="508914" y="36731"/>
                </a:lnTo>
                <a:lnTo>
                  <a:pt x="440283" y="47304"/>
                </a:lnTo>
                <a:lnTo>
                  <a:pt x="375550" y="59021"/>
                </a:lnTo>
                <a:lnTo>
                  <a:pt x="314991" y="71818"/>
                </a:lnTo>
                <a:lnTo>
                  <a:pt x="258885" y="85632"/>
                </a:lnTo>
                <a:lnTo>
                  <a:pt x="207507" y="100401"/>
                </a:lnTo>
                <a:lnTo>
                  <a:pt x="161136" y="116061"/>
                </a:lnTo>
                <a:lnTo>
                  <a:pt x="120049" y="132549"/>
                </a:lnTo>
                <a:lnTo>
                  <a:pt x="84522" y="149804"/>
                </a:lnTo>
                <a:lnTo>
                  <a:pt x="31259" y="186359"/>
                </a:lnTo>
                <a:lnTo>
                  <a:pt x="3565" y="225223"/>
                </a:lnTo>
                <a:lnTo>
                  <a:pt x="0" y="245364"/>
                </a:lnTo>
                <a:lnTo>
                  <a:pt x="3565" y="265504"/>
                </a:lnTo>
                <a:lnTo>
                  <a:pt x="31259" y="304368"/>
                </a:lnTo>
                <a:lnTo>
                  <a:pt x="84522" y="340923"/>
                </a:lnTo>
                <a:lnTo>
                  <a:pt x="120049" y="358178"/>
                </a:lnTo>
                <a:lnTo>
                  <a:pt x="161136" y="374666"/>
                </a:lnTo>
                <a:lnTo>
                  <a:pt x="207507" y="390326"/>
                </a:lnTo>
                <a:lnTo>
                  <a:pt x="258885" y="405095"/>
                </a:lnTo>
                <a:lnTo>
                  <a:pt x="314991" y="418909"/>
                </a:lnTo>
                <a:lnTo>
                  <a:pt x="375550" y="431706"/>
                </a:lnTo>
                <a:lnTo>
                  <a:pt x="440283" y="443423"/>
                </a:lnTo>
                <a:lnTo>
                  <a:pt x="508914" y="453996"/>
                </a:lnTo>
                <a:lnTo>
                  <a:pt x="581165" y="463364"/>
                </a:lnTo>
                <a:lnTo>
                  <a:pt x="656760" y="471463"/>
                </a:lnTo>
                <a:lnTo>
                  <a:pt x="735421" y="478231"/>
                </a:lnTo>
                <a:lnTo>
                  <a:pt x="816871" y="483604"/>
                </a:lnTo>
                <a:lnTo>
                  <a:pt x="900832" y="487519"/>
                </a:lnTo>
                <a:lnTo>
                  <a:pt x="987028" y="489915"/>
                </a:lnTo>
                <a:lnTo>
                  <a:pt x="1075182" y="490728"/>
                </a:lnTo>
                <a:lnTo>
                  <a:pt x="1163329" y="489915"/>
                </a:lnTo>
                <a:lnTo>
                  <a:pt x="1249510" y="487519"/>
                </a:lnTo>
                <a:lnTo>
                  <a:pt x="1333446" y="483604"/>
                </a:lnTo>
                <a:lnTo>
                  <a:pt x="1414863" y="478231"/>
                </a:lnTo>
                <a:lnTo>
                  <a:pt x="1493484" y="471463"/>
                </a:lnTo>
                <a:lnTo>
                  <a:pt x="1569033" y="463364"/>
                </a:lnTo>
                <a:lnTo>
                  <a:pt x="1641234" y="453996"/>
                </a:lnTo>
                <a:lnTo>
                  <a:pt x="1709812" y="443423"/>
                </a:lnTo>
                <a:lnTo>
                  <a:pt x="1774489" y="431706"/>
                </a:lnTo>
                <a:lnTo>
                  <a:pt x="1834991" y="418909"/>
                </a:lnTo>
                <a:lnTo>
                  <a:pt x="1891040" y="405095"/>
                </a:lnTo>
                <a:lnTo>
                  <a:pt x="1942362" y="390326"/>
                </a:lnTo>
                <a:lnTo>
                  <a:pt x="1988679" y="374666"/>
                </a:lnTo>
                <a:lnTo>
                  <a:pt x="2029717" y="358178"/>
                </a:lnTo>
                <a:lnTo>
                  <a:pt x="2065198" y="340923"/>
                </a:lnTo>
                <a:lnTo>
                  <a:pt x="2118388" y="304368"/>
                </a:lnTo>
                <a:lnTo>
                  <a:pt x="2146041" y="265504"/>
                </a:lnTo>
                <a:lnTo>
                  <a:pt x="2149602" y="24536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82887" y="1918716"/>
            <a:ext cx="2150110" cy="490855"/>
          </a:xfrm>
          <a:custGeom>
            <a:avLst/>
            <a:gdLst/>
            <a:ahLst/>
            <a:cxnLst/>
            <a:rect l="l" t="t" r="r" b="b"/>
            <a:pathLst>
              <a:path w="2150110" h="490855">
                <a:moveTo>
                  <a:pt x="1075182" y="0"/>
                </a:moveTo>
                <a:lnTo>
                  <a:pt x="987028" y="812"/>
                </a:lnTo>
                <a:lnTo>
                  <a:pt x="900832" y="3208"/>
                </a:lnTo>
                <a:lnTo>
                  <a:pt x="816871" y="7123"/>
                </a:lnTo>
                <a:lnTo>
                  <a:pt x="735421" y="12496"/>
                </a:lnTo>
                <a:lnTo>
                  <a:pt x="656760" y="19264"/>
                </a:lnTo>
                <a:lnTo>
                  <a:pt x="581165" y="27363"/>
                </a:lnTo>
                <a:lnTo>
                  <a:pt x="508914" y="36731"/>
                </a:lnTo>
                <a:lnTo>
                  <a:pt x="440283" y="47304"/>
                </a:lnTo>
                <a:lnTo>
                  <a:pt x="375550" y="59021"/>
                </a:lnTo>
                <a:lnTo>
                  <a:pt x="314991" y="71818"/>
                </a:lnTo>
                <a:lnTo>
                  <a:pt x="258885" y="85632"/>
                </a:lnTo>
                <a:lnTo>
                  <a:pt x="207507" y="100401"/>
                </a:lnTo>
                <a:lnTo>
                  <a:pt x="161136" y="116061"/>
                </a:lnTo>
                <a:lnTo>
                  <a:pt x="120049" y="132549"/>
                </a:lnTo>
                <a:lnTo>
                  <a:pt x="84522" y="149804"/>
                </a:lnTo>
                <a:lnTo>
                  <a:pt x="31259" y="186359"/>
                </a:lnTo>
                <a:lnTo>
                  <a:pt x="3565" y="225223"/>
                </a:lnTo>
                <a:lnTo>
                  <a:pt x="0" y="245364"/>
                </a:lnTo>
                <a:lnTo>
                  <a:pt x="3565" y="265504"/>
                </a:lnTo>
                <a:lnTo>
                  <a:pt x="31259" y="304368"/>
                </a:lnTo>
                <a:lnTo>
                  <a:pt x="84522" y="340923"/>
                </a:lnTo>
                <a:lnTo>
                  <a:pt x="120049" y="358178"/>
                </a:lnTo>
                <a:lnTo>
                  <a:pt x="161136" y="374666"/>
                </a:lnTo>
                <a:lnTo>
                  <a:pt x="207507" y="390326"/>
                </a:lnTo>
                <a:lnTo>
                  <a:pt x="258885" y="405095"/>
                </a:lnTo>
                <a:lnTo>
                  <a:pt x="314991" y="418909"/>
                </a:lnTo>
                <a:lnTo>
                  <a:pt x="375550" y="431706"/>
                </a:lnTo>
                <a:lnTo>
                  <a:pt x="440283" y="443423"/>
                </a:lnTo>
                <a:lnTo>
                  <a:pt x="508914" y="453996"/>
                </a:lnTo>
                <a:lnTo>
                  <a:pt x="581165" y="463364"/>
                </a:lnTo>
                <a:lnTo>
                  <a:pt x="656760" y="471463"/>
                </a:lnTo>
                <a:lnTo>
                  <a:pt x="735421" y="478231"/>
                </a:lnTo>
                <a:lnTo>
                  <a:pt x="816871" y="483604"/>
                </a:lnTo>
                <a:lnTo>
                  <a:pt x="900832" y="487519"/>
                </a:lnTo>
                <a:lnTo>
                  <a:pt x="987028" y="489915"/>
                </a:lnTo>
                <a:lnTo>
                  <a:pt x="1075182" y="490728"/>
                </a:lnTo>
                <a:lnTo>
                  <a:pt x="1163329" y="489915"/>
                </a:lnTo>
                <a:lnTo>
                  <a:pt x="1249510" y="487519"/>
                </a:lnTo>
                <a:lnTo>
                  <a:pt x="1333446" y="483604"/>
                </a:lnTo>
                <a:lnTo>
                  <a:pt x="1414863" y="478231"/>
                </a:lnTo>
                <a:lnTo>
                  <a:pt x="1493484" y="471463"/>
                </a:lnTo>
                <a:lnTo>
                  <a:pt x="1569033" y="463364"/>
                </a:lnTo>
                <a:lnTo>
                  <a:pt x="1641234" y="453996"/>
                </a:lnTo>
                <a:lnTo>
                  <a:pt x="1709812" y="443423"/>
                </a:lnTo>
                <a:lnTo>
                  <a:pt x="1774489" y="431706"/>
                </a:lnTo>
                <a:lnTo>
                  <a:pt x="1834991" y="418909"/>
                </a:lnTo>
                <a:lnTo>
                  <a:pt x="1891040" y="405095"/>
                </a:lnTo>
                <a:lnTo>
                  <a:pt x="1942362" y="390326"/>
                </a:lnTo>
                <a:lnTo>
                  <a:pt x="1988679" y="374666"/>
                </a:lnTo>
                <a:lnTo>
                  <a:pt x="2029717" y="358178"/>
                </a:lnTo>
                <a:lnTo>
                  <a:pt x="2065198" y="340923"/>
                </a:lnTo>
                <a:lnTo>
                  <a:pt x="2118388" y="304368"/>
                </a:lnTo>
                <a:lnTo>
                  <a:pt x="2146041" y="265504"/>
                </a:lnTo>
                <a:lnTo>
                  <a:pt x="2149602" y="245363"/>
                </a:lnTo>
                <a:lnTo>
                  <a:pt x="2146041" y="225223"/>
                </a:lnTo>
                <a:lnTo>
                  <a:pt x="2118388" y="186359"/>
                </a:lnTo>
                <a:lnTo>
                  <a:pt x="2065198" y="149804"/>
                </a:lnTo>
                <a:lnTo>
                  <a:pt x="2029717" y="132549"/>
                </a:lnTo>
                <a:lnTo>
                  <a:pt x="1988679" y="116061"/>
                </a:lnTo>
                <a:lnTo>
                  <a:pt x="1942362" y="100401"/>
                </a:lnTo>
                <a:lnTo>
                  <a:pt x="1891040" y="85632"/>
                </a:lnTo>
                <a:lnTo>
                  <a:pt x="1834991" y="71818"/>
                </a:lnTo>
                <a:lnTo>
                  <a:pt x="1774489" y="59021"/>
                </a:lnTo>
                <a:lnTo>
                  <a:pt x="1709812" y="47304"/>
                </a:lnTo>
                <a:lnTo>
                  <a:pt x="1641234" y="36731"/>
                </a:lnTo>
                <a:lnTo>
                  <a:pt x="1569033" y="27363"/>
                </a:lnTo>
                <a:lnTo>
                  <a:pt x="1493484" y="19264"/>
                </a:lnTo>
                <a:lnTo>
                  <a:pt x="1414863" y="12496"/>
                </a:lnTo>
                <a:lnTo>
                  <a:pt x="1333446" y="7123"/>
                </a:lnTo>
                <a:lnTo>
                  <a:pt x="1249510" y="3208"/>
                </a:lnTo>
                <a:lnTo>
                  <a:pt x="1163329" y="812"/>
                </a:lnTo>
                <a:lnTo>
                  <a:pt x="107518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4229" y="2054748"/>
            <a:ext cx="1397000" cy="264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宿主语言程序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62641" y="3986021"/>
            <a:ext cx="2487295" cy="490855"/>
          </a:xfrm>
          <a:custGeom>
            <a:avLst/>
            <a:gdLst/>
            <a:ahLst/>
            <a:cxnLst/>
            <a:rect l="l" t="t" r="r" b="b"/>
            <a:pathLst>
              <a:path w="2487295" h="490854">
                <a:moveTo>
                  <a:pt x="2487168" y="245363"/>
                </a:moveTo>
                <a:lnTo>
                  <a:pt x="2470905" y="205534"/>
                </a:lnTo>
                <a:lnTo>
                  <a:pt x="2423818" y="167761"/>
                </a:lnTo>
                <a:lnTo>
                  <a:pt x="2389512" y="149804"/>
                </a:lnTo>
                <a:lnTo>
                  <a:pt x="2348458" y="132549"/>
                </a:lnTo>
                <a:lnTo>
                  <a:pt x="2300972" y="116061"/>
                </a:lnTo>
                <a:lnTo>
                  <a:pt x="2247375" y="100401"/>
                </a:lnTo>
                <a:lnTo>
                  <a:pt x="2187986" y="85632"/>
                </a:lnTo>
                <a:lnTo>
                  <a:pt x="2123122" y="71818"/>
                </a:lnTo>
                <a:lnTo>
                  <a:pt x="2053104" y="59021"/>
                </a:lnTo>
                <a:lnTo>
                  <a:pt x="1978249" y="47304"/>
                </a:lnTo>
                <a:lnTo>
                  <a:pt x="1898877" y="36731"/>
                </a:lnTo>
                <a:lnTo>
                  <a:pt x="1815308" y="27363"/>
                </a:lnTo>
                <a:lnTo>
                  <a:pt x="1727858" y="19264"/>
                </a:lnTo>
                <a:lnTo>
                  <a:pt x="1636849" y="12496"/>
                </a:lnTo>
                <a:lnTo>
                  <a:pt x="1542597" y="7123"/>
                </a:lnTo>
                <a:lnTo>
                  <a:pt x="1445424" y="3208"/>
                </a:lnTo>
                <a:lnTo>
                  <a:pt x="1345646" y="812"/>
                </a:lnTo>
                <a:lnTo>
                  <a:pt x="1243584" y="0"/>
                </a:lnTo>
                <a:lnTo>
                  <a:pt x="1141624" y="812"/>
                </a:lnTo>
                <a:lnTo>
                  <a:pt x="1041929" y="3208"/>
                </a:lnTo>
                <a:lnTo>
                  <a:pt x="944817" y="7123"/>
                </a:lnTo>
                <a:lnTo>
                  <a:pt x="850611" y="12496"/>
                </a:lnTo>
                <a:lnTo>
                  <a:pt x="759630" y="19264"/>
                </a:lnTo>
                <a:lnTo>
                  <a:pt x="672196" y="27363"/>
                </a:lnTo>
                <a:lnTo>
                  <a:pt x="588628" y="36731"/>
                </a:lnTo>
                <a:lnTo>
                  <a:pt x="509247" y="47304"/>
                </a:lnTo>
                <a:lnTo>
                  <a:pt x="434375" y="59021"/>
                </a:lnTo>
                <a:lnTo>
                  <a:pt x="364331" y="71818"/>
                </a:lnTo>
                <a:lnTo>
                  <a:pt x="299436" y="85632"/>
                </a:lnTo>
                <a:lnTo>
                  <a:pt x="240011" y="100401"/>
                </a:lnTo>
                <a:lnTo>
                  <a:pt x="186377" y="116061"/>
                </a:lnTo>
                <a:lnTo>
                  <a:pt x="138853" y="132549"/>
                </a:lnTo>
                <a:lnTo>
                  <a:pt x="97762" y="149804"/>
                </a:lnTo>
                <a:lnTo>
                  <a:pt x="63422" y="167761"/>
                </a:lnTo>
                <a:lnTo>
                  <a:pt x="16283" y="205534"/>
                </a:lnTo>
                <a:lnTo>
                  <a:pt x="0" y="245364"/>
                </a:lnTo>
                <a:lnTo>
                  <a:pt x="4124" y="265504"/>
                </a:lnTo>
                <a:lnTo>
                  <a:pt x="36156" y="304368"/>
                </a:lnTo>
                <a:lnTo>
                  <a:pt x="97762" y="340923"/>
                </a:lnTo>
                <a:lnTo>
                  <a:pt x="138853" y="358178"/>
                </a:lnTo>
                <a:lnTo>
                  <a:pt x="186377" y="374666"/>
                </a:lnTo>
                <a:lnTo>
                  <a:pt x="240011" y="390326"/>
                </a:lnTo>
                <a:lnTo>
                  <a:pt x="299436" y="405095"/>
                </a:lnTo>
                <a:lnTo>
                  <a:pt x="364331" y="418909"/>
                </a:lnTo>
                <a:lnTo>
                  <a:pt x="434375" y="431706"/>
                </a:lnTo>
                <a:lnTo>
                  <a:pt x="509247" y="443423"/>
                </a:lnTo>
                <a:lnTo>
                  <a:pt x="588628" y="453996"/>
                </a:lnTo>
                <a:lnTo>
                  <a:pt x="672196" y="463364"/>
                </a:lnTo>
                <a:lnTo>
                  <a:pt x="759630" y="471463"/>
                </a:lnTo>
                <a:lnTo>
                  <a:pt x="850611" y="478231"/>
                </a:lnTo>
                <a:lnTo>
                  <a:pt x="944817" y="483604"/>
                </a:lnTo>
                <a:lnTo>
                  <a:pt x="1041929" y="487519"/>
                </a:lnTo>
                <a:lnTo>
                  <a:pt x="1141624" y="489915"/>
                </a:lnTo>
                <a:lnTo>
                  <a:pt x="1243584" y="490728"/>
                </a:lnTo>
                <a:lnTo>
                  <a:pt x="1345646" y="489915"/>
                </a:lnTo>
                <a:lnTo>
                  <a:pt x="1445424" y="487519"/>
                </a:lnTo>
                <a:lnTo>
                  <a:pt x="1542597" y="483604"/>
                </a:lnTo>
                <a:lnTo>
                  <a:pt x="1636849" y="478231"/>
                </a:lnTo>
                <a:lnTo>
                  <a:pt x="1727858" y="471463"/>
                </a:lnTo>
                <a:lnTo>
                  <a:pt x="1815308" y="463364"/>
                </a:lnTo>
                <a:lnTo>
                  <a:pt x="1898877" y="453996"/>
                </a:lnTo>
                <a:lnTo>
                  <a:pt x="1978249" y="443423"/>
                </a:lnTo>
                <a:lnTo>
                  <a:pt x="2053104" y="431706"/>
                </a:lnTo>
                <a:lnTo>
                  <a:pt x="2123122" y="418909"/>
                </a:lnTo>
                <a:lnTo>
                  <a:pt x="2187986" y="405095"/>
                </a:lnTo>
                <a:lnTo>
                  <a:pt x="2247375" y="390326"/>
                </a:lnTo>
                <a:lnTo>
                  <a:pt x="2300972" y="374666"/>
                </a:lnTo>
                <a:lnTo>
                  <a:pt x="2348458" y="358178"/>
                </a:lnTo>
                <a:lnTo>
                  <a:pt x="2389512" y="340923"/>
                </a:lnTo>
                <a:lnTo>
                  <a:pt x="2423818" y="322966"/>
                </a:lnTo>
                <a:lnTo>
                  <a:pt x="2470905" y="285193"/>
                </a:lnTo>
                <a:lnTo>
                  <a:pt x="2487168" y="24536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62641" y="3986021"/>
            <a:ext cx="2487295" cy="490855"/>
          </a:xfrm>
          <a:custGeom>
            <a:avLst/>
            <a:gdLst/>
            <a:ahLst/>
            <a:cxnLst/>
            <a:rect l="l" t="t" r="r" b="b"/>
            <a:pathLst>
              <a:path w="2487295" h="490854">
                <a:moveTo>
                  <a:pt x="1243584" y="0"/>
                </a:moveTo>
                <a:lnTo>
                  <a:pt x="1141624" y="812"/>
                </a:lnTo>
                <a:lnTo>
                  <a:pt x="1041929" y="3208"/>
                </a:lnTo>
                <a:lnTo>
                  <a:pt x="944817" y="7123"/>
                </a:lnTo>
                <a:lnTo>
                  <a:pt x="850611" y="12496"/>
                </a:lnTo>
                <a:lnTo>
                  <a:pt x="759630" y="19264"/>
                </a:lnTo>
                <a:lnTo>
                  <a:pt x="672196" y="27363"/>
                </a:lnTo>
                <a:lnTo>
                  <a:pt x="588628" y="36731"/>
                </a:lnTo>
                <a:lnTo>
                  <a:pt x="509247" y="47304"/>
                </a:lnTo>
                <a:lnTo>
                  <a:pt x="434375" y="59021"/>
                </a:lnTo>
                <a:lnTo>
                  <a:pt x="364331" y="71818"/>
                </a:lnTo>
                <a:lnTo>
                  <a:pt x="299436" y="85632"/>
                </a:lnTo>
                <a:lnTo>
                  <a:pt x="240011" y="100401"/>
                </a:lnTo>
                <a:lnTo>
                  <a:pt x="186377" y="116061"/>
                </a:lnTo>
                <a:lnTo>
                  <a:pt x="138853" y="132549"/>
                </a:lnTo>
                <a:lnTo>
                  <a:pt x="97762" y="149804"/>
                </a:lnTo>
                <a:lnTo>
                  <a:pt x="63422" y="167761"/>
                </a:lnTo>
                <a:lnTo>
                  <a:pt x="16283" y="205534"/>
                </a:lnTo>
                <a:lnTo>
                  <a:pt x="0" y="245364"/>
                </a:lnTo>
                <a:lnTo>
                  <a:pt x="4124" y="265504"/>
                </a:lnTo>
                <a:lnTo>
                  <a:pt x="36156" y="304368"/>
                </a:lnTo>
                <a:lnTo>
                  <a:pt x="97762" y="340923"/>
                </a:lnTo>
                <a:lnTo>
                  <a:pt x="138853" y="358178"/>
                </a:lnTo>
                <a:lnTo>
                  <a:pt x="186377" y="374666"/>
                </a:lnTo>
                <a:lnTo>
                  <a:pt x="240011" y="390326"/>
                </a:lnTo>
                <a:lnTo>
                  <a:pt x="299436" y="405095"/>
                </a:lnTo>
                <a:lnTo>
                  <a:pt x="364331" y="418909"/>
                </a:lnTo>
                <a:lnTo>
                  <a:pt x="434375" y="431706"/>
                </a:lnTo>
                <a:lnTo>
                  <a:pt x="509247" y="443423"/>
                </a:lnTo>
                <a:lnTo>
                  <a:pt x="588628" y="453996"/>
                </a:lnTo>
                <a:lnTo>
                  <a:pt x="672196" y="463364"/>
                </a:lnTo>
                <a:lnTo>
                  <a:pt x="759630" y="471463"/>
                </a:lnTo>
                <a:lnTo>
                  <a:pt x="850611" y="478231"/>
                </a:lnTo>
                <a:lnTo>
                  <a:pt x="944817" y="483604"/>
                </a:lnTo>
                <a:lnTo>
                  <a:pt x="1041929" y="487519"/>
                </a:lnTo>
                <a:lnTo>
                  <a:pt x="1141624" y="489915"/>
                </a:lnTo>
                <a:lnTo>
                  <a:pt x="1243584" y="490728"/>
                </a:lnTo>
                <a:lnTo>
                  <a:pt x="1345646" y="489915"/>
                </a:lnTo>
                <a:lnTo>
                  <a:pt x="1445424" y="487519"/>
                </a:lnTo>
                <a:lnTo>
                  <a:pt x="1542597" y="483604"/>
                </a:lnTo>
                <a:lnTo>
                  <a:pt x="1636849" y="478231"/>
                </a:lnTo>
                <a:lnTo>
                  <a:pt x="1727858" y="471463"/>
                </a:lnTo>
                <a:lnTo>
                  <a:pt x="1815308" y="463364"/>
                </a:lnTo>
                <a:lnTo>
                  <a:pt x="1898877" y="453996"/>
                </a:lnTo>
                <a:lnTo>
                  <a:pt x="1978249" y="443423"/>
                </a:lnTo>
                <a:lnTo>
                  <a:pt x="2053104" y="431706"/>
                </a:lnTo>
                <a:lnTo>
                  <a:pt x="2123122" y="418909"/>
                </a:lnTo>
                <a:lnTo>
                  <a:pt x="2187986" y="405095"/>
                </a:lnTo>
                <a:lnTo>
                  <a:pt x="2247375" y="390326"/>
                </a:lnTo>
                <a:lnTo>
                  <a:pt x="2300972" y="374666"/>
                </a:lnTo>
                <a:lnTo>
                  <a:pt x="2348458" y="358178"/>
                </a:lnTo>
                <a:lnTo>
                  <a:pt x="2389512" y="340923"/>
                </a:lnTo>
                <a:lnTo>
                  <a:pt x="2423818" y="322966"/>
                </a:lnTo>
                <a:lnTo>
                  <a:pt x="2470905" y="285193"/>
                </a:lnTo>
                <a:lnTo>
                  <a:pt x="2487168" y="245363"/>
                </a:lnTo>
                <a:lnTo>
                  <a:pt x="2483049" y="225223"/>
                </a:lnTo>
                <a:lnTo>
                  <a:pt x="2451055" y="186359"/>
                </a:lnTo>
                <a:lnTo>
                  <a:pt x="2389512" y="149804"/>
                </a:lnTo>
                <a:lnTo>
                  <a:pt x="2348458" y="132549"/>
                </a:lnTo>
                <a:lnTo>
                  <a:pt x="2300972" y="116061"/>
                </a:lnTo>
                <a:lnTo>
                  <a:pt x="2247375" y="100401"/>
                </a:lnTo>
                <a:lnTo>
                  <a:pt x="2187986" y="85632"/>
                </a:lnTo>
                <a:lnTo>
                  <a:pt x="2123122" y="71818"/>
                </a:lnTo>
                <a:lnTo>
                  <a:pt x="2053104" y="59021"/>
                </a:lnTo>
                <a:lnTo>
                  <a:pt x="1978249" y="47304"/>
                </a:lnTo>
                <a:lnTo>
                  <a:pt x="1898877" y="36731"/>
                </a:lnTo>
                <a:lnTo>
                  <a:pt x="1815308" y="27363"/>
                </a:lnTo>
                <a:lnTo>
                  <a:pt x="1727858" y="19264"/>
                </a:lnTo>
                <a:lnTo>
                  <a:pt x="1636849" y="12496"/>
                </a:lnTo>
                <a:lnTo>
                  <a:pt x="1542597" y="7123"/>
                </a:lnTo>
                <a:lnTo>
                  <a:pt x="1445424" y="3208"/>
                </a:lnTo>
                <a:lnTo>
                  <a:pt x="1345646" y="812"/>
                </a:lnTo>
                <a:lnTo>
                  <a:pt x="124358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83513" y="4106814"/>
            <a:ext cx="163957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嵌入式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语句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82887" y="6054090"/>
            <a:ext cx="1632585" cy="490855"/>
          </a:xfrm>
          <a:custGeom>
            <a:avLst/>
            <a:gdLst/>
            <a:ahLst/>
            <a:cxnLst/>
            <a:rect l="l" t="t" r="r" b="b"/>
            <a:pathLst>
              <a:path w="1632585" h="490854">
                <a:moveTo>
                  <a:pt x="1632203" y="245363"/>
                </a:moveTo>
                <a:lnTo>
                  <a:pt x="1621512" y="205719"/>
                </a:lnTo>
                <a:lnTo>
                  <a:pt x="1590562" y="168054"/>
                </a:lnTo>
                <a:lnTo>
                  <a:pt x="1541040" y="132885"/>
                </a:lnTo>
                <a:lnTo>
                  <a:pt x="1474634" y="100730"/>
                </a:lnTo>
                <a:lnTo>
                  <a:pt x="1435627" y="85943"/>
                </a:lnTo>
                <a:lnTo>
                  <a:pt x="1393031" y="72104"/>
                </a:lnTo>
                <a:lnTo>
                  <a:pt x="1347057" y="59276"/>
                </a:lnTo>
                <a:lnTo>
                  <a:pt x="1297917" y="47524"/>
                </a:lnTo>
                <a:lnTo>
                  <a:pt x="1245821" y="36913"/>
                </a:lnTo>
                <a:lnTo>
                  <a:pt x="1190980" y="27507"/>
                </a:lnTo>
                <a:lnTo>
                  <a:pt x="1133605" y="19371"/>
                </a:lnTo>
                <a:lnTo>
                  <a:pt x="1073907" y="12569"/>
                </a:lnTo>
                <a:lnTo>
                  <a:pt x="1012097" y="7167"/>
                </a:lnTo>
                <a:lnTo>
                  <a:pt x="948385" y="3228"/>
                </a:lnTo>
                <a:lnTo>
                  <a:pt x="882983" y="817"/>
                </a:lnTo>
                <a:lnTo>
                  <a:pt x="816101" y="0"/>
                </a:lnTo>
                <a:lnTo>
                  <a:pt x="749220" y="817"/>
                </a:lnTo>
                <a:lnTo>
                  <a:pt x="683818" y="3228"/>
                </a:lnTo>
                <a:lnTo>
                  <a:pt x="620106" y="7167"/>
                </a:lnTo>
                <a:lnTo>
                  <a:pt x="558296" y="12569"/>
                </a:lnTo>
                <a:lnTo>
                  <a:pt x="498598" y="19371"/>
                </a:lnTo>
                <a:lnTo>
                  <a:pt x="441223" y="27507"/>
                </a:lnTo>
                <a:lnTo>
                  <a:pt x="386382" y="36913"/>
                </a:lnTo>
                <a:lnTo>
                  <a:pt x="334286" y="47524"/>
                </a:lnTo>
                <a:lnTo>
                  <a:pt x="285146" y="59276"/>
                </a:lnTo>
                <a:lnTo>
                  <a:pt x="239172" y="72104"/>
                </a:lnTo>
                <a:lnTo>
                  <a:pt x="196576" y="85943"/>
                </a:lnTo>
                <a:lnTo>
                  <a:pt x="157569" y="100730"/>
                </a:lnTo>
                <a:lnTo>
                  <a:pt x="122361" y="116399"/>
                </a:lnTo>
                <a:lnTo>
                  <a:pt x="64186" y="150125"/>
                </a:lnTo>
                <a:lnTo>
                  <a:pt x="23739" y="186607"/>
                </a:lnTo>
                <a:lnTo>
                  <a:pt x="2708" y="225326"/>
                </a:lnTo>
                <a:lnTo>
                  <a:pt x="0" y="245364"/>
                </a:lnTo>
                <a:lnTo>
                  <a:pt x="2708" y="265504"/>
                </a:lnTo>
                <a:lnTo>
                  <a:pt x="23739" y="304368"/>
                </a:lnTo>
                <a:lnTo>
                  <a:pt x="64186" y="340923"/>
                </a:lnTo>
                <a:lnTo>
                  <a:pt x="122361" y="374666"/>
                </a:lnTo>
                <a:lnTo>
                  <a:pt x="157569" y="390326"/>
                </a:lnTo>
                <a:lnTo>
                  <a:pt x="196576" y="405095"/>
                </a:lnTo>
                <a:lnTo>
                  <a:pt x="239172" y="418909"/>
                </a:lnTo>
                <a:lnTo>
                  <a:pt x="285146" y="431706"/>
                </a:lnTo>
                <a:lnTo>
                  <a:pt x="334286" y="443423"/>
                </a:lnTo>
                <a:lnTo>
                  <a:pt x="386382" y="453996"/>
                </a:lnTo>
                <a:lnTo>
                  <a:pt x="441223" y="463364"/>
                </a:lnTo>
                <a:lnTo>
                  <a:pt x="498598" y="471463"/>
                </a:lnTo>
                <a:lnTo>
                  <a:pt x="558296" y="478231"/>
                </a:lnTo>
                <a:lnTo>
                  <a:pt x="620106" y="483604"/>
                </a:lnTo>
                <a:lnTo>
                  <a:pt x="683818" y="487519"/>
                </a:lnTo>
                <a:lnTo>
                  <a:pt x="749220" y="489915"/>
                </a:lnTo>
                <a:lnTo>
                  <a:pt x="816101" y="490728"/>
                </a:lnTo>
                <a:lnTo>
                  <a:pt x="882983" y="489915"/>
                </a:lnTo>
                <a:lnTo>
                  <a:pt x="948385" y="487519"/>
                </a:lnTo>
                <a:lnTo>
                  <a:pt x="1012097" y="483604"/>
                </a:lnTo>
                <a:lnTo>
                  <a:pt x="1073907" y="478231"/>
                </a:lnTo>
                <a:lnTo>
                  <a:pt x="1133605" y="471463"/>
                </a:lnTo>
                <a:lnTo>
                  <a:pt x="1190980" y="463364"/>
                </a:lnTo>
                <a:lnTo>
                  <a:pt x="1245821" y="453996"/>
                </a:lnTo>
                <a:lnTo>
                  <a:pt x="1297917" y="443423"/>
                </a:lnTo>
                <a:lnTo>
                  <a:pt x="1347057" y="431706"/>
                </a:lnTo>
                <a:lnTo>
                  <a:pt x="1393031" y="418909"/>
                </a:lnTo>
                <a:lnTo>
                  <a:pt x="1435627" y="405095"/>
                </a:lnTo>
                <a:lnTo>
                  <a:pt x="1474634" y="390326"/>
                </a:lnTo>
                <a:lnTo>
                  <a:pt x="1509842" y="374666"/>
                </a:lnTo>
                <a:lnTo>
                  <a:pt x="1568017" y="340923"/>
                </a:lnTo>
                <a:lnTo>
                  <a:pt x="1608464" y="304368"/>
                </a:lnTo>
                <a:lnTo>
                  <a:pt x="1629495" y="265504"/>
                </a:lnTo>
                <a:lnTo>
                  <a:pt x="1632203" y="24536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82887" y="6054090"/>
            <a:ext cx="1632585" cy="490855"/>
          </a:xfrm>
          <a:custGeom>
            <a:avLst/>
            <a:gdLst/>
            <a:ahLst/>
            <a:cxnLst/>
            <a:rect l="l" t="t" r="r" b="b"/>
            <a:pathLst>
              <a:path w="1632585" h="490854">
                <a:moveTo>
                  <a:pt x="816101" y="0"/>
                </a:moveTo>
                <a:lnTo>
                  <a:pt x="749220" y="817"/>
                </a:lnTo>
                <a:lnTo>
                  <a:pt x="683818" y="3228"/>
                </a:lnTo>
                <a:lnTo>
                  <a:pt x="620106" y="7167"/>
                </a:lnTo>
                <a:lnTo>
                  <a:pt x="558296" y="12569"/>
                </a:lnTo>
                <a:lnTo>
                  <a:pt x="498598" y="19371"/>
                </a:lnTo>
                <a:lnTo>
                  <a:pt x="441223" y="27507"/>
                </a:lnTo>
                <a:lnTo>
                  <a:pt x="386382" y="36913"/>
                </a:lnTo>
                <a:lnTo>
                  <a:pt x="334286" y="47524"/>
                </a:lnTo>
                <a:lnTo>
                  <a:pt x="285146" y="59276"/>
                </a:lnTo>
                <a:lnTo>
                  <a:pt x="239172" y="72104"/>
                </a:lnTo>
                <a:lnTo>
                  <a:pt x="196576" y="85943"/>
                </a:lnTo>
                <a:lnTo>
                  <a:pt x="157569" y="100730"/>
                </a:lnTo>
                <a:lnTo>
                  <a:pt x="122361" y="116399"/>
                </a:lnTo>
                <a:lnTo>
                  <a:pt x="64186" y="150125"/>
                </a:lnTo>
                <a:lnTo>
                  <a:pt x="23739" y="186607"/>
                </a:lnTo>
                <a:lnTo>
                  <a:pt x="2708" y="225326"/>
                </a:lnTo>
                <a:lnTo>
                  <a:pt x="0" y="245364"/>
                </a:lnTo>
                <a:lnTo>
                  <a:pt x="2708" y="265504"/>
                </a:lnTo>
                <a:lnTo>
                  <a:pt x="23739" y="304368"/>
                </a:lnTo>
                <a:lnTo>
                  <a:pt x="64186" y="340923"/>
                </a:lnTo>
                <a:lnTo>
                  <a:pt x="122361" y="374666"/>
                </a:lnTo>
                <a:lnTo>
                  <a:pt x="157569" y="390326"/>
                </a:lnTo>
                <a:lnTo>
                  <a:pt x="196576" y="405095"/>
                </a:lnTo>
                <a:lnTo>
                  <a:pt x="239172" y="418909"/>
                </a:lnTo>
                <a:lnTo>
                  <a:pt x="285146" y="431706"/>
                </a:lnTo>
                <a:lnTo>
                  <a:pt x="334286" y="443423"/>
                </a:lnTo>
                <a:lnTo>
                  <a:pt x="386382" y="453996"/>
                </a:lnTo>
                <a:lnTo>
                  <a:pt x="441223" y="463364"/>
                </a:lnTo>
                <a:lnTo>
                  <a:pt x="498598" y="471463"/>
                </a:lnTo>
                <a:lnTo>
                  <a:pt x="558296" y="478231"/>
                </a:lnTo>
                <a:lnTo>
                  <a:pt x="620106" y="483604"/>
                </a:lnTo>
                <a:lnTo>
                  <a:pt x="683818" y="487519"/>
                </a:lnTo>
                <a:lnTo>
                  <a:pt x="749220" y="489915"/>
                </a:lnTo>
                <a:lnTo>
                  <a:pt x="816101" y="490728"/>
                </a:lnTo>
                <a:lnTo>
                  <a:pt x="882983" y="489915"/>
                </a:lnTo>
                <a:lnTo>
                  <a:pt x="948385" y="487519"/>
                </a:lnTo>
                <a:lnTo>
                  <a:pt x="1012097" y="483604"/>
                </a:lnTo>
                <a:lnTo>
                  <a:pt x="1073907" y="478231"/>
                </a:lnTo>
                <a:lnTo>
                  <a:pt x="1133605" y="471463"/>
                </a:lnTo>
                <a:lnTo>
                  <a:pt x="1190980" y="463364"/>
                </a:lnTo>
                <a:lnTo>
                  <a:pt x="1245821" y="453996"/>
                </a:lnTo>
                <a:lnTo>
                  <a:pt x="1297917" y="443423"/>
                </a:lnTo>
                <a:lnTo>
                  <a:pt x="1347057" y="431706"/>
                </a:lnTo>
                <a:lnTo>
                  <a:pt x="1393031" y="418909"/>
                </a:lnTo>
                <a:lnTo>
                  <a:pt x="1435627" y="405095"/>
                </a:lnTo>
                <a:lnTo>
                  <a:pt x="1474634" y="390326"/>
                </a:lnTo>
                <a:lnTo>
                  <a:pt x="1509842" y="374666"/>
                </a:lnTo>
                <a:lnTo>
                  <a:pt x="1568017" y="340923"/>
                </a:lnTo>
                <a:lnTo>
                  <a:pt x="1608464" y="304368"/>
                </a:lnTo>
                <a:lnTo>
                  <a:pt x="1629495" y="265504"/>
                </a:lnTo>
                <a:lnTo>
                  <a:pt x="1632203" y="245363"/>
                </a:lnTo>
                <a:lnTo>
                  <a:pt x="1629495" y="225326"/>
                </a:lnTo>
                <a:lnTo>
                  <a:pt x="1608464" y="186607"/>
                </a:lnTo>
                <a:lnTo>
                  <a:pt x="1568017" y="150125"/>
                </a:lnTo>
                <a:lnTo>
                  <a:pt x="1509842" y="116399"/>
                </a:lnTo>
                <a:lnTo>
                  <a:pt x="1474634" y="100730"/>
                </a:lnTo>
                <a:lnTo>
                  <a:pt x="1435627" y="85943"/>
                </a:lnTo>
                <a:lnTo>
                  <a:pt x="1393031" y="72104"/>
                </a:lnTo>
                <a:lnTo>
                  <a:pt x="1347057" y="59276"/>
                </a:lnTo>
                <a:lnTo>
                  <a:pt x="1297917" y="47524"/>
                </a:lnTo>
                <a:lnTo>
                  <a:pt x="1245821" y="36913"/>
                </a:lnTo>
                <a:lnTo>
                  <a:pt x="1190980" y="27507"/>
                </a:lnTo>
                <a:lnTo>
                  <a:pt x="1133605" y="19371"/>
                </a:lnTo>
                <a:lnTo>
                  <a:pt x="1073907" y="12569"/>
                </a:lnTo>
                <a:lnTo>
                  <a:pt x="1012097" y="7167"/>
                </a:lnTo>
                <a:lnTo>
                  <a:pt x="948385" y="3228"/>
                </a:lnTo>
                <a:lnTo>
                  <a:pt x="882983" y="817"/>
                </a:lnTo>
                <a:lnTo>
                  <a:pt x="81610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78029" y="6186859"/>
            <a:ext cx="104203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Database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0151" y="2590434"/>
            <a:ext cx="1435100" cy="83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2800"/>
              </a:lnSpc>
            </a:pPr>
            <a:r>
              <a:rPr sz="1800" b="1" u="sng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1: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如何与 数据库连接和 断开连接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21049" y="2590434"/>
            <a:ext cx="1639570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99"/>
              </a:lnSpc>
            </a:pPr>
            <a:r>
              <a:rPr sz="1800" b="1" u="sng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2: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如何将 宿主程序的变量 传递给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语句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89879" y="2590434"/>
            <a:ext cx="2133600" cy="83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2800"/>
              </a:lnSpc>
            </a:pPr>
            <a:r>
              <a:rPr sz="1800" b="1" u="sng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4: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如何将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检 索到的结果传递回宿 主程序进行处理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42579" y="2571384"/>
            <a:ext cx="2120900" cy="83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2800"/>
              </a:lnSpc>
            </a:pPr>
            <a:r>
              <a:rPr sz="1800" b="1" u="sng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6: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宿主程序如何 知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道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语句的执行 状态，是否发生错误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86303" y="5082921"/>
            <a:ext cx="1447800" cy="5668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1800" b="1" u="sng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3: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 句如何执行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65979" y="4946538"/>
            <a:ext cx="1776095" cy="83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2800"/>
              </a:lnSpc>
            </a:pPr>
            <a:r>
              <a:rPr sz="1800" b="1" u="sng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5: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22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静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态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SQL, SQ</a:t>
            </a:r>
            <a:r>
              <a:rPr sz="1800" b="1" spc="12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1800" b="1" spc="114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</a:t>
            </a:r>
            <a:r>
              <a:rPr sz="1800" b="1" spc="1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句中的常 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量更换为变量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89673" y="4298823"/>
            <a:ext cx="3204845" cy="2396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21055">
              <a:lnSpc>
                <a:spcPct val="101899"/>
              </a:lnSpc>
            </a:pPr>
            <a:r>
              <a:rPr sz="1800" b="1" u="sng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7: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动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态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依据 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条件动态构造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语句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 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但欲访问的表名和字段 名对编程者是已知的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  <a:p>
            <a:pPr marL="791845" marR="5080" indent="-635" algn="just">
              <a:lnSpc>
                <a:spcPct val="101899"/>
              </a:lnSpc>
              <a:spcBef>
                <a:spcPts val="1210"/>
              </a:spcBef>
            </a:pPr>
            <a:r>
              <a:rPr sz="1800" b="1" u="sng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8: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2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动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态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 </a:t>
            </a:r>
            <a:r>
              <a:rPr sz="1800" b="1" spc="-10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依据 </a:t>
            </a:r>
            <a:r>
              <a:rPr sz="1800" b="1" spc="2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条件动态构</a:t>
            </a:r>
            <a:r>
              <a:rPr sz="1800" b="1" spc="1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造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</a:t>
            </a:r>
            <a:r>
              <a:rPr sz="1800" b="1" spc="2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1800" b="1" spc="2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</a:t>
            </a:r>
            <a:r>
              <a:rPr sz="1800" b="1" spc="1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句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 </a:t>
            </a:r>
            <a:r>
              <a:rPr sz="1800" b="1" spc="4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但欲访问</a:t>
            </a:r>
            <a:r>
              <a:rPr sz="1800" b="1" spc="2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的表名和字段 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名对编程者是未知的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34859" y="2086355"/>
            <a:ext cx="1748155" cy="4282440"/>
          </a:xfrm>
          <a:custGeom>
            <a:avLst/>
            <a:gdLst/>
            <a:ahLst/>
            <a:cxnLst/>
            <a:rect l="l" t="t" r="r" b="b"/>
            <a:pathLst>
              <a:path w="1748155" h="4282440">
                <a:moveTo>
                  <a:pt x="1731264" y="37337"/>
                </a:moveTo>
                <a:lnTo>
                  <a:pt x="1723644" y="0"/>
                </a:lnTo>
                <a:lnTo>
                  <a:pt x="1686306" y="8381"/>
                </a:lnTo>
                <a:lnTo>
                  <a:pt x="1694688" y="44957"/>
                </a:lnTo>
                <a:lnTo>
                  <a:pt x="1731264" y="37337"/>
                </a:lnTo>
                <a:close/>
              </a:path>
              <a:path w="1748155" h="4282440">
                <a:moveTo>
                  <a:pt x="1657350" y="53339"/>
                </a:moveTo>
                <a:lnTo>
                  <a:pt x="1648968" y="16763"/>
                </a:lnTo>
                <a:lnTo>
                  <a:pt x="1611630" y="24383"/>
                </a:lnTo>
                <a:lnTo>
                  <a:pt x="1620011" y="61721"/>
                </a:lnTo>
                <a:lnTo>
                  <a:pt x="1657350" y="53339"/>
                </a:lnTo>
                <a:close/>
              </a:path>
              <a:path w="1748155" h="4282440">
                <a:moveTo>
                  <a:pt x="1582673" y="70103"/>
                </a:moveTo>
                <a:lnTo>
                  <a:pt x="1574292" y="32765"/>
                </a:lnTo>
                <a:lnTo>
                  <a:pt x="1537716" y="41147"/>
                </a:lnTo>
                <a:lnTo>
                  <a:pt x="1545336" y="78485"/>
                </a:lnTo>
                <a:lnTo>
                  <a:pt x="1582673" y="70103"/>
                </a:lnTo>
                <a:close/>
              </a:path>
              <a:path w="1748155" h="4282440">
                <a:moveTo>
                  <a:pt x="1508760" y="86867"/>
                </a:moveTo>
                <a:lnTo>
                  <a:pt x="1500377" y="49529"/>
                </a:lnTo>
                <a:lnTo>
                  <a:pt x="1463039" y="57911"/>
                </a:lnTo>
                <a:lnTo>
                  <a:pt x="1471421" y="95249"/>
                </a:lnTo>
                <a:lnTo>
                  <a:pt x="1508760" y="86867"/>
                </a:lnTo>
                <a:close/>
              </a:path>
              <a:path w="1748155" h="4282440">
                <a:moveTo>
                  <a:pt x="1434083" y="103632"/>
                </a:moveTo>
                <a:lnTo>
                  <a:pt x="1425702" y="66293"/>
                </a:lnTo>
                <a:lnTo>
                  <a:pt x="1388364" y="74675"/>
                </a:lnTo>
                <a:lnTo>
                  <a:pt x="1396745" y="111252"/>
                </a:lnTo>
                <a:lnTo>
                  <a:pt x="1434083" y="103632"/>
                </a:lnTo>
                <a:close/>
              </a:path>
              <a:path w="1748155" h="4282440">
                <a:moveTo>
                  <a:pt x="1359408" y="119634"/>
                </a:moveTo>
                <a:lnTo>
                  <a:pt x="1351788" y="83057"/>
                </a:lnTo>
                <a:lnTo>
                  <a:pt x="1314450" y="90678"/>
                </a:lnTo>
                <a:lnTo>
                  <a:pt x="1322832" y="128015"/>
                </a:lnTo>
                <a:lnTo>
                  <a:pt x="1359408" y="119634"/>
                </a:lnTo>
                <a:close/>
              </a:path>
              <a:path w="1748155" h="4282440">
                <a:moveTo>
                  <a:pt x="1285494" y="136397"/>
                </a:moveTo>
                <a:lnTo>
                  <a:pt x="1277112" y="99060"/>
                </a:lnTo>
                <a:lnTo>
                  <a:pt x="1239773" y="107442"/>
                </a:lnTo>
                <a:lnTo>
                  <a:pt x="1248156" y="144780"/>
                </a:lnTo>
                <a:lnTo>
                  <a:pt x="1285494" y="136397"/>
                </a:lnTo>
                <a:close/>
              </a:path>
              <a:path w="1748155" h="4282440">
                <a:moveTo>
                  <a:pt x="1210818" y="153161"/>
                </a:moveTo>
                <a:lnTo>
                  <a:pt x="1202436" y="115824"/>
                </a:lnTo>
                <a:lnTo>
                  <a:pt x="1165859" y="124206"/>
                </a:lnTo>
                <a:lnTo>
                  <a:pt x="1173480" y="161544"/>
                </a:lnTo>
                <a:lnTo>
                  <a:pt x="1210818" y="153161"/>
                </a:lnTo>
                <a:close/>
              </a:path>
              <a:path w="1748155" h="4282440">
                <a:moveTo>
                  <a:pt x="1136904" y="169926"/>
                </a:moveTo>
                <a:lnTo>
                  <a:pt x="1128521" y="132588"/>
                </a:lnTo>
                <a:lnTo>
                  <a:pt x="1091183" y="140970"/>
                </a:lnTo>
                <a:lnTo>
                  <a:pt x="1099565" y="178308"/>
                </a:lnTo>
                <a:lnTo>
                  <a:pt x="1136904" y="169926"/>
                </a:lnTo>
                <a:close/>
              </a:path>
              <a:path w="1748155" h="4282440">
                <a:moveTo>
                  <a:pt x="1062227" y="185928"/>
                </a:moveTo>
                <a:lnTo>
                  <a:pt x="1053845" y="149352"/>
                </a:lnTo>
                <a:lnTo>
                  <a:pt x="1016507" y="157734"/>
                </a:lnTo>
                <a:lnTo>
                  <a:pt x="1024889" y="194310"/>
                </a:lnTo>
                <a:lnTo>
                  <a:pt x="1062227" y="185928"/>
                </a:lnTo>
                <a:close/>
              </a:path>
              <a:path w="1748155" h="4282440">
                <a:moveTo>
                  <a:pt x="987551" y="202692"/>
                </a:moveTo>
                <a:lnTo>
                  <a:pt x="979932" y="165354"/>
                </a:lnTo>
                <a:lnTo>
                  <a:pt x="942594" y="173736"/>
                </a:lnTo>
                <a:lnTo>
                  <a:pt x="950976" y="211074"/>
                </a:lnTo>
                <a:lnTo>
                  <a:pt x="987551" y="202692"/>
                </a:lnTo>
                <a:close/>
              </a:path>
              <a:path w="1748155" h="4282440">
                <a:moveTo>
                  <a:pt x="913638" y="219456"/>
                </a:moveTo>
                <a:lnTo>
                  <a:pt x="905255" y="182118"/>
                </a:lnTo>
                <a:lnTo>
                  <a:pt x="867917" y="190500"/>
                </a:lnTo>
                <a:lnTo>
                  <a:pt x="876300" y="227838"/>
                </a:lnTo>
                <a:lnTo>
                  <a:pt x="913638" y="219456"/>
                </a:lnTo>
                <a:close/>
              </a:path>
              <a:path w="1748155" h="4282440">
                <a:moveTo>
                  <a:pt x="838961" y="236220"/>
                </a:moveTo>
                <a:lnTo>
                  <a:pt x="830579" y="198882"/>
                </a:lnTo>
                <a:lnTo>
                  <a:pt x="794004" y="207264"/>
                </a:lnTo>
                <a:lnTo>
                  <a:pt x="801623" y="244602"/>
                </a:lnTo>
                <a:lnTo>
                  <a:pt x="838961" y="236220"/>
                </a:lnTo>
                <a:close/>
              </a:path>
              <a:path w="1748155" h="4282440">
                <a:moveTo>
                  <a:pt x="765047" y="252984"/>
                </a:moveTo>
                <a:lnTo>
                  <a:pt x="756666" y="215646"/>
                </a:lnTo>
                <a:lnTo>
                  <a:pt x="719327" y="224028"/>
                </a:lnTo>
                <a:lnTo>
                  <a:pt x="727710" y="260604"/>
                </a:lnTo>
                <a:lnTo>
                  <a:pt x="765047" y="252984"/>
                </a:lnTo>
                <a:close/>
              </a:path>
              <a:path w="1748155" h="4282440">
                <a:moveTo>
                  <a:pt x="690372" y="268986"/>
                </a:moveTo>
                <a:lnTo>
                  <a:pt x="681989" y="232410"/>
                </a:lnTo>
                <a:lnTo>
                  <a:pt x="644651" y="240030"/>
                </a:lnTo>
                <a:lnTo>
                  <a:pt x="653033" y="277368"/>
                </a:lnTo>
                <a:lnTo>
                  <a:pt x="690372" y="268986"/>
                </a:lnTo>
                <a:close/>
              </a:path>
              <a:path w="1748155" h="4282440">
                <a:moveTo>
                  <a:pt x="615695" y="285750"/>
                </a:moveTo>
                <a:lnTo>
                  <a:pt x="608076" y="248412"/>
                </a:lnTo>
                <a:lnTo>
                  <a:pt x="570738" y="256794"/>
                </a:lnTo>
                <a:lnTo>
                  <a:pt x="579119" y="294132"/>
                </a:lnTo>
                <a:lnTo>
                  <a:pt x="615695" y="285750"/>
                </a:lnTo>
                <a:close/>
              </a:path>
              <a:path w="1748155" h="4282440">
                <a:moveTo>
                  <a:pt x="541782" y="302514"/>
                </a:moveTo>
                <a:lnTo>
                  <a:pt x="533400" y="265176"/>
                </a:lnTo>
                <a:lnTo>
                  <a:pt x="496061" y="273558"/>
                </a:lnTo>
                <a:lnTo>
                  <a:pt x="504444" y="310896"/>
                </a:lnTo>
                <a:lnTo>
                  <a:pt x="541782" y="302514"/>
                </a:lnTo>
                <a:close/>
              </a:path>
              <a:path w="1748155" h="4282440">
                <a:moveTo>
                  <a:pt x="467105" y="319278"/>
                </a:moveTo>
                <a:lnTo>
                  <a:pt x="458723" y="281940"/>
                </a:lnTo>
                <a:lnTo>
                  <a:pt x="422147" y="290322"/>
                </a:lnTo>
                <a:lnTo>
                  <a:pt x="429767" y="327660"/>
                </a:lnTo>
                <a:lnTo>
                  <a:pt x="467105" y="319278"/>
                </a:lnTo>
                <a:close/>
              </a:path>
              <a:path w="1748155" h="4282440">
                <a:moveTo>
                  <a:pt x="393191" y="335280"/>
                </a:moveTo>
                <a:lnTo>
                  <a:pt x="384809" y="298704"/>
                </a:lnTo>
                <a:lnTo>
                  <a:pt x="347472" y="306324"/>
                </a:lnTo>
                <a:lnTo>
                  <a:pt x="355853" y="343662"/>
                </a:lnTo>
                <a:lnTo>
                  <a:pt x="393191" y="335280"/>
                </a:lnTo>
                <a:close/>
              </a:path>
              <a:path w="1748155" h="4282440">
                <a:moveTo>
                  <a:pt x="318516" y="352044"/>
                </a:moveTo>
                <a:lnTo>
                  <a:pt x="310133" y="314706"/>
                </a:lnTo>
                <a:lnTo>
                  <a:pt x="272795" y="323088"/>
                </a:lnTo>
                <a:lnTo>
                  <a:pt x="281177" y="360426"/>
                </a:lnTo>
                <a:lnTo>
                  <a:pt x="318516" y="352044"/>
                </a:lnTo>
                <a:close/>
              </a:path>
              <a:path w="1748155" h="4282440">
                <a:moveTo>
                  <a:pt x="243839" y="368808"/>
                </a:moveTo>
                <a:lnTo>
                  <a:pt x="236219" y="331470"/>
                </a:lnTo>
                <a:lnTo>
                  <a:pt x="198881" y="339852"/>
                </a:lnTo>
                <a:lnTo>
                  <a:pt x="207263" y="377190"/>
                </a:lnTo>
                <a:lnTo>
                  <a:pt x="243839" y="368808"/>
                </a:lnTo>
                <a:close/>
              </a:path>
              <a:path w="1748155" h="4282440">
                <a:moveTo>
                  <a:pt x="169925" y="385572"/>
                </a:moveTo>
                <a:lnTo>
                  <a:pt x="161544" y="348234"/>
                </a:lnTo>
                <a:lnTo>
                  <a:pt x="124205" y="356616"/>
                </a:lnTo>
                <a:lnTo>
                  <a:pt x="132587" y="393954"/>
                </a:lnTo>
                <a:lnTo>
                  <a:pt x="169925" y="385572"/>
                </a:lnTo>
                <a:close/>
              </a:path>
              <a:path w="1748155" h="4282440">
                <a:moveTo>
                  <a:pt x="95250" y="401574"/>
                </a:moveTo>
                <a:lnTo>
                  <a:pt x="86868" y="364998"/>
                </a:lnTo>
                <a:lnTo>
                  <a:pt x="50291" y="373380"/>
                </a:lnTo>
                <a:lnTo>
                  <a:pt x="57912" y="409956"/>
                </a:lnTo>
                <a:lnTo>
                  <a:pt x="95250" y="401574"/>
                </a:lnTo>
                <a:close/>
              </a:path>
              <a:path w="1748155" h="4282440">
                <a:moveTo>
                  <a:pt x="38100" y="439674"/>
                </a:moveTo>
                <a:lnTo>
                  <a:pt x="38100" y="401574"/>
                </a:lnTo>
                <a:lnTo>
                  <a:pt x="0" y="401574"/>
                </a:lnTo>
                <a:lnTo>
                  <a:pt x="0" y="439674"/>
                </a:lnTo>
                <a:lnTo>
                  <a:pt x="38100" y="439674"/>
                </a:lnTo>
                <a:close/>
              </a:path>
              <a:path w="1748155" h="4282440">
                <a:moveTo>
                  <a:pt x="38100" y="515874"/>
                </a:moveTo>
                <a:lnTo>
                  <a:pt x="38100" y="477774"/>
                </a:lnTo>
                <a:lnTo>
                  <a:pt x="0" y="477774"/>
                </a:lnTo>
                <a:lnTo>
                  <a:pt x="0" y="515874"/>
                </a:lnTo>
                <a:lnTo>
                  <a:pt x="38100" y="515874"/>
                </a:lnTo>
                <a:close/>
              </a:path>
              <a:path w="1748155" h="4282440">
                <a:moveTo>
                  <a:pt x="38100" y="592074"/>
                </a:moveTo>
                <a:lnTo>
                  <a:pt x="38100" y="553974"/>
                </a:lnTo>
                <a:lnTo>
                  <a:pt x="0" y="553974"/>
                </a:lnTo>
                <a:lnTo>
                  <a:pt x="0" y="592074"/>
                </a:lnTo>
                <a:lnTo>
                  <a:pt x="38100" y="592074"/>
                </a:lnTo>
                <a:close/>
              </a:path>
              <a:path w="1748155" h="4282440">
                <a:moveTo>
                  <a:pt x="38100" y="668274"/>
                </a:moveTo>
                <a:lnTo>
                  <a:pt x="38100" y="630174"/>
                </a:lnTo>
                <a:lnTo>
                  <a:pt x="0" y="630174"/>
                </a:lnTo>
                <a:lnTo>
                  <a:pt x="0" y="668274"/>
                </a:lnTo>
                <a:lnTo>
                  <a:pt x="38100" y="668274"/>
                </a:lnTo>
                <a:close/>
              </a:path>
              <a:path w="1748155" h="4282440">
                <a:moveTo>
                  <a:pt x="38100" y="744474"/>
                </a:moveTo>
                <a:lnTo>
                  <a:pt x="38100" y="706374"/>
                </a:lnTo>
                <a:lnTo>
                  <a:pt x="0" y="706374"/>
                </a:lnTo>
                <a:lnTo>
                  <a:pt x="0" y="744474"/>
                </a:lnTo>
                <a:lnTo>
                  <a:pt x="38100" y="744474"/>
                </a:lnTo>
                <a:close/>
              </a:path>
              <a:path w="1748155" h="4282440">
                <a:moveTo>
                  <a:pt x="38100" y="820674"/>
                </a:moveTo>
                <a:lnTo>
                  <a:pt x="38100" y="782574"/>
                </a:lnTo>
                <a:lnTo>
                  <a:pt x="0" y="782574"/>
                </a:lnTo>
                <a:lnTo>
                  <a:pt x="0" y="820674"/>
                </a:lnTo>
                <a:lnTo>
                  <a:pt x="38100" y="820674"/>
                </a:lnTo>
                <a:close/>
              </a:path>
              <a:path w="1748155" h="4282440">
                <a:moveTo>
                  <a:pt x="38100" y="896874"/>
                </a:moveTo>
                <a:lnTo>
                  <a:pt x="38100" y="858774"/>
                </a:lnTo>
                <a:lnTo>
                  <a:pt x="0" y="858774"/>
                </a:lnTo>
                <a:lnTo>
                  <a:pt x="0" y="896874"/>
                </a:lnTo>
                <a:lnTo>
                  <a:pt x="38100" y="896874"/>
                </a:lnTo>
                <a:close/>
              </a:path>
              <a:path w="1748155" h="4282440">
                <a:moveTo>
                  <a:pt x="38100" y="973074"/>
                </a:moveTo>
                <a:lnTo>
                  <a:pt x="38100" y="934974"/>
                </a:lnTo>
                <a:lnTo>
                  <a:pt x="0" y="934974"/>
                </a:lnTo>
                <a:lnTo>
                  <a:pt x="0" y="973074"/>
                </a:lnTo>
                <a:lnTo>
                  <a:pt x="38100" y="973074"/>
                </a:lnTo>
                <a:close/>
              </a:path>
              <a:path w="1748155" h="4282440">
                <a:moveTo>
                  <a:pt x="38100" y="1049274"/>
                </a:moveTo>
                <a:lnTo>
                  <a:pt x="38100" y="1011174"/>
                </a:lnTo>
                <a:lnTo>
                  <a:pt x="0" y="1011174"/>
                </a:lnTo>
                <a:lnTo>
                  <a:pt x="0" y="1049274"/>
                </a:lnTo>
                <a:lnTo>
                  <a:pt x="38100" y="1049274"/>
                </a:lnTo>
                <a:close/>
              </a:path>
              <a:path w="1748155" h="4282440">
                <a:moveTo>
                  <a:pt x="38100" y="1125474"/>
                </a:moveTo>
                <a:lnTo>
                  <a:pt x="38100" y="1087374"/>
                </a:lnTo>
                <a:lnTo>
                  <a:pt x="0" y="1087374"/>
                </a:lnTo>
                <a:lnTo>
                  <a:pt x="0" y="1125474"/>
                </a:lnTo>
                <a:lnTo>
                  <a:pt x="38100" y="1125474"/>
                </a:lnTo>
                <a:close/>
              </a:path>
              <a:path w="1748155" h="4282440">
                <a:moveTo>
                  <a:pt x="38100" y="1201674"/>
                </a:moveTo>
                <a:lnTo>
                  <a:pt x="38100" y="1163574"/>
                </a:lnTo>
                <a:lnTo>
                  <a:pt x="0" y="1163574"/>
                </a:lnTo>
                <a:lnTo>
                  <a:pt x="0" y="1201674"/>
                </a:lnTo>
                <a:lnTo>
                  <a:pt x="38100" y="1201674"/>
                </a:lnTo>
                <a:close/>
              </a:path>
              <a:path w="1748155" h="4282440">
                <a:moveTo>
                  <a:pt x="38100" y="1277874"/>
                </a:moveTo>
                <a:lnTo>
                  <a:pt x="38100" y="1239774"/>
                </a:lnTo>
                <a:lnTo>
                  <a:pt x="0" y="1239774"/>
                </a:lnTo>
                <a:lnTo>
                  <a:pt x="0" y="1277874"/>
                </a:lnTo>
                <a:lnTo>
                  <a:pt x="38100" y="1277874"/>
                </a:lnTo>
                <a:close/>
              </a:path>
              <a:path w="1748155" h="4282440">
                <a:moveTo>
                  <a:pt x="38100" y="1354074"/>
                </a:moveTo>
                <a:lnTo>
                  <a:pt x="38100" y="1315974"/>
                </a:lnTo>
                <a:lnTo>
                  <a:pt x="0" y="1315974"/>
                </a:lnTo>
                <a:lnTo>
                  <a:pt x="0" y="1354074"/>
                </a:lnTo>
                <a:lnTo>
                  <a:pt x="38100" y="1354074"/>
                </a:lnTo>
                <a:close/>
              </a:path>
              <a:path w="1748155" h="4282440">
                <a:moveTo>
                  <a:pt x="38100" y="1430274"/>
                </a:moveTo>
                <a:lnTo>
                  <a:pt x="38100" y="1392174"/>
                </a:lnTo>
                <a:lnTo>
                  <a:pt x="0" y="1392174"/>
                </a:lnTo>
                <a:lnTo>
                  <a:pt x="0" y="1430274"/>
                </a:lnTo>
                <a:lnTo>
                  <a:pt x="38100" y="1430274"/>
                </a:lnTo>
                <a:close/>
              </a:path>
              <a:path w="1748155" h="4282440">
                <a:moveTo>
                  <a:pt x="38100" y="1506474"/>
                </a:moveTo>
                <a:lnTo>
                  <a:pt x="38100" y="1468374"/>
                </a:lnTo>
                <a:lnTo>
                  <a:pt x="0" y="1468374"/>
                </a:lnTo>
                <a:lnTo>
                  <a:pt x="0" y="1506474"/>
                </a:lnTo>
                <a:lnTo>
                  <a:pt x="38100" y="1506474"/>
                </a:lnTo>
                <a:close/>
              </a:path>
              <a:path w="1748155" h="4282440">
                <a:moveTo>
                  <a:pt x="38100" y="1582674"/>
                </a:moveTo>
                <a:lnTo>
                  <a:pt x="38100" y="1544574"/>
                </a:lnTo>
                <a:lnTo>
                  <a:pt x="0" y="1544574"/>
                </a:lnTo>
                <a:lnTo>
                  <a:pt x="0" y="1582674"/>
                </a:lnTo>
                <a:lnTo>
                  <a:pt x="38100" y="1582674"/>
                </a:lnTo>
                <a:close/>
              </a:path>
              <a:path w="1748155" h="4282440">
                <a:moveTo>
                  <a:pt x="38100" y="1658874"/>
                </a:moveTo>
                <a:lnTo>
                  <a:pt x="38100" y="1620774"/>
                </a:lnTo>
                <a:lnTo>
                  <a:pt x="0" y="1620774"/>
                </a:lnTo>
                <a:lnTo>
                  <a:pt x="0" y="1658874"/>
                </a:lnTo>
                <a:lnTo>
                  <a:pt x="38100" y="1658874"/>
                </a:lnTo>
                <a:close/>
              </a:path>
              <a:path w="1748155" h="4282440">
                <a:moveTo>
                  <a:pt x="38100" y="1735074"/>
                </a:moveTo>
                <a:lnTo>
                  <a:pt x="38100" y="1696974"/>
                </a:lnTo>
                <a:lnTo>
                  <a:pt x="0" y="1696974"/>
                </a:lnTo>
                <a:lnTo>
                  <a:pt x="0" y="1735074"/>
                </a:lnTo>
                <a:lnTo>
                  <a:pt x="38100" y="1735074"/>
                </a:lnTo>
                <a:close/>
              </a:path>
              <a:path w="1748155" h="4282440">
                <a:moveTo>
                  <a:pt x="38100" y="1811274"/>
                </a:moveTo>
                <a:lnTo>
                  <a:pt x="38100" y="1773174"/>
                </a:lnTo>
                <a:lnTo>
                  <a:pt x="0" y="1773174"/>
                </a:lnTo>
                <a:lnTo>
                  <a:pt x="0" y="1811274"/>
                </a:lnTo>
                <a:lnTo>
                  <a:pt x="38100" y="1811274"/>
                </a:lnTo>
                <a:close/>
              </a:path>
              <a:path w="1748155" h="4282440">
                <a:moveTo>
                  <a:pt x="38100" y="1887474"/>
                </a:moveTo>
                <a:lnTo>
                  <a:pt x="38100" y="1849374"/>
                </a:lnTo>
                <a:lnTo>
                  <a:pt x="0" y="1849374"/>
                </a:lnTo>
                <a:lnTo>
                  <a:pt x="0" y="1887474"/>
                </a:lnTo>
                <a:lnTo>
                  <a:pt x="38100" y="1887474"/>
                </a:lnTo>
                <a:close/>
              </a:path>
              <a:path w="1748155" h="4282440">
                <a:moveTo>
                  <a:pt x="38100" y="1963674"/>
                </a:moveTo>
                <a:lnTo>
                  <a:pt x="38100" y="1925574"/>
                </a:lnTo>
                <a:lnTo>
                  <a:pt x="0" y="1925574"/>
                </a:lnTo>
                <a:lnTo>
                  <a:pt x="0" y="1963674"/>
                </a:lnTo>
                <a:lnTo>
                  <a:pt x="38100" y="1963674"/>
                </a:lnTo>
                <a:close/>
              </a:path>
              <a:path w="1748155" h="4282440">
                <a:moveTo>
                  <a:pt x="38100" y="2039874"/>
                </a:moveTo>
                <a:lnTo>
                  <a:pt x="38100" y="2001774"/>
                </a:lnTo>
                <a:lnTo>
                  <a:pt x="0" y="2001774"/>
                </a:lnTo>
                <a:lnTo>
                  <a:pt x="0" y="2039874"/>
                </a:lnTo>
                <a:lnTo>
                  <a:pt x="38100" y="2039874"/>
                </a:lnTo>
                <a:close/>
              </a:path>
              <a:path w="1748155" h="4282440">
                <a:moveTo>
                  <a:pt x="38100" y="2116074"/>
                </a:moveTo>
                <a:lnTo>
                  <a:pt x="38100" y="2077974"/>
                </a:lnTo>
                <a:lnTo>
                  <a:pt x="0" y="2077974"/>
                </a:lnTo>
                <a:lnTo>
                  <a:pt x="0" y="2116074"/>
                </a:lnTo>
                <a:lnTo>
                  <a:pt x="38100" y="2116074"/>
                </a:lnTo>
                <a:close/>
              </a:path>
              <a:path w="1748155" h="4282440">
                <a:moveTo>
                  <a:pt x="38100" y="2192274"/>
                </a:moveTo>
                <a:lnTo>
                  <a:pt x="38100" y="2154174"/>
                </a:lnTo>
                <a:lnTo>
                  <a:pt x="0" y="2154174"/>
                </a:lnTo>
                <a:lnTo>
                  <a:pt x="0" y="2192274"/>
                </a:lnTo>
                <a:lnTo>
                  <a:pt x="38100" y="2192274"/>
                </a:lnTo>
                <a:close/>
              </a:path>
              <a:path w="1748155" h="4282440">
                <a:moveTo>
                  <a:pt x="38100" y="2268474"/>
                </a:moveTo>
                <a:lnTo>
                  <a:pt x="38100" y="2230374"/>
                </a:lnTo>
                <a:lnTo>
                  <a:pt x="0" y="2230374"/>
                </a:lnTo>
                <a:lnTo>
                  <a:pt x="0" y="2268474"/>
                </a:lnTo>
                <a:lnTo>
                  <a:pt x="38100" y="2268474"/>
                </a:lnTo>
                <a:close/>
              </a:path>
              <a:path w="1748155" h="4282440">
                <a:moveTo>
                  <a:pt x="38100" y="2344674"/>
                </a:moveTo>
                <a:lnTo>
                  <a:pt x="38100" y="2306574"/>
                </a:lnTo>
                <a:lnTo>
                  <a:pt x="0" y="2306574"/>
                </a:lnTo>
                <a:lnTo>
                  <a:pt x="0" y="2344674"/>
                </a:lnTo>
                <a:lnTo>
                  <a:pt x="38100" y="2344674"/>
                </a:lnTo>
                <a:close/>
              </a:path>
              <a:path w="1748155" h="4282440">
                <a:moveTo>
                  <a:pt x="38100" y="2420874"/>
                </a:moveTo>
                <a:lnTo>
                  <a:pt x="38100" y="2382774"/>
                </a:lnTo>
                <a:lnTo>
                  <a:pt x="0" y="2382774"/>
                </a:lnTo>
                <a:lnTo>
                  <a:pt x="0" y="2420874"/>
                </a:lnTo>
                <a:lnTo>
                  <a:pt x="38100" y="2420874"/>
                </a:lnTo>
                <a:close/>
              </a:path>
              <a:path w="1748155" h="4282440">
                <a:moveTo>
                  <a:pt x="38100" y="2497074"/>
                </a:moveTo>
                <a:lnTo>
                  <a:pt x="38100" y="2458974"/>
                </a:lnTo>
                <a:lnTo>
                  <a:pt x="0" y="2458974"/>
                </a:lnTo>
                <a:lnTo>
                  <a:pt x="0" y="2497074"/>
                </a:lnTo>
                <a:lnTo>
                  <a:pt x="38100" y="2497074"/>
                </a:lnTo>
                <a:close/>
              </a:path>
              <a:path w="1748155" h="4282440">
                <a:moveTo>
                  <a:pt x="38100" y="2573274"/>
                </a:moveTo>
                <a:lnTo>
                  <a:pt x="38100" y="2535174"/>
                </a:lnTo>
                <a:lnTo>
                  <a:pt x="0" y="2535174"/>
                </a:lnTo>
                <a:lnTo>
                  <a:pt x="0" y="2573274"/>
                </a:lnTo>
                <a:lnTo>
                  <a:pt x="38100" y="2573274"/>
                </a:lnTo>
                <a:close/>
              </a:path>
              <a:path w="1748155" h="4282440">
                <a:moveTo>
                  <a:pt x="38100" y="2649474"/>
                </a:moveTo>
                <a:lnTo>
                  <a:pt x="38100" y="2611374"/>
                </a:lnTo>
                <a:lnTo>
                  <a:pt x="0" y="2611374"/>
                </a:lnTo>
                <a:lnTo>
                  <a:pt x="0" y="2649474"/>
                </a:lnTo>
                <a:lnTo>
                  <a:pt x="38100" y="2649474"/>
                </a:lnTo>
                <a:close/>
              </a:path>
              <a:path w="1748155" h="4282440">
                <a:moveTo>
                  <a:pt x="38100" y="2725674"/>
                </a:moveTo>
                <a:lnTo>
                  <a:pt x="38100" y="2687574"/>
                </a:lnTo>
                <a:lnTo>
                  <a:pt x="0" y="2687574"/>
                </a:lnTo>
                <a:lnTo>
                  <a:pt x="0" y="2725674"/>
                </a:lnTo>
                <a:lnTo>
                  <a:pt x="38100" y="2725674"/>
                </a:lnTo>
                <a:close/>
              </a:path>
              <a:path w="1748155" h="4282440">
                <a:moveTo>
                  <a:pt x="38100" y="2801874"/>
                </a:moveTo>
                <a:lnTo>
                  <a:pt x="38100" y="2763774"/>
                </a:lnTo>
                <a:lnTo>
                  <a:pt x="0" y="2763774"/>
                </a:lnTo>
                <a:lnTo>
                  <a:pt x="0" y="2801874"/>
                </a:lnTo>
                <a:lnTo>
                  <a:pt x="38100" y="2801874"/>
                </a:lnTo>
                <a:close/>
              </a:path>
              <a:path w="1748155" h="4282440">
                <a:moveTo>
                  <a:pt x="38100" y="2878074"/>
                </a:moveTo>
                <a:lnTo>
                  <a:pt x="38100" y="2839974"/>
                </a:lnTo>
                <a:lnTo>
                  <a:pt x="0" y="2839974"/>
                </a:lnTo>
                <a:lnTo>
                  <a:pt x="0" y="2878074"/>
                </a:lnTo>
                <a:lnTo>
                  <a:pt x="38100" y="2878074"/>
                </a:lnTo>
                <a:close/>
              </a:path>
              <a:path w="1748155" h="4282440">
                <a:moveTo>
                  <a:pt x="38100" y="2954274"/>
                </a:moveTo>
                <a:lnTo>
                  <a:pt x="38100" y="2916174"/>
                </a:lnTo>
                <a:lnTo>
                  <a:pt x="0" y="2916174"/>
                </a:lnTo>
                <a:lnTo>
                  <a:pt x="0" y="2954274"/>
                </a:lnTo>
                <a:lnTo>
                  <a:pt x="38100" y="2954274"/>
                </a:lnTo>
                <a:close/>
              </a:path>
              <a:path w="1748155" h="4282440">
                <a:moveTo>
                  <a:pt x="38100" y="3030474"/>
                </a:moveTo>
                <a:lnTo>
                  <a:pt x="38100" y="2992374"/>
                </a:lnTo>
                <a:lnTo>
                  <a:pt x="0" y="2992374"/>
                </a:lnTo>
                <a:lnTo>
                  <a:pt x="0" y="3030474"/>
                </a:lnTo>
                <a:lnTo>
                  <a:pt x="38100" y="3030474"/>
                </a:lnTo>
                <a:close/>
              </a:path>
              <a:path w="1748155" h="4282440">
                <a:moveTo>
                  <a:pt x="38100" y="3106674"/>
                </a:moveTo>
                <a:lnTo>
                  <a:pt x="38100" y="3068574"/>
                </a:lnTo>
                <a:lnTo>
                  <a:pt x="0" y="3068574"/>
                </a:lnTo>
                <a:lnTo>
                  <a:pt x="0" y="3106674"/>
                </a:lnTo>
                <a:lnTo>
                  <a:pt x="38100" y="3106674"/>
                </a:lnTo>
                <a:close/>
              </a:path>
              <a:path w="1748155" h="4282440">
                <a:moveTo>
                  <a:pt x="38100" y="3182874"/>
                </a:moveTo>
                <a:lnTo>
                  <a:pt x="38100" y="3144774"/>
                </a:lnTo>
                <a:lnTo>
                  <a:pt x="0" y="3144774"/>
                </a:lnTo>
                <a:lnTo>
                  <a:pt x="0" y="3182874"/>
                </a:lnTo>
                <a:lnTo>
                  <a:pt x="38100" y="3182874"/>
                </a:lnTo>
                <a:close/>
              </a:path>
              <a:path w="1748155" h="4282440">
                <a:moveTo>
                  <a:pt x="38100" y="3259074"/>
                </a:moveTo>
                <a:lnTo>
                  <a:pt x="38100" y="3220974"/>
                </a:lnTo>
                <a:lnTo>
                  <a:pt x="0" y="3220974"/>
                </a:lnTo>
                <a:lnTo>
                  <a:pt x="0" y="3259074"/>
                </a:lnTo>
                <a:lnTo>
                  <a:pt x="38100" y="3259074"/>
                </a:lnTo>
                <a:close/>
              </a:path>
              <a:path w="1748155" h="4282440">
                <a:moveTo>
                  <a:pt x="38100" y="3335274"/>
                </a:moveTo>
                <a:lnTo>
                  <a:pt x="38100" y="3297174"/>
                </a:lnTo>
                <a:lnTo>
                  <a:pt x="0" y="3297174"/>
                </a:lnTo>
                <a:lnTo>
                  <a:pt x="0" y="3335274"/>
                </a:lnTo>
                <a:lnTo>
                  <a:pt x="38100" y="3335274"/>
                </a:lnTo>
                <a:close/>
              </a:path>
              <a:path w="1748155" h="4282440">
                <a:moveTo>
                  <a:pt x="38100" y="3411474"/>
                </a:moveTo>
                <a:lnTo>
                  <a:pt x="38100" y="3373374"/>
                </a:lnTo>
                <a:lnTo>
                  <a:pt x="0" y="3373374"/>
                </a:lnTo>
                <a:lnTo>
                  <a:pt x="0" y="3411474"/>
                </a:lnTo>
                <a:lnTo>
                  <a:pt x="38100" y="3411474"/>
                </a:lnTo>
                <a:close/>
              </a:path>
              <a:path w="1748155" h="4282440">
                <a:moveTo>
                  <a:pt x="38100" y="3487674"/>
                </a:moveTo>
                <a:lnTo>
                  <a:pt x="38100" y="3449574"/>
                </a:lnTo>
                <a:lnTo>
                  <a:pt x="0" y="3449574"/>
                </a:lnTo>
                <a:lnTo>
                  <a:pt x="0" y="3487674"/>
                </a:lnTo>
                <a:lnTo>
                  <a:pt x="38100" y="3487674"/>
                </a:lnTo>
                <a:close/>
              </a:path>
              <a:path w="1748155" h="4282440">
                <a:moveTo>
                  <a:pt x="38100" y="3563874"/>
                </a:moveTo>
                <a:lnTo>
                  <a:pt x="38100" y="3525774"/>
                </a:lnTo>
                <a:lnTo>
                  <a:pt x="0" y="3525774"/>
                </a:lnTo>
                <a:lnTo>
                  <a:pt x="0" y="3563874"/>
                </a:lnTo>
                <a:lnTo>
                  <a:pt x="38100" y="3563874"/>
                </a:lnTo>
                <a:close/>
              </a:path>
              <a:path w="1748155" h="4282440">
                <a:moveTo>
                  <a:pt x="38100" y="3640074"/>
                </a:moveTo>
                <a:lnTo>
                  <a:pt x="38100" y="3601974"/>
                </a:lnTo>
                <a:lnTo>
                  <a:pt x="0" y="3601974"/>
                </a:lnTo>
                <a:lnTo>
                  <a:pt x="0" y="3640074"/>
                </a:lnTo>
                <a:lnTo>
                  <a:pt x="38100" y="3640074"/>
                </a:lnTo>
                <a:close/>
              </a:path>
              <a:path w="1748155" h="4282440">
                <a:moveTo>
                  <a:pt x="38100" y="3716274"/>
                </a:moveTo>
                <a:lnTo>
                  <a:pt x="38100" y="3678174"/>
                </a:lnTo>
                <a:lnTo>
                  <a:pt x="0" y="3678174"/>
                </a:lnTo>
                <a:lnTo>
                  <a:pt x="0" y="3716274"/>
                </a:lnTo>
                <a:lnTo>
                  <a:pt x="38100" y="3716274"/>
                </a:lnTo>
                <a:close/>
              </a:path>
              <a:path w="1748155" h="4282440">
                <a:moveTo>
                  <a:pt x="38100" y="3792474"/>
                </a:moveTo>
                <a:lnTo>
                  <a:pt x="38100" y="3754374"/>
                </a:lnTo>
                <a:lnTo>
                  <a:pt x="0" y="3754374"/>
                </a:lnTo>
                <a:lnTo>
                  <a:pt x="0" y="3792474"/>
                </a:lnTo>
                <a:lnTo>
                  <a:pt x="38100" y="3792474"/>
                </a:lnTo>
                <a:close/>
              </a:path>
              <a:path w="1748155" h="4282440">
                <a:moveTo>
                  <a:pt x="38100" y="3868674"/>
                </a:moveTo>
                <a:lnTo>
                  <a:pt x="38100" y="3830574"/>
                </a:lnTo>
                <a:lnTo>
                  <a:pt x="0" y="3830574"/>
                </a:lnTo>
                <a:lnTo>
                  <a:pt x="0" y="3868674"/>
                </a:lnTo>
                <a:lnTo>
                  <a:pt x="38100" y="3868674"/>
                </a:lnTo>
                <a:close/>
              </a:path>
              <a:path w="1748155" h="4282440">
                <a:moveTo>
                  <a:pt x="38100" y="3944874"/>
                </a:moveTo>
                <a:lnTo>
                  <a:pt x="38100" y="3906774"/>
                </a:lnTo>
                <a:lnTo>
                  <a:pt x="0" y="3906774"/>
                </a:lnTo>
                <a:lnTo>
                  <a:pt x="0" y="3944874"/>
                </a:lnTo>
                <a:lnTo>
                  <a:pt x="38100" y="3944874"/>
                </a:lnTo>
                <a:close/>
              </a:path>
              <a:path w="1748155" h="4282440">
                <a:moveTo>
                  <a:pt x="38100" y="4021074"/>
                </a:moveTo>
                <a:lnTo>
                  <a:pt x="38100" y="3982974"/>
                </a:lnTo>
                <a:lnTo>
                  <a:pt x="0" y="3982974"/>
                </a:lnTo>
                <a:lnTo>
                  <a:pt x="0" y="4021074"/>
                </a:lnTo>
                <a:lnTo>
                  <a:pt x="38100" y="4021074"/>
                </a:lnTo>
                <a:close/>
              </a:path>
              <a:path w="1748155" h="4282440">
                <a:moveTo>
                  <a:pt x="38100" y="4097274"/>
                </a:moveTo>
                <a:lnTo>
                  <a:pt x="38100" y="4059174"/>
                </a:lnTo>
                <a:lnTo>
                  <a:pt x="0" y="4059174"/>
                </a:lnTo>
                <a:lnTo>
                  <a:pt x="0" y="4097274"/>
                </a:lnTo>
                <a:lnTo>
                  <a:pt x="38100" y="4097274"/>
                </a:lnTo>
                <a:close/>
              </a:path>
              <a:path w="1748155" h="4282440">
                <a:moveTo>
                  <a:pt x="38100" y="4173474"/>
                </a:moveTo>
                <a:lnTo>
                  <a:pt x="38100" y="4135374"/>
                </a:lnTo>
                <a:lnTo>
                  <a:pt x="0" y="4135374"/>
                </a:lnTo>
                <a:lnTo>
                  <a:pt x="0" y="4173474"/>
                </a:lnTo>
                <a:lnTo>
                  <a:pt x="38100" y="4173474"/>
                </a:lnTo>
                <a:close/>
              </a:path>
              <a:path w="1748155" h="4282440">
                <a:moveTo>
                  <a:pt x="38100" y="4244340"/>
                </a:moveTo>
                <a:lnTo>
                  <a:pt x="38100" y="4225290"/>
                </a:lnTo>
                <a:lnTo>
                  <a:pt x="24384" y="4211574"/>
                </a:lnTo>
                <a:lnTo>
                  <a:pt x="0" y="4211574"/>
                </a:lnTo>
                <a:lnTo>
                  <a:pt x="88" y="4227096"/>
                </a:lnTo>
                <a:lnTo>
                  <a:pt x="6426" y="4239390"/>
                </a:lnTo>
                <a:lnTo>
                  <a:pt x="19050" y="4244340"/>
                </a:lnTo>
                <a:lnTo>
                  <a:pt x="38100" y="4244340"/>
                </a:lnTo>
                <a:close/>
              </a:path>
              <a:path w="1748155" h="4282440">
                <a:moveTo>
                  <a:pt x="44196" y="4244340"/>
                </a:moveTo>
                <a:lnTo>
                  <a:pt x="44196" y="4206240"/>
                </a:lnTo>
                <a:lnTo>
                  <a:pt x="19050" y="4206240"/>
                </a:lnTo>
                <a:lnTo>
                  <a:pt x="24384" y="4211574"/>
                </a:lnTo>
                <a:lnTo>
                  <a:pt x="38100" y="4211574"/>
                </a:lnTo>
                <a:lnTo>
                  <a:pt x="38100" y="4244340"/>
                </a:lnTo>
                <a:lnTo>
                  <a:pt x="44196" y="4244340"/>
                </a:lnTo>
                <a:close/>
              </a:path>
              <a:path w="1748155" h="4282440">
                <a:moveTo>
                  <a:pt x="38100" y="4225290"/>
                </a:moveTo>
                <a:lnTo>
                  <a:pt x="38100" y="4211574"/>
                </a:lnTo>
                <a:lnTo>
                  <a:pt x="24384" y="4211574"/>
                </a:lnTo>
                <a:lnTo>
                  <a:pt x="38100" y="4225290"/>
                </a:lnTo>
                <a:close/>
              </a:path>
              <a:path w="1748155" h="4282440">
                <a:moveTo>
                  <a:pt x="120396" y="4244340"/>
                </a:moveTo>
                <a:lnTo>
                  <a:pt x="120396" y="4206240"/>
                </a:lnTo>
                <a:lnTo>
                  <a:pt x="82296" y="4206240"/>
                </a:lnTo>
                <a:lnTo>
                  <a:pt x="82296" y="4244340"/>
                </a:lnTo>
                <a:lnTo>
                  <a:pt x="120396" y="4244340"/>
                </a:lnTo>
                <a:close/>
              </a:path>
              <a:path w="1748155" h="4282440">
                <a:moveTo>
                  <a:pt x="196596" y="4244340"/>
                </a:moveTo>
                <a:lnTo>
                  <a:pt x="196596" y="4206240"/>
                </a:lnTo>
                <a:lnTo>
                  <a:pt x="158496" y="4206240"/>
                </a:lnTo>
                <a:lnTo>
                  <a:pt x="158496" y="4244340"/>
                </a:lnTo>
                <a:lnTo>
                  <a:pt x="196596" y="4244340"/>
                </a:lnTo>
                <a:close/>
              </a:path>
              <a:path w="1748155" h="4282440">
                <a:moveTo>
                  <a:pt x="272796" y="4244340"/>
                </a:moveTo>
                <a:lnTo>
                  <a:pt x="272796" y="4206240"/>
                </a:lnTo>
                <a:lnTo>
                  <a:pt x="234696" y="4206240"/>
                </a:lnTo>
                <a:lnTo>
                  <a:pt x="234696" y="4244340"/>
                </a:lnTo>
                <a:lnTo>
                  <a:pt x="272796" y="4244340"/>
                </a:lnTo>
                <a:close/>
              </a:path>
              <a:path w="1748155" h="4282440">
                <a:moveTo>
                  <a:pt x="348996" y="4244340"/>
                </a:moveTo>
                <a:lnTo>
                  <a:pt x="348996" y="4206240"/>
                </a:lnTo>
                <a:lnTo>
                  <a:pt x="310896" y="4206240"/>
                </a:lnTo>
                <a:lnTo>
                  <a:pt x="310896" y="4244340"/>
                </a:lnTo>
                <a:lnTo>
                  <a:pt x="348996" y="4244340"/>
                </a:lnTo>
                <a:close/>
              </a:path>
              <a:path w="1748155" h="4282440">
                <a:moveTo>
                  <a:pt x="425196" y="4244340"/>
                </a:moveTo>
                <a:lnTo>
                  <a:pt x="425196" y="4206240"/>
                </a:lnTo>
                <a:lnTo>
                  <a:pt x="387096" y="4206240"/>
                </a:lnTo>
                <a:lnTo>
                  <a:pt x="387096" y="4244340"/>
                </a:lnTo>
                <a:lnTo>
                  <a:pt x="425196" y="4244340"/>
                </a:lnTo>
                <a:close/>
              </a:path>
              <a:path w="1748155" h="4282440">
                <a:moveTo>
                  <a:pt x="501396" y="4244340"/>
                </a:moveTo>
                <a:lnTo>
                  <a:pt x="501396" y="4206240"/>
                </a:lnTo>
                <a:lnTo>
                  <a:pt x="463296" y="4206240"/>
                </a:lnTo>
                <a:lnTo>
                  <a:pt x="463296" y="4244340"/>
                </a:lnTo>
                <a:lnTo>
                  <a:pt x="501396" y="4244340"/>
                </a:lnTo>
                <a:close/>
              </a:path>
              <a:path w="1748155" h="4282440">
                <a:moveTo>
                  <a:pt x="577596" y="4244340"/>
                </a:moveTo>
                <a:lnTo>
                  <a:pt x="577596" y="4206240"/>
                </a:lnTo>
                <a:lnTo>
                  <a:pt x="539496" y="4206240"/>
                </a:lnTo>
                <a:lnTo>
                  <a:pt x="539496" y="4244340"/>
                </a:lnTo>
                <a:lnTo>
                  <a:pt x="577596" y="4244340"/>
                </a:lnTo>
                <a:close/>
              </a:path>
              <a:path w="1748155" h="4282440">
                <a:moveTo>
                  <a:pt x="653796" y="4244340"/>
                </a:moveTo>
                <a:lnTo>
                  <a:pt x="653796" y="4206240"/>
                </a:lnTo>
                <a:lnTo>
                  <a:pt x="615696" y="4206240"/>
                </a:lnTo>
                <a:lnTo>
                  <a:pt x="615696" y="4244340"/>
                </a:lnTo>
                <a:lnTo>
                  <a:pt x="653796" y="4244340"/>
                </a:lnTo>
                <a:close/>
              </a:path>
              <a:path w="1748155" h="4282440">
                <a:moveTo>
                  <a:pt x="729996" y="4244340"/>
                </a:moveTo>
                <a:lnTo>
                  <a:pt x="729996" y="4206240"/>
                </a:lnTo>
                <a:lnTo>
                  <a:pt x="691896" y="4206240"/>
                </a:lnTo>
                <a:lnTo>
                  <a:pt x="691896" y="4244340"/>
                </a:lnTo>
                <a:lnTo>
                  <a:pt x="729996" y="4244340"/>
                </a:lnTo>
                <a:close/>
              </a:path>
              <a:path w="1748155" h="4282440">
                <a:moveTo>
                  <a:pt x="806196" y="4244340"/>
                </a:moveTo>
                <a:lnTo>
                  <a:pt x="806196" y="4206240"/>
                </a:lnTo>
                <a:lnTo>
                  <a:pt x="768096" y="4206240"/>
                </a:lnTo>
                <a:lnTo>
                  <a:pt x="768096" y="4244340"/>
                </a:lnTo>
                <a:lnTo>
                  <a:pt x="806196" y="4244340"/>
                </a:lnTo>
                <a:close/>
              </a:path>
              <a:path w="1748155" h="4282440">
                <a:moveTo>
                  <a:pt x="882396" y="4244340"/>
                </a:moveTo>
                <a:lnTo>
                  <a:pt x="882396" y="4206240"/>
                </a:lnTo>
                <a:lnTo>
                  <a:pt x="844296" y="4206240"/>
                </a:lnTo>
                <a:lnTo>
                  <a:pt x="844296" y="4244340"/>
                </a:lnTo>
                <a:lnTo>
                  <a:pt x="882396" y="4244340"/>
                </a:lnTo>
                <a:close/>
              </a:path>
              <a:path w="1748155" h="4282440">
                <a:moveTo>
                  <a:pt x="958596" y="4244340"/>
                </a:moveTo>
                <a:lnTo>
                  <a:pt x="958596" y="4206240"/>
                </a:lnTo>
                <a:lnTo>
                  <a:pt x="920496" y="4206240"/>
                </a:lnTo>
                <a:lnTo>
                  <a:pt x="920496" y="4244340"/>
                </a:lnTo>
                <a:lnTo>
                  <a:pt x="958596" y="4244340"/>
                </a:lnTo>
                <a:close/>
              </a:path>
              <a:path w="1748155" h="4282440">
                <a:moveTo>
                  <a:pt x="1034796" y="4244340"/>
                </a:moveTo>
                <a:lnTo>
                  <a:pt x="1034796" y="4206240"/>
                </a:lnTo>
                <a:lnTo>
                  <a:pt x="996696" y="4206240"/>
                </a:lnTo>
                <a:lnTo>
                  <a:pt x="996696" y="4244340"/>
                </a:lnTo>
                <a:lnTo>
                  <a:pt x="1034796" y="4244340"/>
                </a:lnTo>
                <a:close/>
              </a:path>
              <a:path w="1748155" h="4282440">
                <a:moveTo>
                  <a:pt x="1110996" y="4244340"/>
                </a:moveTo>
                <a:lnTo>
                  <a:pt x="1110996" y="4206240"/>
                </a:lnTo>
                <a:lnTo>
                  <a:pt x="1072896" y="4206240"/>
                </a:lnTo>
                <a:lnTo>
                  <a:pt x="1072896" y="4244340"/>
                </a:lnTo>
                <a:lnTo>
                  <a:pt x="1110996" y="4244340"/>
                </a:lnTo>
                <a:close/>
              </a:path>
              <a:path w="1748155" h="4282440">
                <a:moveTo>
                  <a:pt x="1187196" y="4244340"/>
                </a:moveTo>
                <a:lnTo>
                  <a:pt x="1187196" y="4206240"/>
                </a:lnTo>
                <a:lnTo>
                  <a:pt x="1149096" y="4206240"/>
                </a:lnTo>
                <a:lnTo>
                  <a:pt x="1149096" y="4244340"/>
                </a:lnTo>
                <a:lnTo>
                  <a:pt x="1187196" y="4244340"/>
                </a:lnTo>
                <a:close/>
              </a:path>
              <a:path w="1748155" h="4282440">
                <a:moveTo>
                  <a:pt x="1263396" y="4244340"/>
                </a:moveTo>
                <a:lnTo>
                  <a:pt x="1263396" y="4206240"/>
                </a:lnTo>
                <a:lnTo>
                  <a:pt x="1225296" y="4206240"/>
                </a:lnTo>
                <a:lnTo>
                  <a:pt x="1225296" y="4244340"/>
                </a:lnTo>
                <a:lnTo>
                  <a:pt x="1263396" y="4244340"/>
                </a:lnTo>
                <a:close/>
              </a:path>
              <a:path w="1748155" h="4282440">
                <a:moveTo>
                  <a:pt x="1339596" y="4244340"/>
                </a:moveTo>
                <a:lnTo>
                  <a:pt x="1339596" y="4206240"/>
                </a:lnTo>
                <a:lnTo>
                  <a:pt x="1301496" y="4206240"/>
                </a:lnTo>
                <a:lnTo>
                  <a:pt x="1301496" y="4244340"/>
                </a:lnTo>
                <a:lnTo>
                  <a:pt x="1339596" y="4244340"/>
                </a:lnTo>
                <a:close/>
              </a:path>
              <a:path w="1748155" h="4282440">
                <a:moveTo>
                  <a:pt x="1415796" y="4244340"/>
                </a:moveTo>
                <a:lnTo>
                  <a:pt x="1415796" y="4206240"/>
                </a:lnTo>
                <a:lnTo>
                  <a:pt x="1377696" y="4206240"/>
                </a:lnTo>
                <a:lnTo>
                  <a:pt x="1377696" y="4244340"/>
                </a:lnTo>
                <a:lnTo>
                  <a:pt x="1415796" y="4244340"/>
                </a:lnTo>
                <a:close/>
              </a:path>
              <a:path w="1748155" h="4282440">
                <a:moveTo>
                  <a:pt x="1491996" y="4244340"/>
                </a:moveTo>
                <a:lnTo>
                  <a:pt x="1491996" y="4206240"/>
                </a:lnTo>
                <a:lnTo>
                  <a:pt x="1453896" y="4206240"/>
                </a:lnTo>
                <a:lnTo>
                  <a:pt x="1453896" y="4244340"/>
                </a:lnTo>
                <a:lnTo>
                  <a:pt x="1491996" y="4244340"/>
                </a:lnTo>
                <a:close/>
              </a:path>
              <a:path w="1748155" h="4282440">
                <a:moveTo>
                  <a:pt x="1568196" y="4244340"/>
                </a:moveTo>
                <a:lnTo>
                  <a:pt x="1568196" y="4206240"/>
                </a:lnTo>
                <a:lnTo>
                  <a:pt x="1530096" y="4206240"/>
                </a:lnTo>
                <a:lnTo>
                  <a:pt x="1530096" y="4244340"/>
                </a:lnTo>
                <a:lnTo>
                  <a:pt x="1568196" y="4244340"/>
                </a:lnTo>
                <a:close/>
              </a:path>
              <a:path w="1748155" h="4282440">
                <a:moveTo>
                  <a:pt x="1644396" y="4244340"/>
                </a:moveTo>
                <a:lnTo>
                  <a:pt x="1644396" y="4206240"/>
                </a:lnTo>
                <a:lnTo>
                  <a:pt x="1606296" y="4206240"/>
                </a:lnTo>
                <a:lnTo>
                  <a:pt x="1606296" y="4244340"/>
                </a:lnTo>
                <a:lnTo>
                  <a:pt x="1644396" y="4244340"/>
                </a:lnTo>
                <a:close/>
              </a:path>
              <a:path w="1748155" h="4282440">
                <a:moveTo>
                  <a:pt x="1748028" y="4225290"/>
                </a:moveTo>
                <a:lnTo>
                  <a:pt x="1633728" y="4168140"/>
                </a:lnTo>
                <a:lnTo>
                  <a:pt x="1633728" y="4206240"/>
                </a:lnTo>
                <a:lnTo>
                  <a:pt x="1644396" y="4206240"/>
                </a:lnTo>
                <a:lnTo>
                  <a:pt x="1644396" y="4277106"/>
                </a:lnTo>
                <a:lnTo>
                  <a:pt x="1748028" y="4225290"/>
                </a:lnTo>
                <a:close/>
              </a:path>
              <a:path w="1748155" h="4282440">
                <a:moveTo>
                  <a:pt x="1644396" y="4277106"/>
                </a:moveTo>
                <a:lnTo>
                  <a:pt x="1644396" y="4244340"/>
                </a:lnTo>
                <a:lnTo>
                  <a:pt x="1633728" y="4244340"/>
                </a:lnTo>
                <a:lnTo>
                  <a:pt x="1633728" y="4282440"/>
                </a:lnTo>
                <a:lnTo>
                  <a:pt x="1644396" y="4277106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14891" y="2276855"/>
            <a:ext cx="1079500" cy="1904364"/>
          </a:xfrm>
          <a:custGeom>
            <a:avLst/>
            <a:gdLst/>
            <a:ahLst/>
            <a:cxnLst/>
            <a:rect l="l" t="t" r="r" b="b"/>
            <a:pathLst>
              <a:path w="1079500" h="1904364">
                <a:moveTo>
                  <a:pt x="275081" y="33527"/>
                </a:moveTo>
                <a:lnTo>
                  <a:pt x="257555" y="0"/>
                </a:lnTo>
                <a:lnTo>
                  <a:pt x="224027" y="17525"/>
                </a:lnTo>
                <a:lnTo>
                  <a:pt x="241553" y="51053"/>
                </a:lnTo>
                <a:lnTo>
                  <a:pt x="275081" y="33527"/>
                </a:lnTo>
                <a:close/>
              </a:path>
              <a:path w="1079500" h="1904364">
                <a:moveTo>
                  <a:pt x="208025" y="69341"/>
                </a:moveTo>
                <a:lnTo>
                  <a:pt x="190499" y="35051"/>
                </a:lnTo>
                <a:lnTo>
                  <a:pt x="156209" y="53339"/>
                </a:lnTo>
                <a:lnTo>
                  <a:pt x="174497" y="86867"/>
                </a:lnTo>
                <a:lnTo>
                  <a:pt x="208025" y="69341"/>
                </a:lnTo>
                <a:close/>
              </a:path>
              <a:path w="1079500" h="1904364">
                <a:moveTo>
                  <a:pt x="140207" y="104393"/>
                </a:moveTo>
                <a:lnTo>
                  <a:pt x="122681" y="70865"/>
                </a:lnTo>
                <a:lnTo>
                  <a:pt x="89153" y="88391"/>
                </a:lnTo>
                <a:lnTo>
                  <a:pt x="106679" y="121919"/>
                </a:lnTo>
                <a:lnTo>
                  <a:pt x="140207" y="104393"/>
                </a:lnTo>
                <a:close/>
              </a:path>
              <a:path w="1079500" h="1904364">
                <a:moveTo>
                  <a:pt x="73151" y="140207"/>
                </a:moveTo>
                <a:lnTo>
                  <a:pt x="55625" y="105917"/>
                </a:lnTo>
                <a:lnTo>
                  <a:pt x="30479" y="118871"/>
                </a:lnTo>
                <a:lnTo>
                  <a:pt x="24383" y="121919"/>
                </a:lnTo>
                <a:lnTo>
                  <a:pt x="20573" y="128777"/>
                </a:lnTo>
                <a:lnTo>
                  <a:pt x="20573" y="146303"/>
                </a:lnTo>
                <a:lnTo>
                  <a:pt x="52069" y="146303"/>
                </a:lnTo>
                <a:lnTo>
                  <a:pt x="58673" y="136397"/>
                </a:lnTo>
                <a:lnTo>
                  <a:pt x="58673" y="147227"/>
                </a:lnTo>
                <a:lnTo>
                  <a:pt x="73151" y="140207"/>
                </a:lnTo>
                <a:close/>
              </a:path>
              <a:path w="1079500" h="1904364">
                <a:moveTo>
                  <a:pt x="58673" y="147227"/>
                </a:moveTo>
                <a:lnTo>
                  <a:pt x="58673" y="146303"/>
                </a:lnTo>
                <a:lnTo>
                  <a:pt x="52069" y="146303"/>
                </a:lnTo>
                <a:lnTo>
                  <a:pt x="48005" y="152399"/>
                </a:lnTo>
                <a:lnTo>
                  <a:pt x="58673" y="147227"/>
                </a:lnTo>
                <a:close/>
              </a:path>
              <a:path w="1079500" h="1904364">
                <a:moveTo>
                  <a:pt x="58673" y="146303"/>
                </a:moveTo>
                <a:lnTo>
                  <a:pt x="58673" y="136397"/>
                </a:lnTo>
                <a:lnTo>
                  <a:pt x="52069" y="146303"/>
                </a:lnTo>
                <a:lnTo>
                  <a:pt x="58673" y="146303"/>
                </a:lnTo>
                <a:close/>
              </a:path>
              <a:path w="1079500" h="1904364">
                <a:moveTo>
                  <a:pt x="57911" y="222503"/>
                </a:moveTo>
                <a:lnTo>
                  <a:pt x="57911" y="184403"/>
                </a:lnTo>
                <a:lnTo>
                  <a:pt x="19811" y="184403"/>
                </a:lnTo>
                <a:lnTo>
                  <a:pt x="19811" y="222503"/>
                </a:lnTo>
                <a:lnTo>
                  <a:pt x="57911" y="222503"/>
                </a:lnTo>
                <a:close/>
              </a:path>
              <a:path w="1079500" h="1904364">
                <a:moveTo>
                  <a:pt x="57149" y="260603"/>
                </a:moveTo>
                <a:lnTo>
                  <a:pt x="19049" y="260603"/>
                </a:lnTo>
                <a:lnTo>
                  <a:pt x="18287" y="298703"/>
                </a:lnTo>
                <a:lnTo>
                  <a:pt x="56387" y="298703"/>
                </a:lnTo>
                <a:lnTo>
                  <a:pt x="57149" y="260603"/>
                </a:lnTo>
                <a:close/>
              </a:path>
              <a:path w="1079500" h="1904364">
                <a:moveTo>
                  <a:pt x="56387" y="336803"/>
                </a:moveTo>
                <a:lnTo>
                  <a:pt x="18287" y="336803"/>
                </a:lnTo>
                <a:lnTo>
                  <a:pt x="17525" y="374903"/>
                </a:lnTo>
                <a:lnTo>
                  <a:pt x="55625" y="374903"/>
                </a:lnTo>
                <a:lnTo>
                  <a:pt x="56387" y="336803"/>
                </a:lnTo>
                <a:close/>
              </a:path>
              <a:path w="1079500" h="1904364">
                <a:moveTo>
                  <a:pt x="55625" y="413003"/>
                </a:moveTo>
                <a:lnTo>
                  <a:pt x="17525" y="413003"/>
                </a:lnTo>
                <a:lnTo>
                  <a:pt x="16764" y="451103"/>
                </a:lnTo>
                <a:lnTo>
                  <a:pt x="54864" y="451103"/>
                </a:lnTo>
                <a:lnTo>
                  <a:pt x="55625" y="413003"/>
                </a:lnTo>
                <a:close/>
              </a:path>
              <a:path w="1079500" h="1904364">
                <a:moveTo>
                  <a:pt x="54102" y="527303"/>
                </a:moveTo>
                <a:lnTo>
                  <a:pt x="54102" y="489203"/>
                </a:lnTo>
                <a:lnTo>
                  <a:pt x="16002" y="489203"/>
                </a:lnTo>
                <a:lnTo>
                  <a:pt x="16002" y="527303"/>
                </a:lnTo>
                <a:lnTo>
                  <a:pt x="54102" y="527303"/>
                </a:lnTo>
                <a:close/>
              </a:path>
              <a:path w="1079500" h="1904364">
                <a:moveTo>
                  <a:pt x="53339" y="603503"/>
                </a:moveTo>
                <a:lnTo>
                  <a:pt x="53339" y="565403"/>
                </a:lnTo>
                <a:lnTo>
                  <a:pt x="15239" y="565403"/>
                </a:lnTo>
                <a:lnTo>
                  <a:pt x="15239" y="603503"/>
                </a:lnTo>
                <a:lnTo>
                  <a:pt x="53339" y="603503"/>
                </a:lnTo>
                <a:close/>
              </a:path>
              <a:path w="1079500" h="1904364">
                <a:moveTo>
                  <a:pt x="52578" y="641603"/>
                </a:moveTo>
                <a:lnTo>
                  <a:pt x="14478" y="641603"/>
                </a:lnTo>
                <a:lnTo>
                  <a:pt x="13716" y="679703"/>
                </a:lnTo>
                <a:lnTo>
                  <a:pt x="51816" y="679703"/>
                </a:lnTo>
                <a:lnTo>
                  <a:pt x="52578" y="641603"/>
                </a:lnTo>
                <a:close/>
              </a:path>
              <a:path w="1079500" h="1904364">
                <a:moveTo>
                  <a:pt x="51816" y="717803"/>
                </a:moveTo>
                <a:lnTo>
                  <a:pt x="13716" y="717803"/>
                </a:lnTo>
                <a:lnTo>
                  <a:pt x="12953" y="755903"/>
                </a:lnTo>
                <a:lnTo>
                  <a:pt x="51053" y="755903"/>
                </a:lnTo>
                <a:lnTo>
                  <a:pt x="51816" y="717803"/>
                </a:lnTo>
                <a:close/>
              </a:path>
              <a:path w="1079500" h="1904364">
                <a:moveTo>
                  <a:pt x="51053" y="794003"/>
                </a:moveTo>
                <a:lnTo>
                  <a:pt x="12953" y="794003"/>
                </a:lnTo>
                <a:lnTo>
                  <a:pt x="12192" y="832103"/>
                </a:lnTo>
                <a:lnTo>
                  <a:pt x="50292" y="832103"/>
                </a:lnTo>
                <a:lnTo>
                  <a:pt x="51053" y="794003"/>
                </a:lnTo>
                <a:close/>
              </a:path>
              <a:path w="1079500" h="1904364">
                <a:moveTo>
                  <a:pt x="49529" y="908303"/>
                </a:moveTo>
                <a:lnTo>
                  <a:pt x="49529" y="870203"/>
                </a:lnTo>
                <a:lnTo>
                  <a:pt x="11429" y="870203"/>
                </a:lnTo>
                <a:lnTo>
                  <a:pt x="11429" y="908303"/>
                </a:lnTo>
                <a:lnTo>
                  <a:pt x="49529" y="908303"/>
                </a:lnTo>
                <a:close/>
              </a:path>
              <a:path w="1079500" h="1904364">
                <a:moveTo>
                  <a:pt x="48768" y="984503"/>
                </a:moveTo>
                <a:lnTo>
                  <a:pt x="48768" y="946403"/>
                </a:lnTo>
                <a:lnTo>
                  <a:pt x="10667" y="946403"/>
                </a:lnTo>
                <a:lnTo>
                  <a:pt x="10667" y="984503"/>
                </a:lnTo>
                <a:lnTo>
                  <a:pt x="48768" y="984503"/>
                </a:lnTo>
                <a:close/>
              </a:path>
              <a:path w="1079500" h="1904364">
                <a:moveTo>
                  <a:pt x="48006" y="1022603"/>
                </a:moveTo>
                <a:lnTo>
                  <a:pt x="9906" y="1022603"/>
                </a:lnTo>
                <a:lnTo>
                  <a:pt x="9143" y="1060703"/>
                </a:lnTo>
                <a:lnTo>
                  <a:pt x="47243" y="1060703"/>
                </a:lnTo>
                <a:lnTo>
                  <a:pt x="48006" y="1022603"/>
                </a:lnTo>
                <a:close/>
              </a:path>
              <a:path w="1079500" h="1904364">
                <a:moveTo>
                  <a:pt x="47243" y="1098803"/>
                </a:moveTo>
                <a:lnTo>
                  <a:pt x="9143" y="1098803"/>
                </a:lnTo>
                <a:lnTo>
                  <a:pt x="8382" y="1136903"/>
                </a:lnTo>
                <a:lnTo>
                  <a:pt x="46482" y="1136903"/>
                </a:lnTo>
                <a:lnTo>
                  <a:pt x="47243" y="1098803"/>
                </a:lnTo>
                <a:close/>
              </a:path>
              <a:path w="1079500" h="1904364">
                <a:moveTo>
                  <a:pt x="46482" y="1175003"/>
                </a:moveTo>
                <a:lnTo>
                  <a:pt x="8382" y="1174241"/>
                </a:lnTo>
                <a:lnTo>
                  <a:pt x="7620" y="1212341"/>
                </a:lnTo>
                <a:lnTo>
                  <a:pt x="45720" y="1213103"/>
                </a:lnTo>
                <a:lnTo>
                  <a:pt x="46482" y="1175003"/>
                </a:lnTo>
                <a:close/>
              </a:path>
              <a:path w="1079500" h="1904364">
                <a:moveTo>
                  <a:pt x="44958" y="1289303"/>
                </a:moveTo>
                <a:lnTo>
                  <a:pt x="44958" y="1251203"/>
                </a:lnTo>
                <a:lnTo>
                  <a:pt x="6858" y="1250441"/>
                </a:lnTo>
                <a:lnTo>
                  <a:pt x="6858" y="1288541"/>
                </a:lnTo>
                <a:lnTo>
                  <a:pt x="44958" y="1289303"/>
                </a:lnTo>
                <a:close/>
              </a:path>
              <a:path w="1079500" h="1904364">
                <a:moveTo>
                  <a:pt x="44196" y="1365503"/>
                </a:moveTo>
                <a:lnTo>
                  <a:pt x="44196" y="1327403"/>
                </a:lnTo>
                <a:lnTo>
                  <a:pt x="6096" y="1326641"/>
                </a:lnTo>
                <a:lnTo>
                  <a:pt x="6096" y="1364741"/>
                </a:lnTo>
                <a:lnTo>
                  <a:pt x="44196" y="1365503"/>
                </a:lnTo>
                <a:close/>
              </a:path>
              <a:path w="1079500" h="1904364">
                <a:moveTo>
                  <a:pt x="43434" y="1403603"/>
                </a:moveTo>
                <a:lnTo>
                  <a:pt x="5334" y="1402841"/>
                </a:lnTo>
                <a:lnTo>
                  <a:pt x="4572" y="1440941"/>
                </a:lnTo>
                <a:lnTo>
                  <a:pt x="42672" y="1441703"/>
                </a:lnTo>
                <a:lnTo>
                  <a:pt x="43434" y="1403603"/>
                </a:lnTo>
                <a:close/>
              </a:path>
              <a:path w="1079500" h="1904364">
                <a:moveTo>
                  <a:pt x="42672" y="1479803"/>
                </a:moveTo>
                <a:lnTo>
                  <a:pt x="4572" y="1479041"/>
                </a:lnTo>
                <a:lnTo>
                  <a:pt x="3810" y="1517141"/>
                </a:lnTo>
                <a:lnTo>
                  <a:pt x="41910" y="1517903"/>
                </a:lnTo>
                <a:lnTo>
                  <a:pt x="42672" y="1479803"/>
                </a:lnTo>
                <a:close/>
              </a:path>
              <a:path w="1079500" h="1904364">
                <a:moveTo>
                  <a:pt x="41910" y="1556003"/>
                </a:moveTo>
                <a:lnTo>
                  <a:pt x="3810" y="1555241"/>
                </a:lnTo>
                <a:lnTo>
                  <a:pt x="3048" y="1593341"/>
                </a:lnTo>
                <a:lnTo>
                  <a:pt x="41148" y="1594103"/>
                </a:lnTo>
                <a:lnTo>
                  <a:pt x="41910" y="1556003"/>
                </a:lnTo>
                <a:close/>
              </a:path>
              <a:path w="1079500" h="1904364">
                <a:moveTo>
                  <a:pt x="40386" y="1670303"/>
                </a:moveTo>
                <a:lnTo>
                  <a:pt x="40386" y="1632203"/>
                </a:lnTo>
                <a:lnTo>
                  <a:pt x="2286" y="1631441"/>
                </a:lnTo>
                <a:lnTo>
                  <a:pt x="2286" y="1669541"/>
                </a:lnTo>
                <a:lnTo>
                  <a:pt x="40386" y="1670303"/>
                </a:lnTo>
                <a:close/>
              </a:path>
              <a:path w="1079500" h="1904364">
                <a:moveTo>
                  <a:pt x="39624" y="1746503"/>
                </a:moveTo>
                <a:lnTo>
                  <a:pt x="39624" y="1708403"/>
                </a:lnTo>
                <a:lnTo>
                  <a:pt x="1524" y="1707641"/>
                </a:lnTo>
                <a:lnTo>
                  <a:pt x="1524" y="1745741"/>
                </a:lnTo>
                <a:lnTo>
                  <a:pt x="39624" y="1746503"/>
                </a:lnTo>
                <a:close/>
              </a:path>
              <a:path w="1079500" h="1904364">
                <a:moveTo>
                  <a:pt x="38862" y="1784603"/>
                </a:moveTo>
                <a:lnTo>
                  <a:pt x="762" y="1783841"/>
                </a:lnTo>
                <a:lnTo>
                  <a:pt x="0" y="1821941"/>
                </a:lnTo>
                <a:lnTo>
                  <a:pt x="38100" y="1822703"/>
                </a:lnTo>
                <a:lnTo>
                  <a:pt x="38862" y="1784603"/>
                </a:lnTo>
                <a:close/>
              </a:path>
              <a:path w="1079500" h="1904364">
                <a:moveTo>
                  <a:pt x="57912" y="1878329"/>
                </a:moveTo>
                <a:lnTo>
                  <a:pt x="57150" y="1840229"/>
                </a:lnTo>
                <a:lnTo>
                  <a:pt x="19050" y="1840991"/>
                </a:lnTo>
                <a:lnTo>
                  <a:pt x="19812" y="1879091"/>
                </a:lnTo>
                <a:lnTo>
                  <a:pt x="57912" y="1878329"/>
                </a:lnTo>
                <a:close/>
              </a:path>
              <a:path w="1079500" h="1904364">
                <a:moveTo>
                  <a:pt x="134112" y="1877567"/>
                </a:moveTo>
                <a:lnTo>
                  <a:pt x="133350" y="1839467"/>
                </a:lnTo>
                <a:lnTo>
                  <a:pt x="95250" y="1839467"/>
                </a:lnTo>
                <a:lnTo>
                  <a:pt x="96012" y="1877567"/>
                </a:lnTo>
                <a:lnTo>
                  <a:pt x="134112" y="1877567"/>
                </a:lnTo>
                <a:close/>
              </a:path>
              <a:path w="1079500" h="1904364">
                <a:moveTo>
                  <a:pt x="210312" y="1876044"/>
                </a:moveTo>
                <a:lnTo>
                  <a:pt x="209550" y="1837944"/>
                </a:lnTo>
                <a:lnTo>
                  <a:pt x="171450" y="1838705"/>
                </a:lnTo>
                <a:lnTo>
                  <a:pt x="172212" y="1876805"/>
                </a:lnTo>
                <a:lnTo>
                  <a:pt x="210312" y="1876044"/>
                </a:lnTo>
                <a:close/>
              </a:path>
              <a:path w="1079500" h="1904364">
                <a:moveTo>
                  <a:pt x="286512" y="1875282"/>
                </a:moveTo>
                <a:lnTo>
                  <a:pt x="285750" y="1837182"/>
                </a:lnTo>
                <a:lnTo>
                  <a:pt x="247650" y="1837944"/>
                </a:lnTo>
                <a:lnTo>
                  <a:pt x="248412" y="1876044"/>
                </a:lnTo>
                <a:lnTo>
                  <a:pt x="286512" y="1875282"/>
                </a:lnTo>
                <a:close/>
              </a:path>
              <a:path w="1079500" h="1904364">
                <a:moveTo>
                  <a:pt x="362712" y="1874520"/>
                </a:moveTo>
                <a:lnTo>
                  <a:pt x="361950" y="1836420"/>
                </a:lnTo>
                <a:lnTo>
                  <a:pt x="323850" y="1836420"/>
                </a:lnTo>
                <a:lnTo>
                  <a:pt x="324612" y="1874520"/>
                </a:lnTo>
                <a:lnTo>
                  <a:pt x="362712" y="1874520"/>
                </a:lnTo>
                <a:close/>
              </a:path>
              <a:path w="1079500" h="1904364">
                <a:moveTo>
                  <a:pt x="438912" y="1872995"/>
                </a:moveTo>
                <a:lnTo>
                  <a:pt x="438150" y="1834895"/>
                </a:lnTo>
                <a:lnTo>
                  <a:pt x="400050" y="1835658"/>
                </a:lnTo>
                <a:lnTo>
                  <a:pt x="400812" y="1873758"/>
                </a:lnTo>
                <a:lnTo>
                  <a:pt x="438912" y="1872995"/>
                </a:lnTo>
                <a:close/>
              </a:path>
              <a:path w="1079500" h="1904364">
                <a:moveTo>
                  <a:pt x="515112" y="1872233"/>
                </a:moveTo>
                <a:lnTo>
                  <a:pt x="514350" y="1834133"/>
                </a:lnTo>
                <a:lnTo>
                  <a:pt x="476250" y="1834895"/>
                </a:lnTo>
                <a:lnTo>
                  <a:pt x="477012" y="1872995"/>
                </a:lnTo>
                <a:lnTo>
                  <a:pt x="515112" y="1872233"/>
                </a:lnTo>
                <a:close/>
              </a:path>
              <a:path w="1079500" h="1904364">
                <a:moveTo>
                  <a:pt x="591312" y="1871471"/>
                </a:moveTo>
                <a:lnTo>
                  <a:pt x="590550" y="1833371"/>
                </a:lnTo>
                <a:lnTo>
                  <a:pt x="552450" y="1833371"/>
                </a:lnTo>
                <a:lnTo>
                  <a:pt x="553212" y="1871471"/>
                </a:lnTo>
                <a:lnTo>
                  <a:pt x="591312" y="1871471"/>
                </a:lnTo>
                <a:close/>
              </a:path>
              <a:path w="1079500" h="1904364">
                <a:moveTo>
                  <a:pt x="667512" y="1869947"/>
                </a:moveTo>
                <a:lnTo>
                  <a:pt x="666750" y="1831847"/>
                </a:lnTo>
                <a:lnTo>
                  <a:pt x="628650" y="1832609"/>
                </a:lnTo>
                <a:lnTo>
                  <a:pt x="629412" y="1870709"/>
                </a:lnTo>
                <a:lnTo>
                  <a:pt x="667512" y="1869947"/>
                </a:lnTo>
                <a:close/>
              </a:path>
              <a:path w="1079500" h="1904364">
                <a:moveTo>
                  <a:pt x="743712" y="1869185"/>
                </a:moveTo>
                <a:lnTo>
                  <a:pt x="742950" y="1831085"/>
                </a:lnTo>
                <a:lnTo>
                  <a:pt x="704850" y="1831847"/>
                </a:lnTo>
                <a:lnTo>
                  <a:pt x="705612" y="1869947"/>
                </a:lnTo>
                <a:lnTo>
                  <a:pt x="743712" y="1869185"/>
                </a:lnTo>
                <a:close/>
              </a:path>
              <a:path w="1079500" h="1904364">
                <a:moveTo>
                  <a:pt x="819912" y="1868423"/>
                </a:moveTo>
                <a:lnTo>
                  <a:pt x="819150" y="1830323"/>
                </a:lnTo>
                <a:lnTo>
                  <a:pt x="781050" y="1830323"/>
                </a:lnTo>
                <a:lnTo>
                  <a:pt x="781812" y="1868423"/>
                </a:lnTo>
                <a:lnTo>
                  <a:pt x="819912" y="1868423"/>
                </a:lnTo>
                <a:close/>
              </a:path>
              <a:path w="1079500" h="1904364">
                <a:moveTo>
                  <a:pt x="896112" y="1866900"/>
                </a:moveTo>
                <a:lnTo>
                  <a:pt x="895350" y="1828800"/>
                </a:lnTo>
                <a:lnTo>
                  <a:pt x="857250" y="1829561"/>
                </a:lnTo>
                <a:lnTo>
                  <a:pt x="858012" y="1867661"/>
                </a:lnTo>
                <a:lnTo>
                  <a:pt x="896112" y="1866900"/>
                </a:lnTo>
                <a:close/>
              </a:path>
              <a:path w="1079500" h="1904364">
                <a:moveTo>
                  <a:pt x="964947" y="1866285"/>
                </a:moveTo>
                <a:lnTo>
                  <a:pt x="964439" y="1828180"/>
                </a:lnTo>
                <a:lnTo>
                  <a:pt x="933450" y="1828800"/>
                </a:lnTo>
                <a:lnTo>
                  <a:pt x="934212" y="1866900"/>
                </a:lnTo>
                <a:lnTo>
                  <a:pt x="964947" y="1866285"/>
                </a:lnTo>
                <a:close/>
              </a:path>
              <a:path w="1079500" h="1904364">
                <a:moveTo>
                  <a:pt x="1078992" y="1845564"/>
                </a:moveTo>
                <a:lnTo>
                  <a:pt x="963930" y="1789938"/>
                </a:lnTo>
                <a:lnTo>
                  <a:pt x="964439" y="1828180"/>
                </a:lnTo>
                <a:lnTo>
                  <a:pt x="971550" y="1828038"/>
                </a:lnTo>
                <a:lnTo>
                  <a:pt x="972312" y="1866138"/>
                </a:lnTo>
                <a:lnTo>
                  <a:pt x="972312" y="1900693"/>
                </a:lnTo>
                <a:lnTo>
                  <a:pt x="1078992" y="1845564"/>
                </a:lnTo>
                <a:close/>
              </a:path>
              <a:path w="1079500" h="1904364">
                <a:moveTo>
                  <a:pt x="972312" y="1866138"/>
                </a:moveTo>
                <a:lnTo>
                  <a:pt x="971550" y="1828038"/>
                </a:lnTo>
                <a:lnTo>
                  <a:pt x="964439" y="1828180"/>
                </a:lnTo>
                <a:lnTo>
                  <a:pt x="964947" y="1866285"/>
                </a:lnTo>
                <a:lnTo>
                  <a:pt x="972312" y="1866138"/>
                </a:lnTo>
                <a:close/>
              </a:path>
              <a:path w="1079500" h="1904364">
                <a:moveTo>
                  <a:pt x="972312" y="1900693"/>
                </a:moveTo>
                <a:lnTo>
                  <a:pt x="972312" y="1866138"/>
                </a:lnTo>
                <a:lnTo>
                  <a:pt x="964947" y="1866285"/>
                </a:lnTo>
                <a:lnTo>
                  <a:pt x="965454" y="1904238"/>
                </a:lnTo>
                <a:lnTo>
                  <a:pt x="972312" y="1900693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65433" y="2193798"/>
            <a:ext cx="2329815" cy="1830070"/>
          </a:xfrm>
          <a:custGeom>
            <a:avLst/>
            <a:gdLst/>
            <a:ahLst/>
            <a:cxnLst/>
            <a:rect l="l" t="t" r="r" b="b"/>
            <a:pathLst>
              <a:path w="2329815" h="1830070">
                <a:moveTo>
                  <a:pt x="1072895" y="1812036"/>
                </a:moveTo>
                <a:lnTo>
                  <a:pt x="1056131" y="1778508"/>
                </a:lnTo>
                <a:lnTo>
                  <a:pt x="1021841" y="1796034"/>
                </a:lnTo>
                <a:lnTo>
                  <a:pt x="1039367" y="1829562"/>
                </a:lnTo>
                <a:lnTo>
                  <a:pt x="1072895" y="1812036"/>
                </a:lnTo>
                <a:close/>
              </a:path>
              <a:path w="2329815" h="1830070">
                <a:moveTo>
                  <a:pt x="1140713" y="1777746"/>
                </a:moveTo>
                <a:lnTo>
                  <a:pt x="1123949" y="1743456"/>
                </a:lnTo>
                <a:lnTo>
                  <a:pt x="1089659" y="1760982"/>
                </a:lnTo>
                <a:lnTo>
                  <a:pt x="1107185" y="1795272"/>
                </a:lnTo>
                <a:lnTo>
                  <a:pt x="1140713" y="1777746"/>
                </a:lnTo>
                <a:close/>
              </a:path>
              <a:path w="2329815" h="1830070">
                <a:moveTo>
                  <a:pt x="1209293" y="1742694"/>
                </a:moveTo>
                <a:lnTo>
                  <a:pt x="1191767" y="1709166"/>
                </a:lnTo>
                <a:lnTo>
                  <a:pt x="1157477" y="1726692"/>
                </a:lnTo>
                <a:lnTo>
                  <a:pt x="1175003" y="1760220"/>
                </a:lnTo>
                <a:lnTo>
                  <a:pt x="1209293" y="1742694"/>
                </a:lnTo>
                <a:close/>
              </a:path>
              <a:path w="2329815" h="1830070">
                <a:moveTo>
                  <a:pt x="1277111" y="1708404"/>
                </a:moveTo>
                <a:lnTo>
                  <a:pt x="1259585" y="1674114"/>
                </a:lnTo>
                <a:lnTo>
                  <a:pt x="1225295" y="1691640"/>
                </a:lnTo>
                <a:lnTo>
                  <a:pt x="1242821" y="1725930"/>
                </a:lnTo>
                <a:lnTo>
                  <a:pt x="1277111" y="1708404"/>
                </a:lnTo>
                <a:close/>
              </a:path>
              <a:path w="2329815" h="1830070">
                <a:moveTo>
                  <a:pt x="1344929" y="1673352"/>
                </a:moveTo>
                <a:lnTo>
                  <a:pt x="1327403" y="1639824"/>
                </a:lnTo>
                <a:lnTo>
                  <a:pt x="1293113" y="1657350"/>
                </a:lnTo>
                <a:lnTo>
                  <a:pt x="1310639" y="1690878"/>
                </a:lnTo>
                <a:lnTo>
                  <a:pt x="1344929" y="1673352"/>
                </a:lnTo>
                <a:close/>
              </a:path>
              <a:path w="2329815" h="1830070">
                <a:moveTo>
                  <a:pt x="1412747" y="1639062"/>
                </a:moveTo>
                <a:lnTo>
                  <a:pt x="1395221" y="1604772"/>
                </a:lnTo>
                <a:lnTo>
                  <a:pt x="1360931" y="1622298"/>
                </a:lnTo>
                <a:lnTo>
                  <a:pt x="1378457" y="1656588"/>
                </a:lnTo>
                <a:lnTo>
                  <a:pt x="1412747" y="1639062"/>
                </a:lnTo>
                <a:close/>
              </a:path>
              <a:path w="2329815" h="1830070">
                <a:moveTo>
                  <a:pt x="1480565" y="1604010"/>
                </a:moveTo>
                <a:lnTo>
                  <a:pt x="1463039" y="1570482"/>
                </a:lnTo>
                <a:lnTo>
                  <a:pt x="1428749" y="1588008"/>
                </a:lnTo>
                <a:lnTo>
                  <a:pt x="1446275" y="1621536"/>
                </a:lnTo>
                <a:lnTo>
                  <a:pt x="1480565" y="1604010"/>
                </a:lnTo>
                <a:close/>
              </a:path>
              <a:path w="2329815" h="1830070">
                <a:moveTo>
                  <a:pt x="1548383" y="1569720"/>
                </a:moveTo>
                <a:lnTo>
                  <a:pt x="1530857" y="1535430"/>
                </a:lnTo>
                <a:lnTo>
                  <a:pt x="1496567" y="1552956"/>
                </a:lnTo>
                <a:lnTo>
                  <a:pt x="1514093" y="1587246"/>
                </a:lnTo>
                <a:lnTo>
                  <a:pt x="1548383" y="1569720"/>
                </a:lnTo>
                <a:close/>
              </a:path>
              <a:path w="2329815" h="1830070">
                <a:moveTo>
                  <a:pt x="1616201" y="1534668"/>
                </a:moveTo>
                <a:lnTo>
                  <a:pt x="1598675" y="1501140"/>
                </a:lnTo>
                <a:lnTo>
                  <a:pt x="1565147" y="1518666"/>
                </a:lnTo>
                <a:lnTo>
                  <a:pt x="1581911" y="1552194"/>
                </a:lnTo>
                <a:lnTo>
                  <a:pt x="1616201" y="1534668"/>
                </a:lnTo>
                <a:close/>
              </a:path>
              <a:path w="2329815" h="1830070">
                <a:moveTo>
                  <a:pt x="1684019" y="1500378"/>
                </a:moveTo>
                <a:lnTo>
                  <a:pt x="1666493" y="1466088"/>
                </a:lnTo>
                <a:lnTo>
                  <a:pt x="1632965" y="1483614"/>
                </a:lnTo>
                <a:lnTo>
                  <a:pt x="1649729" y="1517904"/>
                </a:lnTo>
                <a:lnTo>
                  <a:pt x="1684019" y="1500378"/>
                </a:lnTo>
                <a:close/>
              </a:path>
              <a:path w="2329815" h="1830070">
                <a:moveTo>
                  <a:pt x="1751837" y="1465326"/>
                </a:moveTo>
                <a:lnTo>
                  <a:pt x="1734311" y="1431798"/>
                </a:lnTo>
                <a:lnTo>
                  <a:pt x="1700783" y="1449324"/>
                </a:lnTo>
                <a:lnTo>
                  <a:pt x="1717547" y="1482852"/>
                </a:lnTo>
                <a:lnTo>
                  <a:pt x="1751837" y="1465326"/>
                </a:lnTo>
                <a:close/>
              </a:path>
              <a:path w="2329815" h="1830070">
                <a:moveTo>
                  <a:pt x="1819655" y="1431036"/>
                </a:moveTo>
                <a:lnTo>
                  <a:pt x="1802129" y="1396746"/>
                </a:lnTo>
                <a:lnTo>
                  <a:pt x="1768602" y="1414272"/>
                </a:lnTo>
                <a:lnTo>
                  <a:pt x="1785365" y="1448562"/>
                </a:lnTo>
                <a:lnTo>
                  <a:pt x="1819655" y="1431036"/>
                </a:lnTo>
                <a:close/>
              </a:path>
              <a:path w="2329815" h="1830070">
                <a:moveTo>
                  <a:pt x="1887473" y="1395984"/>
                </a:moveTo>
                <a:lnTo>
                  <a:pt x="1869947" y="1362456"/>
                </a:lnTo>
                <a:lnTo>
                  <a:pt x="1836419" y="1379982"/>
                </a:lnTo>
                <a:lnTo>
                  <a:pt x="1853183" y="1413510"/>
                </a:lnTo>
                <a:lnTo>
                  <a:pt x="1887473" y="1395984"/>
                </a:lnTo>
                <a:close/>
              </a:path>
              <a:path w="2329815" h="1830070">
                <a:moveTo>
                  <a:pt x="1955291" y="1361694"/>
                </a:moveTo>
                <a:lnTo>
                  <a:pt x="1937765" y="1327404"/>
                </a:lnTo>
                <a:lnTo>
                  <a:pt x="1904238" y="1344930"/>
                </a:lnTo>
                <a:lnTo>
                  <a:pt x="1921002" y="1379220"/>
                </a:lnTo>
                <a:lnTo>
                  <a:pt x="1955291" y="1361694"/>
                </a:lnTo>
                <a:close/>
              </a:path>
              <a:path w="2329815" h="1830070">
                <a:moveTo>
                  <a:pt x="2023109" y="1326642"/>
                </a:moveTo>
                <a:lnTo>
                  <a:pt x="2005583" y="1293114"/>
                </a:lnTo>
                <a:lnTo>
                  <a:pt x="1972055" y="1309878"/>
                </a:lnTo>
                <a:lnTo>
                  <a:pt x="1989581" y="1344168"/>
                </a:lnTo>
                <a:lnTo>
                  <a:pt x="2023109" y="1326642"/>
                </a:lnTo>
                <a:close/>
              </a:path>
              <a:path w="2329815" h="1830070">
                <a:moveTo>
                  <a:pt x="2090927" y="1292352"/>
                </a:moveTo>
                <a:lnTo>
                  <a:pt x="2073402" y="1258062"/>
                </a:lnTo>
                <a:lnTo>
                  <a:pt x="2039873" y="1275588"/>
                </a:lnTo>
                <a:lnTo>
                  <a:pt x="2057400" y="1309878"/>
                </a:lnTo>
                <a:lnTo>
                  <a:pt x="2090927" y="1292352"/>
                </a:lnTo>
                <a:close/>
              </a:path>
              <a:path w="2329815" h="1830070">
                <a:moveTo>
                  <a:pt x="2158745" y="1257300"/>
                </a:moveTo>
                <a:lnTo>
                  <a:pt x="2141219" y="1223772"/>
                </a:lnTo>
                <a:lnTo>
                  <a:pt x="2107691" y="1240536"/>
                </a:lnTo>
                <a:lnTo>
                  <a:pt x="2125217" y="1274826"/>
                </a:lnTo>
                <a:lnTo>
                  <a:pt x="2158745" y="1257300"/>
                </a:lnTo>
                <a:close/>
              </a:path>
              <a:path w="2329815" h="1830070">
                <a:moveTo>
                  <a:pt x="2226564" y="1223010"/>
                </a:moveTo>
                <a:lnTo>
                  <a:pt x="2209038" y="1188720"/>
                </a:lnTo>
                <a:lnTo>
                  <a:pt x="2175510" y="1206246"/>
                </a:lnTo>
                <a:lnTo>
                  <a:pt x="2193035" y="1239774"/>
                </a:lnTo>
                <a:lnTo>
                  <a:pt x="2226564" y="1223010"/>
                </a:lnTo>
                <a:close/>
              </a:path>
              <a:path w="2329815" h="1830070">
                <a:moveTo>
                  <a:pt x="2294381" y="1187958"/>
                </a:moveTo>
                <a:lnTo>
                  <a:pt x="2276855" y="1154430"/>
                </a:lnTo>
                <a:lnTo>
                  <a:pt x="2243328" y="1171194"/>
                </a:lnTo>
                <a:lnTo>
                  <a:pt x="2260854" y="1205484"/>
                </a:lnTo>
                <a:lnTo>
                  <a:pt x="2294381" y="1187958"/>
                </a:lnTo>
                <a:close/>
              </a:path>
              <a:path w="2329815" h="1830070">
                <a:moveTo>
                  <a:pt x="2329433" y="1147572"/>
                </a:moveTo>
                <a:lnTo>
                  <a:pt x="2329433" y="1109472"/>
                </a:lnTo>
                <a:lnTo>
                  <a:pt x="2291333" y="1109472"/>
                </a:lnTo>
                <a:lnTo>
                  <a:pt x="2291333" y="1147572"/>
                </a:lnTo>
                <a:lnTo>
                  <a:pt x="2329433" y="1147572"/>
                </a:lnTo>
                <a:close/>
              </a:path>
              <a:path w="2329815" h="1830070">
                <a:moveTo>
                  <a:pt x="2329433" y="1071372"/>
                </a:moveTo>
                <a:lnTo>
                  <a:pt x="2329433" y="1033272"/>
                </a:lnTo>
                <a:lnTo>
                  <a:pt x="2291333" y="1033272"/>
                </a:lnTo>
                <a:lnTo>
                  <a:pt x="2291333" y="1071372"/>
                </a:lnTo>
                <a:lnTo>
                  <a:pt x="2329433" y="1071372"/>
                </a:lnTo>
                <a:close/>
              </a:path>
              <a:path w="2329815" h="1830070">
                <a:moveTo>
                  <a:pt x="2329433" y="995172"/>
                </a:moveTo>
                <a:lnTo>
                  <a:pt x="2329433" y="957072"/>
                </a:lnTo>
                <a:lnTo>
                  <a:pt x="2291333" y="957072"/>
                </a:lnTo>
                <a:lnTo>
                  <a:pt x="2291333" y="995172"/>
                </a:lnTo>
                <a:lnTo>
                  <a:pt x="2329433" y="995172"/>
                </a:lnTo>
                <a:close/>
              </a:path>
              <a:path w="2329815" h="1830070">
                <a:moveTo>
                  <a:pt x="2329433" y="918972"/>
                </a:moveTo>
                <a:lnTo>
                  <a:pt x="2329433" y="880872"/>
                </a:lnTo>
                <a:lnTo>
                  <a:pt x="2291333" y="880872"/>
                </a:lnTo>
                <a:lnTo>
                  <a:pt x="2291333" y="918972"/>
                </a:lnTo>
                <a:lnTo>
                  <a:pt x="2329433" y="918972"/>
                </a:lnTo>
                <a:close/>
              </a:path>
              <a:path w="2329815" h="1830070">
                <a:moveTo>
                  <a:pt x="2329433" y="842772"/>
                </a:moveTo>
                <a:lnTo>
                  <a:pt x="2329433" y="804672"/>
                </a:lnTo>
                <a:lnTo>
                  <a:pt x="2291333" y="804672"/>
                </a:lnTo>
                <a:lnTo>
                  <a:pt x="2291333" y="842772"/>
                </a:lnTo>
                <a:lnTo>
                  <a:pt x="2329433" y="842772"/>
                </a:lnTo>
                <a:close/>
              </a:path>
              <a:path w="2329815" h="1830070">
                <a:moveTo>
                  <a:pt x="2329433" y="766572"/>
                </a:moveTo>
                <a:lnTo>
                  <a:pt x="2329433" y="728472"/>
                </a:lnTo>
                <a:lnTo>
                  <a:pt x="2291333" y="728472"/>
                </a:lnTo>
                <a:lnTo>
                  <a:pt x="2291333" y="766572"/>
                </a:lnTo>
                <a:lnTo>
                  <a:pt x="2329433" y="766572"/>
                </a:lnTo>
                <a:close/>
              </a:path>
              <a:path w="2329815" h="1830070">
                <a:moveTo>
                  <a:pt x="2329433" y="690372"/>
                </a:moveTo>
                <a:lnTo>
                  <a:pt x="2329433" y="652272"/>
                </a:lnTo>
                <a:lnTo>
                  <a:pt x="2291333" y="652272"/>
                </a:lnTo>
                <a:lnTo>
                  <a:pt x="2291333" y="690372"/>
                </a:lnTo>
                <a:lnTo>
                  <a:pt x="2329433" y="690372"/>
                </a:lnTo>
                <a:close/>
              </a:path>
              <a:path w="2329815" h="1830070">
                <a:moveTo>
                  <a:pt x="2329433" y="614172"/>
                </a:moveTo>
                <a:lnTo>
                  <a:pt x="2329433" y="576072"/>
                </a:lnTo>
                <a:lnTo>
                  <a:pt x="2291333" y="576072"/>
                </a:lnTo>
                <a:lnTo>
                  <a:pt x="2291333" y="614172"/>
                </a:lnTo>
                <a:lnTo>
                  <a:pt x="2329433" y="614172"/>
                </a:lnTo>
                <a:close/>
              </a:path>
              <a:path w="2329815" h="1830070">
                <a:moveTo>
                  <a:pt x="2329433" y="537972"/>
                </a:moveTo>
                <a:lnTo>
                  <a:pt x="2329433" y="499872"/>
                </a:lnTo>
                <a:lnTo>
                  <a:pt x="2291333" y="499872"/>
                </a:lnTo>
                <a:lnTo>
                  <a:pt x="2291333" y="537972"/>
                </a:lnTo>
                <a:lnTo>
                  <a:pt x="2329433" y="537972"/>
                </a:lnTo>
                <a:close/>
              </a:path>
              <a:path w="2329815" h="1830070">
                <a:moveTo>
                  <a:pt x="2329433" y="461772"/>
                </a:moveTo>
                <a:lnTo>
                  <a:pt x="2329433" y="423672"/>
                </a:lnTo>
                <a:lnTo>
                  <a:pt x="2291333" y="423672"/>
                </a:lnTo>
                <a:lnTo>
                  <a:pt x="2291333" y="461772"/>
                </a:lnTo>
                <a:lnTo>
                  <a:pt x="2329433" y="461772"/>
                </a:lnTo>
                <a:close/>
              </a:path>
              <a:path w="2329815" h="1830070">
                <a:moveTo>
                  <a:pt x="2329433" y="385572"/>
                </a:moveTo>
                <a:lnTo>
                  <a:pt x="2329433" y="347472"/>
                </a:lnTo>
                <a:lnTo>
                  <a:pt x="2291333" y="347472"/>
                </a:lnTo>
                <a:lnTo>
                  <a:pt x="2291333" y="385572"/>
                </a:lnTo>
                <a:lnTo>
                  <a:pt x="2329433" y="385572"/>
                </a:lnTo>
                <a:close/>
              </a:path>
              <a:path w="2329815" h="1830070">
                <a:moveTo>
                  <a:pt x="2329433" y="309372"/>
                </a:moveTo>
                <a:lnTo>
                  <a:pt x="2329433" y="271272"/>
                </a:lnTo>
                <a:lnTo>
                  <a:pt x="2291333" y="271272"/>
                </a:lnTo>
                <a:lnTo>
                  <a:pt x="2291333" y="309372"/>
                </a:lnTo>
                <a:lnTo>
                  <a:pt x="2329433" y="309372"/>
                </a:lnTo>
                <a:close/>
              </a:path>
              <a:path w="2329815" h="1830070">
                <a:moveTo>
                  <a:pt x="2329433" y="233172"/>
                </a:moveTo>
                <a:lnTo>
                  <a:pt x="2329433" y="195072"/>
                </a:lnTo>
                <a:lnTo>
                  <a:pt x="2291333" y="195072"/>
                </a:lnTo>
                <a:lnTo>
                  <a:pt x="2291333" y="233172"/>
                </a:lnTo>
                <a:lnTo>
                  <a:pt x="2329433" y="233172"/>
                </a:lnTo>
                <a:close/>
              </a:path>
              <a:path w="2329815" h="1830070">
                <a:moveTo>
                  <a:pt x="2329433" y="156972"/>
                </a:moveTo>
                <a:lnTo>
                  <a:pt x="2329433" y="118872"/>
                </a:lnTo>
                <a:lnTo>
                  <a:pt x="2291333" y="118872"/>
                </a:lnTo>
                <a:lnTo>
                  <a:pt x="2291333" y="156972"/>
                </a:lnTo>
                <a:lnTo>
                  <a:pt x="2329433" y="156972"/>
                </a:lnTo>
                <a:close/>
              </a:path>
              <a:path w="2329815" h="1830070">
                <a:moveTo>
                  <a:pt x="2310383" y="76200"/>
                </a:moveTo>
                <a:lnTo>
                  <a:pt x="2291333" y="57150"/>
                </a:lnTo>
                <a:lnTo>
                  <a:pt x="2291333" y="80772"/>
                </a:lnTo>
                <a:lnTo>
                  <a:pt x="2295905" y="80772"/>
                </a:lnTo>
                <a:lnTo>
                  <a:pt x="2295905" y="76200"/>
                </a:lnTo>
                <a:lnTo>
                  <a:pt x="2310383" y="76200"/>
                </a:lnTo>
                <a:close/>
              </a:path>
              <a:path w="2329815" h="1830070">
                <a:moveTo>
                  <a:pt x="2329433" y="80772"/>
                </a:moveTo>
                <a:lnTo>
                  <a:pt x="2329352" y="55343"/>
                </a:lnTo>
                <a:lnTo>
                  <a:pt x="2323308" y="43049"/>
                </a:lnTo>
                <a:lnTo>
                  <a:pt x="2310383" y="38100"/>
                </a:lnTo>
                <a:lnTo>
                  <a:pt x="2295905" y="38100"/>
                </a:lnTo>
                <a:lnTo>
                  <a:pt x="2295905" y="61722"/>
                </a:lnTo>
                <a:lnTo>
                  <a:pt x="2310383" y="76200"/>
                </a:lnTo>
                <a:lnTo>
                  <a:pt x="2310383" y="80772"/>
                </a:lnTo>
                <a:lnTo>
                  <a:pt x="2329433" y="80772"/>
                </a:lnTo>
                <a:close/>
              </a:path>
              <a:path w="2329815" h="1830070">
                <a:moveTo>
                  <a:pt x="2310383" y="80772"/>
                </a:moveTo>
                <a:lnTo>
                  <a:pt x="2310383" y="76200"/>
                </a:lnTo>
                <a:lnTo>
                  <a:pt x="2295905" y="76200"/>
                </a:lnTo>
                <a:lnTo>
                  <a:pt x="2295905" y="80772"/>
                </a:lnTo>
                <a:lnTo>
                  <a:pt x="2310383" y="80772"/>
                </a:lnTo>
                <a:close/>
              </a:path>
              <a:path w="2329815" h="1830070">
                <a:moveTo>
                  <a:pt x="2257805" y="76200"/>
                </a:moveTo>
                <a:lnTo>
                  <a:pt x="2257805" y="38100"/>
                </a:lnTo>
                <a:lnTo>
                  <a:pt x="2219705" y="38100"/>
                </a:lnTo>
                <a:lnTo>
                  <a:pt x="2219705" y="76200"/>
                </a:lnTo>
                <a:lnTo>
                  <a:pt x="2257805" y="76200"/>
                </a:lnTo>
                <a:close/>
              </a:path>
              <a:path w="2329815" h="1830070">
                <a:moveTo>
                  <a:pt x="2181605" y="76200"/>
                </a:moveTo>
                <a:lnTo>
                  <a:pt x="2181605" y="38100"/>
                </a:lnTo>
                <a:lnTo>
                  <a:pt x="2143505" y="38100"/>
                </a:lnTo>
                <a:lnTo>
                  <a:pt x="2143505" y="76200"/>
                </a:lnTo>
                <a:lnTo>
                  <a:pt x="2181605" y="76200"/>
                </a:lnTo>
                <a:close/>
              </a:path>
              <a:path w="2329815" h="1830070">
                <a:moveTo>
                  <a:pt x="2105405" y="76200"/>
                </a:moveTo>
                <a:lnTo>
                  <a:pt x="2105405" y="38100"/>
                </a:lnTo>
                <a:lnTo>
                  <a:pt x="2067305" y="38100"/>
                </a:lnTo>
                <a:lnTo>
                  <a:pt x="2067305" y="76200"/>
                </a:lnTo>
                <a:lnTo>
                  <a:pt x="2105405" y="76200"/>
                </a:lnTo>
                <a:close/>
              </a:path>
              <a:path w="2329815" h="1830070">
                <a:moveTo>
                  <a:pt x="2029205" y="76200"/>
                </a:moveTo>
                <a:lnTo>
                  <a:pt x="2029205" y="38100"/>
                </a:lnTo>
                <a:lnTo>
                  <a:pt x="1991105" y="38100"/>
                </a:lnTo>
                <a:lnTo>
                  <a:pt x="1991105" y="76200"/>
                </a:lnTo>
                <a:lnTo>
                  <a:pt x="2029205" y="76200"/>
                </a:lnTo>
                <a:close/>
              </a:path>
              <a:path w="2329815" h="1830070">
                <a:moveTo>
                  <a:pt x="1953005" y="76200"/>
                </a:moveTo>
                <a:lnTo>
                  <a:pt x="1953005" y="38100"/>
                </a:lnTo>
                <a:lnTo>
                  <a:pt x="1914905" y="38100"/>
                </a:lnTo>
                <a:lnTo>
                  <a:pt x="1914905" y="76200"/>
                </a:lnTo>
                <a:lnTo>
                  <a:pt x="1953005" y="76200"/>
                </a:lnTo>
                <a:close/>
              </a:path>
              <a:path w="2329815" h="1830070">
                <a:moveTo>
                  <a:pt x="1876805" y="76200"/>
                </a:moveTo>
                <a:lnTo>
                  <a:pt x="1876805" y="38100"/>
                </a:lnTo>
                <a:lnTo>
                  <a:pt x="1838705" y="38100"/>
                </a:lnTo>
                <a:lnTo>
                  <a:pt x="1838705" y="76200"/>
                </a:lnTo>
                <a:lnTo>
                  <a:pt x="1876805" y="76200"/>
                </a:lnTo>
                <a:close/>
              </a:path>
              <a:path w="2329815" h="1830070">
                <a:moveTo>
                  <a:pt x="1800605" y="76200"/>
                </a:moveTo>
                <a:lnTo>
                  <a:pt x="1800605" y="38100"/>
                </a:lnTo>
                <a:lnTo>
                  <a:pt x="1762505" y="38100"/>
                </a:lnTo>
                <a:lnTo>
                  <a:pt x="1762505" y="76200"/>
                </a:lnTo>
                <a:lnTo>
                  <a:pt x="1800605" y="76200"/>
                </a:lnTo>
                <a:close/>
              </a:path>
              <a:path w="2329815" h="1830070">
                <a:moveTo>
                  <a:pt x="1724405" y="76200"/>
                </a:moveTo>
                <a:lnTo>
                  <a:pt x="1724405" y="38100"/>
                </a:lnTo>
                <a:lnTo>
                  <a:pt x="1686305" y="38100"/>
                </a:lnTo>
                <a:lnTo>
                  <a:pt x="1686305" y="76200"/>
                </a:lnTo>
                <a:lnTo>
                  <a:pt x="1724405" y="76200"/>
                </a:lnTo>
                <a:close/>
              </a:path>
              <a:path w="2329815" h="1830070">
                <a:moveTo>
                  <a:pt x="1648205" y="76200"/>
                </a:moveTo>
                <a:lnTo>
                  <a:pt x="1648205" y="38100"/>
                </a:lnTo>
                <a:lnTo>
                  <a:pt x="1610105" y="38100"/>
                </a:lnTo>
                <a:lnTo>
                  <a:pt x="1610105" y="76200"/>
                </a:lnTo>
                <a:lnTo>
                  <a:pt x="1648205" y="76200"/>
                </a:lnTo>
                <a:close/>
              </a:path>
              <a:path w="2329815" h="1830070">
                <a:moveTo>
                  <a:pt x="1572005" y="76200"/>
                </a:moveTo>
                <a:lnTo>
                  <a:pt x="1572005" y="38100"/>
                </a:lnTo>
                <a:lnTo>
                  <a:pt x="1533905" y="38100"/>
                </a:lnTo>
                <a:lnTo>
                  <a:pt x="1533905" y="76200"/>
                </a:lnTo>
                <a:lnTo>
                  <a:pt x="1572005" y="76200"/>
                </a:lnTo>
                <a:close/>
              </a:path>
              <a:path w="2329815" h="1830070">
                <a:moveTo>
                  <a:pt x="1495805" y="76200"/>
                </a:moveTo>
                <a:lnTo>
                  <a:pt x="1495805" y="38100"/>
                </a:lnTo>
                <a:lnTo>
                  <a:pt x="1457705" y="38100"/>
                </a:lnTo>
                <a:lnTo>
                  <a:pt x="1457705" y="76200"/>
                </a:lnTo>
                <a:lnTo>
                  <a:pt x="1495805" y="76200"/>
                </a:lnTo>
                <a:close/>
              </a:path>
              <a:path w="2329815" h="1830070">
                <a:moveTo>
                  <a:pt x="1419605" y="76200"/>
                </a:moveTo>
                <a:lnTo>
                  <a:pt x="1419605" y="38100"/>
                </a:lnTo>
                <a:lnTo>
                  <a:pt x="1381505" y="38100"/>
                </a:lnTo>
                <a:lnTo>
                  <a:pt x="1381505" y="76200"/>
                </a:lnTo>
                <a:lnTo>
                  <a:pt x="1419605" y="76200"/>
                </a:lnTo>
                <a:close/>
              </a:path>
              <a:path w="2329815" h="1830070">
                <a:moveTo>
                  <a:pt x="1343405" y="76200"/>
                </a:moveTo>
                <a:lnTo>
                  <a:pt x="1343405" y="38100"/>
                </a:lnTo>
                <a:lnTo>
                  <a:pt x="1305305" y="38100"/>
                </a:lnTo>
                <a:lnTo>
                  <a:pt x="1305305" y="76200"/>
                </a:lnTo>
                <a:lnTo>
                  <a:pt x="1343405" y="76200"/>
                </a:lnTo>
                <a:close/>
              </a:path>
              <a:path w="2329815" h="1830070">
                <a:moveTo>
                  <a:pt x="1267205" y="76200"/>
                </a:moveTo>
                <a:lnTo>
                  <a:pt x="1267205" y="38100"/>
                </a:lnTo>
                <a:lnTo>
                  <a:pt x="1229105" y="38100"/>
                </a:lnTo>
                <a:lnTo>
                  <a:pt x="1229105" y="76200"/>
                </a:lnTo>
                <a:lnTo>
                  <a:pt x="1267205" y="76200"/>
                </a:lnTo>
                <a:close/>
              </a:path>
              <a:path w="2329815" h="1830070">
                <a:moveTo>
                  <a:pt x="1191005" y="76200"/>
                </a:moveTo>
                <a:lnTo>
                  <a:pt x="1191005" y="38100"/>
                </a:lnTo>
                <a:lnTo>
                  <a:pt x="1152905" y="38100"/>
                </a:lnTo>
                <a:lnTo>
                  <a:pt x="1152905" y="76200"/>
                </a:lnTo>
                <a:lnTo>
                  <a:pt x="1191005" y="76200"/>
                </a:lnTo>
                <a:close/>
              </a:path>
              <a:path w="2329815" h="1830070">
                <a:moveTo>
                  <a:pt x="1114805" y="76200"/>
                </a:moveTo>
                <a:lnTo>
                  <a:pt x="1114805" y="38100"/>
                </a:lnTo>
                <a:lnTo>
                  <a:pt x="1076705" y="38100"/>
                </a:lnTo>
                <a:lnTo>
                  <a:pt x="1076705" y="76200"/>
                </a:lnTo>
                <a:lnTo>
                  <a:pt x="1114805" y="76200"/>
                </a:lnTo>
                <a:close/>
              </a:path>
              <a:path w="2329815" h="1830070">
                <a:moveTo>
                  <a:pt x="1038605" y="76200"/>
                </a:moveTo>
                <a:lnTo>
                  <a:pt x="1038605" y="38100"/>
                </a:lnTo>
                <a:lnTo>
                  <a:pt x="1000505" y="38100"/>
                </a:lnTo>
                <a:lnTo>
                  <a:pt x="1000505" y="76200"/>
                </a:lnTo>
                <a:lnTo>
                  <a:pt x="1038605" y="76200"/>
                </a:lnTo>
                <a:close/>
              </a:path>
              <a:path w="2329815" h="1830070">
                <a:moveTo>
                  <a:pt x="962405" y="76200"/>
                </a:moveTo>
                <a:lnTo>
                  <a:pt x="962405" y="38100"/>
                </a:lnTo>
                <a:lnTo>
                  <a:pt x="924305" y="38100"/>
                </a:lnTo>
                <a:lnTo>
                  <a:pt x="924305" y="76200"/>
                </a:lnTo>
                <a:lnTo>
                  <a:pt x="962405" y="76200"/>
                </a:lnTo>
                <a:close/>
              </a:path>
              <a:path w="2329815" h="1830070">
                <a:moveTo>
                  <a:pt x="886205" y="76200"/>
                </a:moveTo>
                <a:lnTo>
                  <a:pt x="886205" y="38100"/>
                </a:lnTo>
                <a:lnTo>
                  <a:pt x="848105" y="38100"/>
                </a:lnTo>
                <a:lnTo>
                  <a:pt x="848105" y="76200"/>
                </a:lnTo>
                <a:lnTo>
                  <a:pt x="886205" y="76200"/>
                </a:lnTo>
                <a:close/>
              </a:path>
              <a:path w="2329815" h="1830070">
                <a:moveTo>
                  <a:pt x="810005" y="76200"/>
                </a:moveTo>
                <a:lnTo>
                  <a:pt x="810005" y="38100"/>
                </a:lnTo>
                <a:lnTo>
                  <a:pt x="771905" y="38100"/>
                </a:lnTo>
                <a:lnTo>
                  <a:pt x="771905" y="76200"/>
                </a:lnTo>
                <a:lnTo>
                  <a:pt x="810005" y="76200"/>
                </a:lnTo>
                <a:close/>
              </a:path>
              <a:path w="2329815" h="1830070">
                <a:moveTo>
                  <a:pt x="733805" y="76200"/>
                </a:moveTo>
                <a:lnTo>
                  <a:pt x="733805" y="38100"/>
                </a:lnTo>
                <a:lnTo>
                  <a:pt x="695705" y="38100"/>
                </a:lnTo>
                <a:lnTo>
                  <a:pt x="695705" y="76200"/>
                </a:lnTo>
                <a:lnTo>
                  <a:pt x="733805" y="76200"/>
                </a:lnTo>
                <a:close/>
              </a:path>
              <a:path w="2329815" h="1830070">
                <a:moveTo>
                  <a:pt x="657605" y="76200"/>
                </a:moveTo>
                <a:lnTo>
                  <a:pt x="657605" y="38100"/>
                </a:lnTo>
                <a:lnTo>
                  <a:pt x="619505" y="38100"/>
                </a:lnTo>
                <a:lnTo>
                  <a:pt x="619505" y="76200"/>
                </a:lnTo>
                <a:lnTo>
                  <a:pt x="657605" y="76200"/>
                </a:lnTo>
                <a:close/>
              </a:path>
              <a:path w="2329815" h="1830070">
                <a:moveTo>
                  <a:pt x="581405" y="76200"/>
                </a:moveTo>
                <a:lnTo>
                  <a:pt x="581405" y="38100"/>
                </a:lnTo>
                <a:lnTo>
                  <a:pt x="543305" y="38100"/>
                </a:lnTo>
                <a:lnTo>
                  <a:pt x="543305" y="76200"/>
                </a:lnTo>
                <a:lnTo>
                  <a:pt x="581405" y="76200"/>
                </a:lnTo>
                <a:close/>
              </a:path>
              <a:path w="2329815" h="1830070">
                <a:moveTo>
                  <a:pt x="505205" y="76200"/>
                </a:moveTo>
                <a:lnTo>
                  <a:pt x="505205" y="38100"/>
                </a:lnTo>
                <a:lnTo>
                  <a:pt x="467105" y="38100"/>
                </a:lnTo>
                <a:lnTo>
                  <a:pt x="467105" y="76200"/>
                </a:lnTo>
                <a:lnTo>
                  <a:pt x="505205" y="76200"/>
                </a:lnTo>
                <a:close/>
              </a:path>
              <a:path w="2329815" h="1830070">
                <a:moveTo>
                  <a:pt x="429005" y="76200"/>
                </a:moveTo>
                <a:lnTo>
                  <a:pt x="429005" y="38100"/>
                </a:lnTo>
                <a:lnTo>
                  <a:pt x="390905" y="38100"/>
                </a:lnTo>
                <a:lnTo>
                  <a:pt x="390905" y="76200"/>
                </a:lnTo>
                <a:lnTo>
                  <a:pt x="429005" y="76200"/>
                </a:lnTo>
                <a:close/>
              </a:path>
              <a:path w="2329815" h="1830070">
                <a:moveTo>
                  <a:pt x="352805" y="76200"/>
                </a:moveTo>
                <a:lnTo>
                  <a:pt x="352805" y="38100"/>
                </a:lnTo>
                <a:lnTo>
                  <a:pt x="314705" y="38100"/>
                </a:lnTo>
                <a:lnTo>
                  <a:pt x="314705" y="76200"/>
                </a:lnTo>
                <a:lnTo>
                  <a:pt x="352805" y="76200"/>
                </a:lnTo>
                <a:close/>
              </a:path>
              <a:path w="2329815" h="1830070">
                <a:moveTo>
                  <a:pt x="276605" y="76200"/>
                </a:moveTo>
                <a:lnTo>
                  <a:pt x="276605" y="38100"/>
                </a:lnTo>
                <a:lnTo>
                  <a:pt x="238505" y="38100"/>
                </a:lnTo>
                <a:lnTo>
                  <a:pt x="238505" y="76200"/>
                </a:lnTo>
                <a:lnTo>
                  <a:pt x="276605" y="76200"/>
                </a:lnTo>
                <a:close/>
              </a:path>
              <a:path w="2329815" h="1830070">
                <a:moveTo>
                  <a:pt x="200405" y="76200"/>
                </a:moveTo>
                <a:lnTo>
                  <a:pt x="200405" y="38100"/>
                </a:lnTo>
                <a:lnTo>
                  <a:pt x="162305" y="38100"/>
                </a:lnTo>
                <a:lnTo>
                  <a:pt x="162305" y="76200"/>
                </a:lnTo>
                <a:lnTo>
                  <a:pt x="200405" y="76200"/>
                </a:lnTo>
                <a:close/>
              </a:path>
              <a:path w="2329815" h="1830070">
                <a:moveTo>
                  <a:pt x="114299" y="38100"/>
                </a:moveTo>
                <a:lnTo>
                  <a:pt x="114299" y="0"/>
                </a:lnTo>
                <a:lnTo>
                  <a:pt x="0" y="57150"/>
                </a:lnTo>
                <a:lnTo>
                  <a:pt x="95249" y="104775"/>
                </a:lnTo>
                <a:lnTo>
                  <a:pt x="95249" y="38100"/>
                </a:lnTo>
                <a:lnTo>
                  <a:pt x="114299" y="38100"/>
                </a:lnTo>
                <a:close/>
              </a:path>
              <a:path w="2329815" h="1830070">
                <a:moveTo>
                  <a:pt x="124205" y="76200"/>
                </a:moveTo>
                <a:lnTo>
                  <a:pt x="124205" y="38100"/>
                </a:lnTo>
                <a:lnTo>
                  <a:pt x="95249" y="38100"/>
                </a:lnTo>
                <a:lnTo>
                  <a:pt x="95249" y="76200"/>
                </a:lnTo>
                <a:lnTo>
                  <a:pt x="124205" y="76200"/>
                </a:lnTo>
                <a:close/>
              </a:path>
              <a:path w="2329815" h="1830070">
                <a:moveTo>
                  <a:pt x="114299" y="114300"/>
                </a:moveTo>
                <a:lnTo>
                  <a:pt x="114299" y="76200"/>
                </a:lnTo>
                <a:lnTo>
                  <a:pt x="95249" y="76200"/>
                </a:lnTo>
                <a:lnTo>
                  <a:pt x="95249" y="104775"/>
                </a:lnTo>
                <a:lnTo>
                  <a:pt x="114299" y="11430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625987" y="1936242"/>
            <a:ext cx="4988560" cy="2103120"/>
          </a:xfrm>
          <a:custGeom>
            <a:avLst/>
            <a:gdLst/>
            <a:ahLst/>
            <a:cxnLst/>
            <a:rect l="l" t="t" r="r" b="b"/>
            <a:pathLst>
              <a:path w="4988559" h="2103120">
                <a:moveTo>
                  <a:pt x="1342644" y="2097786"/>
                </a:moveTo>
                <a:lnTo>
                  <a:pt x="1336548" y="2059686"/>
                </a:lnTo>
                <a:lnTo>
                  <a:pt x="1299210" y="2065782"/>
                </a:lnTo>
                <a:lnTo>
                  <a:pt x="1304544" y="2103120"/>
                </a:lnTo>
                <a:lnTo>
                  <a:pt x="1342644" y="2097786"/>
                </a:lnTo>
                <a:close/>
              </a:path>
              <a:path w="4988559" h="2103120">
                <a:moveTo>
                  <a:pt x="1418082" y="2085594"/>
                </a:moveTo>
                <a:lnTo>
                  <a:pt x="1411986" y="2048256"/>
                </a:lnTo>
                <a:lnTo>
                  <a:pt x="1373886" y="2054352"/>
                </a:lnTo>
                <a:lnTo>
                  <a:pt x="1379982" y="2091690"/>
                </a:lnTo>
                <a:lnTo>
                  <a:pt x="1418082" y="2085594"/>
                </a:lnTo>
                <a:close/>
              </a:path>
              <a:path w="4988559" h="2103120">
                <a:moveTo>
                  <a:pt x="1492758" y="2074164"/>
                </a:moveTo>
                <a:lnTo>
                  <a:pt x="1487424" y="2036064"/>
                </a:lnTo>
                <a:lnTo>
                  <a:pt x="1449324" y="2042160"/>
                </a:lnTo>
                <a:lnTo>
                  <a:pt x="1455420" y="2080260"/>
                </a:lnTo>
                <a:lnTo>
                  <a:pt x="1492758" y="2074164"/>
                </a:lnTo>
                <a:close/>
              </a:path>
              <a:path w="4988559" h="2103120">
                <a:moveTo>
                  <a:pt x="1568196" y="2061972"/>
                </a:moveTo>
                <a:lnTo>
                  <a:pt x="1562100" y="2024634"/>
                </a:lnTo>
                <a:lnTo>
                  <a:pt x="1524762" y="2030730"/>
                </a:lnTo>
                <a:lnTo>
                  <a:pt x="1530858" y="2068068"/>
                </a:lnTo>
                <a:lnTo>
                  <a:pt x="1568196" y="2061972"/>
                </a:lnTo>
                <a:close/>
              </a:path>
              <a:path w="4988559" h="2103120">
                <a:moveTo>
                  <a:pt x="1643634" y="2050542"/>
                </a:moveTo>
                <a:lnTo>
                  <a:pt x="1637538" y="2013204"/>
                </a:lnTo>
                <a:lnTo>
                  <a:pt x="1600200" y="2018538"/>
                </a:lnTo>
                <a:lnTo>
                  <a:pt x="1606296" y="2056638"/>
                </a:lnTo>
                <a:lnTo>
                  <a:pt x="1643634" y="2050542"/>
                </a:lnTo>
                <a:close/>
              </a:path>
              <a:path w="4988559" h="2103120">
                <a:moveTo>
                  <a:pt x="1719072" y="2038350"/>
                </a:moveTo>
                <a:lnTo>
                  <a:pt x="1712976" y="2001012"/>
                </a:lnTo>
                <a:lnTo>
                  <a:pt x="1675638" y="2007108"/>
                </a:lnTo>
                <a:lnTo>
                  <a:pt x="1680972" y="2044446"/>
                </a:lnTo>
                <a:lnTo>
                  <a:pt x="1719072" y="2038350"/>
                </a:lnTo>
                <a:close/>
              </a:path>
              <a:path w="4988559" h="2103120">
                <a:moveTo>
                  <a:pt x="1794510" y="2026920"/>
                </a:moveTo>
                <a:lnTo>
                  <a:pt x="1788414" y="1989582"/>
                </a:lnTo>
                <a:lnTo>
                  <a:pt x="1750314" y="1994916"/>
                </a:lnTo>
                <a:lnTo>
                  <a:pt x="1756410" y="2033016"/>
                </a:lnTo>
                <a:lnTo>
                  <a:pt x="1794510" y="2026920"/>
                </a:lnTo>
                <a:close/>
              </a:path>
              <a:path w="4988559" h="2103120">
                <a:moveTo>
                  <a:pt x="1869186" y="2015490"/>
                </a:moveTo>
                <a:lnTo>
                  <a:pt x="1863852" y="1977390"/>
                </a:lnTo>
                <a:lnTo>
                  <a:pt x="1825752" y="1983486"/>
                </a:lnTo>
                <a:lnTo>
                  <a:pt x="1831848" y="2020824"/>
                </a:lnTo>
                <a:lnTo>
                  <a:pt x="1869186" y="2015490"/>
                </a:lnTo>
                <a:close/>
              </a:path>
              <a:path w="4988559" h="2103120">
                <a:moveTo>
                  <a:pt x="1944624" y="2003298"/>
                </a:moveTo>
                <a:lnTo>
                  <a:pt x="1938528" y="1965960"/>
                </a:lnTo>
                <a:lnTo>
                  <a:pt x="1901190" y="1971294"/>
                </a:lnTo>
                <a:lnTo>
                  <a:pt x="1907286" y="2009394"/>
                </a:lnTo>
                <a:lnTo>
                  <a:pt x="1944624" y="2003298"/>
                </a:lnTo>
                <a:close/>
              </a:path>
              <a:path w="4988559" h="2103120">
                <a:moveTo>
                  <a:pt x="2020062" y="1991868"/>
                </a:moveTo>
                <a:lnTo>
                  <a:pt x="2013966" y="1953768"/>
                </a:lnTo>
                <a:lnTo>
                  <a:pt x="1976628" y="1959864"/>
                </a:lnTo>
                <a:lnTo>
                  <a:pt x="1982724" y="1997202"/>
                </a:lnTo>
                <a:lnTo>
                  <a:pt x="2020062" y="1991868"/>
                </a:lnTo>
                <a:close/>
              </a:path>
              <a:path w="4988559" h="2103120">
                <a:moveTo>
                  <a:pt x="2095500" y="1979676"/>
                </a:moveTo>
                <a:lnTo>
                  <a:pt x="2089404" y="1942338"/>
                </a:lnTo>
                <a:lnTo>
                  <a:pt x="2052066" y="1948434"/>
                </a:lnTo>
                <a:lnTo>
                  <a:pt x="2057400" y="1985772"/>
                </a:lnTo>
                <a:lnTo>
                  <a:pt x="2095500" y="1979676"/>
                </a:lnTo>
                <a:close/>
              </a:path>
              <a:path w="4988559" h="2103120">
                <a:moveTo>
                  <a:pt x="2170938" y="1968246"/>
                </a:moveTo>
                <a:lnTo>
                  <a:pt x="2164842" y="1930146"/>
                </a:lnTo>
                <a:lnTo>
                  <a:pt x="2126742" y="1936242"/>
                </a:lnTo>
                <a:lnTo>
                  <a:pt x="2132838" y="1974342"/>
                </a:lnTo>
                <a:lnTo>
                  <a:pt x="2170938" y="1968246"/>
                </a:lnTo>
                <a:close/>
              </a:path>
              <a:path w="4988559" h="2103120">
                <a:moveTo>
                  <a:pt x="2245614" y="1956054"/>
                </a:moveTo>
                <a:lnTo>
                  <a:pt x="2240280" y="1918716"/>
                </a:lnTo>
                <a:lnTo>
                  <a:pt x="2202180" y="1924812"/>
                </a:lnTo>
                <a:lnTo>
                  <a:pt x="2208276" y="1962150"/>
                </a:lnTo>
                <a:lnTo>
                  <a:pt x="2245614" y="1956054"/>
                </a:lnTo>
                <a:close/>
              </a:path>
              <a:path w="4988559" h="2103120">
                <a:moveTo>
                  <a:pt x="2321052" y="1944624"/>
                </a:moveTo>
                <a:lnTo>
                  <a:pt x="2314956" y="1907286"/>
                </a:lnTo>
                <a:lnTo>
                  <a:pt x="2277618" y="1912620"/>
                </a:lnTo>
                <a:lnTo>
                  <a:pt x="2283714" y="1950720"/>
                </a:lnTo>
                <a:lnTo>
                  <a:pt x="2321052" y="1944624"/>
                </a:lnTo>
                <a:close/>
              </a:path>
              <a:path w="4988559" h="2103120">
                <a:moveTo>
                  <a:pt x="2396490" y="1933194"/>
                </a:moveTo>
                <a:lnTo>
                  <a:pt x="2390394" y="1895094"/>
                </a:lnTo>
                <a:lnTo>
                  <a:pt x="2353056" y="1901190"/>
                </a:lnTo>
                <a:lnTo>
                  <a:pt x="2359152" y="1938528"/>
                </a:lnTo>
                <a:lnTo>
                  <a:pt x="2396490" y="1933194"/>
                </a:lnTo>
                <a:close/>
              </a:path>
              <a:path w="4988559" h="2103120">
                <a:moveTo>
                  <a:pt x="2471928" y="1921002"/>
                </a:moveTo>
                <a:lnTo>
                  <a:pt x="2465832" y="1883664"/>
                </a:lnTo>
                <a:lnTo>
                  <a:pt x="2428494" y="1888998"/>
                </a:lnTo>
                <a:lnTo>
                  <a:pt x="2433828" y="1927098"/>
                </a:lnTo>
                <a:lnTo>
                  <a:pt x="2471928" y="1921002"/>
                </a:lnTo>
                <a:close/>
              </a:path>
              <a:path w="4988559" h="2103120">
                <a:moveTo>
                  <a:pt x="2547366" y="1909572"/>
                </a:moveTo>
                <a:lnTo>
                  <a:pt x="2541270" y="1871472"/>
                </a:lnTo>
                <a:lnTo>
                  <a:pt x="2503170" y="1877568"/>
                </a:lnTo>
                <a:lnTo>
                  <a:pt x="2509266" y="1914906"/>
                </a:lnTo>
                <a:lnTo>
                  <a:pt x="2547366" y="1909572"/>
                </a:lnTo>
                <a:close/>
              </a:path>
              <a:path w="4988559" h="2103120">
                <a:moveTo>
                  <a:pt x="2622042" y="1897380"/>
                </a:moveTo>
                <a:lnTo>
                  <a:pt x="2616708" y="1860042"/>
                </a:lnTo>
                <a:lnTo>
                  <a:pt x="2578608" y="1866138"/>
                </a:lnTo>
                <a:lnTo>
                  <a:pt x="2584704" y="1903476"/>
                </a:lnTo>
                <a:lnTo>
                  <a:pt x="2622042" y="1897380"/>
                </a:lnTo>
                <a:close/>
              </a:path>
              <a:path w="4988559" h="2103120">
                <a:moveTo>
                  <a:pt x="2697480" y="1885950"/>
                </a:moveTo>
                <a:lnTo>
                  <a:pt x="2691384" y="1847850"/>
                </a:lnTo>
                <a:lnTo>
                  <a:pt x="2654046" y="1853946"/>
                </a:lnTo>
                <a:lnTo>
                  <a:pt x="2660142" y="1891284"/>
                </a:lnTo>
                <a:lnTo>
                  <a:pt x="2697480" y="1885950"/>
                </a:lnTo>
                <a:close/>
              </a:path>
              <a:path w="4988559" h="2103120">
                <a:moveTo>
                  <a:pt x="2772918" y="1873758"/>
                </a:moveTo>
                <a:lnTo>
                  <a:pt x="2766822" y="1836420"/>
                </a:lnTo>
                <a:lnTo>
                  <a:pt x="2729484" y="1842516"/>
                </a:lnTo>
                <a:lnTo>
                  <a:pt x="2735580" y="1879854"/>
                </a:lnTo>
                <a:lnTo>
                  <a:pt x="2772918" y="1873758"/>
                </a:lnTo>
                <a:close/>
              </a:path>
              <a:path w="4988559" h="2103120">
                <a:moveTo>
                  <a:pt x="2848356" y="1862328"/>
                </a:moveTo>
                <a:lnTo>
                  <a:pt x="2842260" y="1824228"/>
                </a:lnTo>
                <a:lnTo>
                  <a:pt x="2804922" y="1830324"/>
                </a:lnTo>
                <a:lnTo>
                  <a:pt x="2810256" y="1868424"/>
                </a:lnTo>
                <a:lnTo>
                  <a:pt x="2848356" y="1862328"/>
                </a:lnTo>
                <a:close/>
              </a:path>
              <a:path w="4988559" h="2103120">
                <a:moveTo>
                  <a:pt x="2923794" y="1850136"/>
                </a:moveTo>
                <a:lnTo>
                  <a:pt x="2917698" y="1812798"/>
                </a:lnTo>
                <a:lnTo>
                  <a:pt x="2879598" y="1818894"/>
                </a:lnTo>
                <a:lnTo>
                  <a:pt x="2885694" y="1856232"/>
                </a:lnTo>
                <a:lnTo>
                  <a:pt x="2923794" y="1850136"/>
                </a:lnTo>
                <a:close/>
              </a:path>
              <a:path w="4988559" h="2103120">
                <a:moveTo>
                  <a:pt x="2998470" y="1838706"/>
                </a:moveTo>
                <a:lnTo>
                  <a:pt x="2993136" y="1801368"/>
                </a:lnTo>
                <a:lnTo>
                  <a:pt x="2955036" y="1806702"/>
                </a:lnTo>
                <a:lnTo>
                  <a:pt x="2961132" y="1844802"/>
                </a:lnTo>
                <a:lnTo>
                  <a:pt x="2998470" y="1838706"/>
                </a:lnTo>
                <a:close/>
              </a:path>
              <a:path w="4988559" h="2103120">
                <a:moveTo>
                  <a:pt x="3073908" y="1827276"/>
                </a:moveTo>
                <a:lnTo>
                  <a:pt x="3067812" y="1789176"/>
                </a:lnTo>
                <a:lnTo>
                  <a:pt x="3030474" y="1795272"/>
                </a:lnTo>
                <a:lnTo>
                  <a:pt x="3036570" y="1832610"/>
                </a:lnTo>
                <a:lnTo>
                  <a:pt x="3073908" y="1827276"/>
                </a:lnTo>
                <a:close/>
              </a:path>
              <a:path w="4988559" h="2103120">
                <a:moveTo>
                  <a:pt x="3149346" y="1815084"/>
                </a:moveTo>
                <a:lnTo>
                  <a:pt x="3143250" y="1777746"/>
                </a:lnTo>
                <a:lnTo>
                  <a:pt x="3105912" y="1783080"/>
                </a:lnTo>
                <a:lnTo>
                  <a:pt x="3112008" y="1821180"/>
                </a:lnTo>
                <a:lnTo>
                  <a:pt x="3149346" y="1815084"/>
                </a:lnTo>
                <a:close/>
              </a:path>
              <a:path w="4988559" h="2103120">
                <a:moveTo>
                  <a:pt x="3224784" y="1803654"/>
                </a:moveTo>
                <a:lnTo>
                  <a:pt x="3218688" y="1765554"/>
                </a:lnTo>
                <a:lnTo>
                  <a:pt x="3181350" y="1771650"/>
                </a:lnTo>
                <a:lnTo>
                  <a:pt x="3186684" y="1808988"/>
                </a:lnTo>
                <a:lnTo>
                  <a:pt x="3224784" y="1803654"/>
                </a:lnTo>
                <a:close/>
              </a:path>
              <a:path w="4988559" h="2103120">
                <a:moveTo>
                  <a:pt x="3300222" y="1791462"/>
                </a:moveTo>
                <a:lnTo>
                  <a:pt x="3294126" y="1754124"/>
                </a:lnTo>
                <a:lnTo>
                  <a:pt x="3256026" y="1760220"/>
                </a:lnTo>
                <a:lnTo>
                  <a:pt x="3262122" y="1797558"/>
                </a:lnTo>
                <a:lnTo>
                  <a:pt x="3300222" y="1791462"/>
                </a:lnTo>
                <a:close/>
              </a:path>
              <a:path w="4988559" h="2103120">
                <a:moveTo>
                  <a:pt x="3374898" y="1780032"/>
                </a:moveTo>
                <a:lnTo>
                  <a:pt x="3369564" y="1741932"/>
                </a:lnTo>
                <a:lnTo>
                  <a:pt x="3331464" y="1748028"/>
                </a:lnTo>
                <a:lnTo>
                  <a:pt x="3337560" y="1786128"/>
                </a:lnTo>
                <a:lnTo>
                  <a:pt x="3374898" y="1780032"/>
                </a:lnTo>
                <a:close/>
              </a:path>
              <a:path w="4988559" h="2103120">
                <a:moveTo>
                  <a:pt x="3450336" y="1767840"/>
                </a:moveTo>
                <a:lnTo>
                  <a:pt x="3444240" y="1730502"/>
                </a:lnTo>
                <a:lnTo>
                  <a:pt x="3406902" y="1736598"/>
                </a:lnTo>
                <a:lnTo>
                  <a:pt x="3412998" y="1773936"/>
                </a:lnTo>
                <a:lnTo>
                  <a:pt x="3450336" y="1767840"/>
                </a:lnTo>
                <a:close/>
              </a:path>
              <a:path w="4988559" h="2103120">
                <a:moveTo>
                  <a:pt x="3525774" y="1756410"/>
                </a:moveTo>
                <a:lnTo>
                  <a:pt x="3519678" y="1719072"/>
                </a:lnTo>
                <a:lnTo>
                  <a:pt x="3482340" y="1724406"/>
                </a:lnTo>
                <a:lnTo>
                  <a:pt x="3488436" y="1762506"/>
                </a:lnTo>
                <a:lnTo>
                  <a:pt x="3525774" y="1756410"/>
                </a:lnTo>
                <a:close/>
              </a:path>
              <a:path w="4988559" h="2103120">
                <a:moveTo>
                  <a:pt x="3601212" y="1744218"/>
                </a:moveTo>
                <a:lnTo>
                  <a:pt x="3595116" y="1706880"/>
                </a:lnTo>
                <a:lnTo>
                  <a:pt x="3557778" y="1712976"/>
                </a:lnTo>
                <a:lnTo>
                  <a:pt x="3563112" y="1750314"/>
                </a:lnTo>
                <a:lnTo>
                  <a:pt x="3601212" y="1744218"/>
                </a:lnTo>
                <a:close/>
              </a:path>
              <a:path w="4988559" h="2103120">
                <a:moveTo>
                  <a:pt x="3676650" y="1732788"/>
                </a:moveTo>
                <a:lnTo>
                  <a:pt x="3670554" y="1695450"/>
                </a:lnTo>
                <a:lnTo>
                  <a:pt x="3632454" y="1700784"/>
                </a:lnTo>
                <a:lnTo>
                  <a:pt x="3638550" y="1738884"/>
                </a:lnTo>
                <a:lnTo>
                  <a:pt x="3676650" y="1732788"/>
                </a:lnTo>
                <a:close/>
              </a:path>
              <a:path w="4988559" h="2103120">
                <a:moveTo>
                  <a:pt x="3751326" y="1721358"/>
                </a:moveTo>
                <a:lnTo>
                  <a:pt x="3745992" y="1683258"/>
                </a:lnTo>
                <a:lnTo>
                  <a:pt x="3707892" y="1689354"/>
                </a:lnTo>
                <a:lnTo>
                  <a:pt x="3713988" y="1726692"/>
                </a:lnTo>
                <a:lnTo>
                  <a:pt x="3751326" y="1721358"/>
                </a:lnTo>
                <a:close/>
              </a:path>
              <a:path w="4988559" h="2103120">
                <a:moveTo>
                  <a:pt x="3826764" y="1709166"/>
                </a:moveTo>
                <a:lnTo>
                  <a:pt x="3820668" y="1671828"/>
                </a:lnTo>
                <a:lnTo>
                  <a:pt x="3783329" y="1677162"/>
                </a:lnTo>
                <a:lnTo>
                  <a:pt x="3789426" y="1715262"/>
                </a:lnTo>
                <a:lnTo>
                  <a:pt x="3826764" y="1709166"/>
                </a:lnTo>
                <a:close/>
              </a:path>
              <a:path w="4988559" h="2103120">
                <a:moveTo>
                  <a:pt x="3902202" y="1697736"/>
                </a:moveTo>
                <a:lnTo>
                  <a:pt x="3896105" y="1659636"/>
                </a:lnTo>
                <a:lnTo>
                  <a:pt x="3858768" y="1665732"/>
                </a:lnTo>
                <a:lnTo>
                  <a:pt x="3864864" y="1703070"/>
                </a:lnTo>
                <a:lnTo>
                  <a:pt x="3902202" y="1697736"/>
                </a:lnTo>
                <a:close/>
              </a:path>
              <a:path w="4988559" h="2103120">
                <a:moveTo>
                  <a:pt x="3977640" y="1685544"/>
                </a:moveTo>
                <a:lnTo>
                  <a:pt x="3971544" y="1648206"/>
                </a:lnTo>
                <a:lnTo>
                  <a:pt x="3934205" y="1654302"/>
                </a:lnTo>
                <a:lnTo>
                  <a:pt x="3939540" y="1691640"/>
                </a:lnTo>
                <a:lnTo>
                  <a:pt x="3977640" y="1685544"/>
                </a:lnTo>
                <a:close/>
              </a:path>
              <a:path w="4988559" h="2103120">
                <a:moveTo>
                  <a:pt x="4053078" y="1674114"/>
                </a:moveTo>
                <a:lnTo>
                  <a:pt x="4046982" y="1636014"/>
                </a:lnTo>
                <a:lnTo>
                  <a:pt x="4008882" y="1642110"/>
                </a:lnTo>
                <a:lnTo>
                  <a:pt x="4014978" y="1680210"/>
                </a:lnTo>
                <a:lnTo>
                  <a:pt x="4053078" y="1674114"/>
                </a:lnTo>
                <a:close/>
              </a:path>
              <a:path w="4988559" h="2103120">
                <a:moveTo>
                  <a:pt x="4127754" y="1661922"/>
                </a:moveTo>
                <a:lnTo>
                  <a:pt x="4122420" y="1624584"/>
                </a:lnTo>
                <a:lnTo>
                  <a:pt x="4084320" y="1630680"/>
                </a:lnTo>
                <a:lnTo>
                  <a:pt x="4090416" y="1668018"/>
                </a:lnTo>
                <a:lnTo>
                  <a:pt x="4127754" y="1661922"/>
                </a:lnTo>
                <a:close/>
              </a:path>
              <a:path w="4988559" h="2103120">
                <a:moveTo>
                  <a:pt x="4203192" y="1650492"/>
                </a:moveTo>
                <a:lnTo>
                  <a:pt x="4197096" y="1613154"/>
                </a:lnTo>
                <a:lnTo>
                  <a:pt x="4159758" y="1618488"/>
                </a:lnTo>
                <a:lnTo>
                  <a:pt x="4165854" y="1656588"/>
                </a:lnTo>
                <a:lnTo>
                  <a:pt x="4203192" y="1650492"/>
                </a:lnTo>
                <a:close/>
              </a:path>
              <a:path w="4988559" h="2103120">
                <a:moveTo>
                  <a:pt x="4278630" y="1639062"/>
                </a:moveTo>
                <a:lnTo>
                  <a:pt x="4272534" y="1600962"/>
                </a:lnTo>
                <a:lnTo>
                  <a:pt x="4235196" y="1607058"/>
                </a:lnTo>
                <a:lnTo>
                  <a:pt x="4241292" y="1644396"/>
                </a:lnTo>
                <a:lnTo>
                  <a:pt x="4278630" y="1639062"/>
                </a:lnTo>
                <a:close/>
              </a:path>
              <a:path w="4988559" h="2103120">
                <a:moveTo>
                  <a:pt x="4354068" y="1626870"/>
                </a:moveTo>
                <a:lnTo>
                  <a:pt x="4347972" y="1589532"/>
                </a:lnTo>
                <a:lnTo>
                  <a:pt x="4310634" y="1594866"/>
                </a:lnTo>
                <a:lnTo>
                  <a:pt x="4315968" y="1632966"/>
                </a:lnTo>
                <a:lnTo>
                  <a:pt x="4354068" y="1626870"/>
                </a:lnTo>
                <a:close/>
              </a:path>
              <a:path w="4988559" h="2103120">
                <a:moveTo>
                  <a:pt x="4429506" y="1615440"/>
                </a:moveTo>
                <a:lnTo>
                  <a:pt x="4423410" y="1577340"/>
                </a:lnTo>
                <a:lnTo>
                  <a:pt x="4385310" y="1583436"/>
                </a:lnTo>
                <a:lnTo>
                  <a:pt x="4391406" y="1620774"/>
                </a:lnTo>
                <a:lnTo>
                  <a:pt x="4429506" y="1615440"/>
                </a:lnTo>
                <a:close/>
              </a:path>
              <a:path w="4988559" h="2103120">
                <a:moveTo>
                  <a:pt x="4504182" y="1603248"/>
                </a:moveTo>
                <a:lnTo>
                  <a:pt x="4498848" y="1565910"/>
                </a:lnTo>
                <a:lnTo>
                  <a:pt x="4460748" y="1572006"/>
                </a:lnTo>
                <a:lnTo>
                  <a:pt x="4466844" y="1609344"/>
                </a:lnTo>
                <a:lnTo>
                  <a:pt x="4504182" y="1603248"/>
                </a:lnTo>
                <a:close/>
              </a:path>
              <a:path w="4988559" h="2103120">
                <a:moveTo>
                  <a:pt x="4579620" y="1591818"/>
                </a:moveTo>
                <a:lnTo>
                  <a:pt x="4573524" y="1553718"/>
                </a:lnTo>
                <a:lnTo>
                  <a:pt x="4536186" y="1559814"/>
                </a:lnTo>
                <a:lnTo>
                  <a:pt x="4542282" y="1597152"/>
                </a:lnTo>
                <a:lnTo>
                  <a:pt x="4579620" y="1591818"/>
                </a:lnTo>
                <a:close/>
              </a:path>
              <a:path w="4988559" h="2103120">
                <a:moveTo>
                  <a:pt x="4655058" y="1579626"/>
                </a:moveTo>
                <a:lnTo>
                  <a:pt x="4648962" y="1542288"/>
                </a:lnTo>
                <a:lnTo>
                  <a:pt x="4611624" y="1548384"/>
                </a:lnTo>
                <a:lnTo>
                  <a:pt x="4617720" y="1585722"/>
                </a:lnTo>
                <a:lnTo>
                  <a:pt x="4655058" y="1579626"/>
                </a:lnTo>
                <a:close/>
              </a:path>
              <a:path w="4988559" h="2103120">
                <a:moveTo>
                  <a:pt x="4730496" y="1568196"/>
                </a:moveTo>
                <a:lnTo>
                  <a:pt x="4724400" y="1530096"/>
                </a:lnTo>
                <a:lnTo>
                  <a:pt x="4687062" y="1536192"/>
                </a:lnTo>
                <a:lnTo>
                  <a:pt x="4692396" y="1574292"/>
                </a:lnTo>
                <a:lnTo>
                  <a:pt x="4730496" y="1568196"/>
                </a:lnTo>
                <a:close/>
              </a:path>
              <a:path w="4988559" h="2103120">
                <a:moveTo>
                  <a:pt x="4805934" y="1556004"/>
                </a:moveTo>
                <a:lnTo>
                  <a:pt x="4799838" y="1518666"/>
                </a:lnTo>
                <a:lnTo>
                  <a:pt x="4761738" y="1524762"/>
                </a:lnTo>
                <a:lnTo>
                  <a:pt x="4767834" y="1562100"/>
                </a:lnTo>
                <a:lnTo>
                  <a:pt x="4805934" y="1556004"/>
                </a:lnTo>
                <a:close/>
              </a:path>
              <a:path w="4988559" h="2103120">
                <a:moveTo>
                  <a:pt x="4880610" y="1544574"/>
                </a:moveTo>
                <a:lnTo>
                  <a:pt x="4875276" y="1507236"/>
                </a:lnTo>
                <a:lnTo>
                  <a:pt x="4837176" y="1512570"/>
                </a:lnTo>
                <a:lnTo>
                  <a:pt x="4843272" y="1550670"/>
                </a:lnTo>
                <a:lnTo>
                  <a:pt x="4880610" y="1544574"/>
                </a:lnTo>
                <a:close/>
              </a:path>
              <a:path w="4988559" h="2103120">
                <a:moveTo>
                  <a:pt x="4956048" y="1533144"/>
                </a:moveTo>
                <a:lnTo>
                  <a:pt x="4949952" y="1495044"/>
                </a:lnTo>
                <a:lnTo>
                  <a:pt x="4912614" y="1501140"/>
                </a:lnTo>
                <a:lnTo>
                  <a:pt x="4918710" y="1538478"/>
                </a:lnTo>
                <a:lnTo>
                  <a:pt x="4956048" y="1533144"/>
                </a:lnTo>
                <a:close/>
              </a:path>
              <a:path w="4988559" h="2103120">
                <a:moveTo>
                  <a:pt x="4988052" y="1489710"/>
                </a:moveTo>
                <a:lnTo>
                  <a:pt x="4988052" y="1451610"/>
                </a:lnTo>
                <a:lnTo>
                  <a:pt x="4949952" y="1451610"/>
                </a:lnTo>
                <a:lnTo>
                  <a:pt x="4949952" y="1489710"/>
                </a:lnTo>
                <a:lnTo>
                  <a:pt x="4988052" y="1489710"/>
                </a:lnTo>
                <a:close/>
              </a:path>
              <a:path w="4988559" h="2103120">
                <a:moveTo>
                  <a:pt x="4988052" y="1413510"/>
                </a:moveTo>
                <a:lnTo>
                  <a:pt x="4988052" y="1375410"/>
                </a:lnTo>
                <a:lnTo>
                  <a:pt x="4949952" y="1375410"/>
                </a:lnTo>
                <a:lnTo>
                  <a:pt x="4949952" y="1413510"/>
                </a:lnTo>
                <a:lnTo>
                  <a:pt x="4988052" y="1413510"/>
                </a:lnTo>
                <a:close/>
              </a:path>
              <a:path w="4988559" h="2103120">
                <a:moveTo>
                  <a:pt x="4988052" y="1337310"/>
                </a:moveTo>
                <a:lnTo>
                  <a:pt x="4988052" y="1299210"/>
                </a:lnTo>
                <a:lnTo>
                  <a:pt x="4949952" y="1299210"/>
                </a:lnTo>
                <a:lnTo>
                  <a:pt x="4949952" y="1337310"/>
                </a:lnTo>
                <a:lnTo>
                  <a:pt x="4988052" y="1337310"/>
                </a:lnTo>
                <a:close/>
              </a:path>
              <a:path w="4988559" h="2103120">
                <a:moveTo>
                  <a:pt x="4988052" y="1261110"/>
                </a:moveTo>
                <a:lnTo>
                  <a:pt x="4988052" y="1223010"/>
                </a:lnTo>
                <a:lnTo>
                  <a:pt x="4949952" y="1223010"/>
                </a:lnTo>
                <a:lnTo>
                  <a:pt x="4949952" y="1261110"/>
                </a:lnTo>
                <a:lnTo>
                  <a:pt x="4988052" y="1261110"/>
                </a:lnTo>
                <a:close/>
              </a:path>
              <a:path w="4988559" h="2103120">
                <a:moveTo>
                  <a:pt x="4988052" y="1184910"/>
                </a:moveTo>
                <a:lnTo>
                  <a:pt x="4988052" y="1146810"/>
                </a:lnTo>
                <a:lnTo>
                  <a:pt x="4949952" y="1146810"/>
                </a:lnTo>
                <a:lnTo>
                  <a:pt x="4949952" y="1184910"/>
                </a:lnTo>
                <a:lnTo>
                  <a:pt x="4988052" y="1184910"/>
                </a:lnTo>
                <a:close/>
              </a:path>
              <a:path w="4988559" h="2103120">
                <a:moveTo>
                  <a:pt x="4988052" y="1108710"/>
                </a:moveTo>
                <a:lnTo>
                  <a:pt x="4988052" y="1070610"/>
                </a:lnTo>
                <a:lnTo>
                  <a:pt x="4949952" y="1070610"/>
                </a:lnTo>
                <a:lnTo>
                  <a:pt x="4949952" y="1108710"/>
                </a:lnTo>
                <a:lnTo>
                  <a:pt x="4988052" y="1108710"/>
                </a:lnTo>
                <a:close/>
              </a:path>
              <a:path w="4988559" h="2103120">
                <a:moveTo>
                  <a:pt x="4988052" y="1032510"/>
                </a:moveTo>
                <a:lnTo>
                  <a:pt x="4988052" y="994410"/>
                </a:lnTo>
                <a:lnTo>
                  <a:pt x="4949952" y="994410"/>
                </a:lnTo>
                <a:lnTo>
                  <a:pt x="4949952" y="1032510"/>
                </a:lnTo>
                <a:lnTo>
                  <a:pt x="4988052" y="1032510"/>
                </a:lnTo>
                <a:close/>
              </a:path>
              <a:path w="4988559" h="2103120">
                <a:moveTo>
                  <a:pt x="4988052" y="956310"/>
                </a:moveTo>
                <a:lnTo>
                  <a:pt x="4988052" y="918210"/>
                </a:lnTo>
                <a:lnTo>
                  <a:pt x="4949952" y="918210"/>
                </a:lnTo>
                <a:lnTo>
                  <a:pt x="4949952" y="956310"/>
                </a:lnTo>
                <a:lnTo>
                  <a:pt x="4988052" y="956310"/>
                </a:lnTo>
                <a:close/>
              </a:path>
              <a:path w="4988559" h="2103120">
                <a:moveTo>
                  <a:pt x="4988052" y="880110"/>
                </a:moveTo>
                <a:lnTo>
                  <a:pt x="4988052" y="842010"/>
                </a:lnTo>
                <a:lnTo>
                  <a:pt x="4949952" y="842010"/>
                </a:lnTo>
                <a:lnTo>
                  <a:pt x="4949952" y="880110"/>
                </a:lnTo>
                <a:lnTo>
                  <a:pt x="4988052" y="880110"/>
                </a:lnTo>
                <a:close/>
              </a:path>
              <a:path w="4988559" h="2103120">
                <a:moveTo>
                  <a:pt x="4988052" y="803910"/>
                </a:moveTo>
                <a:lnTo>
                  <a:pt x="4988052" y="765810"/>
                </a:lnTo>
                <a:lnTo>
                  <a:pt x="4949952" y="765810"/>
                </a:lnTo>
                <a:lnTo>
                  <a:pt x="4949952" y="803910"/>
                </a:lnTo>
                <a:lnTo>
                  <a:pt x="4988052" y="803910"/>
                </a:lnTo>
                <a:close/>
              </a:path>
              <a:path w="4988559" h="2103120">
                <a:moveTo>
                  <a:pt x="4988052" y="727710"/>
                </a:moveTo>
                <a:lnTo>
                  <a:pt x="4988052" y="689610"/>
                </a:lnTo>
                <a:lnTo>
                  <a:pt x="4949952" y="689610"/>
                </a:lnTo>
                <a:lnTo>
                  <a:pt x="4949952" y="727710"/>
                </a:lnTo>
                <a:lnTo>
                  <a:pt x="4988052" y="727710"/>
                </a:lnTo>
                <a:close/>
              </a:path>
              <a:path w="4988559" h="2103120">
                <a:moveTo>
                  <a:pt x="4988052" y="651510"/>
                </a:moveTo>
                <a:lnTo>
                  <a:pt x="4988052" y="613410"/>
                </a:lnTo>
                <a:lnTo>
                  <a:pt x="4949952" y="613410"/>
                </a:lnTo>
                <a:lnTo>
                  <a:pt x="4949952" y="651510"/>
                </a:lnTo>
                <a:lnTo>
                  <a:pt x="4988052" y="651510"/>
                </a:lnTo>
                <a:close/>
              </a:path>
              <a:path w="4988559" h="2103120">
                <a:moveTo>
                  <a:pt x="4988052" y="575310"/>
                </a:moveTo>
                <a:lnTo>
                  <a:pt x="4988052" y="537210"/>
                </a:lnTo>
                <a:lnTo>
                  <a:pt x="4949952" y="537210"/>
                </a:lnTo>
                <a:lnTo>
                  <a:pt x="4949952" y="575310"/>
                </a:lnTo>
                <a:lnTo>
                  <a:pt x="4988052" y="575310"/>
                </a:lnTo>
                <a:close/>
              </a:path>
              <a:path w="4988559" h="2103120">
                <a:moveTo>
                  <a:pt x="4988052" y="499110"/>
                </a:moveTo>
                <a:lnTo>
                  <a:pt x="4988052" y="461010"/>
                </a:lnTo>
                <a:lnTo>
                  <a:pt x="4949952" y="461010"/>
                </a:lnTo>
                <a:lnTo>
                  <a:pt x="4949952" y="499110"/>
                </a:lnTo>
                <a:lnTo>
                  <a:pt x="4988052" y="499110"/>
                </a:lnTo>
                <a:close/>
              </a:path>
              <a:path w="4988559" h="2103120">
                <a:moveTo>
                  <a:pt x="4988052" y="422909"/>
                </a:moveTo>
                <a:lnTo>
                  <a:pt x="4988052" y="384809"/>
                </a:lnTo>
                <a:lnTo>
                  <a:pt x="4949952" y="384809"/>
                </a:lnTo>
                <a:lnTo>
                  <a:pt x="4949952" y="422909"/>
                </a:lnTo>
                <a:lnTo>
                  <a:pt x="4988052" y="422909"/>
                </a:lnTo>
                <a:close/>
              </a:path>
              <a:path w="4988559" h="2103120">
                <a:moveTo>
                  <a:pt x="4988052" y="346709"/>
                </a:moveTo>
                <a:lnTo>
                  <a:pt x="4988052" y="308609"/>
                </a:lnTo>
                <a:lnTo>
                  <a:pt x="4949952" y="308609"/>
                </a:lnTo>
                <a:lnTo>
                  <a:pt x="4949952" y="346709"/>
                </a:lnTo>
                <a:lnTo>
                  <a:pt x="4988052" y="346709"/>
                </a:lnTo>
                <a:close/>
              </a:path>
              <a:path w="4988559" h="2103120">
                <a:moveTo>
                  <a:pt x="4988052" y="270509"/>
                </a:moveTo>
                <a:lnTo>
                  <a:pt x="4988052" y="232409"/>
                </a:lnTo>
                <a:lnTo>
                  <a:pt x="4949952" y="232409"/>
                </a:lnTo>
                <a:lnTo>
                  <a:pt x="4949952" y="270509"/>
                </a:lnTo>
                <a:lnTo>
                  <a:pt x="4988052" y="270509"/>
                </a:lnTo>
                <a:close/>
              </a:path>
              <a:path w="4988559" h="2103120">
                <a:moveTo>
                  <a:pt x="4988052" y="194309"/>
                </a:moveTo>
                <a:lnTo>
                  <a:pt x="4988052" y="156209"/>
                </a:lnTo>
                <a:lnTo>
                  <a:pt x="4949952" y="156209"/>
                </a:lnTo>
                <a:lnTo>
                  <a:pt x="4949952" y="194309"/>
                </a:lnTo>
                <a:lnTo>
                  <a:pt x="4988052" y="194309"/>
                </a:lnTo>
                <a:close/>
              </a:path>
              <a:path w="4988559" h="2103120">
                <a:moveTo>
                  <a:pt x="4988052" y="118109"/>
                </a:moveTo>
                <a:lnTo>
                  <a:pt x="4988052" y="80009"/>
                </a:lnTo>
                <a:lnTo>
                  <a:pt x="4949952" y="80009"/>
                </a:lnTo>
                <a:lnTo>
                  <a:pt x="4949952" y="118109"/>
                </a:lnTo>
                <a:lnTo>
                  <a:pt x="4988052" y="118109"/>
                </a:lnTo>
                <a:close/>
              </a:path>
              <a:path w="4988559" h="2103120">
                <a:moveTo>
                  <a:pt x="4953000" y="76200"/>
                </a:moveTo>
                <a:lnTo>
                  <a:pt x="4953000" y="38100"/>
                </a:lnTo>
                <a:lnTo>
                  <a:pt x="4914900" y="38100"/>
                </a:lnTo>
                <a:lnTo>
                  <a:pt x="4914900" y="76200"/>
                </a:lnTo>
                <a:lnTo>
                  <a:pt x="4953000" y="76200"/>
                </a:lnTo>
                <a:close/>
              </a:path>
              <a:path w="4988559" h="2103120">
                <a:moveTo>
                  <a:pt x="4876800" y="76200"/>
                </a:moveTo>
                <a:lnTo>
                  <a:pt x="4876800" y="38100"/>
                </a:lnTo>
                <a:lnTo>
                  <a:pt x="4838700" y="38100"/>
                </a:lnTo>
                <a:lnTo>
                  <a:pt x="4838700" y="76200"/>
                </a:lnTo>
                <a:lnTo>
                  <a:pt x="4876800" y="76200"/>
                </a:lnTo>
                <a:close/>
              </a:path>
              <a:path w="4988559" h="2103120">
                <a:moveTo>
                  <a:pt x="4800600" y="76200"/>
                </a:moveTo>
                <a:lnTo>
                  <a:pt x="4800600" y="38100"/>
                </a:lnTo>
                <a:lnTo>
                  <a:pt x="4762500" y="38100"/>
                </a:lnTo>
                <a:lnTo>
                  <a:pt x="4762500" y="76200"/>
                </a:lnTo>
                <a:lnTo>
                  <a:pt x="4800600" y="76200"/>
                </a:lnTo>
                <a:close/>
              </a:path>
              <a:path w="4988559" h="2103120">
                <a:moveTo>
                  <a:pt x="4724400" y="76200"/>
                </a:moveTo>
                <a:lnTo>
                  <a:pt x="4724400" y="38100"/>
                </a:lnTo>
                <a:lnTo>
                  <a:pt x="4686300" y="38100"/>
                </a:lnTo>
                <a:lnTo>
                  <a:pt x="4686300" y="76200"/>
                </a:lnTo>
                <a:lnTo>
                  <a:pt x="4724400" y="76200"/>
                </a:lnTo>
                <a:close/>
              </a:path>
              <a:path w="4988559" h="2103120">
                <a:moveTo>
                  <a:pt x="4648200" y="76200"/>
                </a:moveTo>
                <a:lnTo>
                  <a:pt x="4648200" y="38100"/>
                </a:lnTo>
                <a:lnTo>
                  <a:pt x="4610100" y="38100"/>
                </a:lnTo>
                <a:lnTo>
                  <a:pt x="4610100" y="76200"/>
                </a:lnTo>
                <a:lnTo>
                  <a:pt x="4648200" y="76200"/>
                </a:lnTo>
                <a:close/>
              </a:path>
              <a:path w="4988559" h="2103120">
                <a:moveTo>
                  <a:pt x="4572000" y="76200"/>
                </a:moveTo>
                <a:lnTo>
                  <a:pt x="4572000" y="38100"/>
                </a:lnTo>
                <a:lnTo>
                  <a:pt x="4533900" y="38100"/>
                </a:lnTo>
                <a:lnTo>
                  <a:pt x="4533900" y="76200"/>
                </a:lnTo>
                <a:lnTo>
                  <a:pt x="4572000" y="76200"/>
                </a:lnTo>
                <a:close/>
              </a:path>
              <a:path w="4988559" h="2103120">
                <a:moveTo>
                  <a:pt x="4495800" y="76200"/>
                </a:moveTo>
                <a:lnTo>
                  <a:pt x="4495800" y="38100"/>
                </a:lnTo>
                <a:lnTo>
                  <a:pt x="4457700" y="38100"/>
                </a:lnTo>
                <a:lnTo>
                  <a:pt x="4457700" y="76200"/>
                </a:lnTo>
                <a:lnTo>
                  <a:pt x="4495800" y="76200"/>
                </a:lnTo>
                <a:close/>
              </a:path>
              <a:path w="4988559" h="2103120">
                <a:moveTo>
                  <a:pt x="4419600" y="76200"/>
                </a:moveTo>
                <a:lnTo>
                  <a:pt x="4419600" y="38100"/>
                </a:lnTo>
                <a:lnTo>
                  <a:pt x="4381500" y="38100"/>
                </a:lnTo>
                <a:lnTo>
                  <a:pt x="4381500" y="76200"/>
                </a:lnTo>
                <a:lnTo>
                  <a:pt x="4419600" y="76200"/>
                </a:lnTo>
                <a:close/>
              </a:path>
              <a:path w="4988559" h="2103120">
                <a:moveTo>
                  <a:pt x="4343400" y="76200"/>
                </a:moveTo>
                <a:lnTo>
                  <a:pt x="4343400" y="38100"/>
                </a:lnTo>
                <a:lnTo>
                  <a:pt x="4305300" y="38100"/>
                </a:lnTo>
                <a:lnTo>
                  <a:pt x="4305300" y="76200"/>
                </a:lnTo>
                <a:lnTo>
                  <a:pt x="4343400" y="76200"/>
                </a:lnTo>
                <a:close/>
              </a:path>
              <a:path w="4988559" h="2103120">
                <a:moveTo>
                  <a:pt x="4267200" y="76200"/>
                </a:moveTo>
                <a:lnTo>
                  <a:pt x="4267200" y="38100"/>
                </a:lnTo>
                <a:lnTo>
                  <a:pt x="4229100" y="38100"/>
                </a:lnTo>
                <a:lnTo>
                  <a:pt x="4229100" y="76200"/>
                </a:lnTo>
                <a:lnTo>
                  <a:pt x="4267200" y="76200"/>
                </a:lnTo>
                <a:close/>
              </a:path>
              <a:path w="4988559" h="2103120">
                <a:moveTo>
                  <a:pt x="4191000" y="76200"/>
                </a:moveTo>
                <a:lnTo>
                  <a:pt x="4191000" y="38100"/>
                </a:lnTo>
                <a:lnTo>
                  <a:pt x="4152900" y="38100"/>
                </a:lnTo>
                <a:lnTo>
                  <a:pt x="4152900" y="76200"/>
                </a:lnTo>
                <a:lnTo>
                  <a:pt x="4191000" y="76200"/>
                </a:lnTo>
                <a:close/>
              </a:path>
              <a:path w="4988559" h="2103120">
                <a:moveTo>
                  <a:pt x="4114800" y="76200"/>
                </a:moveTo>
                <a:lnTo>
                  <a:pt x="4114800" y="38100"/>
                </a:lnTo>
                <a:lnTo>
                  <a:pt x="4076700" y="38100"/>
                </a:lnTo>
                <a:lnTo>
                  <a:pt x="4076700" y="76200"/>
                </a:lnTo>
                <a:lnTo>
                  <a:pt x="4114800" y="76200"/>
                </a:lnTo>
                <a:close/>
              </a:path>
              <a:path w="4988559" h="2103120">
                <a:moveTo>
                  <a:pt x="4038600" y="76200"/>
                </a:moveTo>
                <a:lnTo>
                  <a:pt x="4038600" y="38100"/>
                </a:lnTo>
                <a:lnTo>
                  <a:pt x="4000500" y="38100"/>
                </a:lnTo>
                <a:lnTo>
                  <a:pt x="4000500" y="76200"/>
                </a:lnTo>
                <a:lnTo>
                  <a:pt x="4038600" y="76200"/>
                </a:lnTo>
                <a:close/>
              </a:path>
              <a:path w="4988559" h="2103120">
                <a:moveTo>
                  <a:pt x="3962400" y="76200"/>
                </a:moveTo>
                <a:lnTo>
                  <a:pt x="3962400" y="38100"/>
                </a:lnTo>
                <a:lnTo>
                  <a:pt x="3924300" y="38100"/>
                </a:lnTo>
                <a:lnTo>
                  <a:pt x="3924300" y="76200"/>
                </a:lnTo>
                <a:lnTo>
                  <a:pt x="3962400" y="76200"/>
                </a:lnTo>
                <a:close/>
              </a:path>
              <a:path w="4988559" h="2103120">
                <a:moveTo>
                  <a:pt x="3886200" y="76200"/>
                </a:moveTo>
                <a:lnTo>
                  <a:pt x="3886200" y="38100"/>
                </a:lnTo>
                <a:lnTo>
                  <a:pt x="3848100" y="38100"/>
                </a:lnTo>
                <a:lnTo>
                  <a:pt x="3848100" y="76200"/>
                </a:lnTo>
                <a:lnTo>
                  <a:pt x="3886200" y="76200"/>
                </a:lnTo>
                <a:close/>
              </a:path>
              <a:path w="4988559" h="2103120">
                <a:moveTo>
                  <a:pt x="3810000" y="76200"/>
                </a:moveTo>
                <a:lnTo>
                  <a:pt x="3810000" y="38100"/>
                </a:lnTo>
                <a:lnTo>
                  <a:pt x="3771900" y="38100"/>
                </a:lnTo>
                <a:lnTo>
                  <a:pt x="3771900" y="76200"/>
                </a:lnTo>
                <a:lnTo>
                  <a:pt x="3810000" y="76200"/>
                </a:lnTo>
                <a:close/>
              </a:path>
              <a:path w="4988559" h="2103120">
                <a:moveTo>
                  <a:pt x="3733800" y="76200"/>
                </a:moveTo>
                <a:lnTo>
                  <a:pt x="3733800" y="38100"/>
                </a:lnTo>
                <a:lnTo>
                  <a:pt x="3695700" y="38100"/>
                </a:lnTo>
                <a:lnTo>
                  <a:pt x="3695700" y="76200"/>
                </a:lnTo>
                <a:lnTo>
                  <a:pt x="3733800" y="76200"/>
                </a:lnTo>
                <a:close/>
              </a:path>
              <a:path w="4988559" h="2103120">
                <a:moveTo>
                  <a:pt x="3657600" y="76200"/>
                </a:moveTo>
                <a:lnTo>
                  <a:pt x="3657600" y="38100"/>
                </a:lnTo>
                <a:lnTo>
                  <a:pt x="3619500" y="38100"/>
                </a:lnTo>
                <a:lnTo>
                  <a:pt x="3619500" y="76200"/>
                </a:lnTo>
                <a:lnTo>
                  <a:pt x="3657600" y="76200"/>
                </a:lnTo>
                <a:close/>
              </a:path>
              <a:path w="4988559" h="2103120">
                <a:moveTo>
                  <a:pt x="3581400" y="76200"/>
                </a:moveTo>
                <a:lnTo>
                  <a:pt x="3581400" y="38100"/>
                </a:lnTo>
                <a:lnTo>
                  <a:pt x="3543300" y="38100"/>
                </a:lnTo>
                <a:lnTo>
                  <a:pt x="3543300" y="76200"/>
                </a:lnTo>
                <a:lnTo>
                  <a:pt x="3581400" y="76200"/>
                </a:lnTo>
                <a:close/>
              </a:path>
              <a:path w="4988559" h="2103120">
                <a:moveTo>
                  <a:pt x="3505200" y="76200"/>
                </a:moveTo>
                <a:lnTo>
                  <a:pt x="3505200" y="38100"/>
                </a:lnTo>
                <a:lnTo>
                  <a:pt x="3467100" y="38100"/>
                </a:lnTo>
                <a:lnTo>
                  <a:pt x="3467100" y="76200"/>
                </a:lnTo>
                <a:lnTo>
                  <a:pt x="3505200" y="76200"/>
                </a:lnTo>
                <a:close/>
              </a:path>
              <a:path w="4988559" h="2103120">
                <a:moveTo>
                  <a:pt x="3429000" y="76200"/>
                </a:moveTo>
                <a:lnTo>
                  <a:pt x="3429000" y="38100"/>
                </a:lnTo>
                <a:lnTo>
                  <a:pt x="3390900" y="38100"/>
                </a:lnTo>
                <a:lnTo>
                  <a:pt x="3390900" y="76200"/>
                </a:lnTo>
                <a:lnTo>
                  <a:pt x="3429000" y="76200"/>
                </a:lnTo>
                <a:close/>
              </a:path>
              <a:path w="4988559" h="2103120">
                <a:moveTo>
                  <a:pt x="3352800" y="76200"/>
                </a:moveTo>
                <a:lnTo>
                  <a:pt x="3352800" y="38100"/>
                </a:lnTo>
                <a:lnTo>
                  <a:pt x="3314700" y="38100"/>
                </a:lnTo>
                <a:lnTo>
                  <a:pt x="3314700" y="76200"/>
                </a:lnTo>
                <a:lnTo>
                  <a:pt x="3352800" y="76200"/>
                </a:lnTo>
                <a:close/>
              </a:path>
              <a:path w="4988559" h="2103120">
                <a:moveTo>
                  <a:pt x="3276600" y="76200"/>
                </a:moveTo>
                <a:lnTo>
                  <a:pt x="3276600" y="38100"/>
                </a:lnTo>
                <a:lnTo>
                  <a:pt x="3238500" y="38100"/>
                </a:lnTo>
                <a:lnTo>
                  <a:pt x="3238500" y="76200"/>
                </a:lnTo>
                <a:lnTo>
                  <a:pt x="3276600" y="76200"/>
                </a:lnTo>
                <a:close/>
              </a:path>
              <a:path w="4988559" h="2103120">
                <a:moveTo>
                  <a:pt x="3200400" y="76200"/>
                </a:moveTo>
                <a:lnTo>
                  <a:pt x="3200400" y="38100"/>
                </a:lnTo>
                <a:lnTo>
                  <a:pt x="3162300" y="38100"/>
                </a:lnTo>
                <a:lnTo>
                  <a:pt x="3162300" y="76200"/>
                </a:lnTo>
                <a:lnTo>
                  <a:pt x="3200400" y="76200"/>
                </a:lnTo>
                <a:close/>
              </a:path>
              <a:path w="4988559" h="2103120">
                <a:moveTo>
                  <a:pt x="3124200" y="76200"/>
                </a:moveTo>
                <a:lnTo>
                  <a:pt x="3124200" y="38100"/>
                </a:lnTo>
                <a:lnTo>
                  <a:pt x="3086100" y="38100"/>
                </a:lnTo>
                <a:lnTo>
                  <a:pt x="3086100" y="76200"/>
                </a:lnTo>
                <a:lnTo>
                  <a:pt x="3124200" y="76200"/>
                </a:lnTo>
                <a:close/>
              </a:path>
              <a:path w="4988559" h="2103120">
                <a:moveTo>
                  <a:pt x="3048000" y="76200"/>
                </a:moveTo>
                <a:lnTo>
                  <a:pt x="3048000" y="38100"/>
                </a:lnTo>
                <a:lnTo>
                  <a:pt x="3009900" y="38100"/>
                </a:lnTo>
                <a:lnTo>
                  <a:pt x="3009900" y="76200"/>
                </a:lnTo>
                <a:lnTo>
                  <a:pt x="3048000" y="76200"/>
                </a:lnTo>
                <a:close/>
              </a:path>
              <a:path w="4988559" h="2103120">
                <a:moveTo>
                  <a:pt x="2971800" y="76200"/>
                </a:moveTo>
                <a:lnTo>
                  <a:pt x="2971800" y="38100"/>
                </a:lnTo>
                <a:lnTo>
                  <a:pt x="2933700" y="38100"/>
                </a:lnTo>
                <a:lnTo>
                  <a:pt x="2933700" y="76200"/>
                </a:lnTo>
                <a:lnTo>
                  <a:pt x="2971800" y="76200"/>
                </a:lnTo>
                <a:close/>
              </a:path>
              <a:path w="4988559" h="2103120">
                <a:moveTo>
                  <a:pt x="2895600" y="76200"/>
                </a:moveTo>
                <a:lnTo>
                  <a:pt x="2895600" y="38100"/>
                </a:lnTo>
                <a:lnTo>
                  <a:pt x="2857500" y="38100"/>
                </a:lnTo>
                <a:lnTo>
                  <a:pt x="2857500" y="76200"/>
                </a:lnTo>
                <a:lnTo>
                  <a:pt x="2895600" y="76200"/>
                </a:lnTo>
                <a:close/>
              </a:path>
              <a:path w="4988559" h="2103120">
                <a:moveTo>
                  <a:pt x="2819400" y="76200"/>
                </a:moveTo>
                <a:lnTo>
                  <a:pt x="2819400" y="38100"/>
                </a:lnTo>
                <a:lnTo>
                  <a:pt x="2781300" y="38100"/>
                </a:lnTo>
                <a:lnTo>
                  <a:pt x="2781300" y="76200"/>
                </a:lnTo>
                <a:lnTo>
                  <a:pt x="2819400" y="76200"/>
                </a:lnTo>
                <a:close/>
              </a:path>
              <a:path w="4988559" h="2103120">
                <a:moveTo>
                  <a:pt x="2743200" y="76200"/>
                </a:moveTo>
                <a:lnTo>
                  <a:pt x="2743200" y="38100"/>
                </a:lnTo>
                <a:lnTo>
                  <a:pt x="2705100" y="38100"/>
                </a:lnTo>
                <a:lnTo>
                  <a:pt x="2705100" y="76200"/>
                </a:lnTo>
                <a:lnTo>
                  <a:pt x="2743200" y="76200"/>
                </a:lnTo>
                <a:close/>
              </a:path>
              <a:path w="4988559" h="2103120">
                <a:moveTo>
                  <a:pt x="2667000" y="76200"/>
                </a:moveTo>
                <a:lnTo>
                  <a:pt x="2667000" y="38100"/>
                </a:lnTo>
                <a:lnTo>
                  <a:pt x="2628900" y="38100"/>
                </a:lnTo>
                <a:lnTo>
                  <a:pt x="2628900" y="76200"/>
                </a:lnTo>
                <a:lnTo>
                  <a:pt x="2667000" y="76200"/>
                </a:lnTo>
                <a:close/>
              </a:path>
              <a:path w="4988559" h="2103120">
                <a:moveTo>
                  <a:pt x="2590800" y="76200"/>
                </a:moveTo>
                <a:lnTo>
                  <a:pt x="2590800" y="38100"/>
                </a:lnTo>
                <a:lnTo>
                  <a:pt x="2552700" y="38100"/>
                </a:lnTo>
                <a:lnTo>
                  <a:pt x="2552700" y="76200"/>
                </a:lnTo>
                <a:lnTo>
                  <a:pt x="2590800" y="76200"/>
                </a:lnTo>
                <a:close/>
              </a:path>
              <a:path w="4988559" h="2103120">
                <a:moveTo>
                  <a:pt x="2514600" y="76200"/>
                </a:moveTo>
                <a:lnTo>
                  <a:pt x="2514600" y="38100"/>
                </a:lnTo>
                <a:lnTo>
                  <a:pt x="2476500" y="38100"/>
                </a:lnTo>
                <a:lnTo>
                  <a:pt x="2476500" y="76200"/>
                </a:lnTo>
                <a:lnTo>
                  <a:pt x="2514600" y="76200"/>
                </a:lnTo>
                <a:close/>
              </a:path>
              <a:path w="4988559" h="2103120">
                <a:moveTo>
                  <a:pt x="2438400" y="76200"/>
                </a:moveTo>
                <a:lnTo>
                  <a:pt x="2438400" y="38100"/>
                </a:lnTo>
                <a:lnTo>
                  <a:pt x="2400300" y="38100"/>
                </a:lnTo>
                <a:lnTo>
                  <a:pt x="2400300" y="76200"/>
                </a:lnTo>
                <a:lnTo>
                  <a:pt x="2438400" y="76200"/>
                </a:lnTo>
                <a:close/>
              </a:path>
              <a:path w="4988559" h="2103120">
                <a:moveTo>
                  <a:pt x="2362200" y="76200"/>
                </a:moveTo>
                <a:lnTo>
                  <a:pt x="2362200" y="38100"/>
                </a:lnTo>
                <a:lnTo>
                  <a:pt x="2324100" y="38100"/>
                </a:lnTo>
                <a:lnTo>
                  <a:pt x="2324100" y="76200"/>
                </a:lnTo>
                <a:lnTo>
                  <a:pt x="2362200" y="76200"/>
                </a:lnTo>
                <a:close/>
              </a:path>
              <a:path w="4988559" h="2103120">
                <a:moveTo>
                  <a:pt x="2286000" y="76200"/>
                </a:moveTo>
                <a:lnTo>
                  <a:pt x="2286000" y="38100"/>
                </a:lnTo>
                <a:lnTo>
                  <a:pt x="2247900" y="38100"/>
                </a:lnTo>
                <a:lnTo>
                  <a:pt x="2247900" y="76200"/>
                </a:lnTo>
                <a:lnTo>
                  <a:pt x="2286000" y="76200"/>
                </a:lnTo>
                <a:close/>
              </a:path>
              <a:path w="4988559" h="2103120">
                <a:moveTo>
                  <a:pt x="2209800" y="76200"/>
                </a:moveTo>
                <a:lnTo>
                  <a:pt x="2209800" y="38100"/>
                </a:lnTo>
                <a:lnTo>
                  <a:pt x="2171700" y="38100"/>
                </a:lnTo>
                <a:lnTo>
                  <a:pt x="2171700" y="76200"/>
                </a:lnTo>
                <a:lnTo>
                  <a:pt x="2209800" y="76200"/>
                </a:lnTo>
                <a:close/>
              </a:path>
              <a:path w="4988559" h="2103120">
                <a:moveTo>
                  <a:pt x="2133600" y="76200"/>
                </a:moveTo>
                <a:lnTo>
                  <a:pt x="2133600" y="38100"/>
                </a:lnTo>
                <a:lnTo>
                  <a:pt x="2095500" y="38100"/>
                </a:lnTo>
                <a:lnTo>
                  <a:pt x="2095500" y="76200"/>
                </a:lnTo>
                <a:lnTo>
                  <a:pt x="2133600" y="76200"/>
                </a:lnTo>
                <a:close/>
              </a:path>
              <a:path w="4988559" h="2103120">
                <a:moveTo>
                  <a:pt x="2057400" y="76200"/>
                </a:moveTo>
                <a:lnTo>
                  <a:pt x="2057400" y="38100"/>
                </a:lnTo>
                <a:lnTo>
                  <a:pt x="2019300" y="38100"/>
                </a:lnTo>
                <a:lnTo>
                  <a:pt x="2019300" y="76200"/>
                </a:lnTo>
                <a:lnTo>
                  <a:pt x="2057400" y="76200"/>
                </a:lnTo>
                <a:close/>
              </a:path>
              <a:path w="4988559" h="2103120">
                <a:moveTo>
                  <a:pt x="1981200" y="76200"/>
                </a:moveTo>
                <a:lnTo>
                  <a:pt x="1981200" y="38100"/>
                </a:lnTo>
                <a:lnTo>
                  <a:pt x="1943100" y="38100"/>
                </a:lnTo>
                <a:lnTo>
                  <a:pt x="1943100" y="76200"/>
                </a:lnTo>
                <a:lnTo>
                  <a:pt x="1981200" y="76200"/>
                </a:lnTo>
                <a:close/>
              </a:path>
              <a:path w="4988559" h="2103120">
                <a:moveTo>
                  <a:pt x="1905000" y="76200"/>
                </a:moveTo>
                <a:lnTo>
                  <a:pt x="1905000" y="38100"/>
                </a:lnTo>
                <a:lnTo>
                  <a:pt x="1866900" y="38100"/>
                </a:lnTo>
                <a:lnTo>
                  <a:pt x="1866900" y="76200"/>
                </a:lnTo>
                <a:lnTo>
                  <a:pt x="1905000" y="76200"/>
                </a:lnTo>
                <a:close/>
              </a:path>
              <a:path w="4988559" h="2103120">
                <a:moveTo>
                  <a:pt x="1828800" y="76200"/>
                </a:moveTo>
                <a:lnTo>
                  <a:pt x="1828800" y="38100"/>
                </a:lnTo>
                <a:lnTo>
                  <a:pt x="1790700" y="38100"/>
                </a:lnTo>
                <a:lnTo>
                  <a:pt x="1790700" y="76200"/>
                </a:lnTo>
                <a:lnTo>
                  <a:pt x="1828800" y="76200"/>
                </a:lnTo>
                <a:close/>
              </a:path>
              <a:path w="4988559" h="2103120">
                <a:moveTo>
                  <a:pt x="1752600" y="76200"/>
                </a:moveTo>
                <a:lnTo>
                  <a:pt x="1752600" y="38100"/>
                </a:lnTo>
                <a:lnTo>
                  <a:pt x="1714500" y="38100"/>
                </a:lnTo>
                <a:lnTo>
                  <a:pt x="1714500" y="76200"/>
                </a:lnTo>
                <a:lnTo>
                  <a:pt x="1752600" y="76200"/>
                </a:lnTo>
                <a:close/>
              </a:path>
              <a:path w="4988559" h="2103120">
                <a:moveTo>
                  <a:pt x="1676400" y="76200"/>
                </a:moveTo>
                <a:lnTo>
                  <a:pt x="1676400" y="38100"/>
                </a:lnTo>
                <a:lnTo>
                  <a:pt x="1638300" y="38100"/>
                </a:lnTo>
                <a:lnTo>
                  <a:pt x="1638300" y="76200"/>
                </a:lnTo>
                <a:lnTo>
                  <a:pt x="1676400" y="76200"/>
                </a:lnTo>
                <a:close/>
              </a:path>
              <a:path w="4988559" h="2103120">
                <a:moveTo>
                  <a:pt x="1600200" y="76200"/>
                </a:moveTo>
                <a:lnTo>
                  <a:pt x="1600200" y="38100"/>
                </a:lnTo>
                <a:lnTo>
                  <a:pt x="1562100" y="38100"/>
                </a:lnTo>
                <a:lnTo>
                  <a:pt x="1562100" y="76200"/>
                </a:lnTo>
                <a:lnTo>
                  <a:pt x="1600200" y="76200"/>
                </a:lnTo>
                <a:close/>
              </a:path>
              <a:path w="4988559" h="2103120">
                <a:moveTo>
                  <a:pt x="1524000" y="76200"/>
                </a:moveTo>
                <a:lnTo>
                  <a:pt x="1524000" y="38100"/>
                </a:lnTo>
                <a:lnTo>
                  <a:pt x="1485900" y="38100"/>
                </a:lnTo>
                <a:lnTo>
                  <a:pt x="1485900" y="76200"/>
                </a:lnTo>
                <a:lnTo>
                  <a:pt x="1524000" y="76200"/>
                </a:lnTo>
                <a:close/>
              </a:path>
              <a:path w="4988559" h="2103120">
                <a:moveTo>
                  <a:pt x="1447800" y="76200"/>
                </a:moveTo>
                <a:lnTo>
                  <a:pt x="1447800" y="38100"/>
                </a:lnTo>
                <a:lnTo>
                  <a:pt x="1409700" y="38100"/>
                </a:lnTo>
                <a:lnTo>
                  <a:pt x="1409700" y="76200"/>
                </a:lnTo>
                <a:lnTo>
                  <a:pt x="1447800" y="76200"/>
                </a:lnTo>
                <a:close/>
              </a:path>
              <a:path w="4988559" h="2103120">
                <a:moveTo>
                  <a:pt x="1371600" y="76200"/>
                </a:moveTo>
                <a:lnTo>
                  <a:pt x="1371600" y="38100"/>
                </a:lnTo>
                <a:lnTo>
                  <a:pt x="1333500" y="38100"/>
                </a:lnTo>
                <a:lnTo>
                  <a:pt x="1333500" y="76200"/>
                </a:lnTo>
                <a:lnTo>
                  <a:pt x="1371600" y="76200"/>
                </a:lnTo>
                <a:close/>
              </a:path>
              <a:path w="4988559" h="2103120">
                <a:moveTo>
                  <a:pt x="1295400" y="76200"/>
                </a:moveTo>
                <a:lnTo>
                  <a:pt x="1295400" y="38100"/>
                </a:lnTo>
                <a:lnTo>
                  <a:pt x="1257300" y="38100"/>
                </a:lnTo>
                <a:lnTo>
                  <a:pt x="1257300" y="76200"/>
                </a:lnTo>
                <a:lnTo>
                  <a:pt x="1295400" y="76200"/>
                </a:lnTo>
                <a:close/>
              </a:path>
              <a:path w="4988559" h="2103120">
                <a:moveTo>
                  <a:pt x="1219200" y="76200"/>
                </a:moveTo>
                <a:lnTo>
                  <a:pt x="1219200" y="38100"/>
                </a:lnTo>
                <a:lnTo>
                  <a:pt x="1181100" y="38100"/>
                </a:lnTo>
                <a:lnTo>
                  <a:pt x="1181100" y="76200"/>
                </a:lnTo>
                <a:lnTo>
                  <a:pt x="1219200" y="76200"/>
                </a:lnTo>
                <a:close/>
              </a:path>
              <a:path w="4988559" h="2103120">
                <a:moveTo>
                  <a:pt x="1143000" y="76200"/>
                </a:moveTo>
                <a:lnTo>
                  <a:pt x="1143000" y="38100"/>
                </a:lnTo>
                <a:lnTo>
                  <a:pt x="1104900" y="38100"/>
                </a:lnTo>
                <a:lnTo>
                  <a:pt x="1104900" y="76200"/>
                </a:lnTo>
                <a:lnTo>
                  <a:pt x="1143000" y="76200"/>
                </a:lnTo>
                <a:close/>
              </a:path>
              <a:path w="4988559" h="2103120">
                <a:moveTo>
                  <a:pt x="1066800" y="76200"/>
                </a:moveTo>
                <a:lnTo>
                  <a:pt x="1066800" y="38100"/>
                </a:lnTo>
                <a:lnTo>
                  <a:pt x="1028700" y="38100"/>
                </a:lnTo>
                <a:lnTo>
                  <a:pt x="1028700" y="76200"/>
                </a:lnTo>
                <a:lnTo>
                  <a:pt x="1066800" y="76200"/>
                </a:lnTo>
                <a:close/>
              </a:path>
              <a:path w="4988559" h="2103120">
                <a:moveTo>
                  <a:pt x="990600" y="76200"/>
                </a:moveTo>
                <a:lnTo>
                  <a:pt x="990600" y="38100"/>
                </a:lnTo>
                <a:lnTo>
                  <a:pt x="952500" y="38100"/>
                </a:lnTo>
                <a:lnTo>
                  <a:pt x="952500" y="76200"/>
                </a:lnTo>
                <a:lnTo>
                  <a:pt x="990600" y="76200"/>
                </a:lnTo>
                <a:close/>
              </a:path>
              <a:path w="4988559" h="2103120">
                <a:moveTo>
                  <a:pt x="914400" y="76200"/>
                </a:moveTo>
                <a:lnTo>
                  <a:pt x="914400" y="38100"/>
                </a:lnTo>
                <a:lnTo>
                  <a:pt x="876300" y="38100"/>
                </a:lnTo>
                <a:lnTo>
                  <a:pt x="876300" y="76200"/>
                </a:lnTo>
                <a:lnTo>
                  <a:pt x="914400" y="76200"/>
                </a:lnTo>
                <a:close/>
              </a:path>
              <a:path w="4988559" h="2103120">
                <a:moveTo>
                  <a:pt x="838200" y="76200"/>
                </a:moveTo>
                <a:lnTo>
                  <a:pt x="838200" y="38100"/>
                </a:lnTo>
                <a:lnTo>
                  <a:pt x="800100" y="38100"/>
                </a:lnTo>
                <a:lnTo>
                  <a:pt x="800100" y="76200"/>
                </a:lnTo>
                <a:lnTo>
                  <a:pt x="838200" y="76200"/>
                </a:lnTo>
                <a:close/>
              </a:path>
              <a:path w="4988559" h="2103120">
                <a:moveTo>
                  <a:pt x="762000" y="76200"/>
                </a:moveTo>
                <a:lnTo>
                  <a:pt x="762000" y="38100"/>
                </a:lnTo>
                <a:lnTo>
                  <a:pt x="723900" y="38100"/>
                </a:lnTo>
                <a:lnTo>
                  <a:pt x="723900" y="76200"/>
                </a:lnTo>
                <a:lnTo>
                  <a:pt x="762000" y="76200"/>
                </a:lnTo>
                <a:close/>
              </a:path>
              <a:path w="4988559" h="2103120">
                <a:moveTo>
                  <a:pt x="685800" y="76200"/>
                </a:moveTo>
                <a:lnTo>
                  <a:pt x="685800" y="38100"/>
                </a:lnTo>
                <a:lnTo>
                  <a:pt x="647700" y="38100"/>
                </a:lnTo>
                <a:lnTo>
                  <a:pt x="647700" y="76200"/>
                </a:lnTo>
                <a:lnTo>
                  <a:pt x="685800" y="76200"/>
                </a:lnTo>
                <a:close/>
              </a:path>
              <a:path w="4988559" h="2103120">
                <a:moveTo>
                  <a:pt x="609600" y="76200"/>
                </a:moveTo>
                <a:lnTo>
                  <a:pt x="609600" y="38100"/>
                </a:lnTo>
                <a:lnTo>
                  <a:pt x="571500" y="38100"/>
                </a:lnTo>
                <a:lnTo>
                  <a:pt x="571500" y="76200"/>
                </a:lnTo>
                <a:lnTo>
                  <a:pt x="609600" y="76200"/>
                </a:lnTo>
                <a:close/>
              </a:path>
              <a:path w="4988559" h="2103120">
                <a:moveTo>
                  <a:pt x="533400" y="76200"/>
                </a:moveTo>
                <a:lnTo>
                  <a:pt x="533400" y="38100"/>
                </a:lnTo>
                <a:lnTo>
                  <a:pt x="495300" y="38100"/>
                </a:lnTo>
                <a:lnTo>
                  <a:pt x="495300" y="76200"/>
                </a:lnTo>
                <a:lnTo>
                  <a:pt x="533400" y="76200"/>
                </a:lnTo>
                <a:close/>
              </a:path>
              <a:path w="4988559" h="2103120">
                <a:moveTo>
                  <a:pt x="457200" y="76200"/>
                </a:moveTo>
                <a:lnTo>
                  <a:pt x="457200" y="38100"/>
                </a:lnTo>
                <a:lnTo>
                  <a:pt x="419100" y="38100"/>
                </a:lnTo>
                <a:lnTo>
                  <a:pt x="419100" y="76200"/>
                </a:lnTo>
                <a:lnTo>
                  <a:pt x="457200" y="76200"/>
                </a:lnTo>
                <a:close/>
              </a:path>
              <a:path w="4988559" h="2103120">
                <a:moveTo>
                  <a:pt x="381000" y="76200"/>
                </a:moveTo>
                <a:lnTo>
                  <a:pt x="381000" y="38100"/>
                </a:lnTo>
                <a:lnTo>
                  <a:pt x="342900" y="38100"/>
                </a:lnTo>
                <a:lnTo>
                  <a:pt x="342900" y="76200"/>
                </a:lnTo>
                <a:lnTo>
                  <a:pt x="381000" y="76200"/>
                </a:lnTo>
                <a:close/>
              </a:path>
              <a:path w="4988559" h="2103120">
                <a:moveTo>
                  <a:pt x="304800" y="76200"/>
                </a:moveTo>
                <a:lnTo>
                  <a:pt x="304800" y="38100"/>
                </a:lnTo>
                <a:lnTo>
                  <a:pt x="266700" y="38100"/>
                </a:lnTo>
                <a:lnTo>
                  <a:pt x="266700" y="76200"/>
                </a:lnTo>
                <a:lnTo>
                  <a:pt x="304800" y="76200"/>
                </a:lnTo>
                <a:close/>
              </a:path>
              <a:path w="4988559" h="2103120">
                <a:moveTo>
                  <a:pt x="228600" y="76200"/>
                </a:moveTo>
                <a:lnTo>
                  <a:pt x="228600" y="38100"/>
                </a:lnTo>
                <a:lnTo>
                  <a:pt x="190500" y="38100"/>
                </a:lnTo>
                <a:lnTo>
                  <a:pt x="190500" y="76200"/>
                </a:lnTo>
                <a:lnTo>
                  <a:pt x="228600" y="76200"/>
                </a:lnTo>
                <a:close/>
              </a:path>
              <a:path w="4988559" h="2103120">
                <a:moveTo>
                  <a:pt x="114300" y="114300"/>
                </a:moveTo>
                <a:lnTo>
                  <a:pt x="114300" y="0"/>
                </a:lnTo>
                <a:lnTo>
                  <a:pt x="0" y="57150"/>
                </a:lnTo>
                <a:lnTo>
                  <a:pt x="114300" y="114300"/>
                </a:lnTo>
                <a:close/>
              </a:path>
              <a:path w="4988559" h="2103120">
                <a:moveTo>
                  <a:pt x="152400" y="76200"/>
                </a:moveTo>
                <a:lnTo>
                  <a:pt x="152400" y="38100"/>
                </a:lnTo>
                <a:lnTo>
                  <a:pt x="114300" y="38100"/>
                </a:lnTo>
                <a:lnTo>
                  <a:pt x="114300" y="76200"/>
                </a:lnTo>
                <a:lnTo>
                  <a:pt x="152400" y="7620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59393" y="4307585"/>
            <a:ext cx="1728470" cy="1916430"/>
          </a:xfrm>
          <a:custGeom>
            <a:avLst/>
            <a:gdLst/>
            <a:ahLst/>
            <a:cxnLst/>
            <a:rect l="l" t="t" r="r" b="b"/>
            <a:pathLst>
              <a:path w="1728470" h="1916429">
                <a:moveTo>
                  <a:pt x="1728216" y="36575"/>
                </a:moveTo>
                <a:lnTo>
                  <a:pt x="1716024" y="0"/>
                </a:lnTo>
                <a:lnTo>
                  <a:pt x="1680210" y="11429"/>
                </a:lnTo>
                <a:lnTo>
                  <a:pt x="1691640" y="48005"/>
                </a:lnTo>
                <a:lnTo>
                  <a:pt x="1728216" y="36575"/>
                </a:lnTo>
                <a:close/>
              </a:path>
              <a:path w="1728470" h="1916429">
                <a:moveTo>
                  <a:pt x="1655064" y="59435"/>
                </a:moveTo>
                <a:lnTo>
                  <a:pt x="1643634" y="22859"/>
                </a:lnTo>
                <a:lnTo>
                  <a:pt x="1607820" y="35051"/>
                </a:lnTo>
                <a:lnTo>
                  <a:pt x="1619250" y="70865"/>
                </a:lnTo>
                <a:lnTo>
                  <a:pt x="1655064" y="59435"/>
                </a:lnTo>
                <a:close/>
              </a:path>
              <a:path w="1728470" h="1916429">
                <a:moveTo>
                  <a:pt x="1582674" y="82295"/>
                </a:moveTo>
                <a:lnTo>
                  <a:pt x="1571244" y="46481"/>
                </a:lnTo>
                <a:lnTo>
                  <a:pt x="1534668" y="57911"/>
                </a:lnTo>
                <a:lnTo>
                  <a:pt x="1546860" y="94487"/>
                </a:lnTo>
                <a:lnTo>
                  <a:pt x="1582674" y="82295"/>
                </a:lnTo>
                <a:close/>
              </a:path>
              <a:path w="1728470" h="1916429">
                <a:moveTo>
                  <a:pt x="1510284" y="105917"/>
                </a:moveTo>
                <a:lnTo>
                  <a:pt x="1498854" y="69341"/>
                </a:lnTo>
                <a:lnTo>
                  <a:pt x="1462278" y="80771"/>
                </a:lnTo>
                <a:lnTo>
                  <a:pt x="1473708" y="117347"/>
                </a:lnTo>
                <a:lnTo>
                  <a:pt x="1510284" y="105917"/>
                </a:lnTo>
                <a:close/>
              </a:path>
              <a:path w="1728470" h="1916429">
                <a:moveTo>
                  <a:pt x="1437894" y="128777"/>
                </a:moveTo>
                <a:lnTo>
                  <a:pt x="1425702" y="92963"/>
                </a:lnTo>
                <a:lnTo>
                  <a:pt x="1389888" y="104393"/>
                </a:lnTo>
                <a:lnTo>
                  <a:pt x="1401318" y="140969"/>
                </a:lnTo>
                <a:lnTo>
                  <a:pt x="1437894" y="128777"/>
                </a:lnTo>
                <a:close/>
              </a:path>
              <a:path w="1728470" h="1916429">
                <a:moveTo>
                  <a:pt x="1364742" y="152399"/>
                </a:moveTo>
                <a:lnTo>
                  <a:pt x="1353312" y="115823"/>
                </a:lnTo>
                <a:lnTo>
                  <a:pt x="1317498" y="127253"/>
                </a:lnTo>
                <a:lnTo>
                  <a:pt x="1328928" y="163829"/>
                </a:lnTo>
                <a:lnTo>
                  <a:pt x="1364742" y="152399"/>
                </a:lnTo>
                <a:close/>
              </a:path>
              <a:path w="1728470" h="1916429">
                <a:moveTo>
                  <a:pt x="1292352" y="175259"/>
                </a:moveTo>
                <a:lnTo>
                  <a:pt x="1280922" y="139445"/>
                </a:lnTo>
                <a:lnTo>
                  <a:pt x="1244346" y="150875"/>
                </a:lnTo>
                <a:lnTo>
                  <a:pt x="1256538" y="186689"/>
                </a:lnTo>
                <a:lnTo>
                  <a:pt x="1292352" y="175259"/>
                </a:lnTo>
                <a:close/>
              </a:path>
              <a:path w="1728470" h="1916429">
                <a:moveTo>
                  <a:pt x="1219962" y="198881"/>
                </a:moveTo>
                <a:lnTo>
                  <a:pt x="1208532" y="162305"/>
                </a:lnTo>
                <a:lnTo>
                  <a:pt x="1171956" y="173736"/>
                </a:lnTo>
                <a:lnTo>
                  <a:pt x="1183386" y="210311"/>
                </a:lnTo>
                <a:lnTo>
                  <a:pt x="1219962" y="198881"/>
                </a:lnTo>
                <a:close/>
              </a:path>
              <a:path w="1728470" h="1916429">
                <a:moveTo>
                  <a:pt x="1147572" y="221742"/>
                </a:moveTo>
                <a:lnTo>
                  <a:pt x="1135380" y="185165"/>
                </a:lnTo>
                <a:lnTo>
                  <a:pt x="1099566" y="197358"/>
                </a:lnTo>
                <a:lnTo>
                  <a:pt x="1110996" y="233172"/>
                </a:lnTo>
                <a:lnTo>
                  <a:pt x="1147572" y="221742"/>
                </a:lnTo>
                <a:close/>
              </a:path>
              <a:path w="1728470" h="1916429">
                <a:moveTo>
                  <a:pt x="1074420" y="245364"/>
                </a:moveTo>
                <a:lnTo>
                  <a:pt x="1062990" y="208787"/>
                </a:lnTo>
                <a:lnTo>
                  <a:pt x="1027176" y="220218"/>
                </a:lnTo>
                <a:lnTo>
                  <a:pt x="1038606" y="256794"/>
                </a:lnTo>
                <a:lnTo>
                  <a:pt x="1074420" y="245364"/>
                </a:lnTo>
                <a:close/>
              </a:path>
              <a:path w="1728470" h="1916429">
                <a:moveTo>
                  <a:pt x="1002030" y="268223"/>
                </a:moveTo>
                <a:lnTo>
                  <a:pt x="990600" y="231647"/>
                </a:lnTo>
                <a:lnTo>
                  <a:pt x="954024" y="243840"/>
                </a:lnTo>
                <a:lnTo>
                  <a:pt x="966216" y="279654"/>
                </a:lnTo>
                <a:lnTo>
                  <a:pt x="1002030" y="268223"/>
                </a:lnTo>
                <a:close/>
              </a:path>
              <a:path w="1728470" h="1916429">
                <a:moveTo>
                  <a:pt x="929640" y="291084"/>
                </a:moveTo>
                <a:lnTo>
                  <a:pt x="918210" y="255269"/>
                </a:lnTo>
                <a:lnTo>
                  <a:pt x="881634" y="266700"/>
                </a:lnTo>
                <a:lnTo>
                  <a:pt x="893064" y="303276"/>
                </a:lnTo>
                <a:lnTo>
                  <a:pt x="929640" y="291084"/>
                </a:lnTo>
                <a:close/>
              </a:path>
              <a:path w="1728470" h="1916429">
                <a:moveTo>
                  <a:pt x="857250" y="314705"/>
                </a:moveTo>
                <a:lnTo>
                  <a:pt x="845058" y="278130"/>
                </a:lnTo>
                <a:lnTo>
                  <a:pt x="809244" y="290322"/>
                </a:lnTo>
                <a:lnTo>
                  <a:pt x="820674" y="326136"/>
                </a:lnTo>
                <a:lnTo>
                  <a:pt x="857250" y="314705"/>
                </a:lnTo>
                <a:close/>
              </a:path>
              <a:path w="1728470" h="1916429">
                <a:moveTo>
                  <a:pt x="784098" y="337566"/>
                </a:moveTo>
                <a:lnTo>
                  <a:pt x="772668" y="301752"/>
                </a:lnTo>
                <a:lnTo>
                  <a:pt x="736854" y="313182"/>
                </a:lnTo>
                <a:lnTo>
                  <a:pt x="748284" y="349758"/>
                </a:lnTo>
                <a:lnTo>
                  <a:pt x="784098" y="337566"/>
                </a:lnTo>
                <a:close/>
              </a:path>
              <a:path w="1728470" h="1916429">
                <a:moveTo>
                  <a:pt x="711708" y="361188"/>
                </a:moveTo>
                <a:lnTo>
                  <a:pt x="700278" y="324612"/>
                </a:lnTo>
                <a:lnTo>
                  <a:pt x="663702" y="336041"/>
                </a:lnTo>
                <a:lnTo>
                  <a:pt x="675894" y="372618"/>
                </a:lnTo>
                <a:lnTo>
                  <a:pt x="711708" y="361188"/>
                </a:lnTo>
                <a:close/>
              </a:path>
              <a:path w="1728470" h="1916429">
                <a:moveTo>
                  <a:pt x="639318" y="384048"/>
                </a:moveTo>
                <a:lnTo>
                  <a:pt x="627888" y="348234"/>
                </a:lnTo>
                <a:lnTo>
                  <a:pt x="591312" y="359664"/>
                </a:lnTo>
                <a:lnTo>
                  <a:pt x="602742" y="395478"/>
                </a:lnTo>
                <a:lnTo>
                  <a:pt x="639318" y="384048"/>
                </a:lnTo>
                <a:close/>
              </a:path>
              <a:path w="1728470" h="1916429">
                <a:moveTo>
                  <a:pt x="566928" y="407670"/>
                </a:moveTo>
                <a:lnTo>
                  <a:pt x="554736" y="371094"/>
                </a:lnTo>
                <a:lnTo>
                  <a:pt x="518922" y="382524"/>
                </a:lnTo>
                <a:lnTo>
                  <a:pt x="530352" y="419100"/>
                </a:lnTo>
                <a:lnTo>
                  <a:pt x="566928" y="407670"/>
                </a:lnTo>
                <a:close/>
              </a:path>
              <a:path w="1728470" h="1916429">
                <a:moveTo>
                  <a:pt x="493776" y="430530"/>
                </a:moveTo>
                <a:lnTo>
                  <a:pt x="482346" y="394716"/>
                </a:lnTo>
                <a:lnTo>
                  <a:pt x="446532" y="406146"/>
                </a:lnTo>
                <a:lnTo>
                  <a:pt x="457962" y="441960"/>
                </a:lnTo>
                <a:lnTo>
                  <a:pt x="493776" y="430530"/>
                </a:lnTo>
                <a:close/>
              </a:path>
              <a:path w="1728470" h="1916429">
                <a:moveTo>
                  <a:pt x="421386" y="454152"/>
                </a:moveTo>
                <a:lnTo>
                  <a:pt x="409956" y="417576"/>
                </a:lnTo>
                <a:lnTo>
                  <a:pt x="373380" y="429006"/>
                </a:lnTo>
                <a:lnTo>
                  <a:pt x="385572" y="465582"/>
                </a:lnTo>
                <a:lnTo>
                  <a:pt x="421386" y="454152"/>
                </a:lnTo>
                <a:close/>
              </a:path>
              <a:path w="1728470" h="1916429">
                <a:moveTo>
                  <a:pt x="348996" y="477012"/>
                </a:moveTo>
                <a:lnTo>
                  <a:pt x="337566" y="440436"/>
                </a:lnTo>
                <a:lnTo>
                  <a:pt x="300990" y="452628"/>
                </a:lnTo>
                <a:lnTo>
                  <a:pt x="312420" y="488442"/>
                </a:lnTo>
                <a:lnTo>
                  <a:pt x="348996" y="477012"/>
                </a:lnTo>
                <a:close/>
              </a:path>
              <a:path w="1728470" h="1916429">
                <a:moveTo>
                  <a:pt x="276606" y="500634"/>
                </a:moveTo>
                <a:lnTo>
                  <a:pt x="264414" y="464058"/>
                </a:lnTo>
                <a:lnTo>
                  <a:pt x="228600" y="475488"/>
                </a:lnTo>
                <a:lnTo>
                  <a:pt x="240030" y="512064"/>
                </a:lnTo>
                <a:lnTo>
                  <a:pt x="276606" y="500634"/>
                </a:lnTo>
                <a:close/>
              </a:path>
              <a:path w="1728470" h="1916429">
                <a:moveTo>
                  <a:pt x="203454" y="523494"/>
                </a:moveTo>
                <a:lnTo>
                  <a:pt x="192024" y="486918"/>
                </a:lnTo>
                <a:lnTo>
                  <a:pt x="156210" y="499110"/>
                </a:lnTo>
                <a:lnTo>
                  <a:pt x="167640" y="534924"/>
                </a:lnTo>
                <a:lnTo>
                  <a:pt x="203454" y="523494"/>
                </a:lnTo>
                <a:close/>
              </a:path>
              <a:path w="1728470" h="1916429">
                <a:moveTo>
                  <a:pt x="131064" y="546354"/>
                </a:moveTo>
                <a:lnTo>
                  <a:pt x="119634" y="510540"/>
                </a:lnTo>
                <a:lnTo>
                  <a:pt x="83058" y="521970"/>
                </a:lnTo>
                <a:lnTo>
                  <a:pt x="95250" y="558546"/>
                </a:lnTo>
                <a:lnTo>
                  <a:pt x="131064" y="546354"/>
                </a:lnTo>
                <a:close/>
              </a:path>
              <a:path w="1728470" h="1916429">
                <a:moveTo>
                  <a:pt x="58674" y="569976"/>
                </a:moveTo>
                <a:lnTo>
                  <a:pt x="47243" y="533400"/>
                </a:lnTo>
                <a:lnTo>
                  <a:pt x="12954" y="544068"/>
                </a:lnTo>
                <a:lnTo>
                  <a:pt x="5334" y="547116"/>
                </a:lnTo>
                <a:lnTo>
                  <a:pt x="0" y="553974"/>
                </a:lnTo>
                <a:lnTo>
                  <a:pt x="0" y="564642"/>
                </a:lnTo>
                <a:lnTo>
                  <a:pt x="36385" y="564642"/>
                </a:lnTo>
                <a:lnTo>
                  <a:pt x="38100" y="562356"/>
                </a:lnTo>
                <a:lnTo>
                  <a:pt x="38100" y="576376"/>
                </a:lnTo>
                <a:lnTo>
                  <a:pt x="58674" y="569976"/>
                </a:lnTo>
                <a:close/>
              </a:path>
              <a:path w="1728470" h="1916429">
                <a:moveTo>
                  <a:pt x="38100" y="576376"/>
                </a:moveTo>
                <a:lnTo>
                  <a:pt x="38100" y="564642"/>
                </a:lnTo>
                <a:lnTo>
                  <a:pt x="36385" y="564642"/>
                </a:lnTo>
                <a:lnTo>
                  <a:pt x="24384" y="580644"/>
                </a:lnTo>
                <a:lnTo>
                  <a:pt x="38100" y="576376"/>
                </a:lnTo>
                <a:close/>
              </a:path>
              <a:path w="1728470" h="1916429">
                <a:moveTo>
                  <a:pt x="38100" y="564642"/>
                </a:moveTo>
                <a:lnTo>
                  <a:pt x="38100" y="562356"/>
                </a:lnTo>
                <a:lnTo>
                  <a:pt x="36385" y="564642"/>
                </a:lnTo>
                <a:lnTo>
                  <a:pt x="38100" y="564642"/>
                </a:lnTo>
                <a:close/>
              </a:path>
              <a:path w="1728470" h="1916429">
                <a:moveTo>
                  <a:pt x="38100" y="640842"/>
                </a:moveTo>
                <a:lnTo>
                  <a:pt x="38100" y="602742"/>
                </a:lnTo>
                <a:lnTo>
                  <a:pt x="0" y="602742"/>
                </a:lnTo>
                <a:lnTo>
                  <a:pt x="0" y="640842"/>
                </a:lnTo>
                <a:lnTo>
                  <a:pt x="38100" y="640842"/>
                </a:lnTo>
                <a:close/>
              </a:path>
              <a:path w="1728470" h="1916429">
                <a:moveTo>
                  <a:pt x="38100" y="717042"/>
                </a:moveTo>
                <a:lnTo>
                  <a:pt x="38100" y="678942"/>
                </a:lnTo>
                <a:lnTo>
                  <a:pt x="0" y="678942"/>
                </a:lnTo>
                <a:lnTo>
                  <a:pt x="0" y="717042"/>
                </a:lnTo>
                <a:lnTo>
                  <a:pt x="38100" y="717042"/>
                </a:lnTo>
                <a:close/>
              </a:path>
              <a:path w="1728470" h="1916429">
                <a:moveTo>
                  <a:pt x="38100" y="793242"/>
                </a:moveTo>
                <a:lnTo>
                  <a:pt x="38100" y="755142"/>
                </a:lnTo>
                <a:lnTo>
                  <a:pt x="0" y="755142"/>
                </a:lnTo>
                <a:lnTo>
                  <a:pt x="0" y="793242"/>
                </a:lnTo>
                <a:lnTo>
                  <a:pt x="38100" y="793242"/>
                </a:lnTo>
                <a:close/>
              </a:path>
              <a:path w="1728470" h="1916429">
                <a:moveTo>
                  <a:pt x="38100" y="869442"/>
                </a:moveTo>
                <a:lnTo>
                  <a:pt x="38100" y="831342"/>
                </a:lnTo>
                <a:lnTo>
                  <a:pt x="0" y="831342"/>
                </a:lnTo>
                <a:lnTo>
                  <a:pt x="0" y="869442"/>
                </a:lnTo>
                <a:lnTo>
                  <a:pt x="38100" y="869442"/>
                </a:lnTo>
                <a:close/>
              </a:path>
              <a:path w="1728470" h="1916429">
                <a:moveTo>
                  <a:pt x="38100" y="945642"/>
                </a:moveTo>
                <a:lnTo>
                  <a:pt x="38100" y="907542"/>
                </a:lnTo>
                <a:lnTo>
                  <a:pt x="0" y="907542"/>
                </a:lnTo>
                <a:lnTo>
                  <a:pt x="0" y="945642"/>
                </a:lnTo>
                <a:lnTo>
                  <a:pt x="38100" y="945642"/>
                </a:lnTo>
                <a:close/>
              </a:path>
              <a:path w="1728470" h="1916429">
                <a:moveTo>
                  <a:pt x="38100" y="1021842"/>
                </a:moveTo>
                <a:lnTo>
                  <a:pt x="38100" y="983742"/>
                </a:lnTo>
                <a:lnTo>
                  <a:pt x="0" y="983742"/>
                </a:lnTo>
                <a:lnTo>
                  <a:pt x="0" y="1021842"/>
                </a:lnTo>
                <a:lnTo>
                  <a:pt x="38100" y="1021842"/>
                </a:lnTo>
                <a:close/>
              </a:path>
              <a:path w="1728470" h="1916429">
                <a:moveTo>
                  <a:pt x="38100" y="1098042"/>
                </a:moveTo>
                <a:lnTo>
                  <a:pt x="38100" y="1059942"/>
                </a:lnTo>
                <a:lnTo>
                  <a:pt x="0" y="1059942"/>
                </a:lnTo>
                <a:lnTo>
                  <a:pt x="0" y="1098042"/>
                </a:lnTo>
                <a:lnTo>
                  <a:pt x="38100" y="1098042"/>
                </a:lnTo>
                <a:close/>
              </a:path>
              <a:path w="1728470" h="1916429">
                <a:moveTo>
                  <a:pt x="38100" y="1174242"/>
                </a:moveTo>
                <a:lnTo>
                  <a:pt x="38100" y="1136142"/>
                </a:lnTo>
                <a:lnTo>
                  <a:pt x="0" y="1136142"/>
                </a:lnTo>
                <a:lnTo>
                  <a:pt x="0" y="1174242"/>
                </a:lnTo>
                <a:lnTo>
                  <a:pt x="38100" y="1174242"/>
                </a:lnTo>
                <a:close/>
              </a:path>
              <a:path w="1728470" h="1916429">
                <a:moveTo>
                  <a:pt x="38100" y="1250442"/>
                </a:moveTo>
                <a:lnTo>
                  <a:pt x="38100" y="1212342"/>
                </a:lnTo>
                <a:lnTo>
                  <a:pt x="0" y="1212342"/>
                </a:lnTo>
                <a:lnTo>
                  <a:pt x="0" y="1250442"/>
                </a:lnTo>
                <a:lnTo>
                  <a:pt x="38100" y="1250442"/>
                </a:lnTo>
                <a:close/>
              </a:path>
              <a:path w="1728470" h="1916429">
                <a:moveTo>
                  <a:pt x="38100" y="1326642"/>
                </a:moveTo>
                <a:lnTo>
                  <a:pt x="38100" y="1288542"/>
                </a:lnTo>
                <a:lnTo>
                  <a:pt x="0" y="1288542"/>
                </a:lnTo>
                <a:lnTo>
                  <a:pt x="0" y="1326642"/>
                </a:lnTo>
                <a:lnTo>
                  <a:pt x="38100" y="1326642"/>
                </a:lnTo>
                <a:close/>
              </a:path>
              <a:path w="1728470" h="1916429">
                <a:moveTo>
                  <a:pt x="38100" y="1402842"/>
                </a:moveTo>
                <a:lnTo>
                  <a:pt x="38100" y="1364742"/>
                </a:lnTo>
                <a:lnTo>
                  <a:pt x="0" y="1364742"/>
                </a:lnTo>
                <a:lnTo>
                  <a:pt x="0" y="1402842"/>
                </a:lnTo>
                <a:lnTo>
                  <a:pt x="38100" y="1402842"/>
                </a:lnTo>
                <a:close/>
              </a:path>
              <a:path w="1728470" h="1916429">
                <a:moveTo>
                  <a:pt x="38100" y="1479042"/>
                </a:moveTo>
                <a:lnTo>
                  <a:pt x="38100" y="1440942"/>
                </a:lnTo>
                <a:lnTo>
                  <a:pt x="0" y="1440942"/>
                </a:lnTo>
                <a:lnTo>
                  <a:pt x="0" y="1479042"/>
                </a:lnTo>
                <a:lnTo>
                  <a:pt x="38100" y="1479042"/>
                </a:lnTo>
                <a:close/>
              </a:path>
              <a:path w="1728470" h="1916429">
                <a:moveTo>
                  <a:pt x="38100" y="1555242"/>
                </a:moveTo>
                <a:lnTo>
                  <a:pt x="38100" y="1517142"/>
                </a:lnTo>
                <a:lnTo>
                  <a:pt x="0" y="1517142"/>
                </a:lnTo>
                <a:lnTo>
                  <a:pt x="0" y="1555242"/>
                </a:lnTo>
                <a:lnTo>
                  <a:pt x="38100" y="1555242"/>
                </a:lnTo>
                <a:close/>
              </a:path>
              <a:path w="1728470" h="1916429">
                <a:moveTo>
                  <a:pt x="38100" y="1631442"/>
                </a:moveTo>
                <a:lnTo>
                  <a:pt x="38100" y="1593342"/>
                </a:lnTo>
                <a:lnTo>
                  <a:pt x="0" y="1593342"/>
                </a:lnTo>
                <a:lnTo>
                  <a:pt x="0" y="1631442"/>
                </a:lnTo>
                <a:lnTo>
                  <a:pt x="38100" y="1631442"/>
                </a:lnTo>
                <a:close/>
              </a:path>
              <a:path w="1728470" h="1916429">
                <a:moveTo>
                  <a:pt x="38100" y="1707642"/>
                </a:moveTo>
                <a:lnTo>
                  <a:pt x="38100" y="1669542"/>
                </a:lnTo>
                <a:lnTo>
                  <a:pt x="0" y="1669542"/>
                </a:lnTo>
                <a:lnTo>
                  <a:pt x="0" y="1707642"/>
                </a:lnTo>
                <a:lnTo>
                  <a:pt x="38100" y="1707642"/>
                </a:lnTo>
                <a:close/>
              </a:path>
              <a:path w="1728470" h="1916429">
                <a:moveTo>
                  <a:pt x="38100" y="1783842"/>
                </a:moveTo>
                <a:lnTo>
                  <a:pt x="38100" y="1745742"/>
                </a:lnTo>
                <a:lnTo>
                  <a:pt x="0" y="1745742"/>
                </a:lnTo>
                <a:lnTo>
                  <a:pt x="0" y="1783842"/>
                </a:lnTo>
                <a:lnTo>
                  <a:pt x="38100" y="1783842"/>
                </a:lnTo>
                <a:close/>
              </a:path>
              <a:path w="1728470" h="1916429">
                <a:moveTo>
                  <a:pt x="38100" y="1859280"/>
                </a:moveTo>
                <a:lnTo>
                  <a:pt x="38100" y="1821942"/>
                </a:lnTo>
                <a:lnTo>
                  <a:pt x="0" y="1821942"/>
                </a:lnTo>
                <a:lnTo>
                  <a:pt x="81" y="1861086"/>
                </a:lnTo>
                <a:lnTo>
                  <a:pt x="6125" y="1873380"/>
                </a:lnTo>
                <a:lnTo>
                  <a:pt x="19050" y="1878330"/>
                </a:lnTo>
                <a:lnTo>
                  <a:pt x="19050" y="1840230"/>
                </a:lnTo>
                <a:lnTo>
                  <a:pt x="19812" y="1840230"/>
                </a:lnTo>
                <a:lnTo>
                  <a:pt x="19812" y="1840992"/>
                </a:lnTo>
                <a:lnTo>
                  <a:pt x="38100" y="1859280"/>
                </a:lnTo>
                <a:close/>
              </a:path>
              <a:path w="1728470" h="1916429">
                <a:moveTo>
                  <a:pt x="19812" y="1840992"/>
                </a:moveTo>
                <a:lnTo>
                  <a:pt x="19812" y="1840230"/>
                </a:lnTo>
                <a:lnTo>
                  <a:pt x="19050" y="1840230"/>
                </a:lnTo>
                <a:lnTo>
                  <a:pt x="19812" y="1840992"/>
                </a:lnTo>
                <a:close/>
              </a:path>
              <a:path w="1728470" h="1916429">
                <a:moveTo>
                  <a:pt x="19812" y="1878330"/>
                </a:moveTo>
                <a:lnTo>
                  <a:pt x="19812" y="1840992"/>
                </a:lnTo>
                <a:lnTo>
                  <a:pt x="19050" y="1840230"/>
                </a:lnTo>
                <a:lnTo>
                  <a:pt x="19050" y="1878330"/>
                </a:lnTo>
                <a:lnTo>
                  <a:pt x="19812" y="1878330"/>
                </a:lnTo>
                <a:close/>
              </a:path>
              <a:path w="1728470" h="1916429">
                <a:moveTo>
                  <a:pt x="96012" y="1878330"/>
                </a:moveTo>
                <a:lnTo>
                  <a:pt x="96012" y="1840230"/>
                </a:lnTo>
                <a:lnTo>
                  <a:pt x="57912" y="1840230"/>
                </a:lnTo>
                <a:lnTo>
                  <a:pt x="57912" y="1878330"/>
                </a:lnTo>
                <a:lnTo>
                  <a:pt x="96012" y="1878330"/>
                </a:lnTo>
                <a:close/>
              </a:path>
              <a:path w="1728470" h="1916429">
                <a:moveTo>
                  <a:pt x="172212" y="1878330"/>
                </a:moveTo>
                <a:lnTo>
                  <a:pt x="172212" y="1840230"/>
                </a:lnTo>
                <a:lnTo>
                  <a:pt x="134112" y="1840230"/>
                </a:lnTo>
                <a:lnTo>
                  <a:pt x="134112" y="1878330"/>
                </a:lnTo>
                <a:lnTo>
                  <a:pt x="172212" y="1878330"/>
                </a:lnTo>
                <a:close/>
              </a:path>
              <a:path w="1728470" h="1916429">
                <a:moveTo>
                  <a:pt x="248412" y="1878330"/>
                </a:moveTo>
                <a:lnTo>
                  <a:pt x="248412" y="1840230"/>
                </a:lnTo>
                <a:lnTo>
                  <a:pt x="210312" y="1840230"/>
                </a:lnTo>
                <a:lnTo>
                  <a:pt x="210312" y="1878330"/>
                </a:lnTo>
                <a:lnTo>
                  <a:pt x="248412" y="1878330"/>
                </a:lnTo>
                <a:close/>
              </a:path>
              <a:path w="1728470" h="1916429">
                <a:moveTo>
                  <a:pt x="324612" y="1878330"/>
                </a:moveTo>
                <a:lnTo>
                  <a:pt x="324612" y="1840230"/>
                </a:lnTo>
                <a:lnTo>
                  <a:pt x="286512" y="1840230"/>
                </a:lnTo>
                <a:lnTo>
                  <a:pt x="286512" y="1878330"/>
                </a:lnTo>
                <a:lnTo>
                  <a:pt x="324612" y="1878330"/>
                </a:lnTo>
                <a:close/>
              </a:path>
              <a:path w="1728470" h="1916429">
                <a:moveTo>
                  <a:pt x="400812" y="1878330"/>
                </a:moveTo>
                <a:lnTo>
                  <a:pt x="400812" y="1840230"/>
                </a:lnTo>
                <a:lnTo>
                  <a:pt x="362712" y="1840230"/>
                </a:lnTo>
                <a:lnTo>
                  <a:pt x="362712" y="1878330"/>
                </a:lnTo>
                <a:lnTo>
                  <a:pt x="400812" y="1878330"/>
                </a:lnTo>
                <a:close/>
              </a:path>
              <a:path w="1728470" h="1916429">
                <a:moveTo>
                  <a:pt x="477012" y="1878330"/>
                </a:moveTo>
                <a:lnTo>
                  <a:pt x="477012" y="1840230"/>
                </a:lnTo>
                <a:lnTo>
                  <a:pt x="438912" y="1840230"/>
                </a:lnTo>
                <a:lnTo>
                  <a:pt x="438912" y="1878330"/>
                </a:lnTo>
                <a:lnTo>
                  <a:pt x="477012" y="1878330"/>
                </a:lnTo>
                <a:close/>
              </a:path>
              <a:path w="1728470" h="1916429">
                <a:moveTo>
                  <a:pt x="595122" y="1859280"/>
                </a:moveTo>
                <a:lnTo>
                  <a:pt x="480822" y="1802130"/>
                </a:lnTo>
                <a:lnTo>
                  <a:pt x="480822" y="1916430"/>
                </a:lnTo>
                <a:lnTo>
                  <a:pt x="595122" y="185928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065917" y="4434840"/>
            <a:ext cx="397510" cy="1678939"/>
          </a:xfrm>
          <a:custGeom>
            <a:avLst/>
            <a:gdLst/>
            <a:ahLst/>
            <a:cxnLst/>
            <a:rect l="l" t="t" r="r" b="b"/>
            <a:pathLst>
              <a:path w="397510" h="1678939">
                <a:moveTo>
                  <a:pt x="397001" y="19812"/>
                </a:moveTo>
                <a:lnTo>
                  <a:pt x="364997" y="0"/>
                </a:lnTo>
                <a:lnTo>
                  <a:pt x="344423" y="32004"/>
                </a:lnTo>
                <a:lnTo>
                  <a:pt x="376427" y="52578"/>
                </a:lnTo>
                <a:lnTo>
                  <a:pt x="397001" y="19812"/>
                </a:lnTo>
                <a:close/>
              </a:path>
              <a:path w="397510" h="1678939">
                <a:moveTo>
                  <a:pt x="356615" y="84582"/>
                </a:moveTo>
                <a:lnTo>
                  <a:pt x="323849" y="64008"/>
                </a:lnTo>
                <a:lnTo>
                  <a:pt x="304037" y="96774"/>
                </a:lnTo>
                <a:lnTo>
                  <a:pt x="336041" y="116586"/>
                </a:lnTo>
                <a:lnTo>
                  <a:pt x="356615" y="84582"/>
                </a:lnTo>
                <a:close/>
              </a:path>
              <a:path w="397510" h="1678939">
                <a:moveTo>
                  <a:pt x="316229" y="149352"/>
                </a:moveTo>
                <a:lnTo>
                  <a:pt x="283463" y="128778"/>
                </a:lnTo>
                <a:lnTo>
                  <a:pt x="263651" y="160782"/>
                </a:lnTo>
                <a:lnTo>
                  <a:pt x="295655" y="181356"/>
                </a:lnTo>
                <a:lnTo>
                  <a:pt x="316229" y="149352"/>
                </a:lnTo>
                <a:close/>
              </a:path>
              <a:path w="397510" h="1678939">
                <a:moveTo>
                  <a:pt x="275081" y="213360"/>
                </a:moveTo>
                <a:lnTo>
                  <a:pt x="243077" y="193548"/>
                </a:lnTo>
                <a:lnTo>
                  <a:pt x="222503" y="225552"/>
                </a:lnTo>
                <a:lnTo>
                  <a:pt x="255269" y="246126"/>
                </a:lnTo>
                <a:lnTo>
                  <a:pt x="275081" y="213360"/>
                </a:lnTo>
                <a:close/>
              </a:path>
              <a:path w="397510" h="1678939">
                <a:moveTo>
                  <a:pt x="234695" y="278130"/>
                </a:moveTo>
                <a:lnTo>
                  <a:pt x="202691" y="257556"/>
                </a:lnTo>
                <a:lnTo>
                  <a:pt x="182117" y="290322"/>
                </a:lnTo>
                <a:lnTo>
                  <a:pt x="214883" y="310134"/>
                </a:lnTo>
                <a:lnTo>
                  <a:pt x="234695" y="278130"/>
                </a:lnTo>
                <a:close/>
              </a:path>
              <a:path w="397510" h="1678939">
                <a:moveTo>
                  <a:pt x="194309" y="342900"/>
                </a:moveTo>
                <a:lnTo>
                  <a:pt x="162305" y="322326"/>
                </a:lnTo>
                <a:lnTo>
                  <a:pt x="141731" y="355092"/>
                </a:lnTo>
                <a:lnTo>
                  <a:pt x="173735" y="374904"/>
                </a:lnTo>
                <a:lnTo>
                  <a:pt x="194309" y="342900"/>
                </a:lnTo>
                <a:close/>
              </a:path>
              <a:path w="397510" h="1678939">
                <a:moveTo>
                  <a:pt x="153923" y="406908"/>
                </a:moveTo>
                <a:lnTo>
                  <a:pt x="121919" y="387096"/>
                </a:lnTo>
                <a:lnTo>
                  <a:pt x="101345" y="419100"/>
                </a:lnTo>
                <a:lnTo>
                  <a:pt x="133349" y="439674"/>
                </a:lnTo>
                <a:lnTo>
                  <a:pt x="153923" y="406908"/>
                </a:lnTo>
                <a:close/>
              </a:path>
              <a:path w="397510" h="1678939">
                <a:moveTo>
                  <a:pt x="113537" y="471678"/>
                </a:moveTo>
                <a:lnTo>
                  <a:pt x="80771" y="451866"/>
                </a:lnTo>
                <a:lnTo>
                  <a:pt x="60959" y="483870"/>
                </a:lnTo>
                <a:lnTo>
                  <a:pt x="92963" y="503682"/>
                </a:lnTo>
                <a:lnTo>
                  <a:pt x="113537" y="471678"/>
                </a:lnTo>
                <a:close/>
              </a:path>
              <a:path w="397510" h="1678939">
                <a:moveTo>
                  <a:pt x="76199" y="564642"/>
                </a:moveTo>
                <a:lnTo>
                  <a:pt x="76199" y="526542"/>
                </a:lnTo>
                <a:lnTo>
                  <a:pt x="38099" y="526542"/>
                </a:lnTo>
                <a:lnTo>
                  <a:pt x="38099" y="564642"/>
                </a:lnTo>
                <a:lnTo>
                  <a:pt x="76199" y="564642"/>
                </a:lnTo>
                <a:close/>
              </a:path>
              <a:path w="397510" h="1678939">
                <a:moveTo>
                  <a:pt x="76199" y="640842"/>
                </a:moveTo>
                <a:lnTo>
                  <a:pt x="76199" y="602742"/>
                </a:lnTo>
                <a:lnTo>
                  <a:pt x="38099" y="602742"/>
                </a:lnTo>
                <a:lnTo>
                  <a:pt x="38099" y="640842"/>
                </a:lnTo>
                <a:lnTo>
                  <a:pt x="76199" y="640842"/>
                </a:lnTo>
                <a:close/>
              </a:path>
              <a:path w="397510" h="1678939">
                <a:moveTo>
                  <a:pt x="76199" y="717042"/>
                </a:moveTo>
                <a:lnTo>
                  <a:pt x="76199" y="678942"/>
                </a:lnTo>
                <a:lnTo>
                  <a:pt x="38099" y="678942"/>
                </a:lnTo>
                <a:lnTo>
                  <a:pt x="38099" y="717042"/>
                </a:lnTo>
                <a:lnTo>
                  <a:pt x="76199" y="717042"/>
                </a:lnTo>
                <a:close/>
              </a:path>
              <a:path w="397510" h="1678939">
                <a:moveTo>
                  <a:pt x="76199" y="793242"/>
                </a:moveTo>
                <a:lnTo>
                  <a:pt x="76199" y="755142"/>
                </a:lnTo>
                <a:lnTo>
                  <a:pt x="38099" y="755142"/>
                </a:lnTo>
                <a:lnTo>
                  <a:pt x="38099" y="793242"/>
                </a:lnTo>
                <a:lnTo>
                  <a:pt x="76199" y="793242"/>
                </a:lnTo>
                <a:close/>
              </a:path>
              <a:path w="397510" h="1678939">
                <a:moveTo>
                  <a:pt x="76199" y="869442"/>
                </a:moveTo>
                <a:lnTo>
                  <a:pt x="76199" y="831342"/>
                </a:lnTo>
                <a:lnTo>
                  <a:pt x="38099" y="831342"/>
                </a:lnTo>
                <a:lnTo>
                  <a:pt x="38099" y="869442"/>
                </a:lnTo>
                <a:lnTo>
                  <a:pt x="76199" y="869442"/>
                </a:lnTo>
                <a:close/>
              </a:path>
              <a:path w="397510" h="1678939">
                <a:moveTo>
                  <a:pt x="76199" y="945642"/>
                </a:moveTo>
                <a:lnTo>
                  <a:pt x="76199" y="907542"/>
                </a:lnTo>
                <a:lnTo>
                  <a:pt x="38099" y="907542"/>
                </a:lnTo>
                <a:lnTo>
                  <a:pt x="38099" y="945642"/>
                </a:lnTo>
                <a:lnTo>
                  <a:pt x="76199" y="945642"/>
                </a:lnTo>
                <a:close/>
              </a:path>
              <a:path w="397510" h="1678939">
                <a:moveTo>
                  <a:pt x="76199" y="1021842"/>
                </a:moveTo>
                <a:lnTo>
                  <a:pt x="76199" y="983742"/>
                </a:lnTo>
                <a:lnTo>
                  <a:pt x="38099" y="983742"/>
                </a:lnTo>
                <a:lnTo>
                  <a:pt x="38099" y="1021842"/>
                </a:lnTo>
                <a:lnTo>
                  <a:pt x="76199" y="1021842"/>
                </a:lnTo>
                <a:close/>
              </a:path>
              <a:path w="397510" h="1678939">
                <a:moveTo>
                  <a:pt x="76199" y="1098042"/>
                </a:moveTo>
                <a:lnTo>
                  <a:pt x="76199" y="1059942"/>
                </a:lnTo>
                <a:lnTo>
                  <a:pt x="38099" y="1059942"/>
                </a:lnTo>
                <a:lnTo>
                  <a:pt x="38099" y="1098042"/>
                </a:lnTo>
                <a:lnTo>
                  <a:pt x="76199" y="1098042"/>
                </a:lnTo>
                <a:close/>
              </a:path>
              <a:path w="397510" h="1678939">
                <a:moveTo>
                  <a:pt x="76199" y="1174242"/>
                </a:moveTo>
                <a:lnTo>
                  <a:pt x="76199" y="1136142"/>
                </a:lnTo>
                <a:lnTo>
                  <a:pt x="38099" y="1136142"/>
                </a:lnTo>
                <a:lnTo>
                  <a:pt x="38099" y="1174242"/>
                </a:lnTo>
                <a:lnTo>
                  <a:pt x="76199" y="1174242"/>
                </a:lnTo>
                <a:close/>
              </a:path>
              <a:path w="397510" h="1678939">
                <a:moveTo>
                  <a:pt x="76199" y="1250442"/>
                </a:moveTo>
                <a:lnTo>
                  <a:pt x="76199" y="1212342"/>
                </a:lnTo>
                <a:lnTo>
                  <a:pt x="38099" y="1212342"/>
                </a:lnTo>
                <a:lnTo>
                  <a:pt x="38099" y="1250442"/>
                </a:lnTo>
                <a:lnTo>
                  <a:pt x="76199" y="1250442"/>
                </a:lnTo>
                <a:close/>
              </a:path>
              <a:path w="397510" h="1678939">
                <a:moveTo>
                  <a:pt x="76199" y="1326642"/>
                </a:moveTo>
                <a:lnTo>
                  <a:pt x="76199" y="1288542"/>
                </a:lnTo>
                <a:lnTo>
                  <a:pt x="38099" y="1288542"/>
                </a:lnTo>
                <a:lnTo>
                  <a:pt x="38099" y="1326642"/>
                </a:lnTo>
                <a:lnTo>
                  <a:pt x="76199" y="1326642"/>
                </a:lnTo>
                <a:close/>
              </a:path>
              <a:path w="397510" h="1678939">
                <a:moveTo>
                  <a:pt x="76199" y="1402842"/>
                </a:moveTo>
                <a:lnTo>
                  <a:pt x="76199" y="1364742"/>
                </a:lnTo>
                <a:lnTo>
                  <a:pt x="38099" y="1364742"/>
                </a:lnTo>
                <a:lnTo>
                  <a:pt x="38099" y="1402842"/>
                </a:lnTo>
                <a:lnTo>
                  <a:pt x="76199" y="1402842"/>
                </a:lnTo>
                <a:close/>
              </a:path>
              <a:path w="397510" h="1678939">
                <a:moveTo>
                  <a:pt x="76199" y="1479042"/>
                </a:moveTo>
                <a:lnTo>
                  <a:pt x="76199" y="1440942"/>
                </a:lnTo>
                <a:lnTo>
                  <a:pt x="38099" y="1440942"/>
                </a:lnTo>
                <a:lnTo>
                  <a:pt x="38099" y="1479042"/>
                </a:lnTo>
                <a:lnTo>
                  <a:pt x="76199" y="1479042"/>
                </a:lnTo>
                <a:close/>
              </a:path>
              <a:path w="397510" h="1678939">
                <a:moveTo>
                  <a:pt x="76199" y="1555242"/>
                </a:moveTo>
                <a:lnTo>
                  <a:pt x="76199" y="1517142"/>
                </a:lnTo>
                <a:lnTo>
                  <a:pt x="38099" y="1517142"/>
                </a:lnTo>
                <a:lnTo>
                  <a:pt x="38099" y="1555242"/>
                </a:lnTo>
                <a:lnTo>
                  <a:pt x="76199" y="1555242"/>
                </a:lnTo>
                <a:close/>
              </a:path>
              <a:path w="397510" h="1678939">
                <a:moveTo>
                  <a:pt x="114299" y="1564386"/>
                </a:moveTo>
                <a:lnTo>
                  <a:pt x="0" y="1564386"/>
                </a:lnTo>
                <a:lnTo>
                  <a:pt x="57149" y="1678686"/>
                </a:lnTo>
                <a:lnTo>
                  <a:pt x="114299" y="1564386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267085" y="4236720"/>
            <a:ext cx="4466590" cy="2028189"/>
          </a:xfrm>
          <a:custGeom>
            <a:avLst/>
            <a:gdLst/>
            <a:ahLst/>
            <a:cxnLst/>
            <a:rect l="l" t="t" r="r" b="b"/>
            <a:pathLst>
              <a:path w="4466590" h="2028189">
                <a:moveTo>
                  <a:pt x="1989582" y="761"/>
                </a:moveTo>
                <a:lnTo>
                  <a:pt x="1951482" y="0"/>
                </a:lnTo>
                <a:lnTo>
                  <a:pt x="1950720" y="38100"/>
                </a:lnTo>
                <a:lnTo>
                  <a:pt x="1988820" y="38100"/>
                </a:lnTo>
                <a:lnTo>
                  <a:pt x="1989582" y="761"/>
                </a:lnTo>
                <a:close/>
              </a:path>
              <a:path w="4466590" h="2028189">
                <a:moveTo>
                  <a:pt x="2065782" y="761"/>
                </a:moveTo>
                <a:lnTo>
                  <a:pt x="2027682" y="761"/>
                </a:lnTo>
                <a:lnTo>
                  <a:pt x="2026920" y="38861"/>
                </a:lnTo>
                <a:lnTo>
                  <a:pt x="2065020" y="38861"/>
                </a:lnTo>
                <a:lnTo>
                  <a:pt x="2065782" y="761"/>
                </a:lnTo>
                <a:close/>
              </a:path>
              <a:path w="4466590" h="2028189">
                <a:moveTo>
                  <a:pt x="2141982" y="1523"/>
                </a:moveTo>
                <a:lnTo>
                  <a:pt x="2103882" y="1523"/>
                </a:lnTo>
                <a:lnTo>
                  <a:pt x="2103120" y="39623"/>
                </a:lnTo>
                <a:lnTo>
                  <a:pt x="2141220" y="39623"/>
                </a:lnTo>
                <a:lnTo>
                  <a:pt x="2141982" y="1523"/>
                </a:lnTo>
                <a:close/>
              </a:path>
              <a:path w="4466590" h="2028189">
                <a:moveTo>
                  <a:pt x="2218182" y="2285"/>
                </a:moveTo>
                <a:lnTo>
                  <a:pt x="2180082" y="2285"/>
                </a:lnTo>
                <a:lnTo>
                  <a:pt x="2179320" y="40385"/>
                </a:lnTo>
                <a:lnTo>
                  <a:pt x="2217420" y="40385"/>
                </a:lnTo>
                <a:lnTo>
                  <a:pt x="2218182" y="2285"/>
                </a:lnTo>
                <a:close/>
              </a:path>
              <a:path w="4466590" h="2028189">
                <a:moveTo>
                  <a:pt x="2294382" y="3047"/>
                </a:moveTo>
                <a:lnTo>
                  <a:pt x="2256282" y="3047"/>
                </a:lnTo>
                <a:lnTo>
                  <a:pt x="2255520" y="41147"/>
                </a:lnTo>
                <a:lnTo>
                  <a:pt x="2293620" y="41147"/>
                </a:lnTo>
                <a:lnTo>
                  <a:pt x="2294382" y="3047"/>
                </a:lnTo>
                <a:close/>
              </a:path>
              <a:path w="4466590" h="2028189">
                <a:moveTo>
                  <a:pt x="2370582" y="3809"/>
                </a:moveTo>
                <a:lnTo>
                  <a:pt x="2332482" y="3809"/>
                </a:lnTo>
                <a:lnTo>
                  <a:pt x="2331720" y="41909"/>
                </a:lnTo>
                <a:lnTo>
                  <a:pt x="2369820" y="41909"/>
                </a:lnTo>
                <a:lnTo>
                  <a:pt x="2370582" y="3809"/>
                </a:lnTo>
                <a:close/>
              </a:path>
              <a:path w="4466590" h="2028189">
                <a:moveTo>
                  <a:pt x="2446782" y="4571"/>
                </a:moveTo>
                <a:lnTo>
                  <a:pt x="2408682" y="3809"/>
                </a:lnTo>
                <a:lnTo>
                  <a:pt x="2407920" y="41909"/>
                </a:lnTo>
                <a:lnTo>
                  <a:pt x="2446020" y="42671"/>
                </a:lnTo>
                <a:lnTo>
                  <a:pt x="2446782" y="4571"/>
                </a:lnTo>
                <a:close/>
              </a:path>
              <a:path w="4466590" h="2028189">
                <a:moveTo>
                  <a:pt x="2522982" y="5333"/>
                </a:moveTo>
                <a:lnTo>
                  <a:pt x="2484882" y="4571"/>
                </a:lnTo>
                <a:lnTo>
                  <a:pt x="2484120" y="42671"/>
                </a:lnTo>
                <a:lnTo>
                  <a:pt x="2522220" y="43433"/>
                </a:lnTo>
                <a:lnTo>
                  <a:pt x="2522982" y="5333"/>
                </a:lnTo>
                <a:close/>
              </a:path>
              <a:path w="4466590" h="2028189">
                <a:moveTo>
                  <a:pt x="2599182" y="6095"/>
                </a:moveTo>
                <a:lnTo>
                  <a:pt x="2561082" y="5333"/>
                </a:lnTo>
                <a:lnTo>
                  <a:pt x="2560320" y="43433"/>
                </a:lnTo>
                <a:lnTo>
                  <a:pt x="2598420" y="44195"/>
                </a:lnTo>
                <a:lnTo>
                  <a:pt x="2599182" y="6095"/>
                </a:lnTo>
                <a:close/>
              </a:path>
              <a:path w="4466590" h="2028189">
                <a:moveTo>
                  <a:pt x="2675382" y="6857"/>
                </a:moveTo>
                <a:lnTo>
                  <a:pt x="2637282" y="6095"/>
                </a:lnTo>
                <a:lnTo>
                  <a:pt x="2636520" y="44195"/>
                </a:lnTo>
                <a:lnTo>
                  <a:pt x="2674620" y="44957"/>
                </a:lnTo>
                <a:lnTo>
                  <a:pt x="2675382" y="6857"/>
                </a:lnTo>
                <a:close/>
              </a:path>
              <a:path w="4466590" h="2028189">
                <a:moveTo>
                  <a:pt x="2751582" y="6857"/>
                </a:moveTo>
                <a:lnTo>
                  <a:pt x="2713482" y="6857"/>
                </a:lnTo>
                <a:lnTo>
                  <a:pt x="2712720" y="44957"/>
                </a:lnTo>
                <a:lnTo>
                  <a:pt x="2750820" y="44957"/>
                </a:lnTo>
                <a:lnTo>
                  <a:pt x="2751582" y="6857"/>
                </a:lnTo>
                <a:close/>
              </a:path>
              <a:path w="4466590" h="2028189">
                <a:moveTo>
                  <a:pt x="2827782" y="7619"/>
                </a:moveTo>
                <a:lnTo>
                  <a:pt x="2789682" y="7619"/>
                </a:lnTo>
                <a:lnTo>
                  <a:pt x="2788920" y="45719"/>
                </a:lnTo>
                <a:lnTo>
                  <a:pt x="2827020" y="45719"/>
                </a:lnTo>
                <a:lnTo>
                  <a:pt x="2827782" y="7619"/>
                </a:lnTo>
                <a:close/>
              </a:path>
              <a:path w="4466590" h="2028189">
                <a:moveTo>
                  <a:pt x="2903982" y="8381"/>
                </a:moveTo>
                <a:lnTo>
                  <a:pt x="2865882" y="8381"/>
                </a:lnTo>
                <a:lnTo>
                  <a:pt x="2865120" y="46481"/>
                </a:lnTo>
                <a:lnTo>
                  <a:pt x="2903220" y="46481"/>
                </a:lnTo>
                <a:lnTo>
                  <a:pt x="2903982" y="8381"/>
                </a:lnTo>
                <a:close/>
              </a:path>
              <a:path w="4466590" h="2028189">
                <a:moveTo>
                  <a:pt x="2980182" y="9143"/>
                </a:moveTo>
                <a:lnTo>
                  <a:pt x="2942082" y="9143"/>
                </a:lnTo>
                <a:lnTo>
                  <a:pt x="2941320" y="47243"/>
                </a:lnTo>
                <a:lnTo>
                  <a:pt x="2979420" y="47243"/>
                </a:lnTo>
                <a:lnTo>
                  <a:pt x="2980182" y="9143"/>
                </a:lnTo>
                <a:close/>
              </a:path>
              <a:path w="4466590" h="2028189">
                <a:moveTo>
                  <a:pt x="3056382" y="9905"/>
                </a:moveTo>
                <a:lnTo>
                  <a:pt x="3018282" y="9905"/>
                </a:lnTo>
                <a:lnTo>
                  <a:pt x="3017520" y="48005"/>
                </a:lnTo>
                <a:lnTo>
                  <a:pt x="3055620" y="48005"/>
                </a:lnTo>
                <a:lnTo>
                  <a:pt x="3056382" y="9905"/>
                </a:lnTo>
                <a:close/>
              </a:path>
              <a:path w="4466590" h="2028189">
                <a:moveTo>
                  <a:pt x="3132582" y="10667"/>
                </a:moveTo>
                <a:lnTo>
                  <a:pt x="3094482" y="9905"/>
                </a:lnTo>
                <a:lnTo>
                  <a:pt x="3093720" y="48005"/>
                </a:lnTo>
                <a:lnTo>
                  <a:pt x="3131820" y="48767"/>
                </a:lnTo>
                <a:lnTo>
                  <a:pt x="3132582" y="10667"/>
                </a:lnTo>
                <a:close/>
              </a:path>
              <a:path w="4466590" h="2028189">
                <a:moveTo>
                  <a:pt x="3208782" y="11429"/>
                </a:moveTo>
                <a:lnTo>
                  <a:pt x="3170682" y="10667"/>
                </a:lnTo>
                <a:lnTo>
                  <a:pt x="3169920" y="48767"/>
                </a:lnTo>
                <a:lnTo>
                  <a:pt x="3208020" y="49529"/>
                </a:lnTo>
                <a:lnTo>
                  <a:pt x="3208782" y="11429"/>
                </a:lnTo>
                <a:close/>
              </a:path>
              <a:path w="4466590" h="2028189">
                <a:moveTo>
                  <a:pt x="3284982" y="12191"/>
                </a:moveTo>
                <a:lnTo>
                  <a:pt x="3246882" y="11429"/>
                </a:lnTo>
                <a:lnTo>
                  <a:pt x="3246120" y="49529"/>
                </a:lnTo>
                <a:lnTo>
                  <a:pt x="3284220" y="50291"/>
                </a:lnTo>
                <a:lnTo>
                  <a:pt x="3284982" y="12191"/>
                </a:lnTo>
                <a:close/>
              </a:path>
              <a:path w="4466590" h="2028189">
                <a:moveTo>
                  <a:pt x="3361182" y="12953"/>
                </a:moveTo>
                <a:lnTo>
                  <a:pt x="3323082" y="12191"/>
                </a:lnTo>
                <a:lnTo>
                  <a:pt x="3322320" y="50291"/>
                </a:lnTo>
                <a:lnTo>
                  <a:pt x="3360420" y="51053"/>
                </a:lnTo>
                <a:lnTo>
                  <a:pt x="3361182" y="12953"/>
                </a:lnTo>
                <a:close/>
              </a:path>
              <a:path w="4466590" h="2028189">
                <a:moveTo>
                  <a:pt x="3437382" y="13715"/>
                </a:moveTo>
                <a:lnTo>
                  <a:pt x="3399282" y="12953"/>
                </a:lnTo>
                <a:lnTo>
                  <a:pt x="3398520" y="51053"/>
                </a:lnTo>
                <a:lnTo>
                  <a:pt x="3436620" y="51815"/>
                </a:lnTo>
                <a:lnTo>
                  <a:pt x="3437382" y="13715"/>
                </a:lnTo>
                <a:close/>
              </a:path>
              <a:path w="4466590" h="2028189">
                <a:moveTo>
                  <a:pt x="3513582" y="13715"/>
                </a:moveTo>
                <a:lnTo>
                  <a:pt x="3475482" y="13715"/>
                </a:lnTo>
                <a:lnTo>
                  <a:pt x="3474720" y="51815"/>
                </a:lnTo>
                <a:lnTo>
                  <a:pt x="3512820" y="51815"/>
                </a:lnTo>
                <a:lnTo>
                  <a:pt x="3513582" y="13715"/>
                </a:lnTo>
                <a:close/>
              </a:path>
              <a:path w="4466590" h="2028189">
                <a:moveTo>
                  <a:pt x="3589782" y="14477"/>
                </a:moveTo>
                <a:lnTo>
                  <a:pt x="3551682" y="14477"/>
                </a:lnTo>
                <a:lnTo>
                  <a:pt x="3550920" y="52577"/>
                </a:lnTo>
                <a:lnTo>
                  <a:pt x="3589020" y="52577"/>
                </a:lnTo>
                <a:lnTo>
                  <a:pt x="3589782" y="14477"/>
                </a:lnTo>
                <a:close/>
              </a:path>
              <a:path w="4466590" h="2028189">
                <a:moveTo>
                  <a:pt x="3665982" y="15239"/>
                </a:moveTo>
                <a:lnTo>
                  <a:pt x="3627882" y="15239"/>
                </a:lnTo>
                <a:lnTo>
                  <a:pt x="3627120" y="53339"/>
                </a:lnTo>
                <a:lnTo>
                  <a:pt x="3665220" y="53339"/>
                </a:lnTo>
                <a:lnTo>
                  <a:pt x="3665982" y="15239"/>
                </a:lnTo>
                <a:close/>
              </a:path>
              <a:path w="4466590" h="2028189">
                <a:moveTo>
                  <a:pt x="3742182" y="16001"/>
                </a:moveTo>
                <a:lnTo>
                  <a:pt x="3704082" y="16001"/>
                </a:lnTo>
                <a:lnTo>
                  <a:pt x="3703320" y="54101"/>
                </a:lnTo>
                <a:lnTo>
                  <a:pt x="3741420" y="54101"/>
                </a:lnTo>
                <a:lnTo>
                  <a:pt x="3742182" y="16001"/>
                </a:lnTo>
                <a:close/>
              </a:path>
              <a:path w="4466590" h="2028189">
                <a:moveTo>
                  <a:pt x="3818382" y="16763"/>
                </a:moveTo>
                <a:lnTo>
                  <a:pt x="3780282" y="16763"/>
                </a:lnTo>
                <a:lnTo>
                  <a:pt x="3779520" y="54863"/>
                </a:lnTo>
                <a:lnTo>
                  <a:pt x="3817620" y="54863"/>
                </a:lnTo>
                <a:lnTo>
                  <a:pt x="3818382" y="16763"/>
                </a:lnTo>
                <a:close/>
              </a:path>
              <a:path w="4466590" h="2028189">
                <a:moveTo>
                  <a:pt x="3894582" y="17525"/>
                </a:moveTo>
                <a:lnTo>
                  <a:pt x="3856482" y="16763"/>
                </a:lnTo>
                <a:lnTo>
                  <a:pt x="3855720" y="54863"/>
                </a:lnTo>
                <a:lnTo>
                  <a:pt x="3893820" y="55625"/>
                </a:lnTo>
                <a:lnTo>
                  <a:pt x="3894582" y="17525"/>
                </a:lnTo>
                <a:close/>
              </a:path>
              <a:path w="4466590" h="2028189">
                <a:moveTo>
                  <a:pt x="3970782" y="18287"/>
                </a:moveTo>
                <a:lnTo>
                  <a:pt x="3932682" y="17525"/>
                </a:lnTo>
                <a:lnTo>
                  <a:pt x="3931920" y="55625"/>
                </a:lnTo>
                <a:lnTo>
                  <a:pt x="3970020" y="56387"/>
                </a:lnTo>
                <a:lnTo>
                  <a:pt x="3970782" y="18287"/>
                </a:lnTo>
                <a:close/>
              </a:path>
              <a:path w="4466590" h="2028189">
                <a:moveTo>
                  <a:pt x="4046982" y="19049"/>
                </a:moveTo>
                <a:lnTo>
                  <a:pt x="4008882" y="18287"/>
                </a:lnTo>
                <a:lnTo>
                  <a:pt x="4008120" y="56387"/>
                </a:lnTo>
                <a:lnTo>
                  <a:pt x="4046220" y="57149"/>
                </a:lnTo>
                <a:lnTo>
                  <a:pt x="4046982" y="19049"/>
                </a:lnTo>
                <a:close/>
              </a:path>
              <a:path w="4466590" h="2028189">
                <a:moveTo>
                  <a:pt x="4123182" y="19811"/>
                </a:moveTo>
                <a:lnTo>
                  <a:pt x="4085082" y="19049"/>
                </a:lnTo>
                <a:lnTo>
                  <a:pt x="4084320" y="57149"/>
                </a:lnTo>
                <a:lnTo>
                  <a:pt x="4122420" y="57911"/>
                </a:lnTo>
                <a:lnTo>
                  <a:pt x="4123182" y="19811"/>
                </a:lnTo>
                <a:close/>
              </a:path>
              <a:path w="4466590" h="2028189">
                <a:moveTo>
                  <a:pt x="4199382" y="19811"/>
                </a:moveTo>
                <a:lnTo>
                  <a:pt x="4161282" y="19811"/>
                </a:lnTo>
                <a:lnTo>
                  <a:pt x="4160520" y="57911"/>
                </a:lnTo>
                <a:lnTo>
                  <a:pt x="4198620" y="57911"/>
                </a:lnTo>
                <a:lnTo>
                  <a:pt x="4199382" y="19811"/>
                </a:lnTo>
                <a:close/>
              </a:path>
              <a:path w="4466590" h="2028189">
                <a:moveTo>
                  <a:pt x="4275582" y="20573"/>
                </a:moveTo>
                <a:lnTo>
                  <a:pt x="4237482" y="20573"/>
                </a:lnTo>
                <a:lnTo>
                  <a:pt x="4236720" y="58673"/>
                </a:lnTo>
                <a:lnTo>
                  <a:pt x="4274820" y="58673"/>
                </a:lnTo>
                <a:lnTo>
                  <a:pt x="4275582" y="20573"/>
                </a:lnTo>
                <a:close/>
              </a:path>
              <a:path w="4466590" h="2028189">
                <a:moveTo>
                  <a:pt x="4351782" y="21335"/>
                </a:moveTo>
                <a:lnTo>
                  <a:pt x="4313682" y="21335"/>
                </a:lnTo>
                <a:lnTo>
                  <a:pt x="4312920" y="59435"/>
                </a:lnTo>
                <a:lnTo>
                  <a:pt x="4351020" y="59435"/>
                </a:lnTo>
                <a:lnTo>
                  <a:pt x="4351782" y="21335"/>
                </a:lnTo>
                <a:close/>
              </a:path>
              <a:path w="4466590" h="2028189">
                <a:moveTo>
                  <a:pt x="4427982" y="22097"/>
                </a:moveTo>
                <a:lnTo>
                  <a:pt x="4389882" y="22097"/>
                </a:lnTo>
                <a:lnTo>
                  <a:pt x="4389120" y="60197"/>
                </a:lnTo>
                <a:lnTo>
                  <a:pt x="4427220" y="60197"/>
                </a:lnTo>
                <a:lnTo>
                  <a:pt x="4427982" y="22097"/>
                </a:lnTo>
                <a:close/>
              </a:path>
              <a:path w="4466590" h="2028189">
                <a:moveTo>
                  <a:pt x="4452366" y="112775"/>
                </a:moveTo>
                <a:lnTo>
                  <a:pt x="4452366" y="74675"/>
                </a:lnTo>
                <a:lnTo>
                  <a:pt x="4414266" y="74675"/>
                </a:lnTo>
                <a:lnTo>
                  <a:pt x="4414266" y="112775"/>
                </a:lnTo>
                <a:lnTo>
                  <a:pt x="4452366" y="112775"/>
                </a:lnTo>
                <a:close/>
              </a:path>
              <a:path w="4466590" h="2028189">
                <a:moveTo>
                  <a:pt x="4453128" y="188213"/>
                </a:moveTo>
                <a:lnTo>
                  <a:pt x="4453128" y="150875"/>
                </a:lnTo>
                <a:lnTo>
                  <a:pt x="4415028" y="150875"/>
                </a:lnTo>
                <a:lnTo>
                  <a:pt x="4415028" y="188975"/>
                </a:lnTo>
                <a:lnTo>
                  <a:pt x="4453128" y="188213"/>
                </a:lnTo>
                <a:close/>
              </a:path>
              <a:path w="4466590" h="2028189">
                <a:moveTo>
                  <a:pt x="4454652" y="264413"/>
                </a:moveTo>
                <a:lnTo>
                  <a:pt x="4453890" y="226313"/>
                </a:lnTo>
                <a:lnTo>
                  <a:pt x="4415790" y="227075"/>
                </a:lnTo>
                <a:lnTo>
                  <a:pt x="4416552" y="265175"/>
                </a:lnTo>
                <a:lnTo>
                  <a:pt x="4454652" y="264413"/>
                </a:lnTo>
                <a:close/>
              </a:path>
              <a:path w="4466590" h="2028189">
                <a:moveTo>
                  <a:pt x="4455414" y="340613"/>
                </a:moveTo>
                <a:lnTo>
                  <a:pt x="4454652" y="302513"/>
                </a:lnTo>
                <a:lnTo>
                  <a:pt x="4416552" y="303275"/>
                </a:lnTo>
                <a:lnTo>
                  <a:pt x="4417314" y="341375"/>
                </a:lnTo>
                <a:lnTo>
                  <a:pt x="4455414" y="340613"/>
                </a:lnTo>
                <a:close/>
              </a:path>
              <a:path w="4466590" h="2028189">
                <a:moveTo>
                  <a:pt x="4456176" y="416813"/>
                </a:moveTo>
                <a:lnTo>
                  <a:pt x="4456176" y="378713"/>
                </a:lnTo>
                <a:lnTo>
                  <a:pt x="4418076" y="379475"/>
                </a:lnTo>
                <a:lnTo>
                  <a:pt x="4418076" y="417575"/>
                </a:lnTo>
                <a:lnTo>
                  <a:pt x="4456176" y="416813"/>
                </a:lnTo>
                <a:close/>
              </a:path>
              <a:path w="4466590" h="2028189">
                <a:moveTo>
                  <a:pt x="4457700" y="493013"/>
                </a:moveTo>
                <a:lnTo>
                  <a:pt x="4456938" y="454913"/>
                </a:lnTo>
                <a:lnTo>
                  <a:pt x="4418838" y="455675"/>
                </a:lnTo>
                <a:lnTo>
                  <a:pt x="4419600" y="493775"/>
                </a:lnTo>
                <a:lnTo>
                  <a:pt x="4457700" y="493013"/>
                </a:lnTo>
                <a:close/>
              </a:path>
              <a:path w="4466590" h="2028189">
                <a:moveTo>
                  <a:pt x="4458462" y="569213"/>
                </a:moveTo>
                <a:lnTo>
                  <a:pt x="4457700" y="531113"/>
                </a:lnTo>
                <a:lnTo>
                  <a:pt x="4419600" y="531875"/>
                </a:lnTo>
                <a:lnTo>
                  <a:pt x="4420362" y="569975"/>
                </a:lnTo>
                <a:lnTo>
                  <a:pt x="4458462" y="569213"/>
                </a:lnTo>
                <a:close/>
              </a:path>
              <a:path w="4466590" h="2028189">
                <a:moveTo>
                  <a:pt x="4459224" y="645413"/>
                </a:moveTo>
                <a:lnTo>
                  <a:pt x="4459224" y="607313"/>
                </a:lnTo>
                <a:lnTo>
                  <a:pt x="4421124" y="608075"/>
                </a:lnTo>
                <a:lnTo>
                  <a:pt x="4421124" y="646175"/>
                </a:lnTo>
                <a:lnTo>
                  <a:pt x="4459224" y="645413"/>
                </a:lnTo>
                <a:close/>
              </a:path>
              <a:path w="4466590" h="2028189">
                <a:moveTo>
                  <a:pt x="4459986" y="721613"/>
                </a:moveTo>
                <a:lnTo>
                  <a:pt x="4459986" y="683513"/>
                </a:lnTo>
                <a:lnTo>
                  <a:pt x="4421886" y="684275"/>
                </a:lnTo>
                <a:lnTo>
                  <a:pt x="4421886" y="722375"/>
                </a:lnTo>
                <a:lnTo>
                  <a:pt x="4459986" y="721613"/>
                </a:lnTo>
                <a:close/>
              </a:path>
              <a:path w="4466590" h="2028189">
                <a:moveTo>
                  <a:pt x="4461510" y="797813"/>
                </a:moveTo>
                <a:lnTo>
                  <a:pt x="4460748" y="759713"/>
                </a:lnTo>
                <a:lnTo>
                  <a:pt x="4422648" y="760475"/>
                </a:lnTo>
                <a:lnTo>
                  <a:pt x="4423410" y="798575"/>
                </a:lnTo>
                <a:lnTo>
                  <a:pt x="4461510" y="797813"/>
                </a:lnTo>
                <a:close/>
              </a:path>
              <a:path w="4466590" h="2028189">
                <a:moveTo>
                  <a:pt x="4462272" y="874013"/>
                </a:moveTo>
                <a:lnTo>
                  <a:pt x="4461510" y="835913"/>
                </a:lnTo>
                <a:lnTo>
                  <a:pt x="4423410" y="836675"/>
                </a:lnTo>
                <a:lnTo>
                  <a:pt x="4424172" y="874775"/>
                </a:lnTo>
                <a:lnTo>
                  <a:pt x="4462272" y="874013"/>
                </a:lnTo>
                <a:close/>
              </a:path>
              <a:path w="4466590" h="2028189">
                <a:moveTo>
                  <a:pt x="4463034" y="950213"/>
                </a:moveTo>
                <a:lnTo>
                  <a:pt x="4463034" y="912113"/>
                </a:lnTo>
                <a:lnTo>
                  <a:pt x="4424934" y="912875"/>
                </a:lnTo>
                <a:lnTo>
                  <a:pt x="4424934" y="950975"/>
                </a:lnTo>
                <a:lnTo>
                  <a:pt x="4463034" y="950213"/>
                </a:lnTo>
                <a:close/>
              </a:path>
              <a:path w="4466590" h="2028189">
                <a:moveTo>
                  <a:pt x="4464558" y="1026413"/>
                </a:moveTo>
                <a:lnTo>
                  <a:pt x="4463796" y="988313"/>
                </a:lnTo>
                <a:lnTo>
                  <a:pt x="4425696" y="989075"/>
                </a:lnTo>
                <a:lnTo>
                  <a:pt x="4426458" y="1027175"/>
                </a:lnTo>
                <a:lnTo>
                  <a:pt x="4464558" y="1026413"/>
                </a:lnTo>
                <a:close/>
              </a:path>
              <a:path w="4466590" h="2028189">
                <a:moveTo>
                  <a:pt x="4465320" y="1102613"/>
                </a:moveTo>
                <a:lnTo>
                  <a:pt x="4464558" y="1064513"/>
                </a:lnTo>
                <a:lnTo>
                  <a:pt x="4426458" y="1065275"/>
                </a:lnTo>
                <a:lnTo>
                  <a:pt x="4427220" y="1103375"/>
                </a:lnTo>
                <a:lnTo>
                  <a:pt x="4465320" y="1102613"/>
                </a:lnTo>
                <a:close/>
              </a:path>
              <a:path w="4466590" h="2028189">
                <a:moveTo>
                  <a:pt x="4446270" y="1130045"/>
                </a:moveTo>
                <a:lnTo>
                  <a:pt x="4416552" y="1130808"/>
                </a:lnTo>
                <a:lnTo>
                  <a:pt x="4417314" y="1168908"/>
                </a:lnTo>
                <a:lnTo>
                  <a:pt x="4427982" y="1168634"/>
                </a:lnTo>
                <a:lnTo>
                  <a:pt x="4427982" y="1141475"/>
                </a:lnTo>
                <a:lnTo>
                  <a:pt x="4435864" y="1141318"/>
                </a:lnTo>
                <a:lnTo>
                  <a:pt x="4446270" y="1130045"/>
                </a:lnTo>
                <a:close/>
              </a:path>
              <a:path w="4466590" h="2028189">
                <a:moveTo>
                  <a:pt x="4435864" y="1141318"/>
                </a:moveTo>
                <a:lnTo>
                  <a:pt x="4427982" y="1141475"/>
                </a:lnTo>
                <a:lnTo>
                  <a:pt x="4427982" y="1149858"/>
                </a:lnTo>
                <a:lnTo>
                  <a:pt x="4435864" y="1141318"/>
                </a:lnTo>
                <a:close/>
              </a:path>
              <a:path w="4466590" h="2028189">
                <a:moveTo>
                  <a:pt x="4466082" y="1154430"/>
                </a:moveTo>
                <a:lnTo>
                  <a:pt x="4466082" y="1140713"/>
                </a:lnTo>
                <a:lnTo>
                  <a:pt x="4435864" y="1141318"/>
                </a:lnTo>
                <a:lnTo>
                  <a:pt x="4427982" y="1149858"/>
                </a:lnTo>
                <a:lnTo>
                  <a:pt x="4427982" y="1168634"/>
                </a:lnTo>
                <a:lnTo>
                  <a:pt x="4446270" y="1168165"/>
                </a:lnTo>
                <a:lnTo>
                  <a:pt x="4452366" y="1168145"/>
                </a:lnTo>
                <a:lnTo>
                  <a:pt x="4456938" y="1166621"/>
                </a:lnTo>
                <a:lnTo>
                  <a:pt x="4460748" y="1162811"/>
                </a:lnTo>
                <a:lnTo>
                  <a:pt x="4463796" y="1159002"/>
                </a:lnTo>
                <a:lnTo>
                  <a:pt x="4466082" y="1154430"/>
                </a:lnTo>
                <a:close/>
              </a:path>
              <a:path w="4466590" h="2028189">
                <a:moveTo>
                  <a:pt x="4379214" y="1168908"/>
                </a:moveTo>
                <a:lnTo>
                  <a:pt x="4378452" y="1130808"/>
                </a:lnTo>
                <a:lnTo>
                  <a:pt x="4340352" y="1131569"/>
                </a:lnTo>
                <a:lnTo>
                  <a:pt x="4341114" y="1169669"/>
                </a:lnTo>
                <a:lnTo>
                  <a:pt x="4379214" y="1168908"/>
                </a:lnTo>
                <a:close/>
              </a:path>
              <a:path w="4466590" h="2028189">
                <a:moveTo>
                  <a:pt x="4303014" y="1170431"/>
                </a:moveTo>
                <a:lnTo>
                  <a:pt x="4302252" y="1132331"/>
                </a:lnTo>
                <a:lnTo>
                  <a:pt x="4264152" y="1132331"/>
                </a:lnTo>
                <a:lnTo>
                  <a:pt x="4264914" y="1170431"/>
                </a:lnTo>
                <a:lnTo>
                  <a:pt x="4303014" y="1170431"/>
                </a:lnTo>
                <a:close/>
              </a:path>
              <a:path w="4466590" h="2028189">
                <a:moveTo>
                  <a:pt x="4226814" y="1171193"/>
                </a:moveTo>
                <a:lnTo>
                  <a:pt x="4226052" y="1133093"/>
                </a:lnTo>
                <a:lnTo>
                  <a:pt x="4187952" y="1133093"/>
                </a:lnTo>
                <a:lnTo>
                  <a:pt x="4188714" y="1171193"/>
                </a:lnTo>
                <a:lnTo>
                  <a:pt x="4226814" y="1171193"/>
                </a:lnTo>
                <a:close/>
              </a:path>
              <a:path w="4466590" h="2028189">
                <a:moveTo>
                  <a:pt x="4150614" y="1171955"/>
                </a:moveTo>
                <a:lnTo>
                  <a:pt x="4149852" y="1133855"/>
                </a:lnTo>
                <a:lnTo>
                  <a:pt x="4111752" y="1134617"/>
                </a:lnTo>
                <a:lnTo>
                  <a:pt x="4112514" y="1172717"/>
                </a:lnTo>
                <a:lnTo>
                  <a:pt x="4150614" y="1171955"/>
                </a:lnTo>
                <a:close/>
              </a:path>
              <a:path w="4466590" h="2028189">
                <a:moveTo>
                  <a:pt x="4074414" y="1172717"/>
                </a:moveTo>
                <a:lnTo>
                  <a:pt x="4073652" y="1134617"/>
                </a:lnTo>
                <a:lnTo>
                  <a:pt x="4035552" y="1135380"/>
                </a:lnTo>
                <a:lnTo>
                  <a:pt x="4036314" y="1173480"/>
                </a:lnTo>
                <a:lnTo>
                  <a:pt x="4074414" y="1172717"/>
                </a:lnTo>
                <a:close/>
              </a:path>
              <a:path w="4466590" h="2028189">
                <a:moveTo>
                  <a:pt x="3998214" y="1173480"/>
                </a:moveTo>
                <a:lnTo>
                  <a:pt x="3997452" y="1135380"/>
                </a:lnTo>
                <a:lnTo>
                  <a:pt x="3959352" y="1136141"/>
                </a:lnTo>
                <a:lnTo>
                  <a:pt x="3960114" y="1174241"/>
                </a:lnTo>
                <a:lnTo>
                  <a:pt x="3998214" y="1173480"/>
                </a:lnTo>
                <a:close/>
              </a:path>
              <a:path w="4466590" h="2028189">
                <a:moveTo>
                  <a:pt x="3922014" y="1174241"/>
                </a:moveTo>
                <a:lnTo>
                  <a:pt x="3921252" y="1136141"/>
                </a:lnTo>
                <a:lnTo>
                  <a:pt x="3883152" y="1136903"/>
                </a:lnTo>
                <a:lnTo>
                  <a:pt x="3883914" y="1175003"/>
                </a:lnTo>
                <a:lnTo>
                  <a:pt x="3922014" y="1174241"/>
                </a:lnTo>
                <a:close/>
              </a:path>
              <a:path w="4466590" h="2028189">
                <a:moveTo>
                  <a:pt x="3845814" y="1175765"/>
                </a:moveTo>
                <a:lnTo>
                  <a:pt x="3845052" y="1137665"/>
                </a:lnTo>
                <a:lnTo>
                  <a:pt x="3806952" y="1137665"/>
                </a:lnTo>
                <a:lnTo>
                  <a:pt x="3807714" y="1175765"/>
                </a:lnTo>
                <a:lnTo>
                  <a:pt x="3845814" y="1175765"/>
                </a:lnTo>
                <a:close/>
              </a:path>
              <a:path w="4466590" h="2028189">
                <a:moveTo>
                  <a:pt x="3769614" y="1176527"/>
                </a:moveTo>
                <a:lnTo>
                  <a:pt x="3768852" y="1138427"/>
                </a:lnTo>
                <a:lnTo>
                  <a:pt x="3730752" y="1138427"/>
                </a:lnTo>
                <a:lnTo>
                  <a:pt x="3731514" y="1176527"/>
                </a:lnTo>
                <a:lnTo>
                  <a:pt x="3769614" y="1176527"/>
                </a:lnTo>
                <a:close/>
              </a:path>
              <a:path w="4466590" h="2028189">
                <a:moveTo>
                  <a:pt x="3693414" y="1177289"/>
                </a:moveTo>
                <a:lnTo>
                  <a:pt x="3692652" y="1139189"/>
                </a:lnTo>
                <a:lnTo>
                  <a:pt x="3654552" y="1139952"/>
                </a:lnTo>
                <a:lnTo>
                  <a:pt x="3655314" y="1178052"/>
                </a:lnTo>
                <a:lnTo>
                  <a:pt x="3693414" y="1177289"/>
                </a:lnTo>
                <a:close/>
              </a:path>
              <a:path w="4466590" h="2028189">
                <a:moveTo>
                  <a:pt x="3617214" y="1178052"/>
                </a:moveTo>
                <a:lnTo>
                  <a:pt x="3616452" y="1139952"/>
                </a:lnTo>
                <a:lnTo>
                  <a:pt x="3578352" y="1140713"/>
                </a:lnTo>
                <a:lnTo>
                  <a:pt x="3579114" y="1178813"/>
                </a:lnTo>
                <a:lnTo>
                  <a:pt x="3617214" y="1178052"/>
                </a:lnTo>
                <a:close/>
              </a:path>
              <a:path w="4466590" h="2028189">
                <a:moveTo>
                  <a:pt x="3541014" y="1178813"/>
                </a:moveTo>
                <a:lnTo>
                  <a:pt x="3540252" y="1140713"/>
                </a:lnTo>
                <a:lnTo>
                  <a:pt x="3502152" y="1141475"/>
                </a:lnTo>
                <a:lnTo>
                  <a:pt x="3502914" y="1179575"/>
                </a:lnTo>
                <a:lnTo>
                  <a:pt x="3541014" y="1178813"/>
                </a:lnTo>
                <a:close/>
              </a:path>
              <a:path w="4466590" h="2028189">
                <a:moveTo>
                  <a:pt x="3464814" y="1179575"/>
                </a:moveTo>
                <a:lnTo>
                  <a:pt x="3464052" y="1141475"/>
                </a:lnTo>
                <a:lnTo>
                  <a:pt x="3425952" y="1142237"/>
                </a:lnTo>
                <a:lnTo>
                  <a:pt x="3426714" y="1180337"/>
                </a:lnTo>
                <a:lnTo>
                  <a:pt x="3464814" y="1179575"/>
                </a:lnTo>
                <a:close/>
              </a:path>
              <a:path w="4466590" h="2028189">
                <a:moveTo>
                  <a:pt x="3388614" y="1181100"/>
                </a:moveTo>
                <a:lnTo>
                  <a:pt x="3387852" y="1143000"/>
                </a:lnTo>
                <a:lnTo>
                  <a:pt x="3349752" y="1143000"/>
                </a:lnTo>
                <a:lnTo>
                  <a:pt x="3350514" y="1181100"/>
                </a:lnTo>
                <a:lnTo>
                  <a:pt x="3388614" y="1181100"/>
                </a:lnTo>
                <a:close/>
              </a:path>
              <a:path w="4466590" h="2028189">
                <a:moveTo>
                  <a:pt x="3312414" y="1181862"/>
                </a:moveTo>
                <a:lnTo>
                  <a:pt x="3311652" y="1143762"/>
                </a:lnTo>
                <a:lnTo>
                  <a:pt x="3273552" y="1143762"/>
                </a:lnTo>
                <a:lnTo>
                  <a:pt x="3274314" y="1181862"/>
                </a:lnTo>
                <a:lnTo>
                  <a:pt x="3312414" y="1181862"/>
                </a:lnTo>
                <a:close/>
              </a:path>
              <a:path w="4466590" h="2028189">
                <a:moveTo>
                  <a:pt x="3236214" y="1182624"/>
                </a:moveTo>
                <a:lnTo>
                  <a:pt x="3235452" y="1144524"/>
                </a:lnTo>
                <a:lnTo>
                  <a:pt x="3197352" y="1145286"/>
                </a:lnTo>
                <a:lnTo>
                  <a:pt x="3198114" y="1183386"/>
                </a:lnTo>
                <a:lnTo>
                  <a:pt x="3236214" y="1182624"/>
                </a:lnTo>
                <a:close/>
              </a:path>
              <a:path w="4466590" h="2028189">
                <a:moveTo>
                  <a:pt x="3160014" y="1183386"/>
                </a:moveTo>
                <a:lnTo>
                  <a:pt x="3159252" y="1145286"/>
                </a:lnTo>
                <a:lnTo>
                  <a:pt x="3121152" y="1146048"/>
                </a:lnTo>
                <a:lnTo>
                  <a:pt x="3121914" y="1184148"/>
                </a:lnTo>
                <a:lnTo>
                  <a:pt x="3160014" y="1183386"/>
                </a:lnTo>
                <a:close/>
              </a:path>
              <a:path w="4466590" h="2028189">
                <a:moveTo>
                  <a:pt x="3083814" y="1184148"/>
                </a:moveTo>
                <a:lnTo>
                  <a:pt x="3083052" y="1146048"/>
                </a:lnTo>
                <a:lnTo>
                  <a:pt x="3044952" y="1146810"/>
                </a:lnTo>
                <a:lnTo>
                  <a:pt x="3045714" y="1184910"/>
                </a:lnTo>
                <a:lnTo>
                  <a:pt x="3083814" y="1184148"/>
                </a:lnTo>
                <a:close/>
              </a:path>
              <a:path w="4466590" h="2028189">
                <a:moveTo>
                  <a:pt x="3007614" y="1185672"/>
                </a:moveTo>
                <a:lnTo>
                  <a:pt x="3006852" y="1147572"/>
                </a:lnTo>
                <a:lnTo>
                  <a:pt x="2968752" y="1147572"/>
                </a:lnTo>
                <a:lnTo>
                  <a:pt x="2969514" y="1185672"/>
                </a:lnTo>
                <a:lnTo>
                  <a:pt x="3007614" y="1185672"/>
                </a:lnTo>
                <a:close/>
              </a:path>
              <a:path w="4466590" h="2028189">
                <a:moveTo>
                  <a:pt x="2931414" y="1186434"/>
                </a:moveTo>
                <a:lnTo>
                  <a:pt x="2930652" y="1148334"/>
                </a:lnTo>
                <a:lnTo>
                  <a:pt x="2892552" y="1148334"/>
                </a:lnTo>
                <a:lnTo>
                  <a:pt x="2893314" y="1186434"/>
                </a:lnTo>
                <a:lnTo>
                  <a:pt x="2931414" y="1186434"/>
                </a:lnTo>
                <a:close/>
              </a:path>
              <a:path w="4466590" h="2028189">
                <a:moveTo>
                  <a:pt x="2855214" y="1187196"/>
                </a:moveTo>
                <a:lnTo>
                  <a:pt x="2854452" y="1149096"/>
                </a:lnTo>
                <a:lnTo>
                  <a:pt x="2816352" y="1149096"/>
                </a:lnTo>
                <a:lnTo>
                  <a:pt x="2817114" y="1187196"/>
                </a:lnTo>
                <a:lnTo>
                  <a:pt x="2855214" y="1187196"/>
                </a:lnTo>
                <a:close/>
              </a:path>
              <a:path w="4466590" h="2028189">
                <a:moveTo>
                  <a:pt x="2779014" y="1187958"/>
                </a:moveTo>
                <a:lnTo>
                  <a:pt x="2778252" y="1149858"/>
                </a:lnTo>
                <a:lnTo>
                  <a:pt x="2740152" y="1150620"/>
                </a:lnTo>
                <a:lnTo>
                  <a:pt x="2740914" y="1188720"/>
                </a:lnTo>
                <a:lnTo>
                  <a:pt x="2779014" y="1187958"/>
                </a:lnTo>
                <a:close/>
              </a:path>
              <a:path w="4466590" h="2028189">
                <a:moveTo>
                  <a:pt x="2702814" y="1188720"/>
                </a:moveTo>
                <a:lnTo>
                  <a:pt x="2702052" y="1150620"/>
                </a:lnTo>
                <a:lnTo>
                  <a:pt x="2663952" y="1151382"/>
                </a:lnTo>
                <a:lnTo>
                  <a:pt x="2664714" y="1189482"/>
                </a:lnTo>
                <a:lnTo>
                  <a:pt x="2702814" y="1188720"/>
                </a:lnTo>
                <a:close/>
              </a:path>
              <a:path w="4466590" h="2028189">
                <a:moveTo>
                  <a:pt x="2626614" y="1189482"/>
                </a:moveTo>
                <a:lnTo>
                  <a:pt x="2625852" y="1151382"/>
                </a:lnTo>
                <a:lnTo>
                  <a:pt x="2587752" y="1152144"/>
                </a:lnTo>
                <a:lnTo>
                  <a:pt x="2588514" y="1190244"/>
                </a:lnTo>
                <a:lnTo>
                  <a:pt x="2626614" y="1189482"/>
                </a:lnTo>
                <a:close/>
              </a:path>
              <a:path w="4466590" h="2028189">
                <a:moveTo>
                  <a:pt x="2550414" y="1191006"/>
                </a:moveTo>
                <a:lnTo>
                  <a:pt x="2549652" y="1152906"/>
                </a:lnTo>
                <a:lnTo>
                  <a:pt x="2511552" y="1152906"/>
                </a:lnTo>
                <a:lnTo>
                  <a:pt x="2512314" y="1191006"/>
                </a:lnTo>
                <a:lnTo>
                  <a:pt x="2550414" y="1191006"/>
                </a:lnTo>
                <a:close/>
              </a:path>
              <a:path w="4466590" h="2028189">
                <a:moveTo>
                  <a:pt x="2474214" y="1191768"/>
                </a:moveTo>
                <a:lnTo>
                  <a:pt x="2473452" y="1153668"/>
                </a:lnTo>
                <a:lnTo>
                  <a:pt x="2435352" y="1153668"/>
                </a:lnTo>
                <a:lnTo>
                  <a:pt x="2436114" y="1191768"/>
                </a:lnTo>
                <a:lnTo>
                  <a:pt x="2474214" y="1191768"/>
                </a:lnTo>
                <a:close/>
              </a:path>
              <a:path w="4466590" h="2028189">
                <a:moveTo>
                  <a:pt x="2398014" y="1192530"/>
                </a:moveTo>
                <a:lnTo>
                  <a:pt x="2397252" y="1154430"/>
                </a:lnTo>
                <a:lnTo>
                  <a:pt x="2359152" y="1154430"/>
                </a:lnTo>
                <a:lnTo>
                  <a:pt x="2359914" y="1192530"/>
                </a:lnTo>
                <a:lnTo>
                  <a:pt x="2398014" y="1192530"/>
                </a:lnTo>
                <a:close/>
              </a:path>
              <a:path w="4466590" h="2028189">
                <a:moveTo>
                  <a:pt x="2321814" y="1193292"/>
                </a:moveTo>
                <a:lnTo>
                  <a:pt x="2321052" y="1155192"/>
                </a:lnTo>
                <a:lnTo>
                  <a:pt x="2282952" y="1155954"/>
                </a:lnTo>
                <a:lnTo>
                  <a:pt x="2283714" y="1194054"/>
                </a:lnTo>
                <a:lnTo>
                  <a:pt x="2321814" y="1193292"/>
                </a:lnTo>
                <a:close/>
              </a:path>
              <a:path w="4466590" h="2028189">
                <a:moveTo>
                  <a:pt x="2245614" y="1194054"/>
                </a:moveTo>
                <a:lnTo>
                  <a:pt x="2244852" y="1155954"/>
                </a:lnTo>
                <a:lnTo>
                  <a:pt x="2206752" y="1156716"/>
                </a:lnTo>
                <a:lnTo>
                  <a:pt x="2207514" y="1194816"/>
                </a:lnTo>
                <a:lnTo>
                  <a:pt x="2245614" y="1194054"/>
                </a:lnTo>
                <a:close/>
              </a:path>
              <a:path w="4466590" h="2028189">
                <a:moveTo>
                  <a:pt x="2169414" y="1194816"/>
                </a:moveTo>
                <a:lnTo>
                  <a:pt x="2168652" y="1156716"/>
                </a:lnTo>
                <a:lnTo>
                  <a:pt x="2130552" y="1157478"/>
                </a:lnTo>
                <a:lnTo>
                  <a:pt x="2131314" y="1195578"/>
                </a:lnTo>
                <a:lnTo>
                  <a:pt x="2169414" y="1194816"/>
                </a:lnTo>
                <a:close/>
              </a:path>
              <a:path w="4466590" h="2028189">
                <a:moveTo>
                  <a:pt x="2093214" y="1196340"/>
                </a:moveTo>
                <a:lnTo>
                  <a:pt x="2092452" y="1158240"/>
                </a:lnTo>
                <a:lnTo>
                  <a:pt x="2054352" y="1158240"/>
                </a:lnTo>
                <a:lnTo>
                  <a:pt x="2055114" y="1196340"/>
                </a:lnTo>
                <a:lnTo>
                  <a:pt x="2093214" y="1196340"/>
                </a:lnTo>
                <a:close/>
              </a:path>
              <a:path w="4466590" h="2028189">
                <a:moveTo>
                  <a:pt x="2017014" y="1197102"/>
                </a:moveTo>
                <a:lnTo>
                  <a:pt x="2016252" y="1159002"/>
                </a:lnTo>
                <a:lnTo>
                  <a:pt x="2005584" y="1159002"/>
                </a:lnTo>
                <a:lnTo>
                  <a:pt x="2001012" y="1160526"/>
                </a:lnTo>
                <a:lnTo>
                  <a:pt x="1973580" y="1171956"/>
                </a:lnTo>
                <a:lnTo>
                  <a:pt x="1988058" y="1207008"/>
                </a:lnTo>
                <a:lnTo>
                  <a:pt x="2008632" y="1198435"/>
                </a:lnTo>
                <a:lnTo>
                  <a:pt x="2008632" y="1197102"/>
                </a:lnTo>
                <a:lnTo>
                  <a:pt x="2015490" y="1195578"/>
                </a:lnTo>
                <a:lnTo>
                  <a:pt x="2015490" y="1197102"/>
                </a:lnTo>
                <a:lnTo>
                  <a:pt x="2017014" y="1197102"/>
                </a:lnTo>
                <a:close/>
              </a:path>
              <a:path w="4466590" h="2028189">
                <a:moveTo>
                  <a:pt x="2015490" y="1195578"/>
                </a:moveTo>
                <a:lnTo>
                  <a:pt x="2008632" y="1197102"/>
                </a:lnTo>
                <a:lnTo>
                  <a:pt x="2011832" y="1197102"/>
                </a:lnTo>
                <a:lnTo>
                  <a:pt x="2015490" y="1195578"/>
                </a:lnTo>
                <a:close/>
              </a:path>
              <a:path w="4466590" h="2028189">
                <a:moveTo>
                  <a:pt x="2011832" y="1197102"/>
                </a:moveTo>
                <a:lnTo>
                  <a:pt x="2008632" y="1197102"/>
                </a:lnTo>
                <a:lnTo>
                  <a:pt x="2008632" y="1198435"/>
                </a:lnTo>
                <a:lnTo>
                  <a:pt x="2011832" y="1197102"/>
                </a:lnTo>
                <a:close/>
              </a:path>
              <a:path w="4466590" h="2028189">
                <a:moveTo>
                  <a:pt x="2015490" y="1197102"/>
                </a:moveTo>
                <a:lnTo>
                  <a:pt x="2015490" y="1195578"/>
                </a:lnTo>
                <a:lnTo>
                  <a:pt x="2011832" y="1197102"/>
                </a:lnTo>
                <a:lnTo>
                  <a:pt x="2015490" y="1197102"/>
                </a:lnTo>
                <a:close/>
              </a:path>
              <a:path w="4466590" h="2028189">
                <a:moveTo>
                  <a:pt x="1953006" y="1221486"/>
                </a:moveTo>
                <a:lnTo>
                  <a:pt x="1938528" y="1186434"/>
                </a:lnTo>
                <a:lnTo>
                  <a:pt x="1903476" y="1201674"/>
                </a:lnTo>
                <a:lnTo>
                  <a:pt x="1917954" y="1236726"/>
                </a:lnTo>
                <a:lnTo>
                  <a:pt x="1953006" y="1221486"/>
                </a:lnTo>
                <a:close/>
              </a:path>
              <a:path w="4466590" h="2028189">
                <a:moveTo>
                  <a:pt x="1882902" y="1251204"/>
                </a:moveTo>
                <a:lnTo>
                  <a:pt x="1868424" y="1216152"/>
                </a:lnTo>
                <a:lnTo>
                  <a:pt x="1833372" y="1230630"/>
                </a:lnTo>
                <a:lnTo>
                  <a:pt x="1847850" y="1265682"/>
                </a:lnTo>
                <a:lnTo>
                  <a:pt x="1882902" y="1251204"/>
                </a:lnTo>
                <a:close/>
              </a:path>
              <a:path w="4466590" h="2028189">
                <a:moveTo>
                  <a:pt x="1812798" y="1280922"/>
                </a:moveTo>
                <a:lnTo>
                  <a:pt x="1797558" y="1245870"/>
                </a:lnTo>
                <a:lnTo>
                  <a:pt x="1762506" y="1260348"/>
                </a:lnTo>
                <a:lnTo>
                  <a:pt x="1777746" y="1295400"/>
                </a:lnTo>
                <a:lnTo>
                  <a:pt x="1812798" y="1280922"/>
                </a:lnTo>
                <a:close/>
              </a:path>
              <a:path w="4466590" h="2028189">
                <a:moveTo>
                  <a:pt x="1741932" y="1309878"/>
                </a:moveTo>
                <a:lnTo>
                  <a:pt x="1727454" y="1274826"/>
                </a:lnTo>
                <a:lnTo>
                  <a:pt x="1692402" y="1290066"/>
                </a:lnTo>
                <a:lnTo>
                  <a:pt x="1706880" y="1325118"/>
                </a:lnTo>
                <a:lnTo>
                  <a:pt x="1741932" y="1309878"/>
                </a:lnTo>
                <a:close/>
              </a:path>
              <a:path w="4466590" h="2028189">
                <a:moveTo>
                  <a:pt x="1671828" y="1339596"/>
                </a:moveTo>
                <a:lnTo>
                  <a:pt x="1657350" y="1304544"/>
                </a:lnTo>
                <a:lnTo>
                  <a:pt x="1622298" y="1319022"/>
                </a:lnTo>
                <a:lnTo>
                  <a:pt x="1636776" y="1354074"/>
                </a:lnTo>
                <a:lnTo>
                  <a:pt x="1671828" y="1339596"/>
                </a:lnTo>
                <a:close/>
              </a:path>
              <a:path w="4466590" h="2028189">
                <a:moveTo>
                  <a:pt x="1601724" y="1369314"/>
                </a:moveTo>
                <a:lnTo>
                  <a:pt x="1587246" y="1333500"/>
                </a:lnTo>
                <a:lnTo>
                  <a:pt x="1552194" y="1348740"/>
                </a:lnTo>
                <a:lnTo>
                  <a:pt x="1566672" y="1383792"/>
                </a:lnTo>
                <a:lnTo>
                  <a:pt x="1601724" y="1369314"/>
                </a:lnTo>
                <a:close/>
              </a:path>
              <a:path w="4466590" h="2028189">
                <a:moveTo>
                  <a:pt x="1531620" y="1398270"/>
                </a:moveTo>
                <a:lnTo>
                  <a:pt x="1516380" y="1363218"/>
                </a:lnTo>
                <a:lnTo>
                  <a:pt x="1481328" y="1377696"/>
                </a:lnTo>
                <a:lnTo>
                  <a:pt x="1496568" y="1413510"/>
                </a:lnTo>
                <a:lnTo>
                  <a:pt x="1531620" y="1398270"/>
                </a:lnTo>
                <a:close/>
              </a:path>
              <a:path w="4466590" h="2028189">
                <a:moveTo>
                  <a:pt x="1461516" y="1427988"/>
                </a:moveTo>
                <a:lnTo>
                  <a:pt x="1446276" y="1392936"/>
                </a:lnTo>
                <a:lnTo>
                  <a:pt x="1411224" y="1407414"/>
                </a:lnTo>
                <a:lnTo>
                  <a:pt x="1425702" y="1442466"/>
                </a:lnTo>
                <a:lnTo>
                  <a:pt x="1461516" y="1427988"/>
                </a:lnTo>
                <a:close/>
              </a:path>
              <a:path w="4466590" h="2028189">
                <a:moveTo>
                  <a:pt x="1390650" y="1457706"/>
                </a:moveTo>
                <a:lnTo>
                  <a:pt x="1376172" y="1421892"/>
                </a:lnTo>
                <a:lnTo>
                  <a:pt x="1341120" y="1437132"/>
                </a:lnTo>
                <a:lnTo>
                  <a:pt x="1355598" y="1472184"/>
                </a:lnTo>
                <a:lnTo>
                  <a:pt x="1390650" y="1457706"/>
                </a:lnTo>
                <a:close/>
              </a:path>
              <a:path w="4466590" h="2028189">
                <a:moveTo>
                  <a:pt x="1320546" y="1486662"/>
                </a:moveTo>
                <a:lnTo>
                  <a:pt x="1306068" y="1451610"/>
                </a:lnTo>
                <a:lnTo>
                  <a:pt x="1271016" y="1466088"/>
                </a:lnTo>
                <a:lnTo>
                  <a:pt x="1285494" y="1501140"/>
                </a:lnTo>
                <a:lnTo>
                  <a:pt x="1320546" y="1486662"/>
                </a:lnTo>
                <a:close/>
              </a:path>
              <a:path w="4466590" h="2028189">
                <a:moveTo>
                  <a:pt x="1250442" y="1516380"/>
                </a:moveTo>
                <a:lnTo>
                  <a:pt x="1235964" y="1481328"/>
                </a:lnTo>
                <a:lnTo>
                  <a:pt x="1200150" y="1495806"/>
                </a:lnTo>
                <a:lnTo>
                  <a:pt x="1215390" y="1530858"/>
                </a:lnTo>
                <a:lnTo>
                  <a:pt x="1250442" y="1516380"/>
                </a:lnTo>
                <a:close/>
              </a:path>
              <a:path w="4466590" h="2028189">
                <a:moveTo>
                  <a:pt x="1180338" y="1545336"/>
                </a:moveTo>
                <a:lnTo>
                  <a:pt x="1165098" y="1510284"/>
                </a:lnTo>
                <a:lnTo>
                  <a:pt x="1130046" y="1525524"/>
                </a:lnTo>
                <a:lnTo>
                  <a:pt x="1145286" y="1560576"/>
                </a:lnTo>
                <a:lnTo>
                  <a:pt x="1180338" y="1545336"/>
                </a:lnTo>
                <a:close/>
              </a:path>
              <a:path w="4466590" h="2028189">
                <a:moveTo>
                  <a:pt x="1109472" y="1575054"/>
                </a:moveTo>
                <a:lnTo>
                  <a:pt x="1094994" y="1540002"/>
                </a:lnTo>
                <a:lnTo>
                  <a:pt x="1059942" y="1554480"/>
                </a:lnTo>
                <a:lnTo>
                  <a:pt x="1074420" y="1589532"/>
                </a:lnTo>
                <a:lnTo>
                  <a:pt x="1109472" y="1575054"/>
                </a:lnTo>
                <a:close/>
              </a:path>
              <a:path w="4466590" h="2028189">
                <a:moveTo>
                  <a:pt x="1039368" y="1604772"/>
                </a:moveTo>
                <a:lnTo>
                  <a:pt x="1024890" y="1569720"/>
                </a:lnTo>
                <a:lnTo>
                  <a:pt x="989838" y="1584198"/>
                </a:lnTo>
                <a:lnTo>
                  <a:pt x="1004316" y="1619250"/>
                </a:lnTo>
                <a:lnTo>
                  <a:pt x="1039368" y="1604772"/>
                </a:lnTo>
                <a:close/>
              </a:path>
              <a:path w="4466590" h="2028189">
                <a:moveTo>
                  <a:pt x="969264" y="1633727"/>
                </a:moveTo>
                <a:lnTo>
                  <a:pt x="954786" y="1598676"/>
                </a:lnTo>
                <a:lnTo>
                  <a:pt x="918972" y="1613916"/>
                </a:lnTo>
                <a:lnTo>
                  <a:pt x="934212" y="1648968"/>
                </a:lnTo>
                <a:lnTo>
                  <a:pt x="969264" y="1633727"/>
                </a:lnTo>
                <a:close/>
              </a:path>
              <a:path w="4466590" h="2028189">
                <a:moveTo>
                  <a:pt x="899160" y="1663445"/>
                </a:moveTo>
                <a:lnTo>
                  <a:pt x="883920" y="1628394"/>
                </a:lnTo>
                <a:lnTo>
                  <a:pt x="848868" y="1642872"/>
                </a:lnTo>
                <a:lnTo>
                  <a:pt x="864108" y="1677924"/>
                </a:lnTo>
                <a:lnTo>
                  <a:pt x="899160" y="1663445"/>
                </a:lnTo>
                <a:close/>
              </a:path>
              <a:path w="4466590" h="2028189">
                <a:moveTo>
                  <a:pt x="828294" y="1693164"/>
                </a:moveTo>
                <a:lnTo>
                  <a:pt x="813816" y="1658112"/>
                </a:lnTo>
                <a:lnTo>
                  <a:pt x="778764" y="1672589"/>
                </a:lnTo>
                <a:lnTo>
                  <a:pt x="793242" y="1707642"/>
                </a:lnTo>
                <a:lnTo>
                  <a:pt x="828294" y="1693164"/>
                </a:lnTo>
                <a:close/>
              </a:path>
              <a:path w="4466590" h="2028189">
                <a:moveTo>
                  <a:pt x="758190" y="1722120"/>
                </a:moveTo>
                <a:lnTo>
                  <a:pt x="743712" y="1687068"/>
                </a:lnTo>
                <a:lnTo>
                  <a:pt x="708660" y="1702308"/>
                </a:lnTo>
                <a:lnTo>
                  <a:pt x="723138" y="1737360"/>
                </a:lnTo>
                <a:lnTo>
                  <a:pt x="758190" y="1722120"/>
                </a:lnTo>
                <a:close/>
              </a:path>
              <a:path w="4466590" h="2028189">
                <a:moveTo>
                  <a:pt x="688086" y="1751838"/>
                </a:moveTo>
                <a:lnTo>
                  <a:pt x="673608" y="1716786"/>
                </a:lnTo>
                <a:lnTo>
                  <a:pt x="638556" y="1731264"/>
                </a:lnTo>
                <a:lnTo>
                  <a:pt x="653034" y="1766316"/>
                </a:lnTo>
                <a:lnTo>
                  <a:pt x="688086" y="1751838"/>
                </a:lnTo>
                <a:close/>
              </a:path>
              <a:path w="4466590" h="2028189">
                <a:moveTo>
                  <a:pt x="617982" y="1781556"/>
                </a:moveTo>
                <a:lnTo>
                  <a:pt x="602742" y="1745742"/>
                </a:lnTo>
                <a:lnTo>
                  <a:pt x="567690" y="1760982"/>
                </a:lnTo>
                <a:lnTo>
                  <a:pt x="582930" y="1796033"/>
                </a:lnTo>
                <a:lnTo>
                  <a:pt x="617982" y="1781556"/>
                </a:lnTo>
                <a:close/>
              </a:path>
              <a:path w="4466590" h="2028189">
                <a:moveTo>
                  <a:pt x="547878" y="1810512"/>
                </a:moveTo>
                <a:lnTo>
                  <a:pt x="532638" y="1775460"/>
                </a:lnTo>
                <a:lnTo>
                  <a:pt x="497586" y="1789938"/>
                </a:lnTo>
                <a:lnTo>
                  <a:pt x="512064" y="1825752"/>
                </a:lnTo>
                <a:lnTo>
                  <a:pt x="547878" y="1810512"/>
                </a:lnTo>
                <a:close/>
              </a:path>
              <a:path w="4466590" h="2028189">
                <a:moveTo>
                  <a:pt x="477012" y="1840230"/>
                </a:moveTo>
                <a:lnTo>
                  <a:pt x="462534" y="1805177"/>
                </a:lnTo>
                <a:lnTo>
                  <a:pt x="427482" y="1819656"/>
                </a:lnTo>
                <a:lnTo>
                  <a:pt x="441960" y="1854708"/>
                </a:lnTo>
                <a:lnTo>
                  <a:pt x="477012" y="1840230"/>
                </a:lnTo>
                <a:close/>
              </a:path>
              <a:path w="4466590" h="2028189">
                <a:moveTo>
                  <a:pt x="406908" y="1869948"/>
                </a:moveTo>
                <a:lnTo>
                  <a:pt x="392430" y="1834133"/>
                </a:lnTo>
                <a:lnTo>
                  <a:pt x="357378" y="1849374"/>
                </a:lnTo>
                <a:lnTo>
                  <a:pt x="371856" y="1884426"/>
                </a:lnTo>
                <a:lnTo>
                  <a:pt x="406908" y="1869948"/>
                </a:lnTo>
                <a:close/>
              </a:path>
              <a:path w="4466590" h="2028189">
                <a:moveTo>
                  <a:pt x="336804" y="1898904"/>
                </a:moveTo>
                <a:lnTo>
                  <a:pt x="322326" y="1863852"/>
                </a:lnTo>
                <a:lnTo>
                  <a:pt x="286512" y="1878330"/>
                </a:lnTo>
                <a:lnTo>
                  <a:pt x="301752" y="1913382"/>
                </a:lnTo>
                <a:lnTo>
                  <a:pt x="336804" y="1898904"/>
                </a:lnTo>
                <a:close/>
              </a:path>
              <a:path w="4466590" h="2028189">
                <a:moveTo>
                  <a:pt x="266700" y="1928622"/>
                </a:moveTo>
                <a:lnTo>
                  <a:pt x="251460" y="1893570"/>
                </a:lnTo>
                <a:lnTo>
                  <a:pt x="216408" y="1908048"/>
                </a:lnTo>
                <a:lnTo>
                  <a:pt x="231648" y="1943100"/>
                </a:lnTo>
                <a:lnTo>
                  <a:pt x="266700" y="1928622"/>
                </a:lnTo>
                <a:close/>
              </a:path>
              <a:path w="4466590" h="2028189">
                <a:moveTo>
                  <a:pt x="195834" y="1957577"/>
                </a:moveTo>
                <a:lnTo>
                  <a:pt x="181356" y="1922526"/>
                </a:lnTo>
                <a:lnTo>
                  <a:pt x="146304" y="1937766"/>
                </a:lnTo>
                <a:lnTo>
                  <a:pt x="160782" y="1972818"/>
                </a:lnTo>
                <a:lnTo>
                  <a:pt x="195834" y="1957577"/>
                </a:lnTo>
                <a:close/>
              </a:path>
              <a:path w="4466590" h="2028189">
                <a:moveTo>
                  <a:pt x="98574" y="1957631"/>
                </a:moveTo>
                <a:lnTo>
                  <a:pt x="83820" y="1922526"/>
                </a:lnTo>
                <a:lnTo>
                  <a:pt x="0" y="2019300"/>
                </a:lnTo>
                <a:lnTo>
                  <a:pt x="80772" y="2024588"/>
                </a:lnTo>
                <a:lnTo>
                  <a:pt x="80772" y="1965198"/>
                </a:lnTo>
                <a:lnTo>
                  <a:pt x="98574" y="1957631"/>
                </a:lnTo>
                <a:close/>
              </a:path>
              <a:path w="4466590" h="2028189">
                <a:moveTo>
                  <a:pt x="113268" y="1992592"/>
                </a:moveTo>
                <a:lnTo>
                  <a:pt x="98574" y="1957631"/>
                </a:lnTo>
                <a:lnTo>
                  <a:pt x="80772" y="1965198"/>
                </a:lnTo>
                <a:lnTo>
                  <a:pt x="95250" y="2000250"/>
                </a:lnTo>
                <a:lnTo>
                  <a:pt x="113268" y="1992592"/>
                </a:lnTo>
                <a:close/>
              </a:path>
              <a:path w="4466590" h="2028189">
                <a:moveTo>
                  <a:pt x="128016" y="2027682"/>
                </a:moveTo>
                <a:lnTo>
                  <a:pt x="113268" y="1992592"/>
                </a:lnTo>
                <a:lnTo>
                  <a:pt x="95250" y="2000250"/>
                </a:lnTo>
                <a:lnTo>
                  <a:pt x="80772" y="1965198"/>
                </a:lnTo>
                <a:lnTo>
                  <a:pt x="80772" y="2024588"/>
                </a:lnTo>
                <a:lnTo>
                  <a:pt x="128016" y="2027682"/>
                </a:lnTo>
                <a:close/>
              </a:path>
              <a:path w="4466590" h="2028189">
                <a:moveTo>
                  <a:pt x="125730" y="1987295"/>
                </a:moveTo>
                <a:lnTo>
                  <a:pt x="111252" y="1952244"/>
                </a:lnTo>
                <a:lnTo>
                  <a:pt x="98574" y="1957631"/>
                </a:lnTo>
                <a:lnTo>
                  <a:pt x="113268" y="1992592"/>
                </a:lnTo>
                <a:lnTo>
                  <a:pt x="125730" y="198729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193933" y="4024121"/>
            <a:ext cx="5348605" cy="2683510"/>
          </a:xfrm>
          <a:custGeom>
            <a:avLst/>
            <a:gdLst/>
            <a:ahLst/>
            <a:cxnLst/>
            <a:rect l="l" t="t" r="r" b="b"/>
            <a:pathLst>
              <a:path w="5348605" h="2683509">
                <a:moveTo>
                  <a:pt x="1945386" y="91439"/>
                </a:moveTo>
                <a:lnTo>
                  <a:pt x="1944624" y="53339"/>
                </a:lnTo>
                <a:lnTo>
                  <a:pt x="1906524" y="54101"/>
                </a:lnTo>
                <a:lnTo>
                  <a:pt x="1907286" y="92201"/>
                </a:lnTo>
                <a:lnTo>
                  <a:pt x="1945386" y="91439"/>
                </a:lnTo>
                <a:close/>
              </a:path>
              <a:path w="5348605" h="2683509">
                <a:moveTo>
                  <a:pt x="2021586" y="89915"/>
                </a:moveTo>
                <a:lnTo>
                  <a:pt x="2020824" y="51815"/>
                </a:lnTo>
                <a:lnTo>
                  <a:pt x="1982724" y="52577"/>
                </a:lnTo>
                <a:lnTo>
                  <a:pt x="1983486" y="90677"/>
                </a:lnTo>
                <a:lnTo>
                  <a:pt x="2021586" y="89915"/>
                </a:lnTo>
                <a:close/>
              </a:path>
              <a:path w="5348605" h="2683509">
                <a:moveTo>
                  <a:pt x="2097786" y="89153"/>
                </a:moveTo>
                <a:lnTo>
                  <a:pt x="2097024" y="51053"/>
                </a:lnTo>
                <a:lnTo>
                  <a:pt x="2058924" y="51815"/>
                </a:lnTo>
                <a:lnTo>
                  <a:pt x="2059686" y="89915"/>
                </a:lnTo>
                <a:lnTo>
                  <a:pt x="2097786" y="89153"/>
                </a:lnTo>
                <a:close/>
              </a:path>
              <a:path w="5348605" h="2683509">
                <a:moveTo>
                  <a:pt x="2173986" y="87629"/>
                </a:moveTo>
                <a:lnTo>
                  <a:pt x="2173224" y="49529"/>
                </a:lnTo>
                <a:lnTo>
                  <a:pt x="2135124" y="50291"/>
                </a:lnTo>
                <a:lnTo>
                  <a:pt x="2135886" y="88391"/>
                </a:lnTo>
                <a:lnTo>
                  <a:pt x="2173986" y="87629"/>
                </a:lnTo>
                <a:close/>
              </a:path>
              <a:path w="5348605" h="2683509">
                <a:moveTo>
                  <a:pt x="2250186" y="86867"/>
                </a:moveTo>
                <a:lnTo>
                  <a:pt x="2249424" y="48767"/>
                </a:lnTo>
                <a:lnTo>
                  <a:pt x="2211324" y="48767"/>
                </a:lnTo>
                <a:lnTo>
                  <a:pt x="2212086" y="86867"/>
                </a:lnTo>
                <a:lnTo>
                  <a:pt x="2250186" y="86867"/>
                </a:lnTo>
                <a:close/>
              </a:path>
              <a:path w="5348605" h="2683509">
                <a:moveTo>
                  <a:pt x="2326386" y="85343"/>
                </a:moveTo>
                <a:lnTo>
                  <a:pt x="2325624" y="47243"/>
                </a:lnTo>
                <a:lnTo>
                  <a:pt x="2287524" y="48005"/>
                </a:lnTo>
                <a:lnTo>
                  <a:pt x="2288286" y="86105"/>
                </a:lnTo>
                <a:lnTo>
                  <a:pt x="2326386" y="85343"/>
                </a:lnTo>
                <a:close/>
              </a:path>
              <a:path w="5348605" h="2683509">
                <a:moveTo>
                  <a:pt x="2402586" y="83819"/>
                </a:moveTo>
                <a:lnTo>
                  <a:pt x="2401824" y="45719"/>
                </a:lnTo>
                <a:lnTo>
                  <a:pt x="2363724" y="46481"/>
                </a:lnTo>
                <a:lnTo>
                  <a:pt x="2364486" y="84581"/>
                </a:lnTo>
                <a:lnTo>
                  <a:pt x="2402586" y="83819"/>
                </a:lnTo>
                <a:close/>
              </a:path>
              <a:path w="5348605" h="2683509">
                <a:moveTo>
                  <a:pt x="2478786" y="83057"/>
                </a:moveTo>
                <a:lnTo>
                  <a:pt x="2478024" y="44957"/>
                </a:lnTo>
                <a:lnTo>
                  <a:pt x="2439924" y="45719"/>
                </a:lnTo>
                <a:lnTo>
                  <a:pt x="2440686" y="83819"/>
                </a:lnTo>
                <a:lnTo>
                  <a:pt x="2478786" y="83057"/>
                </a:lnTo>
                <a:close/>
              </a:path>
              <a:path w="5348605" h="2683509">
                <a:moveTo>
                  <a:pt x="2554986" y="81533"/>
                </a:moveTo>
                <a:lnTo>
                  <a:pt x="2554224" y="43433"/>
                </a:lnTo>
                <a:lnTo>
                  <a:pt x="2516124" y="44195"/>
                </a:lnTo>
                <a:lnTo>
                  <a:pt x="2516886" y="82295"/>
                </a:lnTo>
                <a:lnTo>
                  <a:pt x="2554986" y="81533"/>
                </a:lnTo>
                <a:close/>
              </a:path>
              <a:path w="5348605" h="2683509">
                <a:moveTo>
                  <a:pt x="2631186" y="80771"/>
                </a:moveTo>
                <a:lnTo>
                  <a:pt x="2630424" y="42671"/>
                </a:lnTo>
                <a:lnTo>
                  <a:pt x="2592324" y="43433"/>
                </a:lnTo>
                <a:lnTo>
                  <a:pt x="2593086" y="80771"/>
                </a:lnTo>
                <a:lnTo>
                  <a:pt x="2631186" y="80771"/>
                </a:lnTo>
                <a:close/>
              </a:path>
              <a:path w="5348605" h="2683509">
                <a:moveTo>
                  <a:pt x="2707386" y="79247"/>
                </a:moveTo>
                <a:lnTo>
                  <a:pt x="2706624" y="41147"/>
                </a:lnTo>
                <a:lnTo>
                  <a:pt x="2668524" y="41909"/>
                </a:lnTo>
                <a:lnTo>
                  <a:pt x="2669286" y="80009"/>
                </a:lnTo>
                <a:lnTo>
                  <a:pt x="2707386" y="79247"/>
                </a:lnTo>
                <a:close/>
              </a:path>
              <a:path w="5348605" h="2683509">
                <a:moveTo>
                  <a:pt x="2783586" y="78485"/>
                </a:moveTo>
                <a:lnTo>
                  <a:pt x="2782824" y="40385"/>
                </a:lnTo>
                <a:lnTo>
                  <a:pt x="2744724" y="40385"/>
                </a:lnTo>
                <a:lnTo>
                  <a:pt x="2745486" y="78485"/>
                </a:lnTo>
                <a:lnTo>
                  <a:pt x="2783586" y="78485"/>
                </a:lnTo>
                <a:close/>
              </a:path>
              <a:path w="5348605" h="2683509">
                <a:moveTo>
                  <a:pt x="2859786" y="76961"/>
                </a:moveTo>
                <a:lnTo>
                  <a:pt x="2859024" y="38861"/>
                </a:lnTo>
                <a:lnTo>
                  <a:pt x="2820924" y="39623"/>
                </a:lnTo>
                <a:lnTo>
                  <a:pt x="2821686" y="77723"/>
                </a:lnTo>
                <a:lnTo>
                  <a:pt x="2859786" y="76961"/>
                </a:lnTo>
                <a:close/>
              </a:path>
              <a:path w="5348605" h="2683509">
                <a:moveTo>
                  <a:pt x="2935986" y="75437"/>
                </a:moveTo>
                <a:lnTo>
                  <a:pt x="2935224" y="37337"/>
                </a:lnTo>
                <a:lnTo>
                  <a:pt x="2897124" y="38099"/>
                </a:lnTo>
                <a:lnTo>
                  <a:pt x="2897886" y="76199"/>
                </a:lnTo>
                <a:lnTo>
                  <a:pt x="2935986" y="75437"/>
                </a:lnTo>
                <a:close/>
              </a:path>
              <a:path w="5348605" h="2683509">
                <a:moveTo>
                  <a:pt x="3012186" y="74675"/>
                </a:moveTo>
                <a:lnTo>
                  <a:pt x="3011424" y="36575"/>
                </a:lnTo>
                <a:lnTo>
                  <a:pt x="2973324" y="37337"/>
                </a:lnTo>
                <a:lnTo>
                  <a:pt x="2974086" y="75437"/>
                </a:lnTo>
                <a:lnTo>
                  <a:pt x="3012186" y="74675"/>
                </a:lnTo>
                <a:close/>
              </a:path>
              <a:path w="5348605" h="2683509">
                <a:moveTo>
                  <a:pt x="3088386" y="73151"/>
                </a:moveTo>
                <a:lnTo>
                  <a:pt x="3087624" y="35051"/>
                </a:lnTo>
                <a:lnTo>
                  <a:pt x="3049524" y="35813"/>
                </a:lnTo>
                <a:lnTo>
                  <a:pt x="3050286" y="73913"/>
                </a:lnTo>
                <a:lnTo>
                  <a:pt x="3088386" y="73151"/>
                </a:lnTo>
                <a:close/>
              </a:path>
              <a:path w="5348605" h="2683509">
                <a:moveTo>
                  <a:pt x="3164586" y="72389"/>
                </a:moveTo>
                <a:lnTo>
                  <a:pt x="3163824" y="34289"/>
                </a:lnTo>
                <a:lnTo>
                  <a:pt x="3125724" y="34289"/>
                </a:lnTo>
                <a:lnTo>
                  <a:pt x="3126486" y="72389"/>
                </a:lnTo>
                <a:lnTo>
                  <a:pt x="3164586" y="72389"/>
                </a:lnTo>
                <a:close/>
              </a:path>
              <a:path w="5348605" h="2683509">
                <a:moveTo>
                  <a:pt x="3240786" y="70865"/>
                </a:moveTo>
                <a:lnTo>
                  <a:pt x="3240024" y="32765"/>
                </a:lnTo>
                <a:lnTo>
                  <a:pt x="3201924" y="33527"/>
                </a:lnTo>
                <a:lnTo>
                  <a:pt x="3202686" y="71627"/>
                </a:lnTo>
                <a:lnTo>
                  <a:pt x="3240786" y="70865"/>
                </a:lnTo>
                <a:close/>
              </a:path>
              <a:path w="5348605" h="2683509">
                <a:moveTo>
                  <a:pt x="3316986" y="69341"/>
                </a:moveTo>
                <a:lnTo>
                  <a:pt x="3316224" y="31241"/>
                </a:lnTo>
                <a:lnTo>
                  <a:pt x="3278124" y="32003"/>
                </a:lnTo>
                <a:lnTo>
                  <a:pt x="3278886" y="70103"/>
                </a:lnTo>
                <a:lnTo>
                  <a:pt x="3316986" y="69341"/>
                </a:lnTo>
                <a:close/>
              </a:path>
              <a:path w="5348605" h="2683509">
                <a:moveTo>
                  <a:pt x="3393186" y="68579"/>
                </a:moveTo>
                <a:lnTo>
                  <a:pt x="3392424" y="30479"/>
                </a:lnTo>
                <a:lnTo>
                  <a:pt x="3354324" y="31241"/>
                </a:lnTo>
                <a:lnTo>
                  <a:pt x="3355086" y="69341"/>
                </a:lnTo>
                <a:lnTo>
                  <a:pt x="3393186" y="68579"/>
                </a:lnTo>
                <a:close/>
              </a:path>
              <a:path w="5348605" h="2683509">
                <a:moveTo>
                  <a:pt x="3469386" y="67055"/>
                </a:moveTo>
                <a:lnTo>
                  <a:pt x="3468624" y="28955"/>
                </a:lnTo>
                <a:lnTo>
                  <a:pt x="3430524" y="29717"/>
                </a:lnTo>
                <a:lnTo>
                  <a:pt x="3431286" y="67817"/>
                </a:lnTo>
                <a:lnTo>
                  <a:pt x="3469386" y="67055"/>
                </a:lnTo>
                <a:close/>
              </a:path>
              <a:path w="5348605" h="2683509">
                <a:moveTo>
                  <a:pt x="3545586" y="66293"/>
                </a:moveTo>
                <a:lnTo>
                  <a:pt x="3544824" y="28193"/>
                </a:lnTo>
                <a:lnTo>
                  <a:pt x="3506724" y="28955"/>
                </a:lnTo>
                <a:lnTo>
                  <a:pt x="3507486" y="67055"/>
                </a:lnTo>
                <a:lnTo>
                  <a:pt x="3545586" y="66293"/>
                </a:lnTo>
                <a:close/>
              </a:path>
              <a:path w="5348605" h="2683509">
                <a:moveTo>
                  <a:pt x="3621786" y="64769"/>
                </a:moveTo>
                <a:lnTo>
                  <a:pt x="3621024" y="26669"/>
                </a:lnTo>
                <a:lnTo>
                  <a:pt x="3582924" y="27431"/>
                </a:lnTo>
                <a:lnTo>
                  <a:pt x="3583686" y="65531"/>
                </a:lnTo>
                <a:lnTo>
                  <a:pt x="3621786" y="64769"/>
                </a:lnTo>
                <a:close/>
              </a:path>
              <a:path w="5348605" h="2683509">
                <a:moveTo>
                  <a:pt x="3697986" y="64007"/>
                </a:moveTo>
                <a:lnTo>
                  <a:pt x="3697224" y="25907"/>
                </a:lnTo>
                <a:lnTo>
                  <a:pt x="3659124" y="25907"/>
                </a:lnTo>
                <a:lnTo>
                  <a:pt x="3659886" y="64007"/>
                </a:lnTo>
                <a:lnTo>
                  <a:pt x="3697986" y="64007"/>
                </a:lnTo>
                <a:close/>
              </a:path>
              <a:path w="5348605" h="2683509">
                <a:moveTo>
                  <a:pt x="3774186" y="62483"/>
                </a:moveTo>
                <a:lnTo>
                  <a:pt x="3773424" y="24383"/>
                </a:lnTo>
                <a:lnTo>
                  <a:pt x="3735324" y="25145"/>
                </a:lnTo>
                <a:lnTo>
                  <a:pt x="3736086" y="63245"/>
                </a:lnTo>
                <a:lnTo>
                  <a:pt x="3774186" y="62483"/>
                </a:lnTo>
                <a:close/>
              </a:path>
              <a:path w="5348605" h="2683509">
                <a:moveTo>
                  <a:pt x="3850386" y="60959"/>
                </a:moveTo>
                <a:lnTo>
                  <a:pt x="3849624" y="22859"/>
                </a:lnTo>
                <a:lnTo>
                  <a:pt x="3811524" y="23621"/>
                </a:lnTo>
                <a:lnTo>
                  <a:pt x="3812286" y="61721"/>
                </a:lnTo>
                <a:lnTo>
                  <a:pt x="3850386" y="60959"/>
                </a:lnTo>
                <a:close/>
              </a:path>
              <a:path w="5348605" h="2683509">
                <a:moveTo>
                  <a:pt x="3926586" y="60197"/>
                </a:moveTo>
                <a:lnTo>
                  <a:pt x="3925824" y="22097"/>
                </a:lnTo>
                <a:lnTo>
                  <a:pt x="3887724" y="22859"/>
                </a:lnTo>
                <a:lnTo>
                  <a:pt x="3888486" y="60959"/>
                </a:lnTo>
                <a:lnTo>
                  <a:pt x="3926586" y="60197"/>
                </a:lnTo>
                <a:close/>
              </a:path>
              <a:path w="5348605" h="2683509">
                <a:moveTo>
                  <a:pt x="4002786" y="58673"/>
                </a:moveTo>
                <a:lnTo>
                  <a:pt x="4002024" y="20573"/>
                </a:lnTo>
                <a:lnTo>
                  <a:pt x="3963924" y="21335"/>
                </a:lnTo>
                <a:lnTo>
                  <a:pt x="3964686" y="59435"/>
                </a:lnTo>
                <a:lnTo>
                  <a:pt x="4002786" y="58673"/>
                </a:lnTo>
                <a:close/>
              </a:path>
              <a:path w="5348605" h="2683509">
                <a:moveTo>
                  <a:pt x="4078986" y="57911"/>
                </a:moveTo>
                <a:lnTo>
                  <a:pt x="4078224" y="19811"/>
                </a:lnTo>
                <a:lnTo>
                  <a:pt x="4040124" y="19811"/>
                </a:lnTo>
                <a:lnTo>
                  <a:pt x="4040886" y="57911"/>
                </a:lnTo>
                <a:lnTo>
                  <a:pt x="4078986" y="57911"/>
                </a:lnTo>
                <a:close/>
              </a:path>
              <a:path w="5348605" h="2683509">
                <a:moveTo>
                  <a:pt x="4155186" y="56387"/>
                </a:moveTo>
                <a:lnTo>
                  <a:pt x="4154424" y="18287"/>
                </a:lnTo>
                <a:lnTo>
                  <a:pt x="4116324" y="19049"/>
                </a:lnTo>
                <a:lnTo>
                  <a:pt x="4117086" y="57149"/>
                </a:lnTo>
                <a:lnTo>
                  <a:pt x="4155186" y="56387"/>
                </a:lnTo>
                <a:close/>
              </a:path>
              <a:path w="5348605" h="2683509">
                <a:moveTo>
                  <a:pt x="4231386" y="55625"/>
                </a:moveTo>
                <a:lnTo>
                  <a:pt x="4230624" y="17525"/>
                </a:lnTo>
                <a:lnTo>
                  <a:pt x="4192524" y="17525"/>
                </a:lnTo>
                <a:lnTo>
                  <a:pt x="4193286" y="55625"/>
                </a:lnTo>
                <a:lnTo>
                  <a:pt x="4231386" y="55625"/>
                </a:lnTo>
                <a:close/>
              </a:path>
              <a:path w="5348605" h="2683509">
                <a:moveTo>
                  <a:pt x="4307586" y="54101"/>
                </a:moveTo>
                <a:lnTo>
                  <a:pt x="4306824" y="16001"/>
                </a:lnTo>
                <a:lnTo>
                  <a:pt x="4268724" y="16763"/>
                </a:lnTo>
                <a:lnTo>
                  <a:pt x="4269486" y="54863"/>
                </a:lnTo>
                <a:lnTo>
                  <a:pt x="4307586" y="54101"/>
                </a:lnTo>
                <a:close/>
              </a:path>
              <a:path w="5348605" h="2683509">
                <a:moveTo>
                  <a:pt x="4383786" y="52577"/>
                </a:moveTo>
                <a:lnTo>
                  <a:pt x="4383024" y="14477"/>
                </a:lnTo>
                <a:lnTo>
                  <a:pt x="4344924" y="15239"/>
                </a:lnTo>
                <a:lnTo>
                  <a:pt x="4345686" y="53339"/>
                </a:lnTo>
                <a:lnTo>
                  <a:pt x="4383786" y="52577"/>
                </a:lnTo>
                <a:close/>
              </a:path>
              <a:path w="5348605" h="2683509">
                <a:moveTo>
                  <a:pt x="4459986" y="51815"/>
                </a:moveTo>
                <a:lnTo>
                  <a:pt x="4459224" y="13715"/>
                </a:lnTo>
                <a:lnTo>
                  <a:pt x="4421124" y="14477"/>
                </a:lnTo>
                <a:lnTo>
                  <a:pt x="4421886" y="52577"/>
                </a:lnTo>
                <a:lnTo>
                  <a:pt x="4459986" y="51815"/>
                </a:lnTo>
                <a:close/>
              </a:path>
              <a:path w="5348605" h="2683509">
                <a:moveTo>
                  <a:pt x="4536186" y="50291"/>
                </a:moveTo>
                <a:lnTo>
                  <a:pt x="4535424" y="12191"/>
                </a:lnTo>
                <a:lnTo>
                  <a:pt x="4497324" y="12953"/>
                </a:lnTo>
                <a:lnTo>
                  <a:pt x="4498086" y="51053"/>
                </a:lnTo>
                <a:lnTo>
                  <a:pt x="4536186" y="50291"/>
                </a:lnTo>
                <a:close/>
              </a:path>
              <a:path w="5348605" h="2683509">
                <a:moveTo>
                  <a:pt x="4611624" y="49529"/>
                </a:moveTo>
                <a:lnTo>
                  <a:pt x="4611624" y="11429"/>
                </a:lnTo>
                <a:lnTo>
                  <a:pt x="4573524" y="11429"/>
                </a:lnTo>
                <a:lnTo>
                  <a:pt x="4574286" y="49529"/>
                </a:lnTo>
                <a:lnTo>
                  <a:pt x="4611624" y="49529"/>
                </a:lnTo>
                <a:close/>
              </a:path>
              <a:path w="5348605" h="2683509">
                <a:moveTo>
                  <a:pt x="4687824" y="48005"/>
                </a:moveTo>
                <a:lnTo>
                  <a:pt x="4687824" y="9905"/>
                </a:lnTo>
                <a:lnTo>
                  <a:pt x="4649724" y="10667"/>
                </a:lnTo>
                <a:lnTo>
                  <a:pt x="4649724" y="48767"/>
                </a:lnTo>
                <a:lnTo>
                  <a:pt x="4687824" y="48005"/>
                </a:lnTo>
                <a:close/>
              </a:path>
              <a:path w="5348605" h="2683509">
                <a:moveTo>
                  <a:pt x="4764024" y="46481"/>
                </a:moveTo>
                <a:lnTo>
                  <a:pt x="4764024" y="8381"/>
                </a:lnTo>
                <a:lnTo>
                  <a:pt x="4725924" y="9143"/>
                </a:lnTo>
                <a:lnTo>
                  <a:pt x="4725924" y="47243"/>
                </a:lnTo>
                <a:lnTo>
                  <a:pt x="4764024" y="46481"/>
                </a:lnTo>
                <a:close/>
              </a:path>
              <a:path w="5348605" h="2683509">
                <a:moveTo>
                  <a:pt x="4840224" y="45719"/>
                </a:moveTo>
                <a:lnTo>
                  <a:pt x="4840224" y="7619"/>
                </a:lnTo>
                <a:lnTo>
                  <a:pt x="4802124" y="8381"/>
                </a:lnTo>
                <a:lnTo>
                  <a:pt x="4802124" y="46481"/>
                </a:lnTo>
                <a:lnTo>
                  <a:pt x="4840224" y="45719"/>
                </a:lnTo>
                <a:close/>
              </a:path>
              <a:path w="5348605" h="2683509">
                <a:moveTo>
                  <a:pt x="4916424" y="44195"/>
                </a:moveTo>
                <a:lnTo>
                  <a:pt x="4916424" y="6095"/>
                </a:lnTo>
                <a:lnTo>
                  <a:pt x="4878324" y="6857"/>
                </a:lnTo>
                <a:lnTo>
                  <a:pt x="4878324" y="44957"/>
                </a:lnTo>
                <a:lnTo>
                  <a:pt x="4916424" y="44195"/>
                </a:lnTo>
                <a:close/>
              </a:path>
              <a:path w="5348605" h="2683509">
                <a:moveTo>
                  <a:pt x="4992624" y="43433"/>
                </a:moveTo>
                <a:lnTo>
                  <a:pt x="4992624" y="5333"/>
                </a:lnTo>
                <a:lnTo>
                  <a:pt x="4954524" y="6095"/>
                </a:lnTo>
                <a:lnTo>
                  <a:pt x="4954524" y="44195"/>
                </a:lnTo>
                <a:lnTo>
                  <a:pt x="4992624" y="43433"/>
                </a:lnTo>
                <a:close/>
              </a:path>
              <a:path w="5348605" h="2683509">
                <a:moveTo>
                  <a:pt x="5068824" y="41909"/>
                </a:moveTo>
                <a:lnTo>
                  <a:pt x="5068824" y="3809"/>
                </a:lnTo>
                <a:lnTo>
                  <a:pt x="5030724" y="4571"/>
                </a:lnTo>
                <a:lnTo>
                  <a:pt x="5030724" y="42671"/>
                </a:lnTo>
                <a:lnTo>
                  <a:pt x="5068824" y="41909"/>
                </a:lnTo>
                <a:close/>
              </a:path>
              <a:path w="5348605" h="2683509">
                <a:moveTo>
                  <a:pt x="5145024" y="41147"/>
                </a:moveTo>
                <a:lnTo>
                  <a:pt x="5145024" y="3047"/>
                </a:lnTo>
                <a:lnTo>
                  <a:pt x="5106924" y="3047"/>
                </a:lnTo>
                <a:lnTo>
                  <a:pt x="5106924" y="41147"/>
                </a:lnTo>
                <a:lnTo>
                  <a:pt x="5145024" y="41147"/>
                </a:lnTo>
                <a:close/>
              </a:path>
              <a:path w="5348605" h="2683509">
                <a:moveTo>
                  <a:pt x="5221224" y="39623"/>
                </a:moveTo>
                <a:lnTo>
                  <a:pt x="5221224" y="1523"/>
                </a:lnTo>
                <a:lnTo>
                  <a:pt x="5183124" y="2285"/>
                </a:lnTo>
                <a:lnTo>
                  <a:pt x="5183124" y="40385"/>
                </a:lnTo>
                <a:lnTo>
                  <a:pt x="5221224" y="39623"/>
                </a:lnTo>
                <a:close/>
              </a:path>
              <a:path w="5348605" h="2683509">
                <a:moveTo>
                  <a:pt x="5297424" y="38099"/>
                </a:moveTo>
                <a:lnTo>
                  <a:pt x="5297424" y="0"/>
                </a:lnTo>
                <a:lnTo>
                  <a:pt x="5259324" y="761"/>
                </a:lnTo>
                <a:lnTo>
                  <a:pt x="5259324" y="38861"/>
                </a:lnTo>
                <a:lnTo>
                  <a:pt x="5297424" y="38099"/>
                </a:lnTo>
                <a:close/>
              </a:path>
              <a:path w="5348605" h="2683509">
                <a:moveTo>
                  <a:pt x="5342382" y="69341"/>
                </a:moveTo>
                <a:lnTo>
                  <a:pt x="5342382" y="31241"/>
                </a:lnTo>
                <a:lnTo>
                  <a:pt x="5304282" y="31241"/>
                </a:lnTo>
                <a:lnTo>
                  <a:pt x="5304282" y="69341"/>
                </a:lnTo>
                <a:lnTo>
                  <a:pt x="5342382" y="69341"/>
                </a:lnTo>
                <a:close/>
              </a:path>
              <a:path w="5348605" h="2683509">
                <a:moveTo>
                  <a:pt x="5342382" y="145541"/>
                </a:moveTo>
                <a:lnTo>
                  <a:pt x="5342382" y="107441"/>
                </a:lnTo>
                <a:lnTo>
                  <a:pt x="5304282" y="107441"/>
                </a:lnTo>
                <a:lnTo>
                  <a:pt x="5304282" y="145541"/>
                </a:lnTo>
                <a:lnTo>
                  <a:pt x="5342382" y="145541"/>
                </a:lnTo>
                <a:close/>
              </a:path>
              <a:path w="5348605" h="2683509">
                <a:moveTo>
                  <a:pt x="5343144" y="221741"/>
                </a:moveTo>
                <a:lnTo>
                  <a:pt x="5342382" y="183641"/>
                </a:lnTo>
                <a:lnTo>
                  <a:pt x="5304282" y="183641"/>
                </a:lnTo>
                <a:lnTo>
                  <a:pt x="5305044" y="221741"/>
                </a:lnTo>
                <a:lnTo>
                  <a:pt x="5343144" y="221741"/>
                </a:lnTo>
                <a:close/>
              </a:path>
              <a:path w="5348605" h="2683509">
                <a:moveTo>
                  <a:pt x="5343144" y="297941"/>
                </a:moveTo>
                <a:lnTo>
                  <a:pt x="5343144" y="259841"/>
                </a:lnTo>
                <a:lnTo>
                  <a:pt x="5305044" y="259841"/>
                </a:lnTo>
                <a:lnTo>
                  <a:pt x="5305044" y="297941"/>
                </a:lnTo>
                <a:lnTo>
                  <a:pt x="5343144" y="297941"/>
                </a:lnTo>
                <a:close/>
              </a:path>
              <a:path w="5348605" h="2683509">
                <a:moveTo>
                  <a:pt x="5343144" y="374141"/>
                </a:moveTo>
                <a:lnTo>
                  <a:pt x="5343144" y="336041"/>
                </a:lnTo>
                <a:lnTo>
                  <a:pt x="5305044" y="336041"/>
                </a:lnTo>
                <a:lnTo>
                  <a:pt x="5305044" y="374141"/>
                </a:lnTo>
                <a:lnTo>
                  <a:pt x="5343144" y="374141"/>
                </a:lnTo>
                <a:close/>
              </a:path>
              <a:path w="5348605" h="2683509">
                <a:moveTo>
                  <a:pt x="5343144" y="450341"/>
                </a:moveTo>
                <a:lnTo>
                  <a:pt x="5343144" y="412241"/>
                </a:lnTo>
                <a:lnTo>
                  <a:pt x="5305044" y="412241"/>
                </a:lnTo>
                <a:lnTo>
                  <a:pt x="5305044" y="450341"/>
                </a:lnTo>
                <a:lnTo>
                  <a:pt x="5343144" y="450341"/>
                </a:lnTo>
                <a:close/>
              </a:path>
              <a:path w="5348605" h="2683509">
                <a:moveTo>
                  <a:pt x="5343144" y="526541"/>
                </a:moveTo>
                <a:lnTo>
                  <a:pt x="5343144" y="488441"/>
                </a:lnTo>
                <a:lnTo>
                  <a:pt x="5305044" y="488441"/>
                </a:lnTo>
                <a:lnTo>
                  <a:pt x="5305044" y="526541"/>
                </a:lnTo>
                <a:lnTo>
                  <a:pt x="5343144" y="526541"/>
                </a:lnTo>
                <a:close/>
              </a:path>
              <a:path w="5348605" h="2683509">
                <a:moveTo>
                  <a:pt x="5343906" y="602741"/>
                </a:moveTo>
                <a:lnTo>
                  <a:pt x="5343906" y="564641"/>
                </a:lnTo>
                <a:lnTo>
                  <a:pt x="5305806" y="564641"/>
                </a:lnTo>
                <a:lnTo>
                  <a:pt x="5305806" y="602741"/>
                </a:lnTo>
                <a:lnTo>
                  <a:pt x="5343906" y="602741"/>
                </a:lnTo>
                <a:close/>
              </a:path>
              <a:path w="5348605" h="2683509">
                <a:moveTo>
                  <a:pt x="5343906" y="678941"/>
                </a:moveTo>
                <a:lnTo>
                  <a:pt x="5343906" y="640841"/>
                </a:lnTo>
                <a:lnTo>
                  <a:pt x="5305806" y="640841"/>
                </a:lnTo>
                <a:lnTo>
                  <a:pt x="5305806" y="678941"/>
                </a:lnTo>
                <a:lnTo>
                  <a:pt x="5343906" y="678941"/>
                </a:lnTo>
                <a:close/>
              </a:path>
              <a:path w="5348605" h="2683509">
                <a:moveTo>
                  <a:pt x="5343906" y="755141"/>
                </a:moveTo>
                <a:lnTo>
                  <a:pt x="5343906" y="717041"/>
                </a:lnTo>
                <a:lnTo>
                  <a:pt x="5305806" y="717041"/>
                </a:lnTo>
                <a:lnTo>
                  <a:pt x="5305806" y="755141"/>
                </a:lnTo>
                <a:lnTo>
                  <a:pt x="5343906" y="755141"/>
                </a:lnTo>
                <a:close/>
              </a:path>
              <a:path w="5348605" h="2683509">
                <a:moveTo>
                  <a:pt x="5343906" y="831341"/>
                </a:moveTo>
                <a:lnTo>
                  <a:pt x="5343906" y="793241"/>
                </a:lnTo>
                <a:lnTo>
                  <a:pt x="5305806" y="793241"/>
                </a:lnTo>
                <a:lnTo>
                  <a:pt x="5305806" y="831341"/>
                </a:lnTo>
                <a:lnTo>
                  <a:pt x="5343906" y="831341"/>
                </a:lnTo>
                <a:close/>
              </a:path>
              <a:path w="5348605" h="2683509">
                <a:moveTo>
                  <a:pt x="5344668" y="907541"/>
                </a:moveTo>
                <a:lnTo>
                  <a:pt x="5344668" y="869441"/>
                </a:lnTo>
                <a:lnTo>
                  <a:pt x="5306568" y="869441"/>
                </a:lnTo>
                <a:lnTo>
                  <a:pt x="5306568" y="907541"/>
                </a:lnTo>
                <a:lnTo>
                  <a:pt x="5344668" y="907541"/>
                </a:lnTo>
                <a:close/>
              </a:path>
              <a:path w="5348605" h="2683509">
                <a:moveTo>
                  <a:pt x="5344668" y="983741"/>
                </a:moveTo>
                <a:lnTo>
                  <a:pt x="5344668" y="945641"/>
                </a:lnTo>
                <a:lnTo>
                  <a:pt x="5306568" y="945641"/>
                </a:lnTo>
                <a:lnTo>
                  <a:pt x="5306568" y="983741"/>
                </a:lnTo>
                <a:lnTo>
                  <a:pt x="5344668" y="983741"/>
                </a:lnTo>
                <a:close/>
              </a:path>
              <a:path w="5348605" h="2683509">
                <a:moveTo>
                  <a:pt x="5344668" y="1059941"/>
                </a:moveTo>
                <a:lnTo>
                  <a:pt x="5344668" y="1021841"/>
                </a:lnTo>
                <a:lnTo>
                  <a:pt x="5306568" y="1021841"/>
                </a:lnTo>
                <a:lnTo>
                  <a:pt x="5306568" y="1059941"/>
                </a:lnTo>
                <a:lnTo>
                  <a:pt x="5344668" y="1059941"/>
                </a:lnTo>
                <a:close/>
              </a:path>
              <a:path w="5348605" h="2683509">
                <a:moveTo>
                  <a:pt x="5344668" y="1136141"/>
                </a:moveTo>
                <a:lnTo>
                  <a:pt x="5344668" y="1098041"/>
                </a:lnTo>
                <a:lnTo>
                  <a:pt x="5306568" y="1098041"/>
                </a:lnTo>
                <a:lnTo>
                  <a:pt x="5306568" y="1136141"/>
                </a:lnTo>
                <a:lnTo>
                  <a:pt x="5344668" y="1136141"/>
                </a:lnTo>
                <a:close/>
              </a:path>
              <a:path w="5348605" h="2683509">
                <a:moveTo>
                  <a:pt x="5345430" y="1212341"/>
                </a:moveTo>
                <a:lnTo>
                  <a:pt x="5345430" y="1174241"/>
                </a:lnTo>
                <a:lnTo>
                  <a:pt x="5307330" y="1174241"/>
                </a:lnTo>
                <a:lnTo>
                  <a:pt x="5307330" y="1212341"/>
                </a:lnTo>
                <a:lnTo>
                  <a:pt x="5345430" y="1212341"/>
                </a:lnTo>
                <a:close/>
              </a:path>
              <a:path w="5348605" h="2683509">
                <a:moveTo>
                  <a:pt x="5345430" y="1288541"/>
                </a:moveTo>
                <a:lnTo>
                  <a:pt x="5345430" y="1250441"/>
                </a:lnTo>
                <a:lnTo>
                  <a:pt x="5307330" y="1250441"/>
                </a:lnTo>
                <a:lnTo>
                  <a:pt x="5307330" y="1288541"/>
                </a:lnTo>
                <a:lnTo>
                  <a:pt x="5345430" y="1288541"/>
                </a:lnTo>
                <a:close/>
              </a:path>
              <a:path w="5348605" h="2683509">
                <a:moveTo>
                  <a:pt x="5345430" y="1364741"/>
                </a:moveTo>
                <a:lnTo>
                  <a:pt x="5345430" y="1326641"/>
                </a:lnTo>
                <a:lnTo>
                  <a:pt x="5307330" y="1326641"/>
                </a:lnTo>
                <a:lnTo>
                  <a:pt x="5307330" y="1364741"/>
                </a:lnTo>
                <a:lnTo>
                  <a:pt x="5345430" y="1364741"/>
                </a:lnTo>
                <a:close/>
              </a:path>
              <a:path w="5348605" h="2683509">
                <a:moveTo>
                  <a:pt x="5345430" y="1440941"/>
                </a:moveTo>
                <a:lnTo>
                  <a:pt x="5345430" y="1402841"/>
                </a:lnTo>
                <a:lnTo>
                  <a:pt x="5307330" y="1402841"/>
                </a:lnTo>
                <a:lnTo>
                  <a:pt x="5307330" y="1440941"/>
                </a:lnTo>
                <a:lnTo>
                  <a:pt x="5345430" y="1440941"/>
                </a:lnTo>
                <a:close/>
              </a:path>
              <a:path w="5348605" h="2683509">
                <a:moveTo>
                  <a:pt x="5346192" y="1517141"/>
                </a:moveTo>
                <a:lnTo>
                  <a:pt x="5345430" y="1479041"/>
                </a:lnTo>
                <a:lnTo>
                  <a:pt x="5307330" y="1479041"/>
                </a:lnTo>
                <a:lnTo>
                  <a:pt x="5308092" y="1517141"/>
                </a:lnTo>
                <a:lnTo>
                  <a:pt x="5346192" y="1517141"/>
                </a:lnTo>
                <a:close/>
              </a:path>
              <a:path w="5348605" h="2683509">
                <a:moveTo>
                  <a:pt x="5346192" y="1593341"/>
                </a:moveTo>
                <a:lnTo>
                  <a:pt x="5346192" y="1555241"/>
                </a:lnTo>
                <a:lnTo>
                  <a:pt x="5308092" y="1555241"/>
                </a:lnTo>
                <a:lnTo>
                  <a:pt x="5308092" y="1593341"/>
                </a:lnTo>
                <a:lnTo>
                  <a:pt x="5346192" y="1593341"/>
                </a:lnTo>
                <a:close/>
              </a:path>
              <a:path w="5348605" h="2683509">
                <a:moveTo>
                  <a:pt x="5346192" y="1669541"/>
                </a:moveTo>
                <a:lnTo>
                  <a:pt x="5346192" y="1631441"/>
                </a:lnTo>
                <a:lnTo>
                  <a:pt x="5308092" y="1631441"/>
                </a:lnTo>
                <a:lnTo>
                  <a:pt x="5308092" y="1669541"/>
                </a:lnTo>
                <a:lnTo>
                  <a:pt x="5346192" y="1669541"/>
                </a:lnTo>
                <a:close/>
              </a:path>
              <a:path w="5348605" h="2683509">
                <a:moveTo>
                  <a:pt x="5346192" y="1745741"/>
                </a:moveTo>
                <a:lnTo>
                  <a:pt x="5346192" y="1707641"/>
                </a:lnTo>
                <a:lnTo>
                  <a:pt x="5308092" y="1707641"/>
                </a:lnTo>
                <a:lnTo>
                  <a:pt x="5308092" y="1745741"/>
                </a:lnTo>
                <a:lnTo>
                  <a:pt x="5346192" y="1745741"/>
                </a:lnTo>
                <a:close/>
              </a:path>
              <a:path w="5348605" h="2683509">
                <a:moveTo>
                  <a:pt x="5346954" y="1821941"/>
                </a:moveTo>
                <a:lnTo>
                  <a:pt x="5346192" y="1783841"/>
                </a:lnTo>
                <a:lnTo>
                  <a:pt x="5308092" y="1783841"/>
                </a:lnTo>
                <a:lnTo>
                  <a:pt x="5308854" y="1821941"/>
                </a:lnTo>
                <a:lnTo>
                  <a:pt x="5346954" y="1821941"/>
                </a:lnTo>
                <a:close/>
              </a:path>
              <a:path w="5348605" h="2683509">
                <a:moveTo>
                  <a:pt x="5346954" y="1898141"/>
                </a:moveTo>
                <a:lnTo>
                  <a:pt x="5346954" y="1860041"/>
                </a:lnTo>
                <a:lnTo>
                  <a:pt x="5308854" y="1860041"/>
                </a:lnTo>
                <a:lnTo>
                  <a:pt x="5308854" y="1898141"/>
                </a:lnTo>
                <a:lnTo>
                  <a:pt x="5346954" y="1898141"/>
                </a:lnTo>
                <a:close/>
              </a:path>
              <a:path w="5348605" h="2683509">
                <a:moveTo>
                  <a:pt x="5346954" y="1974341"/>
                </a:moveTo>
                <a:lnTo>
                  <a:pt x="5346954" y="1936241"/>
                </a:lnTo>
                <a:lnTo>
                  <a:pt x="5308854" y="1936241"/>
                </a:lnTo>
                <a:lnTo>
                  <a:pt x="5308854" y="1974341"/>
                </a:lnTo>
                <a:lnTo>
                  <a:pt x="5346954" y="1974341"/>
                </a:lnTo>
                <a:close/>
              </a:path>
              <a:path w="5348605" h="2683509">
                <a:moveTo>
                  <a:pt x="5346954" y="2050541"/>
                </a:moveTo>
                <a:lnTo>
                  <a:pt x="5346954" y="2012441"/>
                </a:lnTo>
                <a:lnTo>
                  <a:pt x="5308854" y="2012441"/>
                </a:lnTo>
                <a:lnTo>
                  <a:pt x="5308854" y="2050541"/>
                </a:lnTo>
                <a:lnTo>
                  <a:pt x="5346954" y="2050541"/>
                </a:lnTo>
                <a:close/>
              </a:path>
              <a:path w="5348605" h="2683509">
                <a:moveTo>
                  <a:pt x="5347716" y="2126741"/>
                </a:moveTo>
                <a:lnTo>
                  <a:pt x="5346954" y="2088641"/>
                </a:lnTo>
                <a:lnTo>
                  <a:pt x="5308854" y="2088641"/>
                </a:lnTo>
                <a:lnTo>
                  <a:pt x="5309616" y="2126741"/>
                </a:lnTo>
                <a:lnTo>
                  <a:pt x="5347716" y="2126741"/>
                </a:lnTo>
                <a:close/>
              </a:path>
              <a:path w="5348605" h="2683509">
                <a:moveTo>
                  <a:pt x="5347716" y="2202941"/>
                </a:moveTo>
                <a:lnTo>
                  <a:pt x="5347716" y="2164841"/>
                </a:lnTo>
                <a:lnTo>
                  <a:pt x="5309616" y="2164841"/>
                </a:lnTo>
                <a:lnTo>
                  <a:pt x="5309616" y="2202941"/>
                </a:lnTo>
                <a:lnTo>
                  <a:pt x="5347716" y="2202941"/>
                </a:lnTo>
                <a:close/>
              </a:path>
              <a:path w="5348605" h="2683509">
                <a:moveTo>
                  <a:pt x="5347716" y="2279141"/>
                </a:moveTo>
                <a:lnTo>
                  <a:pt x="5347716" y="2241041"/>
                </a:lnTo>
                <a:lnTo>
                  <a:pt x="5309616" y="2241041"/>
                </a:lnTo>
                <a:lnTo>
                  <a:pt x="5309616" y="2279141"/>
                </a:lnTo>
                <a:lnTo>
                  <a:pt x="5347716" y="2279141"/>
                </a:lnTo>
                <a:close/>
              </a:path>
              <a:path w="5348605" h="2683509">
                <a:moveTo>
                  <a:pt x="5347716" y="2355341"/>
                </a:moveTo>
                <a:lnTo>
                  <a:pt x="5347716" y="2317241"/>
                </a:lnTo>
                <a:lnTo>
                  <a:pt x="5309616" y="2317241"/>
                </a:lnTo>
                <a:lnTo>
                  <a:pt x="5309616" y="2355341"/>
                </a:lnTo>
                <a:lnTo>
                  <a:pt x="5347716" y="2355341"/>
                </a:lnTo>
                <a:close/>
              </a:path>
              <a:path w="5348605" h="2683509">
                <a:moveTo>
                  <a:pt x="5347716" y="2431541"/>
                </a:moveTo>
                <a:lnTo>
                  <a:pt x="5347716" y="2393441"/>
                </a:lnTo>
                <a:lnTo>
                  <a:pt x="5309616" y="2393441"/>
                </a:lnTo>
                <a:lnTo>
                  <a:pt x="5309616" y="2431541"/>
                </a:lnTo>
                <a:lnTo>
                  <a:pt x="5347716" y="2431541"/>
                </a:lnTo>
                <a:close/>
              </a:path>
              <a:path w="5348605" h="2683509">
                <a:moveTo>
                  <a:pt x="5348478" y="2507741"/>
                </a:moveTo>
                <a:lnTo>
                  <a:pt x="5348478" y="2469641"/>
                </a:lnTo>
                <a:lnTo>
                  <a:pt x="5310378" y="2469641"/>
                </a:lnTo>
                <a:lnTo>
                  <a:pt x="5310378" y="2507741"/>
                </a:lnTo>
                <a:lnTo>
                  <a:pt x="5348478" y="2507741"/>
                </a:lnTo>
                <a:close/>
              </a:path>
              <a:path w="5348605" h="2683509">
                <a:moveTo>
                  <a:pt x="5348478" y="2583941"/>
                </a:moveTo>
                <a:lnTo>
                  <a:pt x="5348478" y="2545841"/>
                </a:lnTo>
                <a:lnTo>
                  <a:pt x="5310378" y="2545841"/>
                </a:lnTo>
                <a:lnTo>
                  <a:pt x="5310378" y="2583941"/>
                </a:lnTo>
                <a:lnTo>
                  <a:pt x="5348478" y="2583941"/>
                </a:lnTo>
                <a:close/>
              </a:path>
              <a:path w="5348605" h="2683509">
                <a:moveTo>
                  <a:pt x="5348478" y="2660141"/>
                </a:moveTo>
                <a:lnTo>
                  <a:pt x="5348478" y="2622041"/>
                </a:lnTo>
                <a:lnTo>
                  <a:pt x="5310378" y="2622041"/>
                </a:lnTo>
                <a:lnTo>
                  <a:pt x="5310378" y="2660141"/>
                </a:lnTo>
                <a:lnTo>
                  <a:pt x="5348478" y="2660141"/>
                </a:lnTo>
                <a:close/>
              </a:path>
              <a:path w="5348605" h="2683509">
                <a:moveTo>
                  <a:pt x="5295138" y="2683001"/>
                </a:moveTo>
                <a:lnTo>
                  <a:pt x="5295138" y="2644901"/>
                </a:lnTo>
                <a:lnTo>
                  <a:pt x="5257038" y="2644901"/>
                </a:lnTo>
                <a:lnTo>
                  <a:pt x="5257038" y="2683001"/>
                </a:lnTo>
                <a:lnTo>
                  <a:pt x="5295138" y="2683001"/>
                </a:lnTo>
                <a:close/>
              </a:path>
              <a:path w="5348605" h="2683509">
                <a:moveTo>
                  <a:pt x="5218938" y="2683001"/>
                </a:moveTo>
                <a:lnTo>
                  <a:pt x="5218938" y="2644901"/>
                </a:lnTo>
                <a:lnTo>
                  <a:pt x="5180838" y="2644901"/>
                </a:lnTo>
                <a:lnTo>
                  <a:pt x="5180838" y="2683001"/>
                </a:lnTo>
                <a:lnTo>
                  <a:pt x="5218938" y="2683001"/>
                </a:lnTo>
                <a:close/>
              </a:path>
              <a:path w="5348605" h="2683509">
                <a:moveTo>
                  <a:pt x="5142738" y="2683001"/>
                </a:moveTo>
                <a:lnTo>
                  <a:pt x="5142738" y="2644901"/>
                </a:lnTo>
                <a:lnTo>
                  <a:pt x="5104638" y="2644901"/>
                </a:lnTo>
                <a:lnTo>
                  <a:pt x="5104638" y="2683001"/>
                </a:lnTo>
                <a:lnTo>
                  <a:pt x="5142738" y="2683001"/>
                </a:lnTo>
                <a:close/>
              </a:path>
              <a:path w="5348605" h="2683509">
                <a:moveTo>
                  <a:pt x="5066538" y="2683001"/>
                </a:moveTo>
                <a:lnTo>
                  <a:pt x="5066538" y="2644901"/>
                </a:lnTo>
                <a:lnTo>
                  <a:pt x="5028438" y="2644901"/>
                </a:lnTo>
                <a:lnTo>
                  <a:pt x="5028438" y="2683001"/>
                </a:lnTo>
                <a:lnTo>
                  <a:pt x="5066538" y="2683001"/>
                </a:lnTo>
                <a:close/>
              </a:path>
              <a:path w="5348605" h="2683509">
                <a:moveTo>
                  <a:pt x="4990338" y="2683001"/>
                </a:moveTo>
                <a:lnTo>
                  <a:pt x="4990338" y="2644901"/>
                </a:lnTo>
                <a:lnTo>
                  <a:pt x="4952238" y="2644901"/>
                </a:lnTo>
                <a:lnTo>
                  <a:pt x="4952238" y="2683001"/>
                </a:lnTo>
                <a:lnTo>
                  <a:pt x="4990338" y="2683001"/>
                </a:lnTo>
                <a:close/>
              </a:path>
              <a:path w="5348605" h="2683509">
                <a:moveTo>
                  <a:pt x="4914138" y="2683001"/>
                </a:moveTo>
                <a:lnTo>
                  <a:pt x="4914138" y="2644901"/>
                </a:lnTo>
                <a:lnTo>
                  <a:pt x="4876038" y="2644901"/>
                </a:lnTo>
                <a:lnTo>
                  <a:pt x="4876038" y="2683001"/>
                </a:lnTo>
                <a:lnTo>
                  <a:pt x="4914138" y="2683001"/>
                </a:lnTo>
                <a:close/>
              </a:path>
              <a:path w="5348605" h="2683509">
                <a:moveTo>
                  <a:pt x="4837938" y="2683002"/>
                </a:moveTo>
                <a:lnTo>
                  <a:pt x="4837938" y="2644902"/>
                </a:lnTo>
                <a:lnTo>
                  <a:pt x="4799838" y="2644902"/>
                </a:lnTo>
                <a:lnTo>
                  <a:pt x="4799838" y="2683002"/>
                </a:lnTo>
                <a:lnTo>
                  <a:pt x="4837938" y="2683002"/>
                </a:lnTo>
                <a:close/>
              </a:path>
              <a:path w="5348605" h="2683509">
                <a:moveTo>
                  <a:pt x="4761738" y="2683002"/>
                </a:moveTo>
                <a:lnTo>
                  <a:pt x="4761738" y="2644902"/>
                </a:lnTo>
                <a:lnTo>
                  <a:pt x="4723638" y="2644902"/>
                </a:lnTo>
                <a:lnTo>
                  <a:pt x="4723638" y="2683002"/>
                </a:lnTo>
                <a:lnTo>
                  <a:pt x="4761738" y="2683002"/>
                </a:lnTo>
                <a:close/>
              </a:path>
              <a:path w="5348605" h="2683509">
                <a:moveTo>
                  <a:pt x="4685538" y="2683002"/>
                </a:moveTo>
                <a:lnTo>
                  <a:pt x="4685538" y="2644902"/>
                </a:lnTo>
                <a:lnTo>
                  <a:pt x="4647438" y="2644902"/>
                </a:lnTo>
                <a:lnTo>
                  <a:pt x="4647438" y="2683002"/>
                </a:lnTo>
                <a:lnTo>
                  <a:pt x="4685538" y="2683002"/>
                </a:lnTo>
                <a:close/>
              </a:path>
              <a:path w="5348605" h="2683509">
                <a:moveTo>
                  <a:pt x="4609338" y="2683002"/>
                </a:moveTo>
                <a:lnTo>
                  <a:pt x="4609338" y="2644902"/>
                </a:lnTo>
                <a:lnTo>
                  <a:pt x="4571238" y="2644902"/>
                </a:lnTo>
                <a:lnTo>
                  <a:pt x="4571238" y="2683002"/>
                </a:lnTo>
                <a:lnTo>
                  <a:pt x="4609338" y="2683002"/>
                </a:lnTo>
                <a:close/>
              </a:path>
              <a:path w="5348605" h="2683509">
                <a:moveTo>
                  <a:pt x="4533138" y="2683002"/>
                </a:moveTo>
                <a:lnTo>
                  <a:pt x="4533138" y="2644902"/>
                </a:lnTo>
                <a:lnTo>
                  <a:pt x="4495038" y="2644902"/>
                </a:lnTo>
                <a:lnTo>
                  <a:pt x="4495038" y="2683002"/>
                </a:lnTo>
                <a:lnTo>
                  <a:pt x="4533138" y="2683002"/>
                </a:lnTo>
                <a:close/>
              </a:path>
              <a:path w="5348605" h="2683509">
                <a:moveTo>
                  <a:pt x="4456938" y="2683002"/>
                </a:moveTo>
                <a:lnTo>
                  <a:pt x="4456938" y="2644902"/>
                </a:lnTo>
                <a:lnTo>
                  <a:pt x="4418838" y="2644902"/>
                </a:lnTo>
                <a:lnTo>
                  <a:pt x="4418838" y="2683002"/>
                </a:lnTo>
                <a:lnTo>
                  <a:pt x="4456938" y="2683002"/>
                </a:lnTo>
                <a:close/>
              </a:path>
              <a:path w="5348605" h="2683509">
                <a:moveTo>
                  <a:pt x="4380738" y="2683002"/>
                </a:moveTo>
                <a:lnTo>
                  <a:pt x="4380738" y="2644902"/>
                </a:lnTo>
                <a:lnTo>
                  <a:pt x="4342638" y="2644902"/>
                </a:lnTo>
                <a:lnTo>
                  <a:pt x="4342638" y="2683002"/>
                </a:lnTo>
                <a:lnTo>
                  <a:pt x="4380738" y="2683002"/>
                </a:lnTo>
                <a:close/>
              </a:path>
              <a:path w="5348605" h="2683509">
                <a:moveTo>
                  <a:pt x="4304538" y="2683002"/>
                </a:moveTo>
                <a:lnTo>
                  <a:pt x="4304538" y="2644902"/>
                </a:lnTo>
                <a:lnTo>
                  <a:pt x="4266438" y="2644902"/>
                </a:lnTo>
                <a:lnTo>
                  <a:pt x="4266438" y="2683002"/>
                </a:lnTo>
                <a:lnTo>
                  <a:pt x="4304538" y="2683002"/>
                </a:lnTo>
                <a:close/>
              </a:path>
              <a:path w="5348605" h="2683509">
                <a:moveTo>
                  <a:pt x="4228338" y="2683002"/>
                </a:moveTo>
                <a:lnTo>
                  <a:pt x="4228338" y="2644902"/>
                </a:lnTo>
                <a:lnTo>
                  <a:pt x="4190238" y="2644902"/>
                </a:lnTo>
                <a:lnTo>
                  <a:pt x="4190238" y="2683002"/>
                </a:lnTo>
                <a:lnTo>
                  <a:pt x="4228338" y="2683002"/>
                </a:lnTo>
                <a:close/>
              </a:path>
              <a:path w="5348605" h="2683509">
                <a:moveTo>
                  <a:pt x="4152138" y="2683002"/>
                </a:moveTo>
                <a:lnTo>
                  <a:pt x="4152138" y="2644902"/>
                </a:lnTo>
                <a:lnTo>
                  <a:pt x="4114038" y="2644902"/>
                </a:lnTo>
                <a:lnTo>
                  <a:pt x="4114038" y="2683002"/>
                </a:lnTo>
                <a:lnTo>
                  <a:pt x="4152138" y="2683002"/>
                </a:lnTo>
                <a:close/>
              </a:path>
              <a:path w="5348605" h="2683509">
                <a:moveTo>
                  <a:pt x="4075938" y="2683002"/>
                </a:moveTo>
                <a:lnTo>
                  <a:pt x="4075938" y="2644902"/>
                </a:lnTo>
                <a:lnTo>
                  <a:pt x="4037838" y="2644902"/>
                </a:lnTo>
                <a:lnTo>
                  <a:pt x="4037838" y="2683002"/>
                </a:lnTo>
                <a:lnTo>
                  <a:pt x="4075938" y="2683002"/>
                </a:lnTo>
                <a:close/>
              </a:path>
              <a:path w="5348605" h="2683509">
                <a:moveTo>
                  <a:pt x="3999738" y="2683002"/>
                </a:moveTo>
                <a:lnTo>
                  <a:pt x="3999738" y="2644902"/>
                </a:lnTo>
                <a:lnTo>
                  <a:pt x="3961638" y="2644902"/>
                </a:lnTo>
                <a:lnTo>
                  <a:pt x="3961638" y="2683002"/>
                </a:lnTo>
                <a:lnTo>
                  <a:pt x="3999738" y="2683002"/>
                </a:lnTo>
                <a:close/>
              </a:path>
              <a:path w="5348605" h="2683509">
                <a:moveTo>
                  <a:pt x="3923538" y="2683002"/>
                </a:moveTo>
                <a:lnTo>
                  <a:pt x="3923538" y="2644902"/>
                </a:lnTo>
                <a:lnTo>
                  <a:pt x="3885438" y="2644902"/>
                </a:lnTo>
                <a:lnTo>
                  <a:pt x="3885438" y="2683002"/>
                </a:lnTo>
                <a:lnTo>
                  <a:pt x="3923538" y="2683002"/>
                </a:lnTo>
                <a:close/>
              </a:path>
              <a:path w="5348605" h="2683509">
                <a:moveTo>
                  <a:pt x="3847338" y="2683002"/>
                </a:moveTo>
                <a:lnTo>
                  <a:pt x="3847338" y="2644902"/>
                </a:lnTo>
                <a:lnTo>
                  <a:pt x="3809238" y="2644902"/>
                </a:lnTo>
                <a:lnTo>
                  <a:pt x="3809238" y="2683002"/>
                </a:lnTo>
                <a:lnTo>
                  <a:pt x="3847338" y="2683002"/>
                </a:lnTo>
                <a:close/>
              </a:path>
              <a:path w="5348605" h="2683509">
                <a:moveTo>
                  <a:pt x="3771138" y="2683002"/>
                </a:moveTo>
                <a:lnTo>
                  <a:pt x="3771138" y="2644902"/>
                </a:lnTo>
                <a:lnTo>
                  <a:pt x="3733038" y="2644902"/>
                </a:lnTo>
                <a:lnTo>
                  <a:pt x="3733038" y="2683002"/>
                </a:lnTo>
                <a:lnTo>
                  <a:pt x="3771138" y="2683002"/>
                </a:lnTo>
                <a:close/>
              </a:path>
              <a:path w="5348605" h="2683509">
                <a:moveTo>
                  <a:pt x="3694938" y="2683002"/>
                </a:moveTo>
                <a:lnTo>
                  <a:pt x="3694938" y="2644902"/>
                </a:lnTo>
                <a:lnTo>
                  <a:pt x="3656838" y="2644902"/>
                </a:lnTo>
                <a:lnTo>
                  <a:pt x="3656838" y="2683002"/>
                </a:lnTo>
                <a:lnTo>
                  <a:pt x="3694938" y="2683002"/>
                </a:lnTo>
                <a:close/>
              </a:path>
              <a:path w="5348605" h="2683509">
                <a:moveTo>
                  <a:pt x="3618738" y="2683002"/>
                </a:moveTo>
                <a:lnTo>
                  <a:pt x="3618738" y="2644902"/>
                </a:lnTo>
                <a:lnTo>
                  <a:pt x="3580638" y="2644902"/>
                </a:lnTo>
                <a:lnTo>
                  <a:pt x="3580638" y="2683002"/>
                </a:lnTo>
                <a:lnTo>
                  <a:pt x="3618738" y="2683002"/>
                </a:lnTo>
                <a:close/>
              </a:path>
              <a:path w="5348605" h="2683509">
                <a:moveTo>
                  <a:pt x="3542538" y="2683002"/>
                </a:moveTo>
                <a:lnTo>
                  <a:pt x="3542538" y="2644902"/>
                </a:lnTo>
                <a:lnTo>
                  <a:pt x="3504438" y="2644902"/>
                </a:lnTo>
                <a:lnTo>
                  <a:pt x="3504438" y="2683002"/>
                </a:lnTo>
                <a:lnTo>
                  <a:pt x="3542538" y="2683002"/>
                </a:lnTo>
                <a:close/>
              </a:path>
              <a:path w="5348605" h="2683509">
                <a:moveTo>
                  <a:pt x="3466338" y="2683002"/>
                </a:moveTo>
                <a:lnTo>
                  <a:pt x="3466338" y="2644902"/>
                </a:lnTo>
                <a:lnTo>
                  <a:pt x="3428238" y="2644902"/>
                </a:lnTo>
                <a:lnTo>
                  <a:pt x="3428238" y="2683002"/>
                </a:lnTo>
                <a:lnTo>
                  <a:pt x="3466338" y="2683002"/>
                </a:lnTo>
                <a:close/>
              </a:path>
              <a:path w="5348605" h="2683509">
                <a:moveTo>
                  <a:pt x="3390138" y="2683002"/>
                </a:moveTo>
                <a:lnTo>
                  <a:pt x="3390138" y="2644902"/>
                </a:lnTo>
                <a:lnTo>
                  <a:pt x="3352038" y="2644902"/>
                </a:lnTo>
                <a:lnTo>
                  <a:pt x="3352038" y="2683002"/>
                </a:lnTo>
                <a:lnTo>
                  <a:pt x="3390138" y="2683002"/>
                </a:lnTo>
                <a:close/>
              </a:path>
              <a:path w="5348605" h="2683509">
                <a:moveTo>
                  <a:pt x="3313938" y="2683002"/>
                </a:moveTo>
                <a:lnTo>
                  <a:pt x="3313938" y="2644902"/>
                </a:lnTo>
                <a:lnTo>
                  <a:pt x="3275838" y="2644902"/>
                </a:lnTo>
                <a:lnTo>
                  <a:pt x="3275838" y="2683002"/>
                </a:lnTo>
                <a:lnTo>
                  <a:pt x="3313938" y="2683002"/>
                </a:lnTo>
                <a:close/>
              </a:path>
              <a:path w="5348605" h="2683509">
                <a:moveTo>
                  <a:pt x="3237738" y="2683002"/>
                </a:moveTo>
                <a:lnTo>
                  <a:pt x="3237738" y="2644902"/>
                </a:lnTo>
                <a:lnTo>
                  <a:pt x="3199638" y="2644902"/>
                </a:lnTo>
                <a:lnTo>
                  <a:pt x="3199638" y="2683002"/>
                </a:lnTo>
                <a:lnTo>
                  <a:pt x="3237738" y="2683002"/>
                </a:lnTo>
                <a:close/>
              </a:path>
              <a:path w="5348605" h="2683509">
                <a:moveTo>
                  <a:pt x="3161538" y="2683002"/>
                </a:moveTo>
                <a:lnTo>
                  <a:pt x="3161538" y="2644902"/>
                </a:lnTo>
                <a:lnTo>
                  <a:pt x="3123438" y="2644902"/>
                </a:lnTo>
                <a:lnTo>
                  <a:pt x="3123438" y="2683002"/>
                </a:lnTo>
                <a:lnTo>
                  <a:pt x="3161538" y="2683002"/>
                </a:lnTo>
                <a:close/>
              </a:path>
              <a:path w="5348605" h="2683509">
                <a:moveTo>
                  <a:pt x="3085338" y="2683002"/>
                </a:moveTo>
                <a:lnTo>
                  <a:pt x="3085338" y="2644902"/>
                </a:lnTo>
                <a:lnTo>
                  <a:pt x="3047238" y="2644902"/>
                </a:lnTo>
                <a:lnTo>
                  <a:pt x="3047238" y="2683002"/>
                </a:lnTo>
                <a:lnTo>
                  <a:pt x="3085338" y="2683002"/>
                </a:lnTo>
                <a:close/>
              </a:path>
              <a:path w="5348605" h="2683509">
                <a:moveTo>
                  <a:pt x="3009138" y="2683002"/>
                </a:moveTo>
                <a:lnTo>
                  <a:pt x="3009138" y="2644902"/>
                </a:lnTo>
                <a:lnTo>
                  <a:pt x="2971038" y="2644902"/>
                </a:lnTo>
                <a:lnTo>
                  <a:pt x="2971038" y="2683002"/>
                </a:lnTo>
                <a:lnTo>
                  <a:pt x="3009138" y="2683002"/>
                </a:lnTo>
                <a:close/>
              </a:path>
              <a:path w="5348605" h="2683509">
                <a:moveTo>
                  <a:pt x="2932938" y="2683002"/>
                </a:moveTo>
                <a:lnTo>
                  <a:pt x="2932938" y="2644902"/>
                </a:lnTo>
                <a:lnTo>
                  <a:pt x="2894838" y="2644902"/>
                </a:lnTo>
                <a:lnTo>
                  <a:pt x="2894838" y="2683002"/>
                </a:lnTo>
                <a:lnTo>
                  <a:pt x="2932938" y="2683002"/>
                </a:lnTo>
                <a:close/>
              </a:path>
              <a:path w="5348605" h="2683509">
                <a:moveTo>
                  <a:pt x="2856738" y="2683002"/>
                </a:moveTo>
                <a:lnTo>
                  <a:pt x="2856738" y="2644902"/>
                </a:lnTo>
                <a:lnTo>
                  <a:pt x="2818638" y="2644902"/>
                </a:lnTo>
                <a:lnTo>
                  <a:pt x="2818638" y="2683002"/>
                </a:lnTo>
                <a:lnTo>
                  <a:pt x="2856738" y="2683002"/>
                </a:lnTo>
                <a:close/>
              </a:path>
              <a:path w="5348605" h="2683509">
                <a:moveTo>
                  <a:pt x="2780538" y="2683002"/>
                </a:moveTo>
                <a:lnTo>
                  <a:pt x="2780538" y="2644902"/>
                </a:lnTo>
                <a:lnTo>
                  <a:pt x="2742438" y="2644902"/>
                </a:lnTo>
                <a:lnTo>
                  <a:pt x="2742438" y="2683002"/>
                </a:lnTo>
                <a:lnTo>
                  <a:pt x="2780538" y="2683002"/>
                </a:lnTo>
                <a:close/>
              </a:path>
              <a:path w="5348605" h="2683509">
                <a:moveTo>
                  <a:pt x="2704338" y="2683002"/>
                </a:moveTo>
                <a:lnTo>
                  <a:pt x="2704338" y="2644902"/>
                </a:lnTo>
                <a:lnTo>
                  <a:pt x="2666238" y="2644902"/>
                </a:lnTo>
                <a:lnTo>
                  <a:pt x="2666238" y="2683002"/>
                </a:lnTo>
                <a:lnTo>
                  <a:pt x="2704338" y="2683002"/>
                </a:lnTo>
                <a:close/>
              </a:path>
              <a:path w="5348605" h="2683509">
                <a:moveTo>
                  <a:pt x="2628138" y="2683002"/>
                </a:moveTo>
                <a:lnTo>
                  <a:pt x="2628138" y="2644902"/>
                </a:lnTo>
                <a:lnTo>
                  <a:pt x="2590038" y="2644902"/>
                </a:lnTo>
                <a:lnTo>
                  <a:pt x="2590038" y="2683002"/>
                </a:lnTo>
                <a:lnTo>
                  <a:pt x="2628138" y="2683002"/>
                </a:lnTo>
                <a:close/>
              </a:path>
              <a:path w="5348605" h="2683509">
                <a:moveTo>
                  <a:pt x="2551938" y="2683002"/>
                </a:moveTo>
                <a:lnTo>
                  <a:pt x="2551938" y="2644902"/>
                </a:lnTo>
                <a:lnTo>
                  <a:pt x="2513838" y="2644902"/>
                </a:lnTo>
                <a:lnTo>
                  <a:pt x="2513838" y="2683002"/>
                </a:lnTo>
                <a:lnTo>
                  <a:pt x="2551938" y="2683002"/>
                </a:lnTo>
                <a:close/>
              </a:path>
              <a:path w="5348605" h="2683509">
                <a:moveTo>
                  <a:pt x="2475738" y="2683002"/>
                </a:moveTo>
                <a:lnTo>
                  <a:pt x="2475738" y="2644902"/>
                </a:lnTo>
                <a:lnTo>
                  <a:pt x="2437638" y="2644902"/>
                </a:lnTo>
                <a:lnTo>
                  <a:pt x="2437638" y="2683002"/>
                </a:lnTo>
                <a:lnTo>
                  <a:pt x="2475738" y="2683002"/>
                </a:lnTo>
                <a:close/>
              </a:path>
              <a:path w="5348605" h="2683509">
                <a:moveTo>
                  <a:pt x="2399538" y="2683002"/>
                </a:moveTo>
                <a:lnTo>
                  <a:pt x="2399538" y="2644902"/>
                </a:lnTo>
                <a:lnTo>
                  <a:pt x="2361438" y="2644902"/>
                </a:lnTo>
                <a:lnTo>
                  <a:pt x="2361438" y="2683002"/>
                </a:lnTo>
                <a:lnTo>
                  <a:pt x="2399538" y="2683002"/>
                </a:lnTo>
                <a:close/>
              </a:path>
              <a:path w="5348605" h="2683509">
                <a:moveTo>
                  <a:pt x="2323338" y="2683002"/>
                </a:moveTo>
                <a:lnTo>
                  <a:pt x="2323338" y="2644902"/>
                </a:lnTo>
                <a:lnTo>
                  <a:pt x="2285238" y="2644902"/>
                </a:lnTo>
                <a:lnTo>
                  <a:pt x="2285238" y="2683002"/>
                </a:lnTo>
                <a:lnTo>
                  <a:pt x="2323338" y="2683002"/>
                </a:lnTo>
                <a:close/>
              </a:path>
              <a:path w="5348605" h="2683509">
                <a:moveTo>
                  <a:pt x="2247138" y="2683002"/>
                </a:moveTo>
                <a:lnTo>
                  <a:pt x="2247138" y="2644902"/>
                </a:lnTo>
                <a:lnTo>
                  <a:pt x="2209038" y="2644902"/>
                </a:lnTo>
                <a:lnTo>
                  <a:pt x="2209038" y="2683002"/>
                </a:lnTo>
                <a:lnTo>
                  <a:pt x="2247138" y="2683002"/>
                </a:lnTo>
                <a:close/>
              </a:path>
              <a:path w="5348605" h="2683509">
                <a:moveTo>
                  <a:pt x="2170938" y="2683002"/>
                </a:moveTo>
                <a:lnTo>
                  <a:pt x="2170938" y="2644902"/>
                </a:lnTo>
                <a:lnTo>
                  <a:pt x="2132838" y="2644902"/>
                </a:lnTo>
                <a:lnTo>
                  <a:pt x="2132838" y="2683002"/>
                </a:lnTo>
                <a:lnTo>
                  <a:pt x="2170938" y="2683002"/>
                </a:lnTo>
                <a:close/>
              </a:path>
              <a:path w="5348605" h="2683509">
                <a:moveTo>
                  <a:pt x="2094738" y="2683002"/>
                </a:moveTo>
                <a:lnTo>
                  <a:pt x="2094738" y="2644902"/>
                </a:lnTo>
                <a:lnTo>
                  <a:pt x="2089404" y="2644902"/>
                </a:lnTo>
                <a:lnTo>
                  <a:pt x="2059686" y="2640329"/>
                </a:lnTo>
                <a:lnTo>
                  <a:pt x="2054352" y="2678429"/>
                </a:lnTo>
                <a:lnTo>
                  <a:pt x="2089404" y="2683002"/>
                </a:lnTo>
                <a:lnTo>
                  <a:pt x="2094738" y="2683002"/>
                </a:lnTo>
                <a:close/>
              </a:path>
              <a:path w="5348605" h="2683509">
                <a:moveTo>
                  <a:pt x="2021586" y="2634996"/>
                </a:moveTo>
                <a:lnTo>
                  <a:pt x="1984248" y="2629662"/>
                </a:lnTo>
                <a:lnTo>
                  <a:pt x="1978914" y="2667762"/>
                </a:lnTo>
                <a:lnTo>
                  <a:pt x="2016252" y="2673096"/>
                </a:lnTo>
                <a:lnTo>
                  <a:pt x="2021586" y="2634996"/>
                </a:lnTo>
                <a:close/>
              </a:path>
              <a:path w="5348605" h="2683509">
                <a:moveTo>
                  <a:pt x="1946148" y="2625090"/>
                </a:moveTo>
                <a:lnTo>
                  <a:pt x="1908810" y="2619756"/>
                </a:lnTo>
                <a:lnTo>
                  <a:pt x="1903476" y="2657094"/>
                </a:lnTo>
                <a:lnTo>
                  <a:pt x="1940814" y="2662428"/>
                </a:lnTo>
                <a:lnTo>
                  <a:pt x="1946148" y="2625090"/>
                </a:lnTo>
                <a:close/>
              </a:path>
              <a:path w="5348605" h="2683509">
                <a:moveTo>
                  <a:pt x="1870710" y="2614422"/>
                </a:moveTo>
                <a:lnTo>
                  <a:pt x="1833372" y="2609088"/>
                </a:lnTo>
                <a:lnTo>
                  <a:pt x="1828038" y="2647188"/>
                </a:lnTo>
                <a:lnTo>
                  <a:pt x="1865376" y="2652522"/>
                </a:lnTo>
                <a:lnTo>
                  <a:pt x="1870710" y="2614422"/>
                </a:lnTo>
                <a:close/>
              </a:path>
              <a:path w="5348605" h="2683509">
                <a:moveTo>
                  <a:pt x="1795272" y="2603754"/>
                </a:moveTo>
                <a:lnTo>
                  <a:pt x="1757172" y="2599182"/>
                </a:lnTo>
                <a:lnTo>
                  <a:pt x="1752600" y="2636520"/>
                </a:lnTo>
                <a:lnTo>
                  <a:pt x="1789938" y="2641854"/>
                </a:lnTo>
                <a:lnTo>
                  <a:pt x="1795272" y="2603754"/>
                </a:lnTo>
                <a:close/>
              </a:path>
              <a:path w="5348605" h="2683509">
                <a:moveTo>
                  <a:pt x="1719834" y="2593847"/>
                </a:moveTo>
                <a:lnTo>
                  <a:pt x="1681734" y="2588514"/>
                </a:lnTo>
                <a:lnTo>
                  <a:pt x="1677162" y="2625852"/>
                </a:lnTo>
                <a:lnTo>
                  <a:pt x="1714500" y="2631185"/>
                </a:lnTo>
                <a:lnTo>
                  <a:pt x="1719834" y="2593847"/>
                </a:lnTo>
                <a:close/>
              </a:path>
              <a:path w="5348605" h="2683509">
                <a:moveTo>
                  <a:pt x="1644396" y="2583179"/>
                </a:moveTo>
                <a:lnTo>
                  <a:pt x="1606296" y="2577846"/>
                </a:lnTo>
                <a:lnTo>
                  <a:pt x="1601724" y="2615946"/>
                </a:lnTo>
                <a:lnTo>
                  <a:pt x="1639062" y="2621279"/>
                </a:lnTo>
                <a:lnTo>
                  <a:pt x="1644396" y="2583179"/>
                </a:lnTo>
                <a:close/>
              </a:path>
              <a:path w="5348605" h="2683509">
                <a:moveTo>
                  <a:pt x="1568958" y="2572512"/>
                </a:moveTo>
                <a:lnTo>
                  <a:pt x="1530858" y="2567940"/>
                </a:lnTo>
                <a:lnTo>
                  <a:pt x="1525524" y="2605278"/>
                </a:lnTo>
                <a:lnTo>
                  <a:pt x="1563624" y="2610612"/>
                </a:lnTo>
                <a:lnTo>
                  <a:pt x="1568958" y="2572512"/>
                </a:lnTo>
                <a:close/>
              </a:path>
              <a:path w="5348605" h="2683509">
                <a:moveTo>
                  <a:pt x="1493520" y="2562606"/>
                </a:moveTo>
                <a:lnTo>
                  <a:pt x="1455420" y="2557272"/>
                </a:lnTo>
                <a:lnTo>
                  <a:pt x="1450086" y="2595372"/>
                </a:lnTo>
                <a:lnTo>
                  <a:pt x="1488186" y="2599944"/>
                </a:lnTo>
                <a:lnTo>
                  <a:pt x="1493520" y="2562606"/>
                </a:lnTo>
                <a:close/>
              </a:path>
              <a:path w="5348605" h="2683509">
                <a:moveTo>
                  <a:pt x="1418082" y="2551938"/>
                </a:moveTo>
                <a:lnTo>
                  <a:pt x="1379982" y="2546604"/>
                </a:lnTo>
                <a:lnTo>
                  <a:pt x="1374648" y="2584704"/>
                </a:lnTo>
                <a:lnTo>
                  <a:pt x="1412748" y="2590038"/>
                </a:lnTo>
                <a:lnTo>
                  <a:pt x="1418082" y="2551938"/>
                </a:lnTo>
                <a:close/>
              </a:path>
              <a:path w="5348605" h="2683509">
                <a:moveTo>
                  <a:pt x="1342644" y="2542032"/>
                </a:moveTo>
                <a:lnTo>
                  <a:pt x="1304544" y="2536697"/>
                </a:lnTo>
                <a:lnTo>
                  <a:pt x="1299210" y="2574035"/>
                </a:lnTo>
                <a:lnTo>
                  <a:pt x="1337310" y="2579370"/>
                </a:lnTo>
                <a:lnTo>
                  <a:pt x="1342644" y="2542032"/>
                </a:lnTo>
                <a:close/>
              </a:path>
              <a:path w="5348605" h="2683509">
                <a:moveTo>
                  <a:pt x="1267206" y="2531364"/>
                </a:moveTo>
                <a:lnTo>
                  <a:pt x="1229106" y="2526029"/>
                </a:lnTo>
                <a:lnTo>
                  <a:pt x="1223772" y="2564129"/>
                </a:lnTo>
                <a:lnTo>
                  <a:pt x="1261872" y="2569464"/>
                </a:lnTo>
                <a:lnTo>
                  <a:pt x="1267206" y="2531364"/>
                </a:lnTo>
                <a:close/>
              </a:path>
              <a:path w="5348605" h="2683509">
                <a:moveTo>
                  <a:pt x="1191006" y="2520696"/>
                </a:moveTo>
                <a:lnTo>
                  <a:pt x="1153668" y="2516124"/>
                </a:lnTo>
                <a:lnTo>
                  <a:pt x="1148334" y="2553462"/>
                </a:lnTo>
                <a:lnTo>
                  <a:pt x="1186434" y="2558796"/>
                </a:lnTo>
                <a:lnTo>
                  <a:pt x="1191006" y="2520696"/>
                </a:lnTo>
                <a:close/>
              </a:path>
              <a:path w="5348605" h="2683509">
                <a:moveTo>
                  <a:pt x="1115568" y="2510790"/>
                </a:moveTo>
                <a:lnTo>
                  <a:pt x="1078230" y="2505456"/>
                </a:lnTo>
                <a:lnTo>
                  <a:pt x="1072896" y="2542794"/>
                </a:lnTo>
                <a:lnTo>
                  <a:pt x="1110996" y="2548128"/>
                </a:lnTo>
                <a:lnTo>
                  <a:pt x="1115568" y="2510790"/>
                </a:lnTo>
                <a:close/>
              </a:path>
              <a:path w="5348605" h="2683509">
                <a:moveTo>
                  <a:pt x="1040130" y="2500122"/>
                </a:moveTo>
                <a:lnTo>
                  <a:pt x="1002792" y="2494788"/>
                </a:lnTo>
                <a:lnTo>
                  <a:pt x="997458" y="2532888"/>
                </a:lnTo>
                <a:lnTo>
                  <a:pt x="1035558" y="2538222"/>
                </a:lnTo>
                <a:lnTo>
                  <a:pt x="1040130" y="2500122"/>
                </a:lnTo>
                <a:close/>
              </a:path>
              <a:path w="5348605" h="2683509">
                <a:moveTo>
                  <a:pt x="964692" y="2489454"/>
                </a:moveTo>
                <a:lnTo>
                  <a:pt x="927354" y="2484882"/>
                </a:lnTo>
                <a:lnTo>
                  <a:pt x="922020" y="2522220"/>
                </a:lnTo>
                <a:lnTo>
                  <a:pt x="959358" y="2527554"/>
                </a:lnTo>
                <a:lnTo>
                  <a:pt x="964692" y="2489454"/>
                </a:lnTo>
                <a:close/>
              </a:path>
              <a:path w="5348605" h="2683509">
                <a:moveTo>
                  <a:pt x="889254" y="2479547"/>
                </a:moveTo>
                <a:lnTo>
                  <a:pt x="851916" y="2474214"/>
                </a:lnTo>
                <a:lnTo>
                  <a:pt x="846582" y="2512314"/>
                </a:lnTo>
                <a:lnTo>
                  <a:pt x="883920" y="2516885"/>
                </a:lnTo>
                <a:lnTo>
                  <a:pt x="889254" y="2479547"/>
                </a:lnTo>
                <a:close/>
              </a:path>
              <a:path w="5348605" h="2683509">
                <a:moveTo>
                  <a:pt x="813816" y="2468879"/>
                </a:moveTo>
                <a:lnTo>
                  <a:pt x="776478" y="2463546"/>
                </a:lnTo>
                <a:lnTo>
                  <a:pt x="771144" y="2501646"/>
                </a:lnTo>
                <a:lnTo>
                  <a:pt x="808482" y="2506979"/>
                </a:lnTo>
                <a:lnTo>
                  <a:pt x="813816" y="2468879"/>
                </a:lnTo>
                <a:close/>
              </a:path>
              <a:path w="5348605" h="2683509">
                <a:moveTo>
                  <a:pt x="738378" y="2458974"/>
                </a:moveTo>
                <a:lnTo>
                  <a:pt x="701040" y="2453640"/>
                </a:lnTo>
                <a:lnTo>
                  <a:pt x="695706" y="2490978"/>
                </a:lnTo>
                <a:lnTo>
                  <a:pt x="733044" y="2496312"/>
                </a:lnTo>
                <a:lnTo>
                  <a:pt x="738378" y="2458974"/>
                </a:lnTo>
                <a:close/>
              </a:path>
              <a:path w="5348605" h="2683509">
                <a:moveTo>
                  <a:pt x="662940" y="2448306"/>
                </a:moveTo>
                <a:lnTo>
                  <a:pt x="624840" y="2442972"/>
                </a:lnTo>
                <a:lnTo>
                  <a:pt x="620268" y="2481072"/>
                </a:lnTo>
                <a:lnTo>
                  <a:pt x="657606" y="2486406"/>
                </a:lnTo>
                <a:lnTo>
                  <a:pt x="662940" y="2448306"/>
                </a:lnTo>
                <a:close/>
              </a:path>
              <a:path w="5348605" h="2683509">
                <a:moveTo>
                  <a:pt x="587502" y="2437638"/>
                </a:moveTo>
                <a:lnTo>
                  <a:pt x="549402" y="2433066"/>
                </a:lnTo>
                <a:lnTo>
                  <a:pt x="544830" y="2470404"/>
                </a:lnTo>
                <a:lnTo>
                  <a:pt x="582168" y="2475738"/>
                </a:lnTo>
                <a:lnTo>
                  <a:pt x="587502" y="2437638"/>
                </a:lnTo>
                <a:close/>
              </a:path>
              <a:path w="5348605" h="2683509">
                <a:moveTo>
                  <a:pt x="512064" y="2427732"/>
                </a:moveTo>
                <a:lnTo>
                  <a:pt x="473964" y="2422397"/>
                </a:lnTo>
                <a:lnTo>
                  <a:pt x="469392" y="2459735"/>
                </a:lnTo>
                <a:lnTo>
                  <a:pt x="506730" y="2465070"/>
                </a:lnTo>
                <a:lnTo>
                  <a:pt x="512064" y="2427732"/>
                </a:lnTo>
                <a:close/>
              </a:path>
              <a:path w="5348605" h="2683509">
                <a:moveTo>
                  <a:pt x="436626" y="2417064"/>
                </a:moveTo>
                <a:lnTo>
                  <a:pt x="398526" y="2411729"/>
                </a:lnTo>
                <a:lnTo>
                  <a:pt x="393192" y="2449829"/>
                </a:lnTo>
                <a:lnTo>
                  <a:pt x="431292" y="2455164"/>
                </a:lnTo>
                <a:lnTo>
                  <a:pt x="436626" y="2417064"/>
                </a:lnTo>
                <a:close/>
              </a:path>
              <a:path w="5348605" h="2683509">
                <a:moveTo>
                  <a:pt x="361188" y="2406396"/>
                </a:moveTo>
                <a:lnTo>
                  <a:pt x="323088" y="2401824"/>
                </a:lnTo>
                <a:lnTo>
                  <a:pt x="317754" y="2439162"/>
                </a:lnTo>
                <a:lnTo>
                  <a:pt x="355854" y="2444496"/>
                </a:lnTo>
                <a:lnTo>
                  <a:pt x="361188" y="2406396"/>
                </a:lnTo>
                <a:close/>
              </a:path>
              <a:path w="5348605" h="2683509">
                <a:moveTo>
                  <a:pt x="285750" y="2396490"/>
                </a:moveTo>
                <a:lnTo>
                  <a:pt x="247650" y="2391156"/>
                </a:lnTo>
                <a:lnTo>
                  <a:pt x="242316" y="2429256"/>
                </a:lnTo>
                <a:lnTo>
                  <a:pt x="280416" y="2433828"/>
                </a:lnTo>
                <a:lnTo>
                  <a:pt x="285750" y="2396490"/>
                </a:lnTo>
                <a:close/>
              </a:path>
              <a:path w="5348605" h="2683509">
                <a:moveTo>
                  <a:pt x="210312" y="2385822"/>
                </a:moveTo>
                <a:lnTo>
                  <a:pt x="172212" y="2380488"/>
                </a:lnTo>
                <a:lnTo>
                  <a:pt x="166878" y="2418588"/>
                </a:lnTo>
                <a:lnTo>
                  <a:pt x="204978" y="2423922"/>
                </a:lnTo>
                <a:lnTo>
                  <a:pt x="210312" y="2385822"/>
                </a:lnTo>
                <a:close/>
              </a:path>
              <a:path w="5348605" h="2683509">
                <a:moveTo>
                  <a:pt x="121157" y="2335529"/>
                </a:moveTo>
                <a:lnTo>
                  <a:pt x="0" y="2376678"/>
                </a:lnTo>
                <a:lnTo>
                  <a:pt x="92201" y="2439030"/>
                </a:lnTo>
                <a:lnTo>
                  <a:pt x="92201" y="2407920"/>
                </a:lnTo>
                <a:lnTo>
                  <a:pt x="97536" y="2370582"/>
                </a:lnTo>
                <a:lnTo>
                  <a:pt x="116063" y="2373228"/>
                </a:lnTo>
                <a:lnTo>
                  <a:pt x="121157" y="2335529"/>
                </a:lnTo>
                <a:close/>
              </a:path>
              <a:path w="5348605" h="2683509">
                <a:moveTo>
                  <a:pt x="116063" y="2373228"/>
                </a:moveTo>
                <a:lnTo>
                  <a:pt x="97536" y="2370582"/>
                </a:lnTo>
                <a:lnTo>
                  <a:pt x="92201" y="2407920"/>
                </a:lnTo>
                <a:lnTo>
                  <a:pt x="111012" y="2410607"/>
                </a:lnTo>
                <a:lnTo>
                  <a:pt x="116063" y="2373228"/>
                </a:lnTo>
                <a:close/>
              </a:path>
              <a:path w="5348605" h="2683509">
                <a:moveTo>
                  <a:pt x="111012" y="2410607"/>
                </a:moveTo>
                <a:lnTo>
                  <a:pt x="92201" y="2407920"/>
                </a:lnTo>
                <a:lnTo>
                  <a:pt x="92201" y="2439030"/>
                </a:lnTo>
                <a:lnTo>
                  <a:pt x="105918" y="2448306"/>
                </a:lnTo>
                <a:lnTo>
                  <a:pt x="111012" y="2410607"/>
                </a:lnTo>
                <a:close/>
              </a:path>
              <a:path w="5348605" h="2683509">
                <a:moveTo>
                  <a:pt x="134874" y="2375916"/>
                </a:moveTo>
                <a:lnTo>
                  <a:pt x="116063" y="2373228"/>
                </a:lnTo>
                <a:lnTo>
                  <a:pt x="111012" y="2410607"/>
                </a:lnTo>
                <a:lnTo>
                  <a:pt x="129540" y="2413254"/>
                </a:lnTo>
                <a:lnTo>
                  <a:pt x="134874" y="2375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pc="-5" dirty="0">
                <a:cs typeface="华文中宋"/>
              </a:rPr>
              <a:t>10.4 </a:t>
            </a:r>
            <a:r>
              <a:rPr spc="-5" dirty="0" err="1">
                <a:cs typeface="华文中宋"/>
              </a:rPr>
              <a:t>数据字典</a:t>
            </a:r>
            <a:r>
              <a:rPr dirty="0" err="1">
                <a:cs typeface="华文中宋"/>
              </a:rPr>
              <a:t>与</a:t>
            </a:r>
            <a:r>
              <a:rPr spc="-5" dirty="0" err="1"/>
              <a:t>SQLDA</a:t>
            </a:r>
            <a:endParaRPr dirty="0"/>
          </a:p>
        </p:txBody>
      </p:sp>
      <p:sp>
        <p:nvSpPr>
          <p:cNvPr id="28" name="object 28"/>
          <p:cNvSpPr txBox="1"/>
          <p:nvPr/>
        </p:nvSpPr>
        <p:spPr>
          <a:xfrm>
            <a:off x="1048118" y="1003336"/>
            <a:ext cx="185991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(1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拟解决的问题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52861" y="1334330"/>
            <a:ext cx="805878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高级语言(语句</a:t>
            </a:r>
            <a:r>
              <a:rPr sz="2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)</a:t>
            </a:r>
            <a:r>
              <a:rPr sz="2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</a:t>
            </a:r>
            <a:r>
              <a:rPr sz="2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嵌入式SQL语</a:t>
            </a:r>
            <a:r>
              <a:rPr sz="2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句</a:t>
            </a:r>
            <a:r>
              <a:rPr sz="28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</a:t>
            </a:r>
            <a:r>
              <a:rPr sz="2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DBM</a:t>
            </a:r>
            <a:r>
              <a:rPr sz="2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S</a:t>
            </a:r>
            <a:r>
              <a:rPr sz="28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</a:t>
            </a:r>
            <a:r>
              <a:rPr sz="2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DB</a:t>
            </a:r>
            <a:endParaRPr sz="28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6933" y="1477538"/>
            <a:ext cx="8608695" cy="3264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数据字典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(Dat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a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dictionary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)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，又称为</a:t>
            </a:r>
            <a:r>
              <a:rPr sz="32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系统目录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(Syste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m 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Catalogs)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 marR="5080">
              <a:lnSpc>
                <a:spcPct val="130300"/>
              </a:lnSpc>
              <a:spcBef>
                <a:spcPts val="114"/>
              </a:spcBef>
            </a:pP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是系统维护的一些表或视图的集合，这</a:t>
            </a:r>
            <a:r>
              <a:rPr sz="2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些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表或视图存储了数据库中各类对象 的定义信息，这些对象包括用Create语句定义的表、列、索引、视图、权 限、约束等,</a:t>
            </a:r>
            <a:r>
              <a:rPr sz="2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这些信息又称数据库</a:t>
            </a:r>
            <a:r>
              <a:rPr sz="2000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的</a:t>
            </a:r>
            <a:r>
              <a:rPr sz="2000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元数据--关于数据的数据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。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 marR="692785">
              <a:lnSpc>
                <a:spcPct val="130200"/>
              </a:lnSpc>
            </a:pP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不同DBMS术语不一样：数据字</a:t>
            </a:r>
            <a:r>
              <a:rPr sz="2000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典</a:t>
            </a:r>
            <a:r>
              <a:rPr sz="1600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(</a:t>
            </a:r>
            <a:r>
              <a:rPr sz="16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D</a:t>
            </a:r>
            <a:r>
              <a:rPr sz="1600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a</a:t>
            </a:r>
            <a:r>
              <a:rPr sz="16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t</a:t>
            </a:r>
            <a:r>
              <a:rPr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a</a:t>
            </a:r>
            <a:r>
              <a:rPr sz="1600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16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Di</a:t>
            </a:r>
            <a:r>
              <a:rPr sz="1600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c</a:t>
            </a:r>
            <a:r>
              <a:rPr sz="16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ti</a:t>
            </a:r>
            <a:r>
              <a:rPr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o</a:t>
            </a:r>
            <a:r>
              <a:rPr sz="16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n</a:t>
            </a:r>
            <a:r>
              <a:rPr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ar</a:t>
            </a:r>
            <a:r>
              <a:rPr sz="16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y(</a:t>
            </a:r>
            <a:r>
              <a:rPr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Ora</a:t>
            </a:r>
            <a:r>
              <a:rPr sz="1600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c</a:t>
            </a:r>
            <a:r>
              <a:rPr sz="16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le)</a:t>
            </a:r>
            <a:r>
              <a:rPr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)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、目录</a:t>
            </a:r>
            <a:r>
              <a:rPr sz="2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表</a:t>
            </a:r>
            <a:r>
              <a:rPr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(DB2 UDB</a:t>
            </a:r>
            <a:r>
              <a:rPr sz="16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)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、系统目录</a:t>
            </a:r>
            <a:r>
              <a:rPr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(INFORMIX)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、系统视图</a:t>
            </a:r>
            <a:r>
              <a:rPr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(X/Open)</a:t>
            </a:r>
          </a:p>
          <a:p>
            <a:pPr marL="12700" marR="366395">
              <a:lnSpc>
                <a:spcPct val="130000"/>
              </a:lnSpc>
              <a:spcBef>
                <a:spcPts val="5"/>
              </a:spcBef>
            </a:pP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不同DBMS中系统目录存储方式可能</a:t>
            </a:r>
            <a:r>
              <a:rPr sz="2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是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不同的,</a:t>
            </a:r>
            <a:r>
              <a:rPr sz="2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但会有一些信息对DBA公 开。这些公开的信息,</a:t>
            </a:r>
            <a:r>
              <a:rPr sz="2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DBA可以使用一些特殊的SQL命令来检索。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5001" y="451989"/>
            <a:ext cx="8597163" cy="85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pc="-5" dirty="0">
                <a:cs typeface="华文中宋"/>
              </a:rPr>
              <a:t>10.4 </a:t>
            </a:r>
            <a:r>
              <a:rPr spc="-5" dirty="0" err="1">
                <a:cs typeface="华文中宋"/>
              </a:rPr>
              <a:t>数据字典</a:t>
            </a:r>
            <a:r>
              <a:rPr dirty="0" err="1">
                <a:cs typeface="华文中宋"/>
              </a:rPr>
              <a:t>与</a:t>
            </a:r>
            <a:r>
              <a:rPr spc="-5" dirty="0" err="1"/>
              <a:t>SQLDA</a:t>
            </a:r>
            <a:r>
              <a:rPr spc="-5" dirty="0"/>
              <a:t> </a:t>
            </a:r>
            <a:br>
              <a:rPr lang="en-US" altLang="zh-CN" sz="2000" spc="-5" dirty="0"/>
            </a:br>
            <a:r>
              <a:rPr sz="2000" spc="-10" dirty="0"/>
              <a:t>(2</a:t>
            </a:r>
            <a:r>
              <a:rPr sz="2000" spc="-5" dirty="0"/>
              <a:t>)</a:t>
            </a:r>
            <a:r>
              <a:rPr sz="2000" spc="-5" dirty="0" err="1">
                <a:cs typeface="华文中宋"/>
              </a:rPr>
              <a:t>数据字典的概念</a:t>
            </a:r>
            <a:endParaRPr sz="2000" dirty="0">
              <a:cs typeface="华文中宋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92843" y="5067300"/>
            <a:ext cx="2110740" cy="1291590"/>
          </a:xfrm>
          <a:custGeom>
            <a:avLst/>
            <a:gdLst/>
            <a:ahLst/>
            <a:cxnLst/>
            <a:rect l="l" t="t" r="r" b="b"/>
            <a:pathLst>
              <a:path w="2110740" h="1291589">
                <a:moveTo>
                  <a:pt x="2110740" y="646175"/>
                </a:moveTo>
                <a:lnTo>
                  <a:pt x="2107241" y="593111"/>
                </a:lnTo>
                <a:lnTo>
                  <a:pt x="2096928" y="541240"/>
                </a:lnTo>
                <a:lnTo>
                  <a:pt x="2080071" y="490728"/>
                </a:lnTo>
                <a:lnTo>
                  <a:pt x="2056942" y="441740"/>
                </a:lnTo>
                <a:lnTo>
                  <a:pt x="2027812" y="394442"/>
                </a:lnTo>
                <a:lnTo>
                  <a:pt x="1992953" y="348998"/>
                </a:lnTo>
                <a:lnTo>
                  <a:pt x="1952636" y="305574"/>
                </a:lnTo>
                <a:lnTo>
                  <a:pt x="1907133" y="264334"/>
                </a:lnTo>
                <a:lnTo>
                  <a:pt x="1856715" y="225445"/>
                </a:lnTo>
                <a:lnTo>
                  <a:pt x="1801653" y="189071"/>
                </a:lnTo>
                <a:lnTo>
                  <a:pt x="1742220" y="155377"/>
                </a:lnTo>
                <a:lnTo>
                  <a:pt x="1678686" y="124529"/>
                </a:lnTo>
                <a:lnTo>
                  <a:pt x="1611322" y="96691"/>
                </a:lnTo>
                <a:lnTo>
                  <a:pt x="1540402" y="72029"/>
                </a:lnTo>
                <a:lnTo>
                  <a:pt x="1466195" y="50708"/>
                </a:lnTo>
                <a:lnTo>
                  <a:pt x="1388973" y="32894"/>
                </a:lnTo>
                <a:lnTo>
                  <a:pt x="1309008" y="18750"/>
                </a:lnTo>
                <a:lnTo>
                  <a:pt x="1226572" y="8443"/>
                </a:lnTo>
                <a:lnTo>
                  <a:pt x="1141935" y="2138"/>
                </a:lnTo>
                <a:lnTo>
                  <a:pt x="1055370" y="0"/>
                </a:lnTo>
                <a:lnTo>
                  <a:pt x="968804" y="2138"/>
                </a:lnTo>
                <a:lnTo>
                  <a:pt x="884167" y="8443"/>
                </a:lnTo>
                <a:lnTo>
                  <a:pt x="801731" y="18750"/>
                </a:lnTo>
                <a:lnTo>
                  <a:pt x="721766" y="32894"/>
                </a:lnTo>
                <a:lnTo>
                  <a:pt x="644544" y="50708"/>
                </a:lnTo>
                <a:lnTo>
                  <a:pt x="570337" y="72029"/>
                </a:lnTo>
                <a:lnTo>
                  <a:pt x="499417" y="96691"/>
                </a:lnTo>
                <a:lnTo>
                  <a:pt x="432054" y="124529"/>
                </a:lnTo>
                <a:lnTo>
                  <a:pt x="368519" y="155377"/>
                </a:lnTo>
                <a:lnTo>
                  <a:pt x="309086" y="189071"/>
                </a:lnTo>
                <a:lnTo>
                  <a:pt x="254024" y="225445"/>
                </a:lnTo>
                <a:lnTo>
                  <a:pt x="203606" y="264334"/>
                </a:lnTo>
                <a:lnTo>
                  <a:pt x="158103" y="305574"/>
                </a:lnTo>
                <a:lnTo>
                  <a:pt x="117786" y="348998"/>
                </a:lnTo>
                <a:lnTo>
                  <a:pt x="82927" y="394442"/>
                </a:lnTo>
                <a:lnTo>
                  <a:pt x="53797" y="441740"/>
                </a:lnTo>
                <a:lnTo>
                  <a:pt x="30668" y="490728"/>
                </a:lnTo>
                <a:lnTo>
                  <a:pt x="13811" y="541240"/>
                </a:lnTo>
                <a:lnTo>
                  <a:pt x="3498" y="593111"/>
                </a:lnTo>
                <a:lnTo>
                  <a:pt x="0" y="646176"/>
                </a:lnTo>
                <a:lnTo>
                  <a:pt x="3498" y="699132"/>
                </a:lnTo>
                <a:lnTo>
                  <a:pt x="13811" y="750905"/>
                </a:lnTo>
                <a:lnTo>
                  <a:pt x="30668" y="801329"/>
                </a:lnTo>
                <a:lnTo>
                  <a:pt x="53797" y="850239"/>
                </a:lnTo>
                <a:lnTo>
                  <a:pt x="82927" y="897469"/>
                </a:lnTo>
                <a:lnTo>
                  <a:pt x="117786" y="942853"/>
                </a:lnTo>
                <a:lnTo>
                  <a:pt x="158103" y="986225"/>
                </a:lnTo>
                <a:lnTo>
                  <a:pt x="186690" y="1012105"/>
                </a:lnTo>
                <a:lnTo>
                  <a:pt x="186690" y="646176"/>
                </a:lnTo>
                <a:lnTo>
                  <a:pt x="189567" y="602501"/>
                </a:lnTo>
                <a:lnTo>
                  <a:pt x="198051" y="559809"/>
                </a:lnTo>
                <a:lnTo>
                  <a:pt x="211918" y="518234"/>
                </a:lnTo>
                <a:lnTo>
                  <a:pt x="230946" y="477914"/>
                </a:lnTo>
                <a:lnTo>
                  <a:pt x="254912" y="438983"/>
                </a:lnTo>
                <a:lnTo>
                  <a:pt x="283593" y="401578"/>
                </a:lnTo>
                <a:lnTo>
                  <a:pt x="316766" y="365835"/>
                </a:lnTo>
                <a:lnTo>
                  <a:pt x="354208" y="331890"/>
                </a:lnTo>
                <a:lnTo>
                  <a:pt x="395696" y="299879"/>
                </a:lnTo>
                <a:lnTo>
                  <a:pt x="441007" y="269938"/>
                </a:lnTo>
                <a:lnTo>
                  <a:pt x="489919" y="242203"/>
                </a:lnTo>
                <a:lnTo>
                  <a:pt x="542208" y="216810"/>
                </a:lnTo>
                <a:lnTo>
                  <a:pt x="597652" y="193895"/>
                </a:lnTo>
                <a:lnTo>
                  <a:pt x="656028" y="173594"/>
                </a:lnTo>
                <a:lnTo>
                  <a:pt x="717113" y="156043"/>
                </a:lnTo>
                <a:lnTo>
                  <a:pt x="780684" y="141378"/>
                </a:lnTo>
                <a:lnTo>
                  <a:pt x="846518" y="129735"/>
                </a:lnTo>
                <a:lnTo>
                  <a:pt x="914392" y="121250"/>
                </a:lnTo>
                <a:lnTo>
                  <a:pt x="984083" y="116060"/>
                </a:lnTo>
                <a:lnTo>
                  <a:pt x="1055370" y="114299"/>
                </a:lnTo>
                <a:lnTo>
                  <a:pt x="1126656" y="116060"/>
                </a:lnTo>
                <a:lnTo>
                  <a:pt x="1196347" y="121250"/>
                </a:lnTo>
                <a:lnTo>
                  <a:pt x="1264221" y="129735"/>
                </a:lnTo>
                <a:lnTo>
                  <a:pt x="1330055" y="141378"/>
                </a:lnTo>
                <a:lnTo>
                  <a:pt x="1393626" y="156043"/>
                </a:lnTo>
                <a:lnTo>
                  <a:pt x="1454711" y="173594"/>
                </a:lnTo>
                <a:lnTo>
                  <a:pt x="1513087" y="193895"/>
                </a:lnTo>
                <a:lnTo>
                  <a:pt x="1568531" y="216810"/>
                </a:lnTo>
                <a:lnTo>
                  <a:pt x="1620820" y="242203"/>
                </a:lnTo>
                <a:lnTo>
                  <a:pt x="1669732" y="269938"/>
                </a:lnTo>
                <a:lnTo>
                  <a:pt x="1715043" y="299879"/>
                </a:lnTo>
                <a:lnTo>
                  <a:pt x="1756531" y="331890"/>
                </a:lnTo>
                <a:lnTo>
                  <a:pt x="1793973" y="365835"/>
                </a:lnTo>
                <a:lnTo>
                  <a:pt x="1827146" y="401578"/>
                </a:lnTo>
                <a:lnTo>
                  <a:pt x="1855827" y="438983"/>
                </a:lnTo>
                <a:lnTo>
                  <a:pt x="1879793" y="477914"/>
                </a:lnTo>
                <a:lnTo>
                  <a:pt x="1898821" y="518234"/>
                </a:lnTo>
                <a:lnTo>
                  <a:pt x="1912688" y="559809"/>
                </a:lnTo>
                <a:lnTo>
                  <a:pt x="1921172" y="602501"/>
                </a:lnTo>
                <a:lnTo>
                  <a:pt x="1924050" y="646175"/>
                </a:lnTo>
                <a:lnTo>
                  <a:pt x="1924050" y="1012105"/>
                </a:lnTo>
                <a:lnTo>
                  <a:pt x="1952636" y="986225"/>
                </a:lnTo>
                <a:lnTo>
                  <a:pt x="1992953" y="942853"/>
                </a:lnTo>
                <a:lnTo>
                  <a:pt x="2027812" y="897469"/>
                </a:lnTo>
                <a:lnTo>
                  <a:pt x="2056942" y="850239"/>
                </a:lnTo>
                <a:lnTo>
                  <a:pt x="2080071" y="801329"/>
                </a:lnTo>
                <a:lnTo>
                  <a:pt x="2096928" y="750905"/>
                </a:lnTo>
                <a:lnTo>
                  <a:pt x="2107241" y="699132"/>
                </a:lnTo>
                <a:lnTo>
                  <a:pt x="2110740" y="646175"/>
                </a:lnTo>
                <a:close/>
              </a:path>
              <a:path w="2110740" h="1291589">
                <a:moveTo>
                  <a:pt x="1924050" y="1012105"/>
                </a:moveTo>
                <a:lnTo>
                  <a:pt x="1924050" y="646175"/>
                </a:lnTo>
                <a:lnTo>
                  <a:pt x="1921172" y="689741"/>
                </a:lnTo>
                <a:lnTo>
                  <a:pt x="1912688" y="732336"/>
                </a:lnTo>
                <a:lnTo>
                  <a:pt x="1898821" y="773823"/>
                </a:lnTo>
                <a:lnTo>
                  <a:pt x="1879793" y="814065"/>
                </a:lnTo>
                <a:lnTo>
                  <a:pt x="1855827" y="852928"/>
                </a:lnTo>
                <a:lnTo>
                  <a:pt x="1827146" y="890272"/>
                </a:lnTo>
                <a:lnTo>
                  <a:pt x="1793973" y="925963"/>
                </a:lnTo>
                <a:lnTo>
                  <a:pt x="1756531" y="959863"/>
                </a:lnTo>
                <a:lnTo>
                  <a:pt x="1715043" y="991837"/>
                </a:lnTo>
                <a:lnTo>
                  <a:pt x="1669732" y="1021746"/>
                </a:lnTo>
                <a:lnTo>
                  <a:pt x="1620820" y="1049456"/>
                </a:lnTo>
                <a:lnTo>
                  <a:pt x="1568531" y="1074828"/>
                </a:lnTo>
                <a:lnTo>
                  <a:pt x="1513087" y="1097727"/>
                </a:lnTo>
                <a:lnTo>
                  <a:pt x="1454711" y="1118016"/>
                </a:lnTo>
                <a:lnTo>
                  <a:pt x="1393626" y="1135558"/>
                </a:lnTo>
                <a:lnTo>
                  <a:pt x="1330055" y="1150217"/>
                </a:lnTo>
                <a:lnTo>
                  <a:pt x="1264221" y="1161856"/>
                </a:lnTo>
                <a:lnTo>
                  <a:pt x="1196347" y="1170339"/>
                </a:lnTo>
                <a:lnTo>
                  <a:pt x="1126656" y="1175529"/>
                </a:lnTo>
                <a:lnTo>
                  <a:pt x="1055370" y="1177289"/>
                </a:lnTo>
                <a:lnTo>
                  <a:pt x="984083" y="1175529"/>
                </a:lnTo>
                <a:lnTo>
                  <a:pt x="914392" y="1170339"/>
                </a:lnTo>
                <a:lnTo>
                  <a:pt x="846518" y="1161856"/>
                </a:lnTo>
                <a:lnTo>
                  <a:pt x="780684" y="1150217"/>
                </a:lnTo>
                <a:lnTo>
                  <a:pt x="717113" y="1135558"/>
                </a:lnTo>
                <a:lnTo>
                  <a:pt x="656028" y="1118016"/>
                </a:lnTo>
                <a:lnTo>
                  <a:pt x="597652" y="1097727"/>
                </a:lnTo>
                <a:lnTo>
                  <a:pt x="542208" y="1074828"/>
                </a:lnTo>
                <a:lnTo>
                  <a:pt x="489919" y="1049456"/>
                </a:lnTo>
                <a:lnTo>
                  <a:pt x="441007" y="1021746"/>
                </a:lnTo>
                <a:lnTo>
                  <a:pt x="395696" y="991837"/>
                </a:lnTo>
                <a:lnTo>
                  <a:pt x="354208" y="959863"/>
                </a:lnTo>
                <a:lnTo>
                  <a:pt x="316766" y="925963"/>
                </a:lnTo>
                <a:lnTo>
                  <a:pt x="283593" y="890272"/>
                </a:lnTo>
                <a:lnTo>
                  <a:pt x="254912" y="852928"/>
                </a:lnTo>
                <a:lnTo>
                  <a:pt x="230946" y="814065"/>
                </a:lnTo>
                <a:lnTo>
                  <a:pt x="211918" y="773823"/>
                </a:lnTo>
                <a:lnTo>
                  <a:pt x="198051" y="732336"/>
                </a:lnTo>
                <a:lnTo>
                  <a:pt x="189567" y="689741"/>
                </a:lnTo>
                <a:lnTo>
                  <a:pt x="186690" y="646176"/>
                </a:lnTo>
                <a:lnTo>
                  <a:pt x="186690" y="1012105"/>
                </a:lnTo>
                <a:lnTo>
                  <a:pt x="254024" y="1066271"/>
                </a:lnTo>
                <a:lnTo>
                  <a:pt x="309086" y="1102614"/>
                </a:lnTo>
                <a:lnTo>
                  <a:pt x="368519" y="1136282"/>
                </a:lnTo>
                <a:lnTo>
                  <a:pt x="432054" y="1167109"/>
                </a:lnTo>
                <a:lnTo>
                  <a:pt x="499417" y="1194931"/>
                </a:lnTo>
                <a:lnTo>
                  <a:pt x="570337" y="1219580"/>
                </a:lnTo>
                <a:lnTo>
                  <a:pt x="644544" y="1240893"/>
                </a:lnTo>
                <a:lnTo>
                  <a:pt x="721766" y="1258702"/>
                </a:lnTo>
                <a:lnTo>
                  <a:pt x="801731" y="1272841"/>
                </a:lnTo>
                <a:lnTo>
                  <a:pt x="884167" y="1283147"/>
                </a:lnTo>
                <a:lnTo>
                  <a:pt x="968804" y="1289451"/>
                </a:lnTo>
                <a:lnTo>
                  <a:pt x="1055370" y="1291589"/>
                </a:lnTo>
                <a:lnTo>
                  <a:pt x="1141935" y="1289451"/>
                </a:lnTo>
                <a:lnTo>
                  <a:pt x="1226572" y="1283147"/>
                </a:lnTo>
                <a:lnTo>
                  <a:pt x="1309008" y="1272841"/>
                </a:lnTo>
                <a:lnTo>
                  <a:pt x="1388973" y="1258702"/>
                </a:lnTo>
                <a:lnTo>
                  <a:pt x="1466195" y="1240893"/>
                </a:lnTo>
                <a:lnTo>
                  <a:pt x="1540402" y="1219581"/>
                </a:lnTo>
                <a:lnTo>
                  <a:pt x="1611322" y="1194931"/>
                </a:lnTo>
                <a:lnTo>
                  <a:pt x="1678685" y="1167109"/>
                </a:lnTo>
                <a:lnTo>
                  <a:pt x="1742220" y="1136282"/>
                </a:lnTo>
                <a:lnTo>
                  <a:pt x="1801653" y="1102614"/>
                </a:lnTo>
                <a:lnTo>
                  <a:pt x="1856715" y="1066271"/>
                </a:lnTo>
                <a:lnTo>
                  <a:pt x="1907133" y="1027419"/>
                </a:lnTo>
                <a:lnTo>
                  <a:pt x="1924050" y="1012105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67341" y="5173217"/>
            <a:ext cx="1762125" cy="1080135"/>
          </a:xfrm>
          <a:custGeom>
            <a:avLst/>
            <a:gdLst/>
            <a:ahLst/>
            <a:cxnLst/>
            <a:rect l="l" t="t" r="r" b="b"/>
            <a:pathLst>
              <a:path w="1762125" h="1080135">
                <a:moveTo>
                  <a:pt x="1761744" y="540257"/>
                </a:moveTo>
                <a:lnTo>
                  <a:pt x="1758826" y="495904"/>
                </a:lnTo>
                <a:lnTo>
                  <a:pt x="1750226" y="452545"/>
                </a:lnTo>
                <a:lnTo>
                  <a:pt x="1736167" y="410321"/>
                </a:lnTo>
                <a:lnTo>
                  <a:pt x="1716877" y="369368"/>
                </a:lnTo>
                <a:lnTo>
                  <a:pt x="1692580" y="329826"/>
                </a:lnTo>
                <a:lnTo>
                  <a:pt x="1663503" y="291833"/>
                </a:lnTo>
                <a:lnTo>
                  <a:pt x="1629870" y="255527"/>
                </a:lnTo>
                <a:lnTo>
                  <a:pt x="1591909" y="221047"/>
                </a:lnTo>
                <a:lnTo>
                  <a:pt x="1549844" y="188530"/>
                </a:lnTo>
                <a:lnTo>
                  <a:pt x="1503902" y="158114"/>
                </a:lnTo>
                <a:lnTo>
                  <a:pt x="1454307" y="129940"/>
                </a:lnTo>
                <a:lnTo>
                  <a:pt x="1401287" y="104144"/>
                </a:lnTo>
                <a:lnTo>
                  <a:pt x="1345066" y="80864"/>
                </a:lnTo>
                <a:lnTo>
                  <a:pt x="1285871" y="60240"/>
                </a:lnTo>
                <a:lnTo>
                  <a:pt x="1223926" y="42410"/>
                </a:lnTo>
                <a:lnTo>
                  <a:pt x="1159459" y="27511"/>
                </a:lnTo>
                <a:lnTo>
                  <a:pt x="1092694" y="15682"/>
                </a:lnTo>
                <a:lnTo>
                  <a:pt x="1023857" y="7062"/>
                </a:lnTo>
                <a:lnTo>
                  <a:pt x="953174" y="1788"/>
                </a:lnTo>
                <a:lnTo>
                  <a:pt x="880872" y="0"/>
                </a:lnTo>
                <a:lnTo>
                  <a:pt x="808569" y="1788"/>
                </a:lnTo>
                <a:lnTo>
                  <a:pt x="737886" y="7062"/>
                </a:lnTo>
                <a:lnTo>
                  <a:pt x="669049" y="15682"/>
                </a:lnTo>
                <a:lnTo>
                  <a:pt x="602284" y="27511"/>
                </a:lnTo>
                <a:lnTo>
                  <a:pt x="537817" y="42410"/>
                </a:lnTo>
                <a:lnTo>
                  <a:pt x="475872" y="60240"/>
                </a:lnTo>
                <a:lnTo>
                  <a:pt x="416677" y="80864"/>
                </a:lnTo>
                <a:lnTo>
                  <a:pt x="360456" y="104144"/>
                </a:lnTo>
                <a:lnTo>
                  <a:pt x="307436" y="129940"/>
                </a:lnTo>
                <a:lnTo>
                  <a:pt x="257841" y="158115"/>
                </a:lnTo>
                <a:lnTo>
                  <a:pt x="211899" y="188530"/>
                </a:lnTo>
                <a:lnTo>
                  <a:pt x="169834" y="221047"/>
                </a:lnTo>
                <a:lnTo>
                  <a:pt x="131873" y="255527"/>
                </a:lnTo>
                <a:lnTo>
                  <a:pt x="98240" y="291833"/>
                </a:lnTo>
                <a:lnTo>
                  <a:pt x="69163" y="329826"/>
                </a:lnTo>
                <a:lnTo>
                  <a:pt x="44866" y="369368"/>
                </a:lnTo>
                <a:lnTo>
                  <a:pt x="25576" y="410321"/>
                </a:lnTo>
                <a:lnTo>
                  <a:pt x="11517" y="452545"/>
                </a:lnTo>
                <a:lnTo>
                  <a:pt x="2917" y="495904"/>
                </a:lnTo>
                <a:lnTo>
                  <a:pt x="0" y="540258"/>
                </a:lnTo>
                <a:lnTo>
                  <a:pt x="2917" y="584503"/>
                </a:lnTo>
                <a:lnTo>
                  <a:pt x="11517" y="627763"/>
                </a:lnTo>
                <a:lnTo>
                  <a:pt x="25576" y="669900"/>
                </a:lnTo>
                <a:lnTo>
                  <a:pt x="44866" y="710775"/>
                </a:lnTo>
                <a:lnTo>
                  <a:pt x="69163" y="750248"/>
                </a:lnTo>
                <a:lnTo>
                  <a:pt x="98240" y="788181"/>
                </a:lnTo>
                <a:lnTo>
                  <a:pt x="131873" y="824435"/>
                </a:lnTo>
                <a:lnTo>
                  <a:pt x="169834" y="858871"/>
                </a:lnTo>
                <a:lnTo>
                  <a:pt x="211899" y="891350"/>
                </a:lnTo>
                <a:lnTo>
                  <a:pt x="257841" y="921734"/>
                </a:lnTo>
                <a:lnTo>
                  <a:pt x="307436" y="949883"/>
                </a:lnTo>
                <a:lnTo>
                  <a:pt x="360456" y="975658"/>
                </a:lnTo>
                <a:lnTo>
                  <a:pt x="416677" y="998921"/>
                </a:lnTo>
                <a:lnTo>
                  <a:pt x="475872" y="1019533"/>
                </a:lnTo>
                <a:lnTo>
                  <a:pt x="537817" y="1037355"/>
                </a:lnTo>
                <a:lnTo>
                  <a:pt x="602284" y="1052248"/>
                </a:lnTo>
                <a:lnTo>
                  <a:pt x="669049" y="1064074"/>
                </a:lnTo>
                <a:lnTo>
                  <a:pt x="737886" y="1072692"/>
                </a:lnTo>
                <a:lnTo>
                  <a:pt x="808569" y="1077965"/>
                </a:lnTo>
                <a:lnTo>
                  <a:pt x="880872" y="1079754"/>
                </a:lnTo>
                <a:lnTo>
                  <a:pt x="953174" y="1077965"/>
                </a:lnTo>
                <a:lnTo>
                  <a:pt x="1023857" y="1072692"/>
                </a:lnTo>
                <a:lnTo>
                  <a:pt x="1092694" y="1064074"/>
                </a:lnTo>
                <a:lnTo>
                  <a:pt x="1159459" y="1052248"/>
                </a:lnTo>
                <a:lnTo>
                  <a:pt x="1223926" y="1037355"/>
                </a:lnTo>
                <a:lnTo>
                  <a:pt x="1285871" y="1019533"/>
                </a:lnTo>
                <a:lnTo>
                  <a:pt x="1345066" y="998921"/>
                </a:lnTo>
                <a:lnTo>
                  <a:pt x="1401287" y="975658"/>
                </a:lnTo>
                <a:lnTo>
                  <a:pt x="1454307" y="949883"/>
                </a:lnTo>
                <a:lnTo>
                  <a:pt x="1503902" y="921734"/>
                </a:lnTo>
                <a:lnTo>
                  <a:pt x="1549844" y="891350"/>
                </a:lnTo>
                <a:lnTo>
                  <a:pt x="1591909" y="858871"/>
                </a:lnTo>
                <a:lnTo>
                  <a:pt x="1629870" y="824435"/>
                </a:lnTo>
                <a:lnTo>
                  <a:pt x="1663503" y="788181"/>
                </a:lnTo>
                <a:lnTo>
                  <a:pt x="1692580" y="750248"/>
                </a:lnTo>
                <a:lnTo>
                  <a:pt x="1716877" y="710775"/>
                </a:lnTo>
                <a:lnTo>
                  <a:pt x="1736167" y="669900"/>
                </a:lnTo>
                <a:lnTo>
                  <a:pt x="1750226" y="627763"/>
                </a:lnTo>
                <a:lnTo>
                  <a:pt x="1758826" y="584503"/>
                </a:lnTo>
                <a:lnTo>
                  <a:pt x="1761744" y="540257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67341" y="5173217"/>
            <a:ext cx="1762125" cy="1080135"/>
          </a:xfrm>
          <a:custGeom>
            <a:avLst/>
            <a:gdLst/>
            <a:ahLst/>
            <a:cxnLst/>
            <a:rect l="l" t="t" r="r" b="b"/>
            <a:pathLst>
              <a:path w="1762125" h="1080135">
                <a:moveTo>
                  <a:pt x="880872" y="0"/>
                </a:moveTo>
                <a:lnTo>
                  <a:pt x="808569" y="1788"/>
                </a:lnTo>
                <a:lnTo>
                  <a:pt x="737886" y="7062"/>
                </a:lnTo>
                <a:lnTo>
                  <a:pt x="669049" y="15682"/>
                </a:lnTo>
                <a:lnTo>
                  <a:pt x="602284" y="27511"/>
                </a:lnTo>
                <a:lnTo>
                  <a:pt x="537817" y="42410"/>
                </a:lnTo>
                <a:lnTo>
                  <a:pt x="475872" y="60240"/>
                </a:lnTo>
                <a:lnTo>
                  <a:pt x="416677" y="80864"/>
                </a:lnTo>
                <a:lnTo>
                  <a:pt x="360456" y="104144"/>
                </a:lnTo>
                <a:lnTo>
                  <a:pt x="307436" y="129940"/>
                </a:lnTo>
                <a:lnTo>
                  <a:pt x="257841" y="158115"/>
                </a:lnTo>
                <a:lnTo>
                  <a:pt x="211899" y="188530"/>
                </a:lnTo>
                <a:lnTo>
                  <a:pt x="169834" y="221047"/>
                </a:lnTo>
                <a:lnTo>
                  <a:pt x="131873" y="255527"/>
                </a:lnTo>
                <a:lnTo>
                  <a:pt x="98240" y="291833"/>
                </a:lnTo>
                <a:lnTo>
                  <a:pt x="69163" y="329826"/>
                </a:lnTo>
                <a:lnTo>
                  <a:pt x="44866" y="369368"/>
                </a:lnTo>
                <a:lnTo>
                  <a:pt x="25576" y="410321"/>
                </a:lnTo>
                <a:lnTo>
                  <a:pt x="11517" y="452545"/>
                </a:lnTo>
                <a:lnTo>
                  <a:pt x="2917" y="495904"/>
                </a:lnTo>
                <a:lnTo>
                  <a:pt x="0" y="540258"/>
                </a:lnTo>
                <a:lnTo>
                  <a:pt x="2917" y="584503"/>
                </a:lnTo>
                <a:lnTo>
                  <a:pt x="11517" y="627763"/>
                </a:lnTo>
                <a:lnTo>
                  <a:pt x="25576" y="669900"/>
                </a:lnTo>
                <a:lnTo>
                  <a:pt x="44866" y="710775"/>
                </a:lnTo>
                <a:lnTo>
                  <a:pt x="69163" y="750248"/>
                </a:lnTo>
                <a:lnTo>
                  <a:pt x="98240" y="788181"/>
                </a:lnTo>
                <a:lnTo>
                  <a:pt x="131873" y="824435"/>
                </a:lnTo>
                <a:lnTo>
                  <a:pt x="169834" y="858871"/>
                </a:lnTo>
                <a:lnTo>
                  <a:pt x="211899" y="891350"/>
                </a:lnTo>
                <a:lnTo>
                  <a:pt x="257841" y="921734"/>
                </a:lnTo>
                <a:lnTo>
                  <a:pt x="307436" y="949883"/>
                </a:lnTo>
                <a:lnTo>
                  <a:pt x="360456" y="975658"/>
                </a:lnTo>
                <a:lnTo>
                  <a:pt x="416677" y="998921"/>
                </a:lnTo>
                <a:lnTo>
                  <a:pt x="475872" y="1019533"/>
                </a:lnTo>
                <a:lnTo>
                  <a:pt x="537817" y="1037355"/>
                </a:lnTo>
                <a:lnTo>
                  <a:pt x="602284" y="1052248"/>
                </a:lnTo>
                <a:lnTo>
                  <a:pt x="669049" y="1064074"/>
                </a:lnTo>
                <a:lnTo>
                  <a:pt x="737886" y="1072692"/>
                </a:lnTo>
                <a:lnTo>
                  <a:pt x="808569" y="1077965"/>
                </a:lnTo>
                <a:lnTo>
                  <a:pt x="880872" y="1079754"/>
                </a:lnTo>
                <a:lnTo>
                  <a:pt x="953174" y="1077965"/>
                </a:lnTo>
                <a:lnTo>
                  <a:pt x="1023857" y="1072692"/>
                </a:lnTo>
                <a:lnTo>
                  <a:pt x="1092694" y="1064074"/>
                </a:lnTo>
                <a:lnTo>
                  <a:pt x="1159459" y="1052248"/>
                </a:lnTo>
                <a:lnTo>
                  <a:pt x="1223926" y="1037355"/>
                </a:lnTo>
                <a:lnTo>
                  <a:pt x="1285871" y="1019533"/>
                </a:lnTo>
                <a:lnTo>
                  <a:pt x="1345066" y="998921"/>
                </a:lnTo>
                <a:lnTo>
                  <a:pt x="1401287" y="975658"/>
                </a:lnTo>
                <a:lnTo>
                  <a:pt x="1454307" y="949883"/>
                </a:lnTo>
                <a:lnTo>
                  <a:pt x="1503902" y="921734"/>
                </a:lnTo>
                <a:lnTo>
                  <a:pt x="1549844" y="891350"/>
                </a:lnTo>
                <a:lnTo>
                  <a:pt x="1591909" y="858871"/>
                </a:lnTo>
                <a:lnTo>
                  <a:pt x="1629870" y="824435"/>
                </a:lnTo>
                <a:lnTo>
                  <a:pt x="1663503" y="788181"/>
                </a:lnTo>
                <a:lnTo>
                  <a:pt x="1692580" y="750248"/>
                </a:lnTo>
                <a:lnTo>
                  <a:pt x="1716877" y="710775"/>
                </a:lnTo>
                <a:lnTo>
                  <a:pt x="1736167" y="669900"/>
                </a:lnTo>
                <a:lnTo>
                  <a:pt x="1750226" y="627763"/>
                </a:lnTo>
                <a:lnTo>
                  <a:pt x="1758826" y="584503"/>
                </a:lnTo>
                <a:lnTo>
                  <a:pt x="1761744" y="540257"/>
                </a:lnTo>
                <a:lnTo>
                  <a:pt x="1758826" y="495904"/>
                </a:lnTo>
                <a:lnTo>
                  <a:pt x="1750226" y="452545"/>
                </a:lnTo>
                <a:lnTo>
                  <a:pt x="1736167" y="410321"/>
                </a:lnTo>
                <a:lnTo>
                  <a:pt x="1716877" y="369368"/>
                </a:lnTo>
                <a:lnTo>
                  <a:pt x="1692580" y="329826"/>
                </a:lnTo>
                <a:lnTo>
                  <a:pt x="1663503" y="291833"/>
                </a:lnTo>
                <a:lnTo>
                  <a:pt x="1629870" y="255527"/>
                </a:lnTo>
                <a:lnTo>
                  <a:pt x="1591909" y="221047"/>
                </a:lnTo>
                <a:lnTo>
                  <a:pt x="1549844" y="188530"/>
                </a:lnTo>
                <a:lnTo>
                  <a:pt x="1503902" y="158114"/>
                </a:lnTo>
                <a:lnTo>
                  <a:pt x="1454307" y="129940"/>
                </a:lnTo>
                <a:lnTo>
                  <a:pt x="1401287" y="104144"/>
                </a:lnTo>
                <a:lnTo>
                  <a:pt x="1345066" y="80864"/>
                </a:lnTo>
                <a:lnTo>
                  <a:pt x="1285871" y="60240"/>
                </a:lnTo>
                <a:lnTo>
                  <a:pt x="1223926" y="42410"/>
                </a:lnTo>
                <a:lnTo>
                  <a:pt x="1159459" y="27511"/>
                </a:lnTo>
                <a:lnTo>
                  <a:pt x="1092694" y="15682"/>
                </a:lnTo>
                <a:lnTo>
                  <a:pt x="1023857" y="7062"/>
                </a:lnTo>
                <a:lnTo>
                  <a:pt x="953174" y="1788"/>
                </a:lnTo>
                <a:lnTo>
                  <a:pt x="880872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95590" y="5362178"/>
            <a:ext cx="150495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DBA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要知道系统 目录的内容构 成、含义和作用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73459" y="5090921"/>
            <a:ext cx="2178685" cy="1263650"/>
          </a:xfrm>
          <a:custGeom>
            <a:avLst/>
            <a:gdLst/>
            <a:ahLst/>
            <a:cxnLst/>
            <a:rect l="l" t="t" r="r" b="b"/>
            <a:pathLst>
              <a:path w="2178684" h="1263650">
                <a:moveTo>
                  <a:pt x="2178558" y="631698"/>
                </a:moveTo>
                <a:lnTo>
                  <a:pt x="2174947" y="579872"/>
                </a:lnTo>
                <a:lnTo>
                  <a:pt x="2164301" y="529204"/>
                </a:lnTo>
                <a:lnTo>
                  <a:pt x="2146902" y="479855"/>
                </a:lnTo>
                <a:lnTo>
                  <a:pt x="2123029" y="431986"/>
                </a:lnTo>
                <a:lnTo>
                  <a:pt x="2092963" y="385762"/>
                </a:lnTo>
                <a:lnTo>
                  <a:pt x="2056986" y="341343"/>
                </a:lnTo>
                <a:lnTo>
                  <a:pt x="2015376" y="298893"/>
                </a:lnTo>
                <a:lnTo>
                  <a:pt x="1968416" y="258574"/>
                </a:lnTo>
                <a:lnTo>
                  <a:pt x="1916386" y="220547"/>
                </a:lnTo>
                <a:lnTo>
                  <a:pt x="1859565" y="184975"/>
                </a:lnTo>
                <a:lnTo>
                  <a:pt x="1798236" y="152021"/>
                </a:lnTo>
                <a:lnTo>
                  <a:pt x="1732678" y="121846"/>
                </a:lnTo>
                <a:lnTo>
                  <a:pt x="1663172" y="94614"/>
                </a:lnTo>
                <a:lnTo>
                  <a:pt x="1589999" y="70486"/>
                </a:lnTo>
                <a:lnTo>
                  <a:pt x="1513439" y="49625"/>
                </a:lnTo>
                <a:lnTo>
                  <a:pt x="1433773" y="32192"/>
                </a:lnTo>
                <a:lnTo>
                  <a:pt x="1351281" y="18352"/>
                </a:lnTo>
                <a:lnTo>
                  <a:pt x="1266245" y="8264"/>
                </a:lnTo>
                <a:lnTo>
                  <a:pt x="1178944" y="2093"/>
                </a:lnTo>
                <a:lnTo>
                  <a:pt x="1089660" y="0"/>
                </a:lnTo>
                <a:lnTo>
                  <a:pt x="1000266" y="2093"/>
                </a:lnTo>
                <a:lnTo>
                  <a:pt x="912868" y="8264"/>
                </a:lnTo>
                <a:lnTo>
                  <a:pt x="827744" y="18352"/>
                </a:lnTo>
                <a:lnTo>
                  <a:pt x="745175" y="32192"/>
                </a:lnTo>
                <a:lnTo>
                  <a:pt x="665440" y="49625"/>
                </a:lnTo>
                <a:lnTo>
                  <a:pt x="588820" y="70486"/>
                </a:lnTo>
                <a:lnTo>
                  <a:pt x="515594" y="94614"/>
                </a:lnTo>
                <a:lnTo>
                  <a:pt x="446044" y="121846"/>
                </a:lnTo>
                <a:lnTo>
                  <a:pt x="380448" y="152021"/>
                </a:lnTo>
                <a:lnTo>
                  <a:pt x="319087" y="184975"/>
                </a:lnTo>
                <a:lnTo>
                  <a:pt x="262241" y="220547"/>
                </a:lnTo>
                <a:lnTo>
                  <a:pt x="210190" y="258574"/>
                </a:lnTo>
                <a:lnTo>
                  <a:pt x="163213" y="298893"/>
                </a:lnTo>
                <a:lnTo>
                  <a:pt x="121592" y="341343"/>
                </a:lnTo>
                <a:lnTo>
                  <a:pt x="85605" y="385762"/>
                </a:lnTo>
                <a:lnTo>
                  <a:pt x="55534" y="431986"/>
                </a:lnTo>
                <a:lnTo>
                  <a:pt x="31658" y="479855"/>
                </a:lnTo>
                <a:lnTo>
                  <a:pt x="14257" y="529204"/>
                </a:lnTo>
                <a:lnTo>
                  <a:pt x="3610" y="579872"/>
                </a:lnTo>
                <a:lnTo>
                  <a:pt x="0" y="631698"/>
                </a:lnTo>
                <a:lnTo>
                  <a:pt x="3610" y="683523"/>
                </a:lnTo>
                <a:lnTo>
                  <a:pt x="14257" y="734191"/>
                </a:lnTo>
                <a:lnTo>
                  <a:pt x="31658" y="783540"/>
                </a:lnTo>
                <a:lnTo>
                  <a:pt x="55534" y="831409"/>
                </a:lnTo>
                <a:lnTo>
                  <a:pt x="85605" y="877633"/>
                </a:lnTo>
                <a:lnTo>
                  <a:pt x="121592" y="922052"/>
                </a:lnTo>
                <a:lnTo>
                  <a:pt x="163213" y="964502"/>
                </a:lnTo>
                <a:lnTo>
                  <a:pt x="193548" y="990538"/>
                </a:lnTo>
                <a:lnTo>
                  <a:pt x="193548" y="631698"/>
                </a:lnTo>
                <a:lnTo>
                  <a:pt x="196515" y="589040"/>
                </a:lnTo>
                <a:lnTo>
                  <a:pt x="205266" y="547339"/>
                </a:lnTo>
                <a:lnTo>
                  <a:pt x="219568" y="506727"/>
                </a:lnTo>
                <a:lnTo>
                  <a:pt x="239194" y="467337"/>
                </a:lnTo>
                <a:lnTo>
                  <a:pt x="263913" y="429303"/>
                </a:lnTo>
                <a:lnTo>
                  <a:pt x="293496" y="392758"/>
                </a:lnTo>
                <a:lnTo>
                  <a:pt x="327712" y="357835"/>
                </a:lnTo>
                <a:lnTo>
                  <a:pt x="366333" y="324666"/>
                </a:lnTo>
                <a:lnTo>
                  <a:pt x="409127" y="293386"/>
                </a:lnTo>
                <a:lnTo>
                  <a:pt x="455866" y="264128"/>
                </a:lnTo>
                <a:lnTo>
                  <a:pt x="506320" y="237024"/>
                </a:lnTo>
                <a:lnTo>
                  <a:pt x="560258" y="212207"/>
                </a:lnTo>
                <a:lnTo>
                  <a:pt x="617452" y="189812"/>
                </a:lnTo>
                <a:lnTo>
                  <a:pt x="677672" y="169970"/>
                </a:lnTo>
                <a:lnTo>
                  <a:pt x="740687" y="152816"/>
                </a:lnTo>
                <a:lnTo>
                  <a:pt x="806269" y="138482"/>
                </a:lnTo>
                <a:lnTo>
                  <a:pt x="874186" y="127102"/>
                </a:lnTo>
                <a:lnTo>
                  <a:pt x="944210" y="118808"/>
                </a:lnTo>
                <a:lnTo>
                  <a:pt x="1016111" y="113734"/>
                </a:lnTo>
                <a:lnTo>
                  <a:pt x="1089660" y="112014"/>
                </a:lnTo>
                <a:lnTo>
                  <a:pt x="1163099" y="113734"/>
                </a:lnTo>
                <a:lnTo>
                  <a:pt x="1234902" y="118808"/>
                </a:lnTo>
                <a:lnTo>
                  <a:pt x="1304839" y="127102"/>
                </a:lnTo>
                <a:lnTo>
                  <a:pt x="1372678" y="138482"/>
                </a:lnTo>
                <a:lnTo>
                  <a:pt x="1438191" y="152816"/>
                </a:lnTo>
                <a:lnTo>
                  <a:pt x="1501146" y="169970"/>
                </a:lnTo>
                <a:lnTo>
                  <a:pt x="1561314" y="189812"/>
                </a:lnTo>
                <a:lnTo>
                  <a:pt x="1618463" y="212207"/>
                </a:lnTo>
                <a:lnTo>
                  <a:pt x="1672364" y="237024"/>
                </a:lnTo>
                <a:lnTo>
                  <a:pt x="1722786" y="264128"/>
                </a:lnTo>
                <a:lnTo>
                  <a:pt x="1769499" y="293386"/>
                </a:lnTo>
                <a:lnTo>
                  <a:pt x="1812273" y="324666"/>
                </a:lnTo>
                <a:lnTo>
                  <a:pt x="1850877" y="357835"/>
                </a:lnTo>
                <a:lnTo>
                  <a:pt x="1885082" y="392758"/>
                </a:lnTo>
                <a:lnTo>
                  <a:pt x="1914655" y="429303"/>
                </a:lnTo>
                <a:lnTo>
                  <a:pt x="1939369" y="467337"/>
                </a:lnTo>
                <a:lnTo>
                  <a:pt x="1958991" y="506727"/>
                </a:lnTo>
                <a:lnTo>
                  <a:pt x="1973292" y="547339"/>
                </a:lnTo>
                <a:lnTo>
                  <a:pt x="1982042" y="589040"/>
                </a:lnTo>
                <a:lnTo>
                  <a:pt x="1985010" y="631698"/>
                </a:lnTo>
                <a:lnTo>
                  <a:pt x="1985010" y="990575"/>
                </a:lnTo>
                <a:lnTo>
                  <a:pt x="2015376" y="964502"/>
                </a:lnTo>
                <a:lnTo>
                  <a:pt x="2056986" y="922052"/>
                </a:lnTo>
                <a:lnTo>
                  <a:pt x="2092963" y="877633"/>
                </a:lnTo>
                <a:lnTo>
                  <a:pt x="2123029" y="831409"/>
                </a:lnTo>
                <a:lnTo>
                  <a:pt x="2146902" y="783540"/>
                </a:lnTo>
                <a:lnTo>
                  <a:pt x="2164301" y="734191"/>
                </a:lnTo>
                <a:lnTo>
                  <a:pt x="2174947" y="683523"/>
                </a:lnTo>
                <a:lnTo>
                  <a:pt x="2178558" y="631698"/>
                </a:lnTo>
                <a:close/>
              </a:path>
              <a:path w="2178684" h="1263650">
                <a:moveTo>
                  <a:pt x="1985010" y="990575"/>
                </a:moveTo>
                <a:lnTo>
                  <a:pt x="1985010" y="631698"/>
                </a:lnTo>
                <a:lnTo>
                  <a:pt x="1982042" y="674355"/>
                </a:lnTo>
                <a:lnTo>
                  <a:pt x="1973292" y="716056"/>
                </a:lnTo>
                <a:lnTo>
                  <a:pt x="1958991" y="756668"/>
                </a:lnTo>
                <a:lnTo>
                  <a:pt x="1939369" y="796058"/>
                </a:lnTo>
                <a:lnTo>
                  <a:pt x="1914655" y="834092"/>
                </a:lnTo>
                <a:lnTo>
                  <a:pt x="1885082" y="870637"/>
                </a:lnTo>
                <a:lnTo>
                  <a:pt x="1850877" y="905560"/>
                </a:lnTo>
                <a:lnTo>
                  <a:pt x="1812273" y="938729"/>
                </a:lnTo>
                <a:lnTo>
                  <a:pt x="1769499" y="970009"/>
                </a:lnTo>
                <a:lnTo>
                  <a:pt x="1722786" y="999267"/>
                </a:lnTo>
                <a:lnTo>
                  <a:pt x="1672364" y="1026371"/>
                </a:lnTo>
                <a:lnTo>
                  <a:pt x="1618463" y="1051188"/>
                </a:lnTo>
                <a:lnTo>
                  <a:pt x="1561314" y="1073583"/>
                </a:lnTo>
                <a:lnTo>
                  <a:pt x="1501146" y="1093425"/>
                </a:lnTo>
                <a:lnTo>
                  <a:pt x="1438191" y="1110579"/>
                </a:lnTo>
                <a:lnTo>
                  <a:pt x="1372678" y="1124913"/>
                </a:lnTo>
                <a:lnTo>
                  <a:pt x="1304839" y="1136293"/>
                </a:lnTo>
                <a:lnTo>
                  <a:pt x="1234902" y="1144587"/>
                </a:lnTo>
                <a:lnTo>
                  <a:pt x="1163099" y="1149661"/>
                </a:lnTo>
                <a:lnTo>
                  <a:pt x="1089660" y="1151382"/>
                </a:lnTo>
                <a:lnTo>
                  <a:pt x="1016111" y="1149661"/>
                </a:lnTo>
                <a:lnTo>
                  <a:pt x="944210" y="1144587"/>
                </a:lnTo>
                <a:lnTo>
                  <a:pt x="874186" y="1136293"/>
                </a:lnTo>
                <a:lnTo>
                  <a:pt x="806269" y="1124913"/>
                </a:lnTo>
                <a:lnTo>
                  <a:pt x="740687" y="1110579"/>
                </a:lnTo>
                <a:lnTo>
                  <a:pt x="677672" y="1093425"/>
                </a:lnTo>
                <a:lnTo>
                  <a:pt x="617452" y="1073583"/>
                </a:lnTo>
                <a:lnTo>
                  <a:pt x="560258" y="1051188"/>
                </a:lnTo>
                <a:lnTo>
                  <a:pt x="506320" y="1026371"/>
                </a:lnTo>
                <a:lnTo>
                  <a:pt x="455866" y="999267"/>
                </a:lnTo>
                <a:lnTo>
                  <a:pt x="409127" y="970009"/>
                </a:lnTo>
                <a:lnTo>
                  <a:pt x="366333" y="938729"/>
                </a:lnTo>
                <a:lnTo>
                  <a:pt x="327712" y="905560"/>
                </a:lnTo>
                <a:lnTo>
                  <a:pt x="293496" y="870637"/>
                </a:lnTo>
                <a:lnTo>
                  <a:pt x="263913" y="834092"/>
                </a:lnTo>
                <a:lnTo>
                  <a:pt x="239194" y="796058"/>
                </a:lnTo>
                <a:lnTo>
                  <a:pt x="219568" y="756668"/>
                </a:lnTo>
                <a:lnTo>
                  <a:pt x="205266" y="716056"/>
                </a:lnTo>
                <a:lnTo>
                  <a:pt x="196515" y="674355"/>
                </a:lnTo>
                <a:lnTo>
                  <a:pt x="193548" y="631698"/>
                </a:lnTo>
                <a:lnTo>
                  <a:pt x="193548" y="990538"/>
                </a:lnTo>
                <a:lnTo>
                  <a:pt x="262241" y="1042848"/>
                </a:lnTo>
                <a:lnTo>
                  <a:pt x="319087" y="1078420"/>
                </a:lnTo>
                <a:lnTo>
                  <a:pt x="380448" y="1111374"/>
                </a:lnTo>
                <a:lnTo>
                  <a:pt x="446044" y="1141549"/>
                </a:lnTo>
                <a:lnTo>
                  <a:pt x="515594" y="1168781"/>
                </a:lnTo>
                <a:lnTo>
                  <a:pt x="588820" y="1192909"/>
                </a:lnTo>
                <a:lnTo>
                  <a:pt x="665440" y="1213770"/>
                </a:lnTo>
                <a:lnTo>
                  <a:pt x="745175" y="1231203"/>
                </a:lnTo>
                <a:lnTo>
                  <a:pt x="827744" y="1245043"/>
                </a:lnTo>
                <a:lnTo>
                  <a:pt x="912868" y="1255131"/>
                </a:lnTo>
                <a:lnTo>
                  <a:pt x="1000266" y="1261302"/>
                </a:lnTo>
                <a:lnTo>
                  <a:pt x="1089660" y="1263396"/>
                </a:lnTo>
                <a:lnTo>
                  <a:pt x="1178944" y="1261302"/>
                </a:lnTo>
                <a:lnTo>
                  <a:pt x="1266245" y="1255131"/>
                </a:lnTo>
                <a:lnTo>
                  <a:pt x="1351281" y="1245043"/>
                </a:lnTo>
                <a:lnTo>
                  <a:pt x="1433773" y="1231203"/>
                </a:lnTo>
                <a:lnTo>
                  <a:pt x="1513439" y="1213770"/>
                </a:lnTo>
                <a:lnTo>
                  <a:pt x="1589999" y="1192909"/>
                </a:lnTo>
                <a:lnTo>
                  <a:pt x="1663172" y="1168781"/>
                </a:lnTo>
                <a:lnTo>
                  <a:pt x="1732678" y="1141549"/>
                </a:lnTo>
                <a:lnTo>
                  <a:pt x="1798236" y="1111374"/>
                </a:lnTo>
                <a:lnTo>
                  <a:pt x="1859565" y="1078420"/>
                </a:lnTo>
                <a:lnTo>
                  <a:pt x="1916386" y="1042848"/>
                </a:lnTo>
                <a:lnTo>
                  <a:pt x="1968416" y="1004821"/>
                </a:lnTo>
                <a:lnTo>
                  <a:pt x="1985010" y="990575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54815" y="5193791"/>
            <a:ext cx="1816100" cy="1057910"/>
          </a:xfrm>
          <a:custGeom>
            <a:avLst/>
            <a:gdLst/>
            <a:ahLst/>
            <a:cxnLst/>
            <a:rect l="l" t="t" r="r" b="b"/>
            <a:pathLst>
              <a:path w="1816100" h="1057910">
                <a:moveTo>
                  <a:pt x="1815845" y="528827"/>
                </a:moveTo>
                <a:lnTo>
                  <a:pt x="1812838" y="485485"/>
                </a:lnTo>
                <a:lnTo>
                  <a:pt x="1803972" y="443102"/>
                </a:lnTo>
                <a:lnTo>
                  <a:pt x="1789480" y="401815"/>
                </a:lnTo>
                <a:lnTo>
                  <a:pt x="1769595" y="361761"/>
                </a:lnTo>
                <a:lnTo>
                  <a:pt x="1744551" y="323076"/>
                </a:lnTo>
                <a:lnTo>
                  <a:pt x="1714580" y="285897"/>
                </a:lnTo>
                <a:lnTo>
                  <a:pt x="1679917" y="250360"/>
                </a:lnTo>
                <a:lnTo>
                  <a:pt x="1640793" y="216603"/>
                </a:lnTo>
                <a:lnTo>
                  <a:pt x="1597442" y="184761"/>
                </a:lnTo>
                <a:lnTo>
                  <a:pt x="1550098" y="154971"/>
                </a:lnTo>
                <a:lnTo>
                  <a:pt x="1498993" y="127371"/>
                </a:lnTo>
                <a:lnTo>
                  <a:pt x="1444361" y="102095"/>
                </a:lnTo>
                <a:lnTo>
                  <a:pt x="1386435" y="79282"/>
                </a:lnTo>
                <a:lnTo>
                  <a:pt x="1325448" y="59067"/>
                </a:lnTo>
                <a:lnTo>
                  <a:pt x="1261633" y="41588"/>
                </a:lnTo>
                <a:lnTo>
                  <a:pt x="1195224" y="26980"/>
                </a:lnTo>
                <a:lnTo>
                  <a:pt x="1126453" y="15381"/>
                </a:lnTo>
                <a:lnTo>
                  <a:pt x="1055554" y="6927"/>
                </a:lnTo>
                <a:lnTo>
                  <a:pt x="982760" y="1754"/>
                </a:lnTo>
                <a:lnTo>
                  <a:pt x="908303" y="0"/>
                </a:lnTo>
                <a:lnTo>
                  <a:pt x="833739" y="1754"/>
                </a:lnTo>
                <a:lnTo>
                  <a:pt x="760847" y="6927"/>
                </a:lnTo>
                <a:lnTo>
                  <a:pt x="689860" y="15381"/>
                </a:lnTo>
                <a:lnTo>
                  <a:pt x="621011" y="26980"/>
                </a:lnTo>
                <a:lnTo>
                  <a:pt x="554533" y="41588"/>
                </a:lnTo>
                <a:lnTo>
                  <a:pt x="490658" y="59067"/>
                </a:lnTo>
                <a:lnTo>
                  <a:pt x="429619" y="79282"/>
                </a:lnTo>
                <a:lnTo>
                  <a:pt x="371648" y="102095"/>
                </a:lnTo>
                <a:lnTo>
                  <a:pt x="316978" y="127371"/>
                </a:lnTo>
                <a:lnTo>
                  <a:pt x="265842" y="154971"/>
                </a:lnTo>
                <a:lnTo>
                  <a:pt x="218472" y="184761"/>
                </a:lnTo>
                <a:lnTo>
                  <a:pt x="175101" y="216603"/>
                </a:lnTo>
                <a:lnTo>
                  <a:pt x="135961" y="250360"/>
                </a:lnTo>
                <a:lnTo>
                  <a:pt x="101285" y="285897"/>
                </a:lnTo>
                <a:lnTo>
                  <a:pt x="71306" y="323076"/>
                </a:lnTo>
                <a:lnTo>
                  <a:pt x="46256" y="361761"/>
                </a:lnTo>
                <a:lnTo>
                  <a:pt x="26368" y="401815"/>
                </a:lnTo>
                <a:lnTo>
                  <a:pt x="11874" y="443102"/>
                </a:lnTo>
                <a:lnTo>
                  <a:pt x="3007" y="485485"/>
                </a:lnTo>
                <a:lnTo>
                  <a:pt x="0" y="528828"/>
                </a:lnTo>
                <a:lnTo>
                  <a:pt x="3007" y="572170"/>
                </a:lnTo>
                <a:lnTo>
                  <a:pt x="11874" y="614553"/>
                </a:lnTo>
                <a:lnTo>
                  <a:pt x="26368" y="655840"/>
                </a:lnTo>
                <a:lnTo>
                  <a:pt x="46256" y="695894"/>
                </a:lnTo>
                <a:lnTo>
                  <a:pt x="71306" y="734579"/>
                </a:lnTo>
                <a:lnTo>
                  <a:pt x="101285" y="771758"/>
                </a:lnTo>
                <a:lnTo>
                  <a:pt x="135961" y="807295"/>
                </a:lnTo>
                <a:lnTo>
                  <a:pt x="175101" y="841052"/>
                </a:lnTo>
                <a:lnTo>
                  <a:pt x="218472" y="872894"/>
                </a:lnTo>
                <a:lnTo>
                  <a:pt x="265842" y="902684"/>
                </a:lnTo>
                <a:lnTo>
                  <a:pt x="316978" y="930284"/>
                </a:lnTo>
                <a:lnTo>
                  <a:pt x="371648" y="955560"/>
                </a:lnTo>
                <a:lnTo>
                  <a:pt x="429619" y="978373"/>
                </a:lnTo>
                <a:lnTo>
                  <a:pt x="490658" y="998588"/>
                </a:lnTo>
                <a:lnTo>
                  <a:pt x="554533" y="1016067"/>
                </a:lnTo>
                <a:lnTo>
                  <a:pt x="621011" y="1030675"/>
                </a:lnTo>
                <a:lnTo>
                  <a:pt x="689860" y="1042274"/>
                </a:lnTo>
                <a:lnTo>
                  <a:pt x="760847" y="1050728"/>
                </a:lnTo>
                <a:lnTo>
                  <a:pt x="833739" y="1055901"/>
                </a:lnTo>
                <a:lnTo>
                  <a:pt x="908303" y="1057656"/>
                </a:lnTo>
                <a:lnTo>
                  <a:pt x="982760" y="1055901"/>
                </a:lnTo>
                <a:lnTo>
                  <a:pt x="1055554" y="1050728"/>
                </a:lnTo>
                <a:lnTo>
                  <a:pt x="1126453" y="1042274"/>
                </a:lnTo>
                <a:lnTo>
                  <a:pt x="1195224" y="1030675"/>
                </a:lnTo>
                <a:lnTo>
                  <a:pt x="1261633" y="1016067"/>
                </a:lnTo>
                <a:lnTo>
                  <a:pt x="1325448" y="998588"/>
                </a:lnTo>
                <a:lnTo>
                  <a:pt x="1386435" y="978373"/>
                </a:lnTo>
                <a:lnTo>
                  <a:pt x="1444361" y="955560"/>
                </a:lnTo>
                <a:lnTo>
                  <a:pt x="1498993" y="930284"/>
                </a:lnTo>
                <a:lnTo>
                  <a:pt x="1550098" y="902684"/>
                </a:lnTo>
                <a:lnTo>
                  <a:pt x="1597442" y="872894"/>
                </a:lnTo>
                <a:lnTo>
                  <a:pt x="1640793" y="841052"/>
                </a:lnTo>
                <a:lnTo>
                  <a:pt x="1679917" y="807295"/>
                </a:lnTo>
                <a:lnTo>
                  <a:pt x="1714580" y="771758"/>
                </a:lnTo>
                <a:lnTo>
                  <a:pt x="1744551" y="734579"/>
                </a:lnTo>
                <a:lnTo>
                  <a:pt x="1769595" y="695894"/>
                </a:lnTo>
                <a:lnTo>
                  <a:pt x="1789480" y="655840"/>
                </a:lnTo>
                <a:lnTo>
                  <a:pt x="1803972" y="614553"/>
                </a:lnTo>
                <a:lnTo>
                  <a:pt x="1812838" y="572170"/>
                </a:lnTo>
                <a:lnTo>
                  <a:pt x="1815845" y="528827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54815" y="5193791"/>
            <a:ext cx="1816100" cy="1057910"/>
          </a:xfrm>
          <a:custGeom>
            <a:avLst/>
            <a:gdLst/>
            <a:ahLst/>
            <a:cxnLst/>
            <a:rect l="l" t="t" r="r" b="b"/>
            <a:pathLst>
              <a:path w="1816100" h="1057910">
                <a:moveTo>
                  <a:pt x="908303" y="0"/>
                </a:moveTo>
                <a:lnTo>
                  <a:pt x="833739" y="1754"/>
                </a:lnTo>
                <a:lnTo>
                  <a:pt x="760847" y="6927"/>
                </a:lnTo>
                <a:lnTo>
                  <a:pt x="689860" y="15381"/>
                </a:lnTo>
                <a:lnTo>
                  <a:pt x="621011" y="26980"/>
                </a:lnTo>
                <a:lnTo>
                  <a:pt x="554533" y="41588"/>
                </a:lnTo>
                <a:lnTo>
                  <a:pt x="490658" y="59067"/>
                </a:lnTo>
                <a:lnTo>
                  <a:pt x="429619" y="79282"/>
                </a:lnTo>
                <a:lnTo>
                  <a:pt x="371648" y="102095"/>
                </a:lnTo>
                <a:lnTo>
                  <a:pt x="316978" y="127371"/>
                </a:lnTo>
                <a:lnTo>
                  <a:pt x="265842" y="154971"/>
                </a:lnTo>
                <a:lnTo>
                  <a:pt x="218472" y="184761"/>
                </a:lnTo>
                <a:lnTo>
                  <a:pt x="175101" y="216603"/>
                </a:lnTo>
                <a:lnTo>
                  <a:pt x="135961" y="250360"/>
                </a:lnTo>
                <a:lnTo>
                  <a:pt x="101285" y="285897"/>
                </a:lnTo>
                <a:lnTo>
                  <a:pt x="71306" y="323076"/>
                </a:lnTo>
                <a:lnTo>
                  <a:pt x="46256" y="361761"/>
                </a:lnTo>
                <a:lnTo>
                  <a:pt x="26368" y="401815"/>
                </a:lnTo>
                <a:lnTo>
                  <a:pt x="11874" y="443102"/>
                </a:lnTo>
                <a:lnTo>
                  <a:pt x="3007" y="485485"/>
                </a:lnTo>
                <a:lnTo>
                  <a:pt x="0" y="528828"/>
                </a:lnTo>
                <a:lnTo>
                  <a:pt x="3007" y="572170"/>
                </a:lnTo>
                <a:lnTo>
                  <a:pt x="11874" y="614553"/>
                </a:lnTo>
                <a:lnTo>
                  <a:pt x="26368" y="655840"/>
                </a:lnTo>
                <a:lnTo>
                  <a:pt x="46256" y="695894"/>
                </a:lnTo>
                <a:lnTo>
                  <a:pt x="71306" y="734579"/>
                </a:lnTo>
                <a:lnTo>
                  <a:pt x="101285" y="771758"/>
                </a:lnTo>
                <a:lnTo>
                  <a:pt x="135961" y="807295"/>
                </a:lnTo>
                <a:lnTo>
                  <a:pt x="175101" y="841052"/>
                </a:lnTo>
                <a:lnTo>
                  <a:pt x="218472" y="872894"/>
                </a:lnTo>
                <a:lnTo>
                  <a:pt x="265842" y="902684"/>
                </a:lnTo>
                <a:lnTo>
                  <a:pt x="316978" y="930284"/>
                </a:lnTo>
                <a:lnTo>
                  <a:pt x="371648" y="955560"/>
                </a:lnTo>
                <a:lnTo>
                  <a:pt x="429619" y="978373"/>
                </a:lnTo>
                <a:lnTo>
                  <a:pt x="490658" y="998588"/>
                </a:lnTo>
                <a:lnTo>
                  <a:pt x="554533" y="1016067"/>
                </a:lnTo>
                <a:lnTo>
                  <a:pt x="621011" y="1030675"/>
                </a:lnTo>
                <a:lnTo>
                  <a:pt x="689860" y="1042274"/>
                </a:lnTo>
                <a:lnTo>
                  <a:pt x="760847" y="1050728"/>
                </a:lnTo>
                <a:lnTo>
                  <a:pt x="833739" y="1055901"/>
                </a:lnTo>
                <a:lnTo>
                  <a:pt x="908303" y="1057656"/>
                </a:lnTo>
                <a:lnTo>
                  <a:pt x="982760" y="1055901"/>
                </a:lnTo>
                <a:lnTo>
                  <a:pt x="1055554" y="1050728"/>
                </a:lnTo>
                <a:lnTo>
                  <a:pt x="1126453" y="1042274"/>
                </a:lnTo>
                <a:lnTo>
                  <a:pt x="1195224" y="1030675"/>
                </a:lnTo>
                <a:lnTo>
                  <a:pt x="1261633" y="1016067"/>
                </a:lnTo>
                <a:lnTo>
                  <a:pt x="1325448" y="998588"/>
                </a:lnTo>
                <a:lnTo>
                  <a:pt x="1386435" y="978373"/>
                </a:lnTo>
                <a:lnTo>
                  <a:pt x="1444361" y="955560"/>
                </a:lnTo>
                <a:lnTo>
                  <a:pt x="1498993" y="930284"/>
                </a:lnTo>
                <a:lnTo>
                  <a:pt x="1550098" y="902684"/>
                </a:lnTo>
                <a:lnTo>
                  <a:pt x="1597442" y="872894"/>
                </a:lnTo>
                <a:lnTo>
                  <a:pt x="1640793" y="841052"/>
                </a:lnTo>
                <a:lnTo>
                  <a:pt x="1679917" y="807295"/>
                </a:lnTo>
                <a:lnTo>
                  <a:pt x="1714580" y="771758"/>
                </a:lnTo>
                <a:lnTo>
                  <a:pt x="1744551" y="734579"/>
                </a:lnTo>
                <a:lnTo>
                  <a:pt x="1769595" y="695894"/>
                </a:lnTo>
                <a:lnTo>
                  <a:pt x="1789480" y="655840"/>
                </a:lnTo>
                <a:lnTo>
                  <a:pt x="1803972" y="614553"/>
                </a:lnTo>
                <a:lnTo>
                  <a:pt x="1812838" y="572170"/>
                </a:lnTo>
                <a:lnTo>
                  <a:pt x="1815845" y="528827"/>
                </a:lnTo>
                <a:lnTo>
                  <a:pt x="1812838" y="485485"/>
                </a:lnTo>
                <a:lnTo>
                  <a:pt x="1803972" y="443102"/>
                </a:lnTo>
                <a:lnTo>
                  <a:pt x="1789480" y="401815"/>
                </a:lnTo>
                <a:lnTo>
                  <a:pt x="1769595" y="361761"/>
                </a:lnTo>
                <a:lnTo>
                  <a:pt x="1744551" y="323076"/>
                </a:lnTo>
                <a:lnTo>
                  <a:pt x="1714580" y="285897"/>
                </a:lnTo>
                <a:lnTo>
                  <a:pt x="1679917" y="250360"/>
                </a:lnTo>
                <a:lnTo>
                  <a:pt x="1640793" y="216603"/>
                </a:lnTo>
                <a:lnTo>
                  <a:pt x="1597442" y="184761"/>
                </a:lnTo>
                <a:lnTo>
                  <a:pt x="1550098" y="154971"/>
                </a:lnTo>
                <a:lnTo>
                  <a:pt x="1498993" y="127371"/>
                </a:lnTo>
                <a:lnTo>
                  <a:pt x="1444361" y="102095"/>
                </a:lnTo>
                <a:lnTo>
                  <a:pt x="1386435" y="79282"/>
                </a:lnTo>
                <a:lnTo>
                  <a:pt x="1325448" y="59067"/>
                </a:lnTo>
                <a:lnTo>
                  <a:pt x="1261633" y="41588"/>
                </a:lnTo>
                <a:lnTo>
                  <a:pt x="1195224" y="26980"/>
                </a:lnTo>
                <a:lnTo>
                  <a:pt x="1126453" y="15381"/>
                </a:lnTo>
                <a:lnTo>
                  <a:pt x="1055554" y="6927"/>
                </a:lnTo>
                <a:lnTo>
                  <a:pt x="982760" y="1754"/>
                </a:lnTo>
                <a:lnTo>
                  <a:pt x="908303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43457" y="5381228"/>
            <a:ext cx="163893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DBA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要熟悉 </a:t>
            </a:r>
            <a:r>
              <a:rPr sz="16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DBM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的各种检索 系统目录的命令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75577" y="4981194"/>
            <a:ext cx="2178050" cy="1263650"/>
          </a:xfrm>
          <a:custGeom>
            <a:avLst/>
            <a:gdLst/>
            <a:ahLst/>
            <a:cxnLst/>
            <a:rect l="l" t="t" r="r" b="b"/>
            <a:pathLst>
              <a:path w="2178050" h="1263650">
                <a:moveTo>
                  <a:pt x="2177796" y="631698"/>
                </a:moveTo>
                <a:lnTo>
                  <a:pt x="2174185" y="579872"/>
                </a:lnTo>
                <a:lnTo>
                  <a:pt x="2163539" y="529204"/>
                </a:lnTo>
                <a:lnTo>
                  <a:pt x="2146140" y="479855"/>
                </a:lnTo>
                <a:lnTo>
                  <a:pt x="2122267" y="431986"/>
                </a:lnTo>
                <a:lnTo>
                  <a:pt x="2092201" y="385762"/>
                </a:lnTo>
                <a:lnTo>
                  <a:pt x="2056224" y="341343"/>
                </a:lnTo>
                <a:lnTo>
                  <a:pt x="2014614" y="298893"/>
                </a:lnTo>
                <a:lnTo>
                  <a:pt x="1967654" y="258574"/>
                </a:lnTo>
                <a:lnTo>
                  <a:pt x="1915624" y="220547"/>
                </a:lnTo>
                <a:lnTo>
                  <a:pt x="1858803" y="184975"/>
                </a:lnTo>
                <a:lnTo>
                  <a:pt x="1797474" y="152021"/>
                </a:lnTo>
                <a:lnTo>
                  <a:pt x="1731916" y="121846"/>
                </a:lnTo>
                <a:lnTo>
                  <a:pt x="1662410" y="94614"/>
                </a:lnTo>
                <a:lnTo>
                  <a:pt x="1589237" y="70486"/>
                </a:lnTo>
                <a:lnTo>
                  <a:pt x="1512677" y="49625"/>
                </a:lnTo>
                <a:lnTo>
                  <a:pt x="1433011" y="32192"/>
                </a:lnTo>
                <a:lnTo>
                  <a:pt x="1350519" y="18352"/>
                </a:lnTo>
                <a:lnTo>
                  <a:pt x="1265483" y="8264"/>
                </a:lnTo>
                <a:lnTo>
                  <a:pt x="1178182" y="2093"/>
                </a:lnTo>
                <a:lnTo>
                  <a:pt x="1088898" y="0"/>
                </a:lnTo>
                <a:lnTo>
                  <a:pt x="999613" y="2093"/>
                </a:lnTo>
                <a:lnTo>
                  <a:pt x="912312" y="8264"/>
                </a:lnTo>
                <a:lnTo>
                  <a:pt x="827276" y="18352"/>
                </a:lnTo>
                <a:lnTo>
                  <a:pt x="744784" y="32192"/>
                </a:lnTo>
                <a:lnTo>
                  <a:pt x="665118" y="49625"/>
                </a:lnTo>
                <a:lnTo>
                  <a:pt x="588558" y="70486"/>
                </a:lnTo>
                <a:lnTo>
                  <a:pt x="515385" y="94614"/>
                </a:lnTo>
                <a:lnTo>
                  <a:pt x="445879" y="121846"/>
                </a:lnTo>
                <a:lnTo>
                  <a:pt x="380321" y="152021"/>
                </a:lnTo>
                <a:lnTo>
                  <a:pt x="318992" y="184975"/>
                </a:lnTo>
                <a:lnTo>
                  <a:pt x="262171" y="220547"/>
                </a:lnTo>
                <a:lnTo>
                  <a:pt x="210141" y="258574"/>
                </a:lnTo>
                <a:lnTo>
                  <a:pt x="163181" y="298893"/>
                </a:lnTo>
                <a:lnTo>
                  <a:pt x="121571" y="341343"/>
                </a:lnTo>
                <a:lnTo>
                  <a:pt x="85594" y="385762"/>
                </a:lnTo>
                <a:lnTo>
                  <a:pt x="55528" y="431986"/>
                </a:lnTo>
                <a:lnTo>
                  <a:pt x="31655" y="479855"/>
                </a:lnTo>
                <a:lnTo>
                  <a:pt x="14256" y="529204"/>
                </a:lnTo>
                <a:lnTo>
                  <a:pt x="3610" y="579872"/>
                </a:lnTo>
                <a:lnTo>
                  <a:pt x="0" y="631698"/>
                </a:lnTo>
                <a:lnTo>
                  <a:pt x="3610" y="683523"/>
                </a:lnTo>
                <a:lnTo>
                  <a:pt x="14256" y="734191"/>
                </a:lnTo>
                <a:lnTo>
                  <a:pt x="31655" y="783540"/>
                </a:lnTo>
                <a:lnTo>
                  <a:pt x="55528" y="831409"/>
                </a:lnTo>
                <a:lnTo>
                  <a:pt x="85594" y="877633"/>
                </a:lnTo>
                <a:lnTo>
                  <a:pt x="121571" y="922052"/>
                </a:lnTo>
                <a:lnTo>
                  <a:pt x="163181" y="964502"/>
                </a:lnTo>
                <a:lnTo>
                  <a:pt x="192786" y="989920"/>
                </a:lnTo>
                <a:lnTo>
                  <a:pt x="192786" y="631698"/>
                </a:lnTo>
                <a:lnTo>
                  <a:pt x="195759" y="589040"/>
                </a:lnTo>
                <a:lnTo>
                  <a:pt x="204524" y="547339"/>
                </a:lnTo>
                <a:lnTo>
                  <a:pt x="218850" y="506727"/>
                </a:lnTo>
                <a:lnTo>
                  <a:pt x="238506" y="467337"/>
                </a:lnTo>
                <a:lnTo>
                  <a:pt x="263259" y="429303"/>
                </a:lnTo>
                <a:lnTo>
                  <a:pt x="292878" y="392758"/>
                </a:lnTo>
                <a:lnTo>
                  <a:pt x="327132" y="357835"/>
                </a:lnTo>
                <a:lnTo>
                  <a:pt x="365790" y="324666"/>
                </a:lnTo>
                <a:lnTo>
                  <a:pt x="408620" y="293386"/>
                </a:lnTo>
                <a:lnTo>
                  <a:pt x="455390" y="264128"/>
                </a:lnTo>
                <a:lnTo>
                  <a:pt x="505869" y="237024"/>
                </a:lnTo>
                <a:lnTo>
                  <a:pt x="559826" y="212207"/>
                </a:lnTo>
                <a:lnTo>
                  <a:pt x="617029" y="189812"/>
                </a:lnTo>
                <a:lnTo>
                  <a:pt x="677246" y="169970"/>
                </a:lnTo>
                <a:lnTo>
                  <a:pt x="740247" y="152816"/>
                </a:lnTo>
                <a:lnTo>
                  <a:pt x="805799" y="138482"/>
                </a:lnTo>
                <a:lnTo>
                  <a:pt x="873672" y="127102"/>
                </a:lnTo>
                <a:lnTo>
                  <a:pt x="943634" y="118808"/>
                </a:lnTo>
                <a:lnTo>
                  <a:pt x="1015453" y="113734"/>
                </a:lnTo>
                <a:lnTo>
                  <a:pt x="1088898" y="112014"/>
                </a:lnTo>
                <a:lnTo>
                  <a:pt x="1162446" y="113734"/>
                </a:lnTo>
                <a:lnTo>
                  <a:pt x="1234347" y="118808"/>
                </a:lnTo>
                <a:lnTo>
                  <a:pt x="1304371" y="127102"/>
                </a:lnTo>
                <a:lnTo>
                  <a:pt x="1372288" y="138482"/>
                </a:lnTo>
                <a:lnTo>
                  <a:pt x="1437870" y="152816"/>
                </a:lnTo>
                <a:lnTo>
                  <a:pt x="1500885" y="169970"/>
                </a:lnTo>
                <a:lnTo>
                  <a:pt x="1561105" y="189812"/>
                </a:lnTo>
                <a:lnTo>
                  <a:pt x="1618299" y="212207"/>
                </a:lnTo>
                <a:lnTo>
                  <a:pt x="1672237" y="237024"/>
                </a:lnTo>
                <a:lnTo>
                  <a:pt x="1722691" y="264128"/>
                </a:lnTo>
                <a:lnTo>
                  <a:pt x="1769430" y="293386"/>
                </a:lnTo>
                <a:lnTo>
                  <a:pt x="1812224" y="324666"/>
                </a:lnTo>
                <a:lnTo>
                  <a:pt x="1850845" y="357835"/>
                </a:lnTo>
                <a:lnTo>
                  <a:pt x="1885061" y="392758"/>
                </a:lnTo>
                <a:lnTo>
                  <a:pt x="1914644" y="429303"/>
                </a:lnTo>
                <a:lnTo>
                  <a:pt x="1939363" y="467337"/>
                </a:lnTo>
                <a:lnTo>
                  <a:pt x="1958989" y="506727"/>
                </a:lnTo>
                <a:lnTo>
                  <a:pt x="1973291" y="547339"/>
                </a:lnTo>
                <a:lnTo>
                  <a:pt x="1982042" y="589040"/>
                </a:lnTo>
                <a:lnTo>
                  <a:pt x="1985010" y="631698"/>
                </a:lnTo>
                <a:lnTo>
                  <a:pt x="1985010" y="989920"/>
                </a:lnTo>
                <a:lnTo>
                  <a:pt x="2014614" y="964502"/>
                </a:lnTo>
                <a:lnTo>
                  <a:pt x="2056224" y="922052"/>
                </a:lnTo>
                <a:lnTo>
                  <a:pt x="2092201" y="877633"/>
                </a:lnTo>
                <a:lnTo>
                  <a:pt x="2122267" y="831409"/>
                </a:lnTo>
                <a:lnTo>
                  <a:pt x="2146140" y="783540"/>
                </a:lnTo>
                <a:lnTo>
                  <a:pt x="2163539" y="734191"/>
                </a:lnTo>
                <a:lnTo>
                  <a:pt x="2174185" y="683523"/>
                </a:lnTo>
                <a:lnTo>
                  <a:pt x="2177796" y="631698"/>
                </a:lnTo>
                <a:close/>
              </a:path>
              <a:path w="2178050" h="1263650">
                <a:moveTo>
                  <a:pt x="1985010" y="989920"/>
                </a:moveTo>
                <a:lnTo>
                  <a:pt x="1985010" y="631698"/>
                </a:lnTo>
                <a:lnTo>
                  <a:pt x="1982042" y="674360"/>
                </a:lnTo>
                <a:lnTo>
                  <a:pt x="1973291" y="716078"/>
                </a:lnTo>
                <a:lnTo>
                  <a:pt x="1958989" y="756715"/>
                </a:lnTo>
                <a:lnTo>
                  <a:pt x="1939363" y="796137"/>
                </a:lnTo>
                <a:lnTo>
                  <a:pt x="1914644" y="834211"/>
                </a:lnTo>
                <a:lnTo>
                  <a:pt x="1885061" y="870802"/>
                </a:lnTo>
                <a:lnTo>
                  <a:pt x="1850845" y="905775"/>
                </a:lnTo>
                <a:lnTo>
                  <a:pt x="1812224" y="938997"/>
                </a:lnTo>
                <a:lnTo>
                  <a:pt x="1769430" y="970333"/>
                </a:lnTo>
                <a:lnTo>
                  <a:pt x="1722691" y="999648"/>
                </a:lnTo>
                <a:lnTo>
                  <a:pt x="1672237" y="1026809"/>
                </a:lnTo>
                <a:lnTo>
                  <a:pt x="1618299" y="1051681"/>
                </a:lnTo>
                <a:lnTo>
                  <a:pt x="1561105" y="1074130"/>
                </a:lnTo>
                <a:lnTo>
                  <a:pt x="1500885" y="1094022"/>
                </a:lnTo>
                <a:lnTo>
                  <a:pt x="1437870" y="1111222"/>
                </a:lnTo>
                <a:lnTo>
                  <a:pt x="1372288" y="1125595"/>
                </a:lnTo>
                <a:lnTo>
                  <a:pt x="1304371" y="1137009"/>
                </a:lnTo>
                <a:lnTo>
                  <a:pt x="1234347" y="1145327"/>
                </a:lnTo>
                <a:lnTo>
                  <a:pt x="1162446" y="1150417"/>
                </a:lnTo>
                <a:lnTo>
                  <a:pt x="1088898" y="1152144"/>
                </a:lnTo>
                <a:lnTo>
                  <a:pt x="1015453" y="1150417"/>
                </a:lnTo>
                <a:lnTo>
                  <a:pt x="943634" y="1145327"/>
                </a:lnTo>
                <a:lnTo>
                  <a:pt x="873672" y="1137009"/>
                </a:lnTo>
                <a:lnTo>
                  <a:pt x="805799" y="1125595"/>
                </a:lnTo>
                <a:lnTo>
                  <a:pt x="740247" y="1111222"/>
                </a:lnTo>
                <a:lnTo>
                  <a:pt x="677246" y="1094022"/>
                </a:lnTo>
                <a:lnTo>
                  <a:pt x="617029" y="1074130"/>
                </a:lnTo>
                <a:lnTo>
                  <a:pt x="559826" y="1051681"/>
                </a:lnTo>
                <a:lnTo>
                  <a:pt x="505869" y="1026809"/>
                </a:lnTo>
                <a:lnTo>
                  <a:pt x="455390" y="999648"/>
                </a:lnTo>
                <a:lnTo>
                  <a:pt x="408620" y="970333"/>
                </a:lnTo>
                <a:lnTo>
                  <a:pt x="365790" y="938997"/>
                </a:lnTo>
                <a:lnTo>
                  <a:pt x="327132" y="905775"/>
                </a:lnTo>
                <a:lnTo>
                  <a:pt x="292878" y="870802"/>
                </a:lnTo>
                <a:lnTo>
                  <a:pt x="263259" y="834211"/>
                </a:lnTo>
                <a:lnTo>
                  <a:pt x="238506" y="796137"/>
                </a:lnTo>
                <a:lnTo>
                  <a:pt x="218850" y="756715"/>
                </a:lnTo>
                <a:lnTo>
                  <a:pt x="204524" y="716078"/>
                </a:lnTo>
                <a:lnTo>
                  <a:pt x="195759" y="674360"/>
                </a:lnTo>
                <a:lnTo>
                  <a:pt x="192786" y="631698"/>
                </a:lnTo>
                <a:lnTo>
                  <a:pt x="192786" y="989920"/>
                </a:lnTo>
                <a:lnTo>
                  <a:pt x="262171" y="1042848"/>
                </a:lnTo>
                <a:lnTo>
                  <a:pt x="318992" y="1078420"/>
                </a:lnTo>
                <a:lnTo>
                  <a:pt x="380321" y="1111374"/>
                </a:lnTo>
                <a:lnTo>
                  <a:pt x="445879" y="1141549"/>
                </a:lnTo>
                <a:lnTo>
                  <a:pt x="515385" y="1168781"/>
                </a:lnTo>
                <a:lnTo>
                  <a:pt x="588558" y="1192909"/>
                </a:lnTo>
                <a:lnTo>
                  <a:pt x="665118" y="1213770"/>
                </a:lnTo>
                <a:lnTo>
                  <a:pt x="744784" y="1231203"/>
                </a:lnTo>
                <a:lnTo>
                  <a:pt x="827276" y="1245043"/>
                </a:lnTo>
                <a:lnTo>
                  <a:pt x="912312" y="1255131"/>
                </a:lnTo>
                <a:lnTo>
                  <a:pt x="999613" y="1261302"/>
                </a:lnTo>
                <a:lnTo>
                  <a:pt x="1088898" y="1263396"/>
                </a:lnTo>
                <a:lnTo>
                  <a:pt x="1178182" y="1261302"/>
                </a:lnTo>
                <a:lnTo>
                  <a:pt x="1265483" y="1255131"/>
                </a:lnTo>
                <a:lnTo>
                  <a:pt x="1350519" y="1245043"/>
                </a:lnTo>
                <a:lnTo>
                  <a:pt x="1433011" y="1231203"/>
                </a:lnTo>
                <a:lnTo>
                  <a:pt x="1512677" y="1213770"/>
                </a:lnTo>
                <a:lnTo>
                  <a:pt x="1589237" y="1192909"/>
                </a:lnTo>
                <a:lnTo>
                  <a:pt x="1662410" y="1168781"/>
                </a:lnTo>
                <a:lnTo>
                  <a:pt x="1731916" y="1141549"/>
                </a:lnTo>
                <a:lnTo>
                  <a:pt x="1797474" y="1111374"/>
                </a:lnTo>
                <a:lnTo>
                  <a:pt x="1858803" y="1078420"/>
                </a:lnTo>
                <a:lnTo>
                  <a:pt x="1915624" y="1042848"/>
                </a:lnTo>
                <a:lnTo>
                  <a:pt x="1967654" y="1004821"/>
                </a:lnTo>
                <a:lnTo>
                  <a:pt x="1985010" y="989920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56170" y="5084826"/>
            <a:ext cx="1816735" cy="1057275"/>
          </a:xfrm>
          <a:custGeom>
            <a:avLst/>
            <a:gdLst/>
            <a:ahLst/>
            <a:cxnLst/>
            <a:rect l="l" t="t" r="r" b="b"/>
            <a:pathLst>
              <a:path w="1816734" h="1057275">
                <a:moveTo>
                  <a:pt x="1816607" y="528065"/>
                </a:moveTo>
                <a:lnTo>
                  <a:pt x="1813595" y="484728"/>
                </a:lnTo>
                <a:lnTo>
                  <a:pt x="1804713" y="442361"/>
                </a:lnTo>
                <a:lnTo>
                  <a:pt x="1790196" y="401099"/>
                </a:lnTo>
                <a:lnTo>
                  <a:pt x="1770278" y="361078"/>
                </a:lnTo>
                <a:lnTo>
                  <a:pt x="1745194" y="322433"/>
                </a:lnTo>
                <a:lnTo>
                  <a:pt x="1715178" y="285299"/>
                </a:lnTo>
                <a:lnTo>
                  <a:pt x="1680464" y="249813"/>
                </a:lnTo>
                <a:lnTo>
                  <a:pt x="1641287" y="216109"/>
                </a:lnTo>
                <a:lnTo>
                  <a:pt x="1597880" y="184323"/>
                </a:lnTo>
                <a:lnTo>
                  <a:pt x="1550479" y="154590"/>
                </a:lnTo>
                <a:lnTo>
                  <a:pt x="1499317" y="127047"/>
                </a:lnTo>
                <a:lnTo>
                  <a:pt x="1444630" y="101827"/>
                </a:lnTo>
                <a:lnTo>
                  <a:pt x="1386650" y="79067"/>
                </a:lnTo>
                <a:lnTo>
                  <a:pt x="1325613" y="58903"/>
                </a:lnTo>
                <a:lnTo>
                  <a:pt x="1261752" y="41469"/>
                </a:lnTo>
                <a:lnTo>
                  <a:pt x="1195303" y="26901"/>
                </a:lnTo>
                <a:lnTo>
                  <a:pt x="1126499" y="15335"/>
                </a:lnTo>
                <a:lnTo>
                  <a:pt x="1055575" y="6906"/>
                </a:lnTo>
                <a:lnTo>
                  <a:pt x="982765" y="1749"/>
                </a:lnTo>
                <a:lnTo>
                  <a:pt x="908303" y="0"/>
                </a:lnTo>
                <a:lnTo>
                  <a:pt x="833842" y="1749"/>
                </a:lnTo>
                <a:lnTo>
                  <a:pt x="761032" y="6906"/>
                </a:lnTo>
                <a:lnTo>
                  <a:pt x="690108" y="15335"/>
                </a:lnTo>
                <a:lnTo>
                  <a:pt x="621304" y="26901"/>
                </a:lnTo>
                <a:lnTo>
                  <a:pt x="554855" y="41469"/>
                </a:lnTo>
                <a:lnTo>
                  <a:pt x="490994" y="58903"/>
                </a:lnTo>
                <a:lnTo>
                  <a:pt x="429957" y="79067"/>
                </a:lnTo>
                <a:lnTo>
                  <a:pt x="371977" y="101827"/>
                </a:lnTo>
                <a:lnTo>
                  <a:pt x="317290" y="127047"/>
                </a:lnTo>
                <a:lnTo>
                  <a:pt x="266128" y="154590"/>
                </a:lnTo>
                <a:lnTo>
                  <a:pt x="218727" y="184323"/>
                </a:lnTo>
                <a:lnTo>
                  <a:pt x="175320" y="216109"/>
                </a:lnTo>
                <a:lnTo>
                  <a:pt x="136143" y="249813"/>
                </a:lnTo>
                <a:lnTo>
                  <a:pt x="101429" y="285299"/>
                </a:lnTo>
                <a:lnTo>
                  <a:pt x="71413" y="322433"/>
                </a:lnTo>
                <a:lnTo>
                  <a:pt x="46329" y="361078"/>
                </a:lnTo>
                <a:lnTo>
                  <a:pt x="26411" y="401099"/>
                </a:lnTo>
                <a:lnTo>
                  <a:pt x="11894" y="442361"/>
                </a:lnTo>
                <a:lnTo>
                  <a:pt x="3012" y="484728"/>
                </a:lnTo>
                <a:lnTo>
                  <a:pt x="0" y="528066"/>
                </a:lnTo>
                <a:lnTo>
                  <a:pt x="3012" y="571408"/>
                </a:lnTo>
                <a:lnTo>
                  <a:pt x="11894" y="613791"/>
                </a:lnTo>
                <a:lnTo>
                  <a:pt x="26411" y="655078"/>
                </a:lnTo>
                <a:lnTo>
                  <a:pt x="46329" y="695132"/>
                </a:lnTo>
                <a:lnTo>
                  <a:pt x="71413" y="733817"/>
                </a:lnTo>
                <a:lnTo>
                  <a:pt x="101429" y="770996"/>
                </a:lnTo>
                <a:lnTo>
                  <a:pt x="136143" y="806533"/>
                </a:lnTo>
                <a:lnTo>
                  <a:pt x="175320" y="840290"/>
                </a:lnTo>
                <a:lnTo>
                  <a:pt x="218727" y="872132"/>
                </a:lnTo>
                <a:lnTo>
                  <a:pt x="266128" y="901922"/>
                </a:lnTo>
                <a:lnTo>
                  <a:pt x="317290" y="929522"/>
                </a:lnTo>
                <a:lnTo>
                  <a:pt x="371977" y="954798"/>
                </a:lnTo>
                <a:lnTo>
                  <a:pt x="429957" y="977611"/>
                </a:lnTo>
                <a:lnTo>
                  <a:pt x="490994" y="997826"/>
                </a:lnTo>
                <a:lnTo>
                  <a:pt x="554855" y="1015305"/>
                </a:lnTo>
                <a:lnTo>
                  <a:pt x="621304" y="1029913"/>
                </a:lnTo>
                <a:lnTo>
                  <a:pt x="690108" y="1041512"/>
                </a:lnTo>
                <a:lnTo>
                  <a:pt x="761032" y="1049966"/>
                </a:lnTo>
                <a:lnTo>
                  <a:pt x="833842" y="1055139"/>
                </a:lnTo>
                <a:lnTo>
                  <a:pt x="908303" y="1056894"/>
                </a:lnTo>
                <a:lnTo>
                  <a:pt x="982765" y="1055139"/>
                </a:lnTo>
                <a:lnTo>
                  <a:pt x="1055575" y="1049966"/>
                </a:lnTo>
                <a:lnTo>
                  <a:pt x="1126499" y="1041512"/>
                </a:lnTo>
                <a:lnTo>
                  <a:pt x="1195303" y="1029913"/>
                </a:lnTo>
                <a:lnTo>
                  <a:pt x="1261752" y="1015305"/>
                </a:lnTo>
                <a:lnTo>
                  <a:pt x="1325613" y="997826"/>
                </a:lnTo>
                <a:lnTo>
                  <a:pt x="1386650" y="977611"/>
                </a:lnTo>
                <a:lnTo>
                  <a:pt x="1444630" y="954798"/>
                </a:lnTo>
                <a:lnTo>
                  <a:pt x="1499317" y="929522"/>
                </a:lnTo>
                <a:lnTo>
                  <a:pt x="1550479" y="901922"/>
                </a:lnTo>
                <a:lnTo>
                  <a:pt x="1597880" y="872132"/>
                </a:lnTo>
                <a:lnTo>
                  <a:pt x="1641287" y="840290"/>
                </a:lnTo>
                <a:lnTo>
                  <a:pt x="1680464" y="806533"/>
                </a:lnTo>
                <a:lnTo>
                  <a:pt x="1715178" y="770996"/>
                </a:lnTo>
                <a:lnTo>
                  <a:pt x="1745194" y="733817"/>
                </a:lnTo>
                <a:lnTo>
                  <a:pt x="1770278" y="695132"/>
                </a:lnTo>
                <a:lnTo>
                  <a:pt x="1790196" y="655078"/>
                </a:lnTo>
                <a:lnTo>
                  <a:pt x="1804713" y="613791"/>
                </a:lnTo>
                <a:lnTo>
                  <a:pt x="1813595" y="571408"/>
                </a:lnTo>
                <a:lnTo>
                  <a:pt x="1816607" y="528065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56170" y="5084826"/>
            <a:ext cx="1816735" cy="1057275"/>
          </a:xfrm>
          <a:custGeom>
            <a:avLst/>
            <a:gdLst/>
            <a:ahLst/>
            <a:cxnLst/>
            <a:rect l="l" t="t" r="r" b="b"/>
            <a:pathLst>
              <a:path w="1816734" h="1057275">
                <a:moveTo>
                  <a:pt x="908303" y="0"/>
                </a:moveTo>
                <a:lnTo>
                  <a:pt x="833842" y="1749"/>
                </a:lnTo>
                <a:lnTo>
                  <a:pt x="761032" y="6906"/>
                </a:lnTo>
                <a:lnTo>
                  <a:pt x="690108" y="15335"/>
                </a:lnTo>
                <a:lnTo>
                  <a:pt x="621304" y="26901"/>
                </a:lnTo>
                <a:lnTo>
                  <a:pt x="554855" y="41469"/>
                </a:lnTo>
                <a:lnTo>
                  <a:pt x="490994" y="58903"/>
                </a:lnTo>
                <a:lnTo>
                  <a:pt x="429957" y="79067"/>
                </a:lnTo>
                <a:lnTo>
                  <a:pt x="371977" y="101827"/>
                </a:lnTo>
                <a:lnTo>
                  <a:pt x="317290" y="127047"/>
                </a:lnTo>
                <a:lnTo>
                  <a:pt x="266128" y="154590"/>
                </a:lnTo>
                <a:lnTo>
                  <a:pt x="218727" y="184323"/>
                </a:lnTo>
                <a:lnTo>
                  <a:pt x="175320" y="216109"/>
                </a:lnTo>
                <a:lnTo>
                  <a:pt x="136143" y="249813"/>
                </a:lnTo>
                <a:lnTo>
                  <a:pt x="101429" y="285299"/>
                </a:lnTo>
                <a:lnTo>
                  <a:pt x="71413" y="322433"/>
                </a:lnTo>
                <a:lnTo>
                  <a:pt x="46329" y="361078"/>
                </a:lnTo>
                <a:lnTo>
                  <a:pt x="26411" y="401099"/>
                </a:lnTo>
                <a:lnTo>
                  <a:pt x="11894" y="442361"/>
                </a:lnTo>
                <a:lnTo>
                  <a:pt x="3012" y="484728"/>
                </a:lnTo>
                <a:lnTo>
                  <a:pt x="0" y="528066"/>
                </a:lnTo>
                <a:lnTo>
                  <a:pt x="3012" y="571408"/>
                </a:lnTo>
                <a:lnTo>
                  <a:pt x="11894" y="613791"/>
                </a:lnTo>
                <a:lnTo>
                  <a:pt x="26411" y="655078"/>
                </a:lnTo>
                <a:lnTo>
                  <a:pt x="46329" y="695132"/>
                </a:lnTo>
                <a:lnTo>
                  <a:pt x="71413" y="733817"/>
                </a:lnTo>
                <a:lnTo>
                  <a:pt x="101429" y="770996"/>
                </a:lnTo>
                <a:lnTo>
                  <a:pt x="136143" y="806533"/>
                </a:lnTo>
                <a:lnTo>
                  <a:pt x="175320" y="840290"/>
                </a:lnTo>
                <a:lnTo>
                  <a:pt x="218727" y="872132"/>
                </a:lnTo>
                <a:lnTo>
                  <a:pt x="266128" y="901922"/>
                </a:lnTo>
                <a:lnTo>
                  <a:pt x="317290" y="929522"/>
                </a:lnTo>
                <a:lnTo>
                  <a:pt x="371977" y="954798"/>
                </a:lnTo>
                <a:lnTo>
                  <a:pt x="429957" y="977611"/>
                </a:lnTo>
                <a:lnTo>
                  <a:pt x="490994" y="997826"/>
                </a:lnTo>
                <a:lnTo>
                  <a:pt x="554855" y="1015305"/>
                </a:lnTo>
                <a:lnTo>
                  <a:pt x="621304" y="1029913"/>
                </a:lnTo>
                <a:lnTo>
                  <a:pt x="690108" y="1041512"/>
                </a:lnTo>
                <a:lnTo>
                  <a:pt x="761032" y="1049966"/>
                </a:lnTo>
                <a:lnTo>
                  <a:pt x="833842" y="1055139"/>
                </a:lnTo>
                <a:lnTo>
                  <a:pt x="908303" y="1056894"/>
                </a:lnTo>
                <a:lnTo>
                  <a:pt x="982765" y="1055139"/>
                </a:lnTo>
                <a:lnTo>
                  <a:pt x="1055575" y="1049966"/>
                </a:lnTo>
                <a:lnTo>
                  <a:pt x="1126499" y="1041512"/>
                </a:lnTo>
                <a:lnTo>
                  <a:pt x="1195303" y="1029913"/>
                </a:lnTo>
                <a:lnTo>
                  <a:pt x="1261752" y="1015305"/>
                </a:lnTo>
                <a:lnTo>
                  <a:pt x="1325613" y="997826"/>
                </a:lnTo>
                <a:lnTo>
                  <a:pt x="1386650" y="977611"/>
                </a:lnTo>
                <a:lnTo>
                  <a:pt x="1444630" y="954798"/>
                </a:lnTo>
                <a:lnTo>
                  <a:pt x="1499317" y="929522"/>
                </a:lnTo>
                <a:lnTo>
                  <a:pt x="1550479" y="901922"/>
                </a:lnTo>
                <a:lnTo>
                  <a:pt x="1597880" y="872132"/>
                </a:lnTo>
                <a:lnTo>
                  <a:pt x="1641287" y="840290"/>
                </a:lnTo>
                <a:lnTo>
                  <a:pt x="1680464" y="806533"/>
                </a:lnTo>
                <a:lnTo>
                  <a:pt x="1715178" y="770996"/>
                </a:lnTo>
                <a:lnTo>
                  <a:pt x="1745194" y="733817"/>
                </a:lnTo>
                <a:lnTo>
                  <a:pt x="1770278" y="695132"/>
                </a:lnTo>
                <a:lnTo>
                  <a:pt x="1790196" y="655078"/>
                </a:lnTo>
                <a:lnTo>
                  <a:pt x="1804713" y="613791"/>
                </a:lnTo>
                <a:lnTo>
                  <a:pt x="1813595" y="571408"/>
                </a:lnTo>
                <a:lnTo>
                  <a:pt x="1816607" y="528065"/>
                </a:lnTo>
                <a:lnTo>
                  <a:pt x="1813595" y="484728"/>
                </a:lnTo>
                <a:lnTo>
                  <a:pt x="1804713" y="442361"/>
                </a:lnTo>
                <a:lnTo>
                  <a:pt x="1790196" y="401099"/>
                </a:lnTo>
                <a:lnTo>
                  <a:pt x="1770278" y="361078"/>
                </a:lnTo>
                <a:lnTo>
                  <a:pt x="1745194" y="322433"/>
                </a:lnTo>
                <a:lnTo>
                  <a:pt x="1715178" y="285299"/>
                </a:lnTo>
                <a:lnTo>
                  <a:pt x="1680464" y="249813"/>
                </a:lnTo>
                <a:lnTo>
                  <a:pt x="1641287" y="216109"/>
                </a:lnTo>
                <a:lnTo>
                  <a:pt x="1597880" y="184323"/>
                </a:lnTo>
                <a:lnTo>
                  <a:pt x="1550479" y="154590"/>
                </a:lnTo>
                <a:lnTo>
                  <a:pt x="1499317" y="127047"/>
                </a:lnTo>
                <a:lnTo>
                  <a:pt x="1444630" y="101827"/>
                </a:lnTo>
                <a:lnTo>
                  <a:pt x="1386650" y="79067"/>
                </a:lnTo>
                <a:lnTo>
                  <a:pt x="1325613" y="58903"/>
                </a:lnTo>
                <a:lnTo>
                  <a:pt x="1261752" y="41469"/>
                </a:lnTo>
                <a:lnTo>
                  <a:pt x="1195303" y="26901"/>
                </a:lnTo>
                <a:lnTo>
                  <a:pt x="1126499" y="15335"/>
                </a:lnTo>
                <a:lnTo>
                  <a:pt x="1055575" y="6906"/>
                </a:lnTo>
                <a:lnTo>
                  <a:pt x="982765" y="1749"/>
                </a:lnTo>
                <a:lnTo>
                  <a:pt x="908303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40835" y="5273252"/>
            <a:ext cx="1448435" cy="718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数据库管理系统 实现算法需要用 到这些信息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49937" y="2752344"/>
            <a:ext cx="2178050" cy="1263650"/>
          </a:xfrm>
          <a:custGeom>
            <a:avLst/>
            <a:gdLst/>
            <a:ahLst/>
            <a:cxnLst/>
            <a:rect l="l" t="t" r="r" b="b"/>
            <a:pathLst>
              <a:path w="2178050" h="1263650">
                <a:moveTo>
                  <a:pt x="2177796" y="631698"/>
                </a:moveTo>
                <a:lnTo>
                  <a:pt x="2174190" y="579872"/>
                </a:lnTo>
                <a:lnTo>
                  <a:pt x="2163560" y="529204"/>
                </a:lnTo>
                <a:lnTo>
                  <a:pt x="2146184" y="479855"/>
                </a:lnTo>
                <a:lnTo>
                  <a:pt x="2122340" y="431986"/>
                </a:lnTo>
                <a:lnTo>
                  <a:pt x="2092309" y="385762"/>
                </a:lnTo>
                <a:lnTo>
                  <a:pt x="2056368" y="341343"/>
                </a:lnTo>
                <a:lnTo>
                  <a:pt x="2014796" y="298893"/>
                </a:lnTo>
                <a:lnTo>
                  <a:pt x="1967874" y="258574"/>
                </a:lnTo>
                <a:lnTo>
                  <a:pt x="1915878" y="220547"/>
                </a:lnTo>
                <a:lnTo>
                  <a:pt x="1859089" y="184975"/>
                </a:lnTo>
                <a:lnTo>
                  <a:pt x="1797785" y="152021"/>
                </a:lnTo>
                <a:lnTo>
                  <a:pt x="1732245" y="121846"/>
                </a:lnTo>
                <a:lnTo>
                  <a:pt x="1662748" y="94614"/>
                </a:lnTo>
                <a:lnTo>
                  <a:pt x="1589573" y="70486"/>
                </a:lnTo>
                <a:lnTo>
                  <a:pt x="1512998" y="49625"/>
                </a:lnTo>
                <a:lnTo>
                  <a:pt x="1433303" y="32192"/>
                </a:lnTo>
                <a:lnTo>
                  <a:pt x="1350767" y="18352"/>
                </a:lnTo>
                <a:lnTo>
                  <a:pt x="1265668" y="8264"/>
                </a:lnTo>
                <a:lnTo>
                  <a:pt x="1178285" y="2093"/>
                </a:lnTo>
                <a:lnTo>
                  <a:pt x="1088898" y="0"/>
                </a:lnTo>
                <a:lnTo>
                  <a:pt x="999613" y="2093"/>
                </a:lnTo>
                <a:lnTo>
                  <a:pt x="912312" y="8264"/>
                </a:lnTo>
                <a:lnTo>
                  <a:pt x="827276" y="18352"/>
                </a:lnTo>
                <a:lnTo>
                  <a:pt x="744784" y="32192"/>
                </a:lnTo>
                <a:lnTo>
                  <a:pt x="665118" y="49625"/>
                </a:lnTo>
                <a:lnTo>
                  <a:pt x="588558" y="70486"/>
                </a:lnTo>
                <a:lnTo>
                  <a:pt x="515385" y="94614"/>
                </a:lnTo>
                <a:lnTo>
                  <a:pt x="445879" y="121846"/>
                </a:lnTo>
                <a:lnTo>
                  <a:pt x="380321" y="152021"/>
                </a:lnTo>
                <a:lnTo>
                  <a:pt x="318992" y="184975"/>
                </a:lnTo>
                <a:lnTo>
                  <a:pt x="262171" y="220547"/>
                </a:lnTo>
                <a:lnTo>
                  <a:pt x="210141" y="258574"/>
                </a:lnTo>
                <a:lnTo>
                  <a:pt x="163181" y="298893"/>
                </a:lnTo>
                <a:lnTo>
                  <a:pt x="121571" y="341343"/>
                </a:lnTo>
                <a:lnTo>
                  <a:pt x="85594" y="385762"/>
                </a:lnTo>
                <a:lnTo>
                  <a:pt x="55528" y="431986"/>
                </a:lnTo>
                <a:lnTo>
                  <a:pt x="31655" y="479855"/>
                </a:lnTo>
                <a:lnTo>
                  <a:pt x="14256" y="529204"/>
                </a:lnTo>
                <a:lnTo>
                  <a:pt x="3610" y="579872"/>
                </a:lnTo>
                <a:lnTo>
                  <a:pt x="0" y="631698"/>
                </a:lnTo>
                <a:lnTo>
                  <a:pt x="3610" y="683523"/>
                </a:lnTo>
                <a:lnTo>
                  <a:pt x="14256" y="734191"/>
                </a:lnTo>
                <a:lnTo>
                  <a:pt x="31655" y="783540"/>
                </a:lnTo>
                <a:lnTo>
                  <a:pt x="55528" y="831409"/>
                </a:lnTo>
                <a:lnTo>
                  <a:pt x="85594" y="877633"/>
                </a:lnTo>
                <a:lnTo>
                  <a:pt x="121571" y="922052"/>
                </a:lnTo>
                <a:lnTo>
                  <a:pt x="163181" y="964502"/>
                </a:lnTo>
                <a:lnTo>
                  <a:pt x="192786" y="989920"/>
                </a:lnTo>
                <a:lnTo>
                  <a:pt x="192786" y="631698"/>
                </a:lnTo>
                <a:lnTo>
                  <a:pt x="195759" y="589040"/>
                </a:lnTo>
                <a:lnTo>
                  <a:pt x="204524" y="547339"/>
                </a:lnTo>
                <a:lnTo>
                  <a:pt x="218850" y="506727"/>
                </a:lnTo>
                <a:lnTo>
                  <a:pt x="238506" y="467337"/>
                </a:lnTo>
                <a:lnTo>
                  <a:pt x="263259" y="429303"/>
                </a:lnTo>
                <a:lnTo>
                  <a:pt x="292878" y="392758"/>
                </a:lnTo>
                <a:lnTo>
                  <a:pt x="327132" y="357835"/>
                </a:lnTo>
                <a:lnTo>
                  <a:pt x="365790" y="324666"/>
                </a:lnTo>
                <a:lnTo>
                  <a:pt x="408620" y="293386"/>
                </a:lnTo>
                <a:lnTo>
                  <a:pt x="455390" y="264128"/>
                </a:lnTo>
                <a:lnTo>
                  <a:pt x="505869" y="237024"/>
                </a:lnTo>
                <a:lnTo>
                  <a:pt x="559826" y="212207"/>
                </a:lnTo>
                <a:lnTo>
                  <a:pt x="617029" y="189812"/>
                </a:lnTo>
                <a:lnTo>
                  <a:pt x="677246" y="169970"/>
                </a:lnTo>
                <a:lnTo>
                  <a:pt x="740247" y="152816"/>
                </a:lnTo>
                <a:lnTo>
                  <a:pt x="805799" y="138482"/>
                </a:lnTo>
                <a:lnTo>
                  <a:pt x="873672" y="127102"/>
                </a:lnTo>
                <a:lnTo>
                  <a:pt x="943634" y="118808"/>
                </a:lnTo>
                <a:lnTo>
                  <a:pt x="1015453" y="113734"/>
                </a:lnTo>
                <a:lnTo>
                  <a:pt x="1088898" y="112014"/>
                </a:lnTo>
                <a:lnTo>
                  <a:pt x="1162446" y="113734"/>
                </a:lnTo>
                <a:lnTo>
                  <a:pt x="1234347" y="118808"/>
                </a:lnTo>
                <a:lnTo>
                  <a:pt x="1304371" y="127102"/>
                </a:lnTo>
                <a:lnTo>
                  <a:pt x="1372288" y="138482"/>
                </a:lnTo>
                <a:lnTo>
                  <a:pt x="1437870" y="152816"/>
                </a:lnTo>
                <a:lnTo>
                  <a:pt x="1500885" y="169970"/>
                </a:lnTo>
                <a:lnTo>
                  <a:pt x="1561105" y="189812"/>
                </a:lnTo>
                <a:lnTo>
                  <a:pt x="1618299" y="212207"/>
                </a:lnTo>
                <a:lnTo>
                  <a:pt x="1672237" y="237024"/>
                </a:lnTo>
                <a:lnTo>
                  <a:pt x="1722691" y="264128"/>
                </a:lnTo>
                <a:lnTo>
                  <a:pt x="1769430" y="293386"/>
                </a:lnTo>
                <a:lnTo>
                  <a:pt x="1812224" y="324666"/>
                </a:lnTo>
                <a:lnTo>
                  <a:pt x="1850845" y="357835"/>
                </a:lnTo>
                <a:lnTo>
                  <a:pt x="1885061" y="392758"/>
                </a:lnTo>
                <a:lnTo>
                  <a:pt x="1914644" y="429303"/>
                </a:lnTo>
                <a:lnTo>
                  <a:pt x="1939363" y="467337"/>
                </a:lnTo>
                <a:lnTo>
                  <a:pt x="1958989" y="506727"/>
                </a:lnTo>
                <a:lnTo>
                  <a:pt x="1973291" y="547339"/>
                </a:lnTo>
                <a:lnTo>
                  <a:pt x="1982042" y="589040"/>
                </a:lnTo>
                <a:lnTo>
                  <a:pt x="1985010" y="631698"/>
                </a:lnTo>
                <a:lnTo>
                  <a:pt x="1985010" y="990097"/>
                </a:lnTo>
                <a:lnTo>
                  <a:pt x="2014796" y="964502"/>
                </a:lnTo>
                <a:lnTo>
                  <a:pt x="2056368" y="922052"/>
                </a:lnTo>
                <a:lnTo>
                  <a:pt x="2092309" y="877633"/>
                </a:lnTo>
                <a:lnTo>
                  <a:pt x="2122340" y="831409"/>
                </a:lnTo>
                <a:lnTo>
                  <a:pt x="2146184" y="783540"/>
                </a:lnTo>
                <a:lnTo>
                  <a:pt x="2163560" y="734191"/>
                </a:lnTo>
                <a:lnTo>
                  <a:pt x="2174190" y="683523"/>
                </a:lnTo>
                <a:lnTo>
                  <a:pt x="2177796" y="631698"/>
                </a:lnTo>
                <a:close/>
              </a:path>
              <a:path w="2178050" h="1263650">
                <a:moveTo>
                  <a:pt x="1985010" y="990097"/>
                </a:moveTo>
                <a:lnTo>
                  <a:pt x="1985010" y="631698"/>
                </a:lnTo>
                <a:lnTo>
                  <a:pt x="1982042" y="674360"/>
                </a:lnTo>
                <a:lnTo>
                  <a:pt x="1973291" y="716078"/>
                </a:lnTo>
                <a:lnTo>
                  <a:pt x="1958989" y="756715"/>
                </a:lnTo>
                <a:lnTo>
                  <a:pt x="1939363" y="796137"/>
                </a:lnTo>
                <a:lnTo>
                  <a:pt x="1914644" y="834211"/>
                </a:lnTo>
                <a:lnTo>
                  <a:pt x="1885061" y="870802"/>
                </a:lnTo>
                <a:lnTo>
                  <a:pt x="1850845" y="905775"/>
                </a:lnTo>
                <a:lnTo>
                  <a:pt x="1812224" y="938997"/>
                </a:lnTo>
                <a:lnTo>
                  <a:pt x="1769430" y="970333"/>
                </a:lnTo>
                <a:lnTo>
                  <a:pt x="1722691" y="999648"/>
                </a:lnTo>
                <a:lnTo>
                  <a:pt x="1672237" y="1026809"/>
                </a:lnTo>
                <a:lnTo>
                  <a:pt x="1618299" y="1051681"/>
                </a:lnTo>
                <a:lnTo>
                  <a:pt x="1561105" y="1074130"/>
                </a:lnTo>
                <a:lnTo>
                  <a:pt x="1500885" y="1094022"/>
                </a:lnTo>
                <a:lnTo>
                  <a:pt x="1437870" y="1111222"/>
                </a:lnTo>
                <a:lnTo>
                  <a:pt x="1372288" y="1125595"/>
                </a:lnTo>
                <a:lnTo>
                  <a:pt x="1304371" y="1137009"/>
                </a:lnTo>
                <a:lnTo>
                  <a:pt x="1234347" y="1145327"/>
                </a:lnTo>
                <a:lnTo>
                  <a:pt x="1162446" y="1150417"/>
                </a:lnTo>
                <a:lnTo>
                  <a:pt x="1088898" y="1152144"/>
                </a:lnTo>
                <a:lnTo>
                  <a:pt x="1015453" y="1150417"/>
                </a:lnTo>
                <a:lnTo>
                  <a:pt x="943634" y="1145327"/>
                </a:lnTo>
                <a:lnTo>
                  <a:pt x="873672" y="1137009"/>
                </a:lnTo>
                <a:lnTo>
                  <a:pt x="805799" y="1125595"/>
                </a:lnTo>
                <a:lnTo>
                  <a:pt x="740247" y="1111222"/>
                </a:lnTo>
                <a:lnTo>
                  <a:pt x="677246" y="1094022"/>
                </a:lnTo>
                <a:lnTo>
                  <a:pt x="617029" y="1074130"/>
                </a:lnTo>
                <a:lnTo>
                  <a:pt x="559826" y="1051681"/>
                </a:lnTo>
                <a:lnTo>
                  <a:pt x="505869" y="1026809"/>
                </a:lnTo>
                <a:lnTo>
                  <a:pt x="455390" y="999648"/>
                </a:lnTo>
                <a:lnTo>
                  <a:pt x="408620" y="970333"/>
                </a:lnTo>
                <a:lnTo>
                  <a:pt x="365790" y="938997"/>
                </a:lnTo>
                <a:lnTo>
                  <a:pt x="327132" y="905775"/>
                </a:lnTo>
                <a:lnTo>
                  <a:pt x="292878" y="870802"/>
                </a:lnTo>
                <a:lnTo>
                  <a:pt x="263259" y="834211"/>
                </a:lnTo>
                <a:lnTo>
                  <a:pt x="238506" y="796137"/>
                </a:lnTo>
                <a:lnTo>
                  <a:pt x="218850" y="756715"/>
                </a:lnTo>
                <a:lnTo>
                  <a:pt x="204524" y="716078"/>
                </a:lnTo>
                <a:lnTo>
                  <a:pt x="195759" y="674360"/>
                </a:lnTo>
                <a:lnTo>
                  <a:pt x="192786" y="631698"/>
                </a:lnTo>
                <a:lnTo>
                  <a:pt x="192786" y="989920"/>
                </a:lnTo>
                <a:lnTo>
                  <a:pt x="262171" y="1042848"/>
                </a:lnTo>
                <a:lnTo>
                  <a:pt x="318992" y="1078420"/>
                </a:lnTo>
                <a:lnTo>
                  <a:pt x="380321" y="1111374"/>
                </a:lnTo>
                <a:lnTo>
                  <a:pt x="445879" y="1141549"/>
                </a:lnTo>
                <a:lnTo>
                  <a:pt x="515385" y="1168781"/>
                </a:lnTo>
                <a:lnTo>
                  <a:pt x="588558" y="1192909"/>
                </a:lnTo>
                <a:lnTo>
                  <a:pt x="665118" y="1213770"/>
                </a:lnTo>
                <a:lnTo>
                  <a:pt x="744784" y="1231203"/>
                </a:lnTo>
                <a:lnTo>
                  <a:pt x="827276" y="1245043"/>
                </a:lnTo>
                <a:lnTo>
                  <a:pt x="912312" y="1255131"/>
                </a:lnTo>
                <a:lnTo>
                  <a:pt x="999613" y="1261302"/>
                </a:lnTo>
                <a:lnTo>
                  <a:pt x="1088898" y="1263396"/>
                </a:lnTo>
                <a:lnTo>
                  <a:pt x="1178285" y="1261302"/>
                </a:lnTo>
                <a:lnTo>
                  <a:pt x="1265668" y="1255131"/>
                </a:lnTo>
                <a:lnTo>
                  <a:pt x="1350767" y="1245043"/>
                </a:lnTo>
                <a:lnTo>
                  <a:pt x="1433303" y="1231203"/>
                </a:lnTo>
                <a:lnTo>
                  <a:pt x="1512998" y="1213770"/>
                </a:lnTo>
                <a:lnTo>
                  <a:pt x="1589573" y="1192909"/>
                </a:lnTo>
                <a:lnTo>
                  <a:pt x="1662748" y="1168781"/>
                </a:lnTo>
                <a:lnTo>
                  <a:pt x="1732245" y="1141549"/>
                </a:lnTo>
                <a:lnTo>
                  <a:pt x="1797785" y="1111374"/>
                </a:lnTo>
                <a:lnTo>
                  <a:pt x="1859089" y="1078420"/>
                </a:lnTo>
                <a:lnTo>
                  <a:pt x="1915878" y="1042848"/>
                </a:lnTo>
                <a:lnTo>
                  <a:pt x="1967874" y="1004821"/>
                </a:lnTo>
                <a:lnTo>
                  <a:pt x="1985010" y="990097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31280" y="2855976"/>
            <a:ext cx="1816100" cy="1057275"/>
          </a:xfrm>
          <a:custGeom>
            <a:avLst/>
            <a:gdLst/>
            <a:ahLst/>
            <a:cxnLst/>
            <a:rect l="l" t="t" r="r" b="b"/>
            <a:pathLst>
              <a:path w="1816100" h="1057275">
                <a:moveTo>
                  <a:pt x="1815845" y="528065"/>
                </a:moveTo>
                <a:lnTo>
                  <a:pt x="1812833" y="484728"/>
                </a:lnTo>
                <a:lnTo>
                  <a:pt x="1803951" y="442361"/>
                </a:lnTo>
                <a:lnTo>
                  <a:pt x="1789434" y="401099"/>
                </a:lnTo>
                <a:lnTo>
                  <a:pt x="1769516" y="361078"/>
                </a:lnTo>
                <a:lnTo>
                  <a:pt x="1744432" y="322433"/>
                </a:lnTo>
                <a:lnTo>
                  <a:pt x="1714416" y="285299"/>
                </a:lnTo>
                <a:lnTo>
                  <a:pt x="1679702" y="249813"/>
                </a:lnTo>
                <a:lnTo>
                  <a:pt x="1640525" y="216109"/>
                </a:lnTo>
                <a:lnTo>
                  <a:pt x="1597118" y="184323"/>
                </a:lnTo>
                <a:lnTo>
                  <a:pt x="1549717" y="154590"/>
                </a:lnTo>
                <a:lnTo>
                  <a:pt x="1498555" y="127047"/>
                </a:lnTo>
                <a:lnTo>
                  <a:pt x="1443868" y="101827"/>
                </a:lnTo>
                <a:lnTo>
                  <a:pt x="1385888" y="79067"/>
                </a:lnTo>
                <a:lnTo>
                  <a:pt x="1324851" y="58903"/>
                </a:lnTo>
                <a:lnTo>
                  <a:pt x="1260990" y="41469"/>
                </a:lnTo>
                <a:lnTo>
                  <a:pt x="1194541" y="26901"/>
                </a:lnTo>
                <a:lnTo>
                  <a:pt x="1125737" y="15335"/>
                </a:lnTo>
                <a:lnTo>
                  <a:pt x="1054813" y="6906"/>
                </a:lnTo>
                <a:lnTo>
                  <a:pt x="982003" y="1749"/>
                </a:lnTo>
                <a:lnTo>
                  <a:pt x="907541" y="0"/>
                </a:lnTo>
                <a:lnTo>
                  <a:pt x="833085" y="1749"/>
                </a:lnTo>
                <a:lnTo>
                  <a:pt x="760291" y="6906"/>
                </a:lnTo>
                <a:lnTo>
                  <a:pt x="689392" y="15335"/>
                </a:lnTo>
                <a:lnTo>
                  <a:pt x="620621" y="26901"/>
                </a:lnTo>
                <a:lnTo>
                  <a:pt x="554212" y="41469"/>
                </a:lnTo>
                <a:lnTo>
                  <a:pt x="490397" y="58903"/>
                </a:lnTo>
                <a:lnTo>
                  <a:pt x="429410" y="79067"/>
                </a:lnTo>
                <a:lnTo>
                  <a:pt x="371484" y="101827"/>
                </a:lnTo>
                <a:lnTo>
                  <a:pt x="316852" y="127047"/>
                </a:lnTo>
                <a:lnTo>
                  <a:pt x="265747" y="154590"/>
                </a:lnTo>
                <a:lnTo>
                  <a:pt x="218403" y="184323"/>
                </a:lnTo>
                <a:lnTo>
                  <a:pt x="175052" y="216109"/>
                </a:lnTo>
                <a:lnTo>
                  <a:pt x="135928" y="249813"/>
                </a:lnTo>
                <a:lnTo>
                  <a:pt x="101265" y="285299"/>
                </a:lnTo>
                <a:lnTo>
                  <a:pt x="71294" y="322433"/>
                </a:lnTo>
                <a:lnTo>
                  <a:pt x="46250" y="361078"/>
                </a:lnTo>
                <a:lnTo>
                  <a:pt x="26365" y="401099"/>
                </a:lnTo>
                <a:lnTo>
                  <a:pt x="11873" y="442361"/>
                </a:lnTo>
                <a:lnTo>
                  <a:pt x="3007" y="484728"/>
                </a:lnTo>
                <a:lnTo>
                  <a:pt x="0" y="528066"/>
                </a:lnTo>
                <a:lnTo>
                  <a:pt x="3007" y="571408"/>
                </a:lnTo>
                <a:lnTo>
                  <a:pt x="11873" y="613791"/>
                </a:lnTo>
                <a:lnTo>
                  <a:pt x="26365" y="655078"/>
                </a:lnTo>
                <a:lnTo>
                  <a:pt x="46250" y="695132"/>
                </a:lnTo>
                <a:lnTo>
                  <a:pt x="71294" y="733817"/>
                </a:lnTo>
                <a:lnTo>
                  <a:pt x="101265" y="770996"/>
                </a:lnTo>
                <a:lnTo>
                  <a:pt x="135928" y="806533"/>
                </a:lnTo>
                <a:lnTo>
                  <a:pt x="175052" y="840290"/>
                </a:lnTo>
                <a:lnTo>
                  <a:pt x="218403" y="872132"/>
                </a:lnTo>
                <a:lnTo>
                  <a:pt x="265747" y="901922"/>
                </a:lnTo>
                <a:lnTo>
                  <a:pt x="316852" y="929522"/>
                </a:lnTo>
                <a:lnTo>
                  <a:pt x="371484" y="954798"/>
                </a:lnTo>
                <a:lnTo>
                  <a:pt x="429410" y="977611"/>
                </a:lnTo>
                <a:lnTo>
                  <a:pt x="490397" y="997826"/>
                </a:lnTo>
                <a:lnTo>
                  <a:pt x="554212" y="1015305"/>
                </a:lnTo>
                <a:lnTo>
                  <a:pt x="620621" y="1029913"/>
                </a:lnTo>
                <a:lnTo>
                  <a:pt x="689392" y="1041512"/>
                </a:lnTo>
                <a:lnTo>
                  <a:pt x="760291" y="1049966"/>
                </a:lnTo>
                <a:lnTo>
                  <a:pt x="833085" y="1055139"/>
                </a:lnTo>
                <a:lnTo>
                  <a:pt x="907541" y="1056894"/>
                </a:lnTo>
                <a:lnTo>
                  <a:pt x="982003" y="1055139"/>
                </a:lnTo>
                <a:lnTo>
                  <a:pt x="1054813" y="1049966"/>
                </a:lnTo>
                <a:lnTo>
                  <a:pt x="1125737" y="1041512"/>
                </a:lnTo>
                <a:lnTo>
                  <a:pt x="1194541" y="1029913"/>
                </a:lnTo>
                <a:lnTo>
                  <a:pt x="1260990" y="1015305"/>
                </a:lnTo>
                <a:lnTo>
                  <a:pt x="1324851" y="997826"/>
                </a:lnTo>
                <a:lnTo>
                  <a:pt x="1385888" y="977611"/>
                </a:lnTo>
                <a:lnTo>
                  <a:pt x="1443868" y="954798"/>
                </a:lnTo>
                <a:lnTo>
                  <a:pt x="1498555" y="929522"/>
                </a:lnTo>
                <a:lnTo>
                  <a:pt x="1549717" y="901922"/>
                </a:lnTo>
                <a:lnTo>
                  <a:pt x="1597118" y="872132"/>
                </a:lnTo>
                <a:lnTo>
                  <a:pt x="1640525" y="840290"/>
                </a:lnTo>
                <a:lnTo>
                  <a:pt x="1679702" y="806533"/>
                </a:lnTo>
                <a:lnTo>
                  <a:pt x="1714416" y="770996"/>
                </a:lnTo>
                <a:lnTo>
                  <a:pt x="1744432" y="733817"/>
                </a:lnTo>
                <a:lnTo>
                  <a:pt x="1769516" y="695132"/>
                </a:lnTo>
                <a:lnTo>
                  <a:pt x="1789434" y="655078"/>
                </a:lnTo>
                <a:lnTo>
                  <a:pt x="1803951" y="613791"/>
                </a:lnTo>
                <a:lnTo>
                  <a:pt x="1812833" y="571408"/>
                </a:lnTo>
                <a:lnTo>
                  <a:pt x="1815845" y="528065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48118" y="444007"/>
            <a:ext cx="8597163" cy="85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pc="-5" dirty="0">
                <a:cs typeface="华文中宋"/>
              </a:rPr>
              <a:t>10.4 </a:t>
            </a:r>
            <a:r>
              <a:rPr spc="-5" dirty="0" err="1">
                <a:cs typeface="华文中宋"/>
              </a:rPr>
              <a:t>数据字典</a:t>
            </a:r>
            <a:r>
              <a:rPr dirty="0" err="1">
                <a:cs typeface="华文中宋"/>
              </a:rPr>
              <a:t>与</a:t>
            </a:r>
            <a:r>
              <a:rPr spc="-5" dirty="0" err="1"/>
              <a:t>SQLDA</a:t>
            </a:r>
            <a:r>
              <a:rPr spc="-5" dirty="0"/>
              <a:t> </a:t>
            </a:r>
            <a:br>
              <a:rPr lang="en-US" altLang="zh-CN" sz="2000" spc="-5" dirty="0"/>
            </a:br>
            <a:r>
              <a:rPr sz="2000" spc="-10" dirty="0"/>
              <a:t>(3</a:t>
            </a:r>
            <a:r>
              <a:rPr sz="2000" spc="-5" dirty="0"/>
              <a:t>)</a:t>
            </a:r>
            <a:r>
              <a:rPr sz="2000" spc="-5" dirty="0">
                <a:cs typeface="华文中宋"/>
              </a:rPr>
              <a:t>数据字典的内容构成</a:t>
            </a:r>
            <a:endParaRPr sz="2000" dirty="0">
              <a:cs typeface="华文中宋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4294967295"/>
          </p:nvPr>
        </p:nvSpPr>
        <p:spPr>
          <a:xfrm>
            <a:off x="1103311" y="1420749"/>
            <a:ext cx="8486775" cy="5216525"/>
          </a:xfrm>
          <a:prstGeom prst="rect">
            <a:avLst/>
          </a:prstGeom>
        </p:spPr>
        <p:txBody>
          <a:bodyPr vert="horz" wrap="square" lIns="0" tIns="42672" rIns="0" bIns="0" rtlCol="0">
            <a:spAutoFit/>
          </a:bodyPr>
          <a:lstStyle/>
          <a:p>
            <a:pPr marL="5080">
              <a:lnSpc>
                <a:spcPct val="100000"/>
              </a:lnSpc>
            </a:pPr>
            <a:r>
              <a:rPr dirty="0"/>
              <a:t>数据字典的内容构成</a:t>
            </a:r>
          </a:p>
          <a:p>
            <a:pPr marL="5080">
              <a:lnSpc>
                <a:spcPct val="100000"/>
              </a:lnSpc>
              <a:spcBef>
                <a:spcPts val="745"/>
              </a:spcBef>
            </a:pPr>
            <a:r>
              <a:rPr sz="2000" b="0" spc="-5" dirty="0">
                <a:latin typeface="Wingdings"/>
                <a:cs typeface="Wingdings"/>
              </a:rPr>
              <a:t></a:t>
            </a:r>
            <a:r>
              <a:rPr sz="2000" b="0" spc="-5" dirty="0">
                <a:latin typeface="微软雅黑"/>
                <a:cs typeface="微软雅黑"/>
              </a:rPr>
              <a:t>数据字典通常存储的是数据库和表的元数据，即模式本身的信息：</a:t>
            </a:r>
            <a:endParaRPr sz="2000" dirty="0">
              <a:latin typeface="微软雅黑"/>
              <a:cs typeface="微软雅黑"/>
            </a:endParaRPr>
          </a:p>
          <a:p>
            <a:pPr marL="461645">
              <a:lnSpc>
                <a:spcPct val="100000"/>
              </a:lnSpc>
              <a:spcBef>
                <a:spcPts val="725"/>
              </a:spcBef>
            </a:pPr>
            <a:r>
              <a:rPr sz="2000" b="0" dirty="0">
                <a:latin typeface="Wingdings"/>
                <a:cs typeface="Wingdings"/>
              </a:rPr>
              <a:t></a:t>
            </a:r>
            <a:r>
              <a:rPr sz="2000" spc="-5" dirty="0"/>
              <a:t>与关系相关的信息</a:t>
            </a:r>
            <a:endParaRPr sz="2000" dirty="0">
              <a:latin typeface="Wingdings"/>
              <a:cs typeface="Wingdings"/>
            </a:endParaRPr>
          </a:p>
          <a:p>
            <a:pPr marL="918844">
              <a:lnSpc>
                <a:spcPct val="100000"/>
              </a:lnSpc>
              <a:spcBef>
                <a:spcPts val="725"/>
              </a:spcBef>
            </a:pPr>
            <a:r>
              <a:rPr sz="2000" b="0" dirty="0">
                <a:latin typeface="Wingdings"/>
                <a:cs typeface="Wingdings"/>
              </a:rPr>
              <a:t></a:t>
            </a:r>
            <a:r>
              <a:rPr sz="2000" b="0" spc="-5" dirty="0">
                <a:latin typeface="微软雅黑"/>
                <a:cs typeface="微软雅黑"/>
              </a:rPr>
              <a:t>关系名字</a:t>
            </a:r>
            <a:endParaRPr sz="2000" dirty="0">
              <a:latin typeface="微软雅黑"/>
              <a:cs typeface="微软雅黑"/>
            </a:endParaRPr>
          </a:p>
          <a:p>
            <a:pPr marL="5024120">
              <a:lnSpc>
                <a:spcPct val="100000"/>
              </a:lnSpc>
              <a:spcBef>
                <a:spcPts val="114"/>
              </a:spcBef>
            </a:pPr>
            <a:r>
              <a:rPr sz="1600" spc="-5" dirty="0">
                <a:solidFill>
                  <a:srgbClr val="3333CC"/>
                </a:solidFill>
              </a:rPr>
              <a:t>应用程序员构造</a:t>
            </a:r>
            <a:endParaRPr sz="1600" dirty="0"/>
          </a:p>
        </p:txBody>
      </p:sp>
      <p:sp>
        <p:nvSpPr>
          <p:cNvPr id="10" name="object 10"/>
          <p:cNvSpPr txBox="1"/>
          <p:nvPr/>
        </p:nvSpPr>
        <p:spPr>
          <a:xfrm>
            <a:off x="1553090" y="3130035"/>
            <a:ext cx="3985260" cy="147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</a:t>
            </a:r>
            <a:r>
              <a:rPr sz="2000" spc="-5" dirty="0">
                <a:latin typeface="微软雅黑"/>
                <a:cs typeface="微软雅黑"/>
              </a:rPr>
              <a:t>每一个关系的属性名及其类型</a:t>
            </a:r>
            <a:endParaRPr sz="2000" dirty="0">
              <a:latin typeface="微软雅黑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Wingdings"/>
                <a:cs typeface="Wingdings"/>
              </a:rPr>
              <a:t></a:t>
            </a:r>
            <a:r>
              <a:rPr sz="2000" spc="-5" dirty="0">
                <a:latin typeface="微软雅黑"/>
                <a:cs typeface="微软雅黑"/>
              </a:rPr>
              <a:t>视图的名字及其定义</a:t>
            </a:r>
            <a:endParaRPr sz="2000" dirty="0">
              <a:latin typeface="微软雅黑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latin typeface="Wingdings"/>
                <a:cs typeface="Wingdings"/>
              </a:rPr>
              <a:t></a:t>
            </a:r>
            <a:r>
              <a:rPr sz="2000" spc="-5" dirty="0">
                <a:latin typeface="微软雅黑"/>
                <a:cs typeface="微软雅黑"/>
              </a:rPr>
              <a:t>完整性约束</a:t>
            </a:r>
            <a:endParaRPr sz="2000" dirty="0">
              <a:latin typeface="微软雅黑"/>
              <a:cs typeface="微软雅黑"/>
            </a:endParaRPr>
          </a:p>
          <a:p>
            <a:pPr marR="676910" algn="ctr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latin typeface="Wingdings"/>
                <a:cs typeface="Wingdings"/>
              </a:rPr>
              <a:t></a:t>
            </a:r>
            <a:r>
              <a:rPr sz="2000" b="1" spc="-5" dirty="0">
                <a:latin typeface="微软雅黑"/>
                <a:cs typeface="微软雅黑"/>
              </a:rPr>
              <a:t>用户与账户信息，包括密码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53090" y="4717317"/>
            <a:ext cx="533209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</a:t>
            </a:r>
            <a:r>
              <a:rPr sz="2000" b="1" spc="-5" dirty="0">
                <a:latin typeface="微软雅黑"/>
                <a:cs typeface="微软雅黑"/>
              </a:rPr>
              <a:t>统计与描述性数据</a:t>
            </a:r>
            <a:r>
              <a:rPr sz="2000" b="1" dirty="0">
                <a:latin typeface="微软雅黑"/>
                <a:cs typeface="微软雅黑"/>
              </a:rPr>
              <a:t>：</a:t>
            </a:r>
            <a:r>
              <a:rPr sz="2000" spc="-5" dirty="0">
                <a:latin typeface="微软雅黑"/>
                <a:cs typeface="微软雅黑"/>
              </a:rPr>
              <a:t>如每个关系中元组的数目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53090" y="5114328"/>
            <a:ext cx="4877435" cy="147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</a:t>
            </a:r>
            <a:r>
              <a:rPr sz="2000" b="1" spc="-5" dirty="0">
                <a:latin typeface="微软雅黑"/>
                <a:cs typeface="微软雅黑"/>
              </a:rPr>
              <a:t>物理文件组织信息：</a:t>
            </a:r>
            <a:endParaRPr sz="2000" dirty="0">
              <a:latin typeface="微软雅黑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latin typeface="Wingdings"/>
                <a:cs typeface="Wingdings"/>
              </a:rPr>
              <a:t></a:t>
            </a:r>
            <a:r>
              <a:rPr sz="2000" spc="-5" dirty="0">
                <a:latin typeface="微软雅黑"/>
                <a:cs typeface="微软雅黑"/>
              </a:rPr>
              <a:t>关系是如何存储的(顺序/无序/散列等)</a:t>
            </a:r>
            <a:endParaRPr sz="2000" dirty="0">
              <a:latin typeface="微软雅黑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Wingdings"/>
                <a:cs typeface="Wingdings"/>
              </a:rPr>
              <a:t></a:t>
            </a:r>
            <a:r>
              <a:rPr sz="2000" spc="-5" dirty="0">
                <a:latin typeface="微软雅黑"/>
                <a:cs typeface="微软雅黑"/>
              </a:rPr>
              <a:t>关系的物理位置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latin typeface="Wingdings"/>
                <a:cs typeface="Wingdings"/>
              </a:rPr>
              <a:t></a:t>
            </a:r>
            <a:r>
              <a:rPr sz="2000" b="1" spc="-5" dirty="0">
                <a:latin typeface="微软雅黑"/>
                <a:cs typeface="微软雅黑"/>
              </a:rPr>
              <a:t>索引相关的信息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931280" y="2855976"/>
            <a:ext cx="1816100" cy="1057275"/>
          </a:xfrm>
          <a:custGeom>
            <a:avLst/>
            <a:gdLst/>
            <a:ahLst/>
            <a:cxnLst/>
            <a:rect l="l" t="t" r="r" b="b"/>
            <a:pathLst>
              <a:path w="1816100" h="1057275">
                <a:moveTo>
                  <a:pt x="907541" y="0"/>
                </a:moveTo>
                <a:lnTo>
                  <a:pt x="833085" y="1749"/>
                </a:lnTo>
                <a:lnTo>
                  <a:pt x="760291" y="6906"/>
                </a:lnTo>
                <a:lnTo>
                  <a:pt x="689392" y="15335"/>
                </a:lnTo>
                <a:lnTo>
                  <a:pt x="620621" y="26901"/>
                </a:lnTo>
                <a:lnTo>
                  <a:pt x="554212" y="41469"/>
                </a:lnTo>
                <a:lnTo>
                  <a:pt x="490397" y="58903"/>
                </a:lnTo>
                <a:lnTo>
                  <a:pt x="429410" y="79067"/>
                </a:lnTo>
                <a:lnTo>
                  <a:pt x="371484" y="101827"/>
                </a:lnTo>
                <a:lnTo>
                  <a:pt x="316852" y="127047"/>
                </a:lnTo>
                <a:lnTo>
                  <a:pt x="265747" y="154590"/>
                </a:lnTo>
                <a:lnTo>
                  <a:pt x="218403" y="184323"/>
                </a:lnTo>
                <a:lnTo>
                  <a:pt x="175052" y="216109"/>
                </a:lnTo>
                <a:lnTo>
                  <a:pt x="135928" y="249813"/>
                </a:lnTo>
                <a:lnTo>
                  <a:pt x="101265" y="285299"/>
                </a:lnTo>
                <a:lnTo>
                  <a:pt x="71294" y="322433"/>
                </a:lnTo>
                <a:lnTo>
                  <a:pt x="46250" y="361078"/>
                </a:lnTo>
                <a:lnTo>
                  <a:pt x="26365" y="401099"/>
                </a:lnTo>
                <a:lnTo>
                  <a:pt x="11873" y="442361"/>
                </a:lnTo>
                <a:lnTo>
                  <a:pt x="3007" y="484728"/>
                </a:lnTo>
                <a:lnTo>
                  <a:pt x="0" y="528066"/>
                </a:lnTo>
                <a:lnTo>
                  <a:pt x="3007" y="571408"/>
                </a:lnTo>
                <a:lnTo>
                  <a:pt x="11873" y="613791"/>
                </a:lnTo>
                <a:lnTo>
                  <a:pt x="26365" y="655078"/>
                </a:lnTo>
                <a:lnTo>
                  <a:pt x="46250" y="695132"/>
                </a:lnTo>
                <a:lnTo>
                  <a:pt x="71294" y="733817"/>
                </a:lnTo>
                <a:lnTo>
                  <a:pt x="101265" y="770996"/>
                </a:lnTo>
                <a:lnTo>
                  <a:pt x="135928" y="806533"/>
                </a:lnTo>
                <a:lnTo>
                  <a:pt x="175052" y="840290"/>
                </a:lnTo>
                <a:lnTo>
                  <a:pt x="218403" y="872132"/>
                </a:lnTo>
                <a:lnTo>
                  <a:pt x="265747" y="901922"/>
                </a:lnTo>
                <a:lnTo>
                  <a:pt x="316852" y="929522"/>
                </a:lnTo>
                <a:lnTo>
                  <a:pt x="371484" y="954798"/>
                </a:lnTo>
                <a:lnTo>
                  <a:pt x="429410" y="977611"/>
                </a:lnTo>
                <a:lnTo>
                  <a:pt x="490397" y="997826"/>
                </a:lnTo>
                <a:lnTo>
                  <a:pt x="554212" y="1015305"/>
                </a:lnTo>
                <a:lnTo>
                  <a:pt x="620621" y="1029913"/>
                </a:lnTo>
                <a:lnTo>
                  <a:pt x="689392" y="1041512"/>
                </a:lnTo>
                <a:lnTo>
                  <a:pt x="760291" y="1049966"/>
                </a:lnTo>
                <a:lnTo>
                  <a:pt x="833085" y="1055139"/>
                </a:lnTo>
                <a:lnTo>
                  <a:pt x="907541" y="1056894"/>
                </a:lnTo>
                <a:lnTo>
                  <a:pt x="982003" y="1055139"/>
                </a:lnTo>
                <a:lnTo>
                  <a:pt x="1054813" y="1049966"/>
                </a:lnTo>
                <a:lnTo>
                  <a:pt x="1125737" y="1041512"/>
                </a:lnTo>
                <a:lnTo>
                  <a:pt x="1194541" y="1029913"/>
                </a:lnTo>
                <a:lnTo>
                  <a:pt x="1260990" y="1015305"/>
                </a:lnTo>
                <a:lnTo>
                  <a:pt x="1324851" y="997826"/>
                </a:lnTo>
                <a:lnTo>
                  <a:pt x="1385888" y="977611"/>
                </a:lnTo>
                <a:lnTo>
                  <a:pt x="1443868" y="954798"/>
                </a:lnTo>
                <a:lnTo>
                  <a:pt x="1498555" y="929522"/>
                </a:lnTo>
                <a:lnTo>
                  <a:pt x="1549717" y="901922"/>
                </a:lnTo>
                <a:lnTo>
                  <a:pt x="1597118" y="872132"/>
                </a:lnTo>
                <a:lnTo>
                  <a:pt x="1640525" y="840290"/>
                </a:lnTo>
                <a:lnTo>
                  <a:pt x="1679702" y="806533"/>
                </a:lnTo>
                <a:lnTo>
                  <a:pt x="1714416" y="770996"/>
                </a:lnTo>
                <a:lnTo>
                  <a:pt x="1744432" y="733817"/>
                </a:lnTo>
                <a:lnTo>
                  <a:pt x="1769516" y="695132"/>
                </a:lnTo>
                <a:lnTo>
                  <a:pt x="1789434" y="655078"/>
                </a:lnTo>
                <a:lnTo>
                  <a:pt x="1803951" y="613791"/>
                </a:lnTo>
                <a:lnTo>
                  <a:pt x="1812833" y="571408"/>
                </a:lnTo>
                <a:lnTo>
                  <a:pt x="1815845" y="528065"/>
                </a:lnTo>
                <a:lnTo>
                  <a:pt x="1812833" y="484728"/>
                </a:lnTo>
                <a:lnTo>
                  <a:pt x="1803951" y="442361"/>
                </a:lnTo>
                <a:lnTo>
                  <a:pt x="1789434" y="401099"/>
                </a:lnTo>
                <a:lnTo>
                  <a:pt x="1769516" y="361078"/>
                </a:lnTo>
                <a:lnTo>
                  <a:pt x="1744432" y="322433"/>
                </a:lnTo>
                <a:lnTo>
                  <a:pt x="1714416" y="285299"/>
                </a:lnTo>
                <a:lnTo>
                  <a:pt x="1679702" y="249813"/>
                </a:lnTo>
                <a:lnTo>
                  <a:pt x="1640525" y="216109"/>
                </a:lnTo>
                <a:lnTo>
                  <a:pt x="1597118" y="184323"/>
                </a:lnTo>
                <a:lnTo>
                  <a:pt x="1549717" y="154590"/>
                </a:lnTo>
                <a:lnTo>
                  <a:pt x="1498555" y="127047"/>
                </a:lnTo>
                <a:lnTo>
                  <a:pt x="1443868" y="101827"/>
                </a:lnTo>
                <a:lnTo>
                  <a:pt x="1385888" y="79067"/>
                </a:lnTo>
                <a:lnTo>
                  <a:pt x="1324851" y="58903"/>
                </a:lnTo>
                <a:lnTo>
                  <a:pt x="1260990" y="41469"/>
                </a:lnTo>
                <a:lnTo>
                  <a:pt x="1194541" y="26901"/>
                </a:lnTo>
                <a:lnTo>
                  <a:pt x="1125737" y="15335"/>
                </a:lnTo>
                <a:lnTo>
                  <a:pt x="1054813" y="6906"/>
                </a:lnTo>
                <a:lnTo>
                  <a:pt x="982003" y="1749"/>
                </a:lnTo>
                <a:lnTo>
                  <a:pt x="907541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09079" y="3287242"/>
            <a:ext cx="1460500" cy="475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5080" indent="-6350">
              <a:lnSpc>
                <a:spcPct val="100000"/>
              </a:lnSpc>
            </a:pP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动</a:t>
            </a:r>
            <a:r>
              <a:rPr sz="1600" b="1" spc="-10" dirty="0">
                <a:solidFill>
                  <a:srgbClr val="3333CC"/>
                </a:solidFill>
                <a:latin typeface="微软雅黑"/>
                <a:cs typeface="微软雅黑"/>
              </a:rPr>
              <a:t>态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SQ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L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可能需 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要知道这些信息</a:t>
            </a:r>
            <a:endParaRPr sz="1600">
              <a:latin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95889" y="1490207"/>
            <a:ext cx="7836534" cy="3512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数据字典的结构</a:t>
            </a:r>
            <a:endParaRPr sz="2400" dirty="0">
              <a:latin typeface="微软雅黑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935"/>
              </a:spcBef>
            </a:pPr>
            <a:r>
              <a:rPr sz="2000" dirty="0">
                <a:latin typeface="Wingdings"/>
                <a:cs typeface="Wingdings"/>
              </a:rPr>
              <a:t></a:t>
            </a:r>
            <a:r>
              <a:rPr sz="2000" b="1" spc="-10" dirty="0">
                <a:latin typeface="新宋体"/>
                <a:cs typeface="新宋体"/>
              </a:rPr>
              <a:t>也是存储在磁盘上的关系</a:t>
            </a:r>
            <a:endParaRPr sz="2000" dirty="0">
              <a:latin typeface="新宋体"/>
              <a:cs typeface="新宋体"/>
            </a:endParaRPr>
          </a:p>
          <a:p>
            <a:pPr marL="469265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latin typeface="Wingdings"/>
                <a:cs typeface="Wingdings"/>
              </a:rPr>
              <a:t></a:t>
            </a:r>
            <a:r>
              <a:rPr sz="2000" b="1" spc="-10" dirty="0">
                <a:latin typeface="新宋体"/>
                <a:cs typeface="新宋体"/>
              </a:rPr>
              <a:t>专为内存高效访问设计的特定的数据结构</a:t>
            </a:r>
            <a:endParaRPr sz="2000" dirty="0">
              <a:latin typeface="新宋体"/>
              <a:cs typeface="新宋体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dirty="0">
                <a:latin typeface="Wingdings"/>
                <a:cs typeface="Wingdings"/>
              </a:rPr>
              <a:t></a:t>
            </a:r>
            <a:r>
              <a:rPr sz="2000" b="1" spc="-5" dirty="0">
                <a:latin typeface="微软雅黑"/>
                <a:cs typeface="微软雅黑"/>
              </a:rPr>
              <a:t>可能的字典数据结构</a:t>
            </a:r>
            <a:endParaRPr sz="20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426084">
              <a:lnSpc>
                <a:spcPct val="100000"/>
              </a:lnSpc>
            </a:pPr>
            <a:r>
              <a:rPr sz="1800" b="1" i="1" spc="-5" dirty="0">
                <a:latin typeface="Arial"/>
                <a:cs typeface="Arial"/>
              </a:rPr>
              <a:t>Relation_metadat</a:t>
            </a:r>
            <a:r>
              <a:rPr sz="1800" b="1" i="1" dirty="0">
                <a:latin typeface="Arial"/>
                <a:cs typeface="Arial"/>
              </a:rPr>
              <a:t>a</a:t>
            </a:r>
            <a:r>
              <a:rPr sz="1800" b="1" i="1" spc="-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= </a:t>
            </a:r>
            <a:r>
              <a:rPr sz="1800" b="1" i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i="1" u="sng" dirty="0">
                <a:latin typeface="Arial"/>
                <a:cs typeface="Arial"/>
              </a:rPr>
              <a:t>relation_name</a:t>
            </a:r>
            <a:r>
              <a:rPr sz="1800" b="1" i="1" dirty="0">
                <a:latin typeface="Arial"/>
                <a:cs typeface="Arial"/>
              </a:rPr>
              <a:t>,</a:t>
            </a:r>
            <a:r>
              <a:rPr sz="1800" b="1" i="1" spc="-5" dirty="0">
                <a:latin typeface="Arial"/>
                <a:cs typeface="Arial"/>
              </a:rPr>
              <a:t> number_of_attributes,</a:t>
            </a:r>
            <a:endParaRPr sz="1800" dirty="0">
              <a:latin typeface="Arial"/>
              <a:cs typeface="Arial"/>
            </a:endParaRPr>
          </a:p>
          <a:p>
            <a:pPr marL="426084" marR="5080" indent="2475230">
              <a:lnSpc>
                <a:spcPts val="2810"/>
              </a:lnSpc>
              <a:spcBef>
                <a:spcPts val="200"/>
              </a:spcBef>
            </a:pPr>
            <a:r>
              <a:rPr sz="1800" b="1" i="1" spc="-5" dirty="0">
                <a:latin typeface="Arial"/>
                <a:cs typeface="Arial"/>
              </a:rPr>
              <a:t>storage_organization</a:t>
            </a:r>
            <a:r>
              <a:rPr sz="1800" b="1" i="1" dirty="0">
                <a:latin typeface="Arial"/>
                <a:cs typeface="Arial"/>
              </a:rPr>
              <a:t>, </a:t>
            </a:r>
            <a:r>
              <a:rPr sz="1800" b="1" i="1" spc="-5" dirty="0">
                <a:latin typeface="Arial"/>
                <a:cs typeface="Arial"/>
              </a:rPr>
              <a:t>location</a:t>
            </a:r>
            <a:r>
              <a:rPr sz="1800" b="1" dirty="0">
                <a:latin typeface="Arial"/>
                <a:cs typeface="Arial"/>
              </a:rPr>
              <a:t>) </a:t>
            </a:r>
            <a:r>
              <a:rPr sz="1800" b="1" i="1" spc="-5" dirty="0">
                <a:latin typeface="Arial"/>
                <a:cs typeface="Arial"/>
              </a:rPr>
              <a:t>Attribute_metadat</a:t>
            </a:r>
            <a:r>
              <a:rPr sz="1800" b="1" i="1" dirty="0">
                <a:latin typeface="Arial"/>
                <a:cs typeface="Arial"/>
              </a:rPr>
              <a:t>a</a:t>
            </a:r>
            <a:r>
              <a:rPr sz="1800" b="1" i="1" spc="-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= </a:t>
            </a:r>
            <a:r>
              <a:rPr sz="1800" b="1" i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i="1" u="sng" spc="-5" dirty="0">
                <a:latin typeface="Arial"/>
                <a:cs typeface="Arial"/>
              </a:rPr>
              <a:t>attribute_name, relation_name</a:t>
            </a:r>
            <a:r>
              <a:rPr sz="1800" b="1" i="1" dirty="0">
                <a:latin typeface="Arial"/>
                <a:cs typeface="Arial"/>
              </a:rPr>
              <a:t>,</a:t>
            </a:r>
            <a:r>
              <a:rPr sz="1800" b="1" i="1" spc="-5" dirty="0">
                <a:latin typeface="Arial"/>
                <a:cs typeface="Arial"/>
              </a:rPr>
              <a:t> domain_type,</a:t>
            </a:r>
            <a:endParaRPr sz="1800" dirty="0">
              <a:latin typeface="Arial"/>
              <a:cs typeface="Arial"/>
            </a:endParaRPr>
          </a:p>
          <a:p>
            <a:pPr marL="385445" algn="ctr">
              <a:lnSpc>
                <a:spcPct val="100000"/>
              </a:lnSpc>
              <a:spcBef>
                <a:spcPts val="450"/>
              </a:spcBef>
            </a:pPr>
            <a:r>
              <a:rPr sz="1800" b="1" i="1" dirty="0">
                <a:latin typeface="Arial"/>
                <a:cs typeface="Arial"/>
              </a:rPr>
              <a:t>position,</a:t>
            </a:r>
            <a:r>
              <a:rPr sz="1800" b="1" i="1" spc="-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lengt</a:t>
            </a:r>
            <a:r>
              <a:rPr sz="1800" b="1" i="1" spc="-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8118" y="405491"/>
            <a:ext cx="8597163" cy="85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pc="-5" dirty="0">
                <a:cs typeface="华文中宋"/>
              </a:rPr>
              <a:t>10.4 </a:t>
            </a:r>
            <a:r>
              <a:rPr spc="-5" dirty="0" err="1">
                <a:cs typeface="华文中宋"/>
              </a:rPr>
              <a:t>数据字典</a:t>
            </a:r>
            <a:r>
              <a:rPr dirty="0" err="1">
                <a:cs typeface="华文中宋"/>
              </a:rPr>
              <a:t>与</a:t>
            </a:r>
            <a:r>
              <a:rPr spc="-5" dirty="0" err="1"/>
              <a:t>SQLDA</a:t>
            </a:r>
            <a:r>
              <a:rPr spc="-5" dirty="0"/>
              <a:t> </a:t>
            </a:r>
            <a:br>
              <a:rPr lang="en-US" altLang="zh-CN" sz="2000" spc="-5" dirty="0"/>
            </a:br>
            <a:r>
              <a:rPr sz="2000" spc="-10" dirty="0"/>
              <a:t>(4</a:t>
            </a:r>
            <a:r>
              <a:rPr sz="2000" spc="-5" dirty="0"/>
              <a:t>)</a:t>
            </a:r>
            <a:r>
              <a:rPr sz="2000" spc="-5" dirty="0" err="1">
                <a:cs typeface="华文中宋"/>
              </a:rPr>
              <a:t>数据字典的表结构或视图</a:t>
            </a:r>
            <a:endParaRPr sz="2000" dirty="0">
              <a:cs typeface="华文中宋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9640" y="5105566"/>
            <a:ext cx="1949450" cy="610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000"/>
              </a:lnSpc>
            </a:pPr>
            <a:r>
              <a:rPr sz="1800" b="1" i="1" spc="-5" dirty="0">
                <a:latin typeface="Arial"/>
                <a:cs typeface="Arial"/>
              </a:rPr>
              <a:t>User_metadat</a:t>
            </a:r>
            <a:r>
              <a:rPr sz="1800" b="1" i="1" dirty="0">
                <a:latin typeface="Arial"/>
                <a:cs typeface="Arial"/>
              </a:rPr>
              <a:t>a</a:t>
            </a:r>
            <a:r>
              <a:rPr sz="1800" b="1" i="1" spc="-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= </a:t>
            </a:r>
            <a:r>
              <a:rPr sz="1800" b="1" i="1" spc="-5" dirty="0">
                <a:latin typeface="Arial"/>
                <a:cs typeface="Arial"/>
              </a:rPr>
              <a:t>Index_metadat</a:t>
            </a:r>
            <a:r>
              <a:rPr sz="1800" b="1" i="1" dirty="0">
                <a:latin typeface="Arial"/>
                <a:cs typeface="Arial"/>
              </a:rPr>
              <a:t>a</a:t>
            </a:r>
            <a:r>
              <a:rPr sz="1800" b="1" i="1" spc="-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=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00989" y="5105566"/>
            <a:ext cx="4624070" cy="1325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marR="5080" indent="38100">
              <a:lnSpc>
                <a:spcPct val="130000"/>
              </a:lnSpc>
            </a:pPr>
            <a:r>
              <a:rPr sz="1800" b="1" dirty="0">
                <a:latin typeface="Arial"/>
                <a:cs typeface="Arial"/>
              </a:rPr>
              <a:t>(</a:t>
            </a:r>
            <a:r>
              <a:rPr sz="1800" b="1" i="1" u="sng" dirty="0">
                <a:latin typeface="Arial"/>
                <a:cs typeface="Arial"/>
              </a:rPr>
              <a:t>user_name</a:t>
            </a:r>
            <a:r>
              <a:rPr sz="1800" b="1" i="1" dirty="0">
                <a:latin typeface="Arial"/>
                <a:cs typeface="Arial"/>
              </a:rPr>
              <a:t>,</a:t>
            </a:r>
            <a:r>
              <a:rPr sz="1800" b="1" i="1" spc="-5" dirty="0">
                <a:latin typeface="Arial"/>
                <a:cs typeface="Arial"/>
              </a:rPr>
              <a:t> encrypted_password</a:t>
            </a:r>
            <a:r>
              <a:rPr sz="1800" b="1" i="1" dirty="0">
                <a:latin typeface="Arial"/>
                <a:cs typeface="Arial"/>
              </a:rPr>
              <a:t>,</a:t>
            </a:r>
            <a:r>
              <a:rPr sz="1800" b="1" i="1" spc="-5" dirty="0">
                <a:latin typeface="Arial"/>
                <a:cs typeface="Arial"/>
              </a:rPr>
              <a:t> grou</a:t>
            </a:r>
            <a:r>
              <a:rPr sz="1800" b="1" i="1" spc="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) (</a:t>
            </a:r>
            <a:r>
              <a:rPr sz="1800" b="1" i="1" u="sng" dirty="0">
                <a:latin typeface="Arial"/>
                <a:cs typeface="Arial"/>
              </a:rPr>
              <a:t>index_name,</a:t>
            </a:r>
            <a:r>
              <a:rPr sz="1800" b="1" i="1" u="sng" spc="-5" dirty="0">
                <a:latin typeface="Arial"/>
                <a:cs typeface="Arial"/>
              </a:rPr>
              <a:t> </a:t>
            </a:r>
            <a:r>
              <a:rPr sz="1800" b="1" i="1" u="sng" dirty="0">
                <a:latin typeface="Arial"/>
                <a:cs typeface="Arial"/>
              </a:rPr>
              <a:t>relation_name</a:t>
            </a:r>
            <a:r>
              <a:rPr sz="1800" b="1" i="1" dirty="0">
                <a:latin typeface="Arial"/>
                <a:cs typeface="Arial"/>
              </a:rPr>
              <a:t>,</a:t>
            </a:r>
            <a:r>
              <a:rPr sz="1800" b="1" i="1" spc="-5" dirty="0">
                <a:latin typeface="Arial"/>
                <a:cs typeface="Arial"/>
              </a:rPr>
              <a:t> index_type,</a:t>
            </a:r>
            <a:endParaRPr sz="1800" dirty="0">
              <a:latin typeface="Arial"/>
              <a:cs typeface="Arial"/>
            </a:endParaRPr>
          </a:p>
          <a:p>
            <a:pPr marL="12700" marR="2075180" indent="504190">
              <a:lnSpc>
                <a:spcPct val="130300"/>
              </a:lnSpc>
            </a:pPr>
            <a:r>
              <a:rPr sz="1800" b="1" i="1" spc="-5" dirty="0">
                <a:latin typeface="Arial"/>
                <a:cs typeface="Arial"/>
              </a:rPr>
              <a:t>index_attribute</a:t>
            </a:r>
            <a:r>
              <a:rPr sz="1800" b="1" i="1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) (</a:t>
            </a:r>
            <a:r>
              <a:rPr sz="1800" b="1" i="1" u="sng" dirty="0">
                <a:latin typeface="Arial"/>
                <a:cs typeface="Arial"/>
              </a:rPr>
              <a:t>view_name</a:t>
            </a:r>
            <a:r>
              <a:rPr sz="1800" b="1" i="1" dirty="0">
                <a:latin typeface="Arial"/>
                <a:cs typeface="Arial"/>
              </a:rPr>
              <a:t>,</a:t>
            </a:r>
            <a:r>
              <a:rPr sz="1800" b="1" i="1" spc="-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definitio</a:t>
            </a:r>
            <a:r>
              <a:rPr sz="1800" b="1" i="1" spc="-10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09662" y="6176938"/>
            <a:ext cx="18732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spc="-5" dirty="0">
                <a:latin typeface="Arial"/>
                <a:cs typeface="Arial"/>
              </a:rPr>
              <a:t>View_metadat</a:t>
            </a:r>
            <a:r>
              <a:rPr sz="1800" b="1" i="1" dirty="0">
                <a:latin typeface="Arial"/>
                <a:cs typeface="Arial"/>
              </a:rPr>
              <a:t>a</a:t>
            </a:r>
            <a:r>
              <a:rPr sz="1800" b="1" i="1" spc="-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6933" y="1474182"/>
            <a:ext cx="8567420" cy="7590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300"/>
              </a:lnSpc>
            </a:pP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X/Open标准中有一个目录表Info_S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c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hem.Tables,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该表中的一行是一个已 经定义的表的有关信息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933" y="3855436"/>
            <a:ext cx="8601710" cy="29850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300"/>
              </a:lnSpc>
            </a:pP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可以使用SQL语句来访问这个表中的信息，比如了解已经定义了哪些表，可 如下进行：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720"/>
              </a:spcBef>
              <a:tabLst>
                <a:tab pos="1428115" algn="l"/>
                <a:tab pos="3063875" algn="l"/>
                <a:tab pos="3908425" algn="l"/>
              </a:tabLst>
            </a:pPr>
            <a:r>
              <a:rPr sz="20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Selec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	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Table_Name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	</a:t>
            </a:r>
            <a:r>
              <a:rPr sz="20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Fro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m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	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Tables;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 marR="66675">
              <a:lnSpc>
                <a:spcPct val="130300"/>
              </a:lnSpc>
              <a:spcBef>
                <a:spcPts val="5"/>
              </a:spcBef>
            </a:pPr>
            <a:r>
              <a:rPr sz="18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模式</a:t>
            </a:r>
            <a:r>
              <a:rPr sz="1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的含义是指</a:t>
            </a:r>
            <a:r>
              <a:rPr sz="18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某一用户</a:t>
            </a:r>
            <a:r>
              <a:rPr sz="1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所设计和使用的表、索引及其他与数据库有关的对象的集 合，因此表的完整名应是：</a:t>
            </a:r>
            <a:r>
              <a:rPr sz="18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模式名.表名</a:t>
            </a:r>
            <a:r>
              <a:rPr sz="1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。这样做可允许不同用户使用相同的表名，而 不混淆。</a:t>
            </a:r>
          </a:p>
          <a:p>
            <a:pPr marL="12700" marR="213995">
              <a:lnSpc>
                <a:spcPts val="2810"/>
              </a:lnSpc>
              <a:spcBef>
                <a:spcPts val="200"/>
              </a:spcBef>
            </a:pPr>
            <a:r>
              <a:rPr sz="1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1800" spc="8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 </a:t>
            </a:r>
            <a:r>
              <a:rPr sz="1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一般而言，一个用户有一个模式。可以使用Create Schema语句来创建模</a:t>
            </a:r>
            <a:r>
              <a:rPr sz="18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式</a:t>
            </a:r>
            <a:r>
              <a:rPr sz="1800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(用法 </a:t>
            </a:r>
            <a:r>
              <a:rPr sz="18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略，参见相关文献</a:t>
            </a:r>
            <a:r>
              <a:rPr sz="1800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)</a:t>
            </a:r>
            <a:r>
              <a:rPr sz="1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，在Create Table等语句可以使用所定义的模式名称。</a:t>
            </a:r>
          </a:p>
        </p:txBody>
      </p:sp>
      <p:sp>
        <p:nvSpPr>
          <p:cNvPr id="5" name="object 5"/>
          <p:cNvSpPr/>
          <p:nvPr/>
        </p:nvSpPr>
        <p:spPr>
          <a:xfrm>
            <a:off x="2257691" y="2305050"/>
            <a:ext cx="5972555" cy="127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85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pc="-5" dirty="0">
                <a:cs typeface="华文中宋"/>
              </a:rPr>
              <a:t>10.4 </a:t>
            </a:r>
            <a:r>
              <a:rPr spc="-5" dirty="0" err="1">
                <a:cs typeface="华文中宋"/>
              </a:rPr>
              <a:t>数据字典</a:t>
            </a:r>
            <a:r>
              <a:rPr dirty="0" err="1">
                <a:cs typeface="华文中宋"/>
              </a:rPr>
              <a:t>与</a:t>
            </a:r>
            <a:r>
              <a:rPr spc="-5" dirty="0" err="1"/>
              <a:t>SQLDA</a:t>
            </a:r>
            <a:r>
              <a:rPr spc="-5" dirty="0"/>
              <a:t> </a:t>
            </a:r>
            <a:br>
              <a:rPr lang="en-US" altLang="zh-CN" sz="2000" spc="-5" dirty="0"/>
            </a:br>
            <a:r>
              <a:rPr sz="2000" spc="-10" dirty="0"/>
              <a:t>(5)X/Open</a:t>
            </a:r>
            <a:r>
              <a:rPr sz="2000" spc="-5" dirty="0">
                <a:cs typeface="华文中宋"/>
              </a:rPr>
              <a:t>标准的系统目录</a:t>
            </a:r>
            <a:endParaRPr sz="2000" dirty="0">
              <a:cs typeface="华文中宋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682887" y="1918716"/>
            <a:ext cx="2150110" cy="490855"/>
          </a:xfrm>
          <a:custGeom>
            <a:avLst/>
            <a:gdLst/>
            <a:ahLst/>
            <a:cxnLst/>
            <a:rect l="l" t="t" r="r" b="b"/>
            <a:pathLst>
              <a:path w="2150110" h="490855">
                <a:moveTo>
                  <a:pt x="2149602" y="245363"/>
                </a:moveTo>
                <a:lnTo>
                  <a:pt x="2135545" y="205534"/>
                </a:lnTo>
                <a:lnTo>
                  <a:pt x="2094847" y="167761"/>
                </a:lnTo>
                <a:lnTo>
                  <a:pt x="2029717" y="132549"/>
                </a:lnTo>
                <a:lnTo>
                  <a:pt x="1988679" y="116061"/>
                </a:lnTo>
                <a:lnTo>
                  <a:pt x="1942362" y="100401"/>
                </a:lnTo>
                <a:lnTo>
                  <a:pt x="1891040" y="85632"/>
                </a:lnTo>
                <a:lnTo>
                  <a:pt x="1834991" y="71818"/>
                </a:lnTo>
                <a:lnTo>
                  <a:pt x="1774489" y="59021"/>
                </a:lnTo>
                <a:lnTo>
                  <a:pt x="1709812" y="47304"/>
                </a:lnTo>
                <a:lnTo>
                  <a:pt x="1641234" y="36731"/>
                </a:lnTo>
                <a:lnTo>
                  <a:pt x="1569033" y="27363"/>
                </a:lnTo>
                <a:lnTo>
                  <a:pt x="1493484" y="19264"/>
                </a:lnTo>
                <a:lnTo>
                  <a:pt x="1414863" y="12496"/>
                </a:lnTo>
                <a:lnTo>
                  <a:pt x="1333446" y="7123"/>
                </a:lnTo>
                <a:lnTo>
                  <a:pt x="1249510" y="3208"/>
                </a:lnTo>
                <a:lnTo>
                  <a:pt x="1163329" y="812"/>
                </a:lnTo>
                <a:lnTo>
                  <a:pt x="1075182" y="0"/>
                </a:lnTo>
                <a:lnTo>
                  <a:pt x="987028" y="812"/>
                </a:lnTo>
                <a:lnTo>
                  <a:pt x="900832" y="3208"/>
                </a:lnTo>
                <a:lnTo>
                  <a:pt x="816871" y="7123"/>
                </a:lnTo>
                <a:lnTo>
                  <a:pt x="735421" y="12496"/>
                </a:lnTo>
                <a:lnTo>
                  <a:pt x="656760" y="19264"/>
                </a:lnTo>
                <a:lnTo>
                  <a:pt x="581165" y="27363"/>
                </a:lnTo>
                <a:lnTo>
                  <a:pt x="508914" y="36731"/>
                </a:lnTo>
                <a:lnTo>
                  <a:pt x="440283" y="47304"/>
                </a:lnTo>
                <a:lnTo>
                  <a:pt x="375550" y="59021"/>
                </a:lnTo>
                <a:lnTo>
                  <a:pt x="314991" y="71818"/>
                </a:lnTo>
                <a:lnTo>
                  <a:pt x="258885" y="85632"/>
                </a:lnTo>
                <a:lnTo>
                  <a:pt x="207507" y="100401"/>
                </a:lnTo>
                <a:lnTo>
                  <a:pt x="161136" y="116061"/>
                </a:lnTo>
                <a:lnTo>
                  <a:pt x="120049" y="132549"/>
                </a:lnTo>
                <a:lnTo>
                  <a:pt x="84522" y="149804"/>
                </a:lnTo>
                <a:lnTo>
                  <a:pt x="31259" y="186359"/>
                </a:lnTo>
                <a:lnTo>
                  <a:pt x="3565" y="225223"/>
                </a:lnTo>
                <a:lnTo>
                  <a:pt x="0" y="245364"/>
                </a:lnTo>
                <a:lnTo>
                  <a:pt x="3565" y="265504"/>
                </a:lnTo>
                <a:lnTo>
                  <a:pt x="31259" y="304368"/>
                </a:lnTo>
                <a:lnTo>
                  <a:pt x="84522" y="340923"/>
                </a:lnTo>
                <a:lnTo>
                  <a:pt x="120049" y="358178"/>
                </a:lnTo>
                <a:lnTo>
                  <a:pt x="161136" y="374666"/>
                </a:lnTo>
                <a:lnTo>
                  <a:pt x="207507" y="390326"/>
                </a:lnTo>
                <a:lnTo>
                  <a:pt x="258885" y="405095"/>
                </a:lnTo>
                <a:lnTo>
                  <a:pt x="314991" y="418909"/>
                </a:lnTo>
                <a:lnTo>
                  <a:pt x="375550" y="431706"/>
                </a:lnTo>
                <a:lnTo>
                  <a:pt x="440283" y="443423"/>
                </a:lnTo>
                <a:lnTo>
                  <a:pt x="508914" y="453996"/>
                </a:lnTo>
                <a:lnTo>
                  <a:pt x="581165" y="463364"/>
                </a:lnTo>
                <a:lnTo>
                  <a:pt x="656760" y="471463"/>
                </a:lnTo>
                <a:lnTo>
                  <a:pt x="735421" y="478231"/>
                </a:lnTo>
                <a:lnTo>
                  <a:pt x="816871" y="483604"/>
                </a:lnTo>
                <a:lnTo>
                  <a:pt x="900832" y="487519"/>
                </a:lnTo>
                <a:lnTo>
                  <a:pt x="987028" y="489915"/>
                </a:lnTo>
                <a:lnTo>
                  <a:pt x="1075182" y="490728"/>
                </a:lnTo>
                <a:lnTo>
                  <a:pt x="1163329" y="489915"/>
                </a:lnTo>
                <a:lnTo>
                  <a:pt x="1249510" y="487519"/>
                </a:lnTo>
                <a:lnTo>
                  <a:pt x="1333446" y="483604"/>
                </a:lnTo>
                <a:lnTo>
                  <a:pt x="1414863" y="478231"/>
                </a:lnTo>
                <a:lnTo>
                  <a:pt x="1493484" y="471463"/>
                </a:lnTo>
                <a:lnTo>
                  <a:pt x="1569033" y="463364"/>
                </a:lnTo>
                <a:lnTo>
                  <a:pt x="1641234" y="453996"/>
                </a:lnTo>
                <a:lnTo>
                  <a:pt x="1709812" y="443423"/>
                </a:lnTo>
                <a:lnTo>
                  <a:pt x="1774489" y="431706"/>
                </a:lnTo>
                <a:lnTo>
                  <a:pt x="1834991" y="418909"/>
                </a:lnTo>
                <a:lnTo>
                  <a:pt x="1891040" y="405095"/>
                </a:lnTo>
                <a:lnTo>
                  <a:pt x="1942362" y="390326"/>
                </a:lnTo>
                <a:lnTo>
                  <a:pt x="1988679" y="374666"/>
                </a:lnTo>
                <a:lnTo>
                  <a:pt x="2029717" y="358178"/>
                </a:lnTo>
                <a:lnTo>
                  <a:pt x="2065198" y="340923"/>
                </a:lnTo>
                <a:lnTo>
                  <a:pt x="2118388" y="304368"/>
                </a:lnTo>
                <a:lnTo>
                  <a:pt x="2146041" y="265504"/>
                </a:lnTo>
                <a:lnTo>
                  <a:pt x="2149602" y="24536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82887" y="1918716"/>
            <a:ext cx="2150110" cy="490855"/>
          </a:xfrm>
          <a:custGeom>
            <a:avLst/>
            <a:gdLst/>
            <a:ahLst/>
            <a:cxnLst/>
            <a:rect l="l" t="t" r="r" b="b"/>
            <a:pathLst>
              <a:path w="2150110" h="490855">
                <a:moveTo>
                  <a:pt x="1075182" y="0"/>
                </a:moveTo>
                <a:lnTo>
                  <a:pt x="987028" y="812"/>
                </a:lnTo>
                <a:lnTo>
                  <a:pt x="900832" y="3208"/>
                </a:lnTo>
                <a:lnTo>
                  <a:pt x="816871" y="7123"/>
                </a:lnTo>
                <a:lnTo>
                  <a:pt x="735421" y="12496"/>
                </a:lnTo>
                <a:lnTo>
                  <a:pt x="656760" y="19264"/>
                </a:lnTo>
                <a:lnTo>
                  <a:pt x="581165" y="27363"/>
                </a:lnTo>
                <a:lnTo>
                  <a:pt x="508914" y="36731"/>
                </a:lnTo>
                <a:lnTo>
                  <a:pt x="440283" y="47304"/>
                </a:lnTo>
                <a:lnTo>
                  <a:pt x="375550" y="59021"/>
                </a:lnTo>
                <a:lnTo>
                  <a:pt x="314991" y="71818"/>
                </a:lnTo>
                <a:lnTo>
                  <a:pt x="258885" y="85632"/>
                </a:lnTo>
                <a:lnTo>
                  <a:pt x="207507" y="100401"/>
                </a:lnTo>
                <a:lnTo>
                  <a:pt x="161136" y="116061"/>
                </a:lnTo>
                <a:lnTo>
                  <a:pt x="120049" y="132549"/>
                </a:lnTo>
                <a:lnTo>
                  <a:pt x="84522" y="149804"/>
                </a:lnTo>
                <a:lnTo>
                  <a:pt x="31259" y="186359"/>
                </a:lnTo>
                <a:lnTo>
                  <a:pt x="3565" y="225223"/>
                </a:lnTo>
                <a:lnTo>
                  <a:pt x="0" y="245364"/>
                </a:lnTo>
                <a:lnTo>
                  <a:pt x="3565" y="265504"/>
                </a:lnTo>
                <a:lnTo>
                  <a:pt x="31259" y="304368"/>
                </a:lnTo>
                <a:lnTo>
                  <a:pt x="84522" y="340923"/>
                </a:lnTo>
                <a:lnTo>
                  <a:pt x="120049" y="358178"/>
                </a:lnTo>
                <a:lnTo>
                  <a:pt x="161136" y="374666"/>
                </a:lnTo>
                <a:lnTo>
                  <a:pt x="207507" y="390326"/>
                </a:lnTo>
                <a:lnTo>
                  <a:pt x="258885" y="405095"/>
                </a:lnTo>
                <a:lnTo>
                  <a:pt x="314991" y="418909"/>
                </a:lnTo>
                <a:lnTo>
                  <a:pt x="375550" y="431706"/>
                </a:lnTo>
                <a:lnTo>
                  <a:pt x="440283" y="443423"/>
                </a:lnTo>
                <a:lnTo>
                  <a:pt x="508914" y="453996"/>
                </a:lnTo>
                <a:lnTo>
                  <a:pt x="581165" y="463364"/>
                </a:lnTo>
                <a:lnTo>
                  <a:pt x="656760" y="471463"/>
                </a:lnTo>
                <a:lnTo>
                  <a:pt x="735421" y="478231"/>
                </a:lnTo>
                <a:lnTo>
                  <a:pt x="816871" y="483604"/>
                </a:lnTo>
                <a:lnTo>
                  <a:pt x="900832" y="487519"/>
                </a:lnTo>
                <a:lnTo>
                  <a:pt x="987028" y="489915"/>
                </a:lnTo>
                <a:lnTo>
                  <a:pt x="1075182" y="490728"/>
                </a:lnTo>
                <a:lnTo>
                  <a:pt x="1163329" y="489915"/>
                </a:lnTo>
                <a:lnTo>
                  <a:pt x="1249510" y="487519"/>
                </a:lnTo>
                <a:lnTo>
                  <a:pt x="1333446" y="483604"/>
                </a:lnTo>
                <a:lnTo>
                  <a:pt x="1414863" y="478231"/>
                </a:lnTo>
                <a:lnTo>
                  <a:pt x="1493484" y="471463"/>
                </a:lnTo>
                <a:lnTo>
                  <a:pt x="1569033" y="463364"/>
                </a:lnTo>
                <a:lnTo>
                  <a:pt x="1641234" y="453996"/>
                </a:lnTo>
                <a:lnTo>
                  <a:pt x="1709812" y="443423"/>
                </a:lnTo>
                <a:lnTo>
                  <a:pt x="1774489" y="431706"/>
                </a:lnTo>
                <a:lnTo>
                  <a:pt x="1834991" y="418909"/>
                </a:lnTo>
                <a:lnTo>
                  <a:pt x="1891040" y="405095"/>
                </a:lnTo>
                <a:lnTo>
                  <a:pt x="1942362" y="390326"/>
                </a:lnTo>
                <a:lnTo>
                  <a:pt x="1988679" y="374666"/>
                </a:lnTo>
                <a:lnTo>
                  <a:pt x="2029717" y="358178"/>
                </a:lnTo>
                <a:lnTo>
                  <a:pt x="2065198" y="340923"/>
                </a:lnTo>
                <a:lnTo>
                  <a:pt x="2118388" y="304368"/>
                </a:lnTo>
                <a:lnTo>
                  <a:pt x="2146041" y="265504"/>
                </a:lnTo>
                <a:lnTo>
                  <a:pt x="2149602" y="245363"/>
                </a:lnTo>
                <a:lnTo>
                  <a:pt x="2146041" y="225223"/>
                </a:lnTo>
                <a:lnTo>
                  <a:pt x="2118388" y="186359"/>
                </a:lnTo>
                <a:lnTo>
                  <a:pt x="2065198" y="149804"/>
                </a:lnTo>
                <a:lnTo>
                  <a:pt x="2029717" y="132549"/>
                </a:lnTo>
                <a:lnTo>
                  <a:pt x="1988679" y="116061"/>
                </a:lnTo>
                <a:lnTo>
                  <a:pt x="1942362" y="100401"/>
                </a:lnTo>
                <a:lnTo>
                  <a:pt x="1891040" y="85632"/>
                </a:lnTo>
                <a:lnTo>
                  <a:pt x="1834991" y="71818"/>
                </a:lnTo>
                <a:lnTo>
                  <a:pt x="1774489" y="59021"/>
                </a:lnTo>
                <a:lnTo>
                  <a:pt x="1709812" y="47304"/>
                </a:lnTo>
                <a:lnTo>
                  <a:pt x="1641234" y="36731"/>
                </a:lnTo>
                <a:lnTo>
                  <a:pt x="1569033" y="27363"/>
                </a:lnTo>
                <a:lnTo>
                  <a:pt x="1493484" y="19264"/>
                </a:lnTo>
                <a:lnTo>
                  <a:pt x="1414863" y="12496"/>
                </a:lnTo>
                <a:lnTo>
                  <a:pt x="1333446" y="7123"/>
                </a:lnTo>
                <a:lnTo>
                  <a:pt x="1249510" y="3208"/>
                </a:lnTo>
                <a:lnTo>
                  <a:pt x="1163329" y="812"/>
                </a:lnTo>
                <a:lnTo>
                  <a:pt x="107518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4229" y="2054748"/>
            <a:ext cx="1397000" cy="264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宿主语言程序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62641" y="3986021"/>
            <a:ext cx="2487295" cy="490855"/>
          </a:xfrm>
          <a:custGeom>
            <a:avLst/>
            <a:gdLst/>
            <a:ahLst/>
            <a:cxnLst/>
            <a:rect l="l" t="t" r="r" b="b"/>
            <a:pathLst>
              <a:path w="2487295" h="490854">
                <a:moveTo>
                  <a:pt x="2487168" y="245363"/>
                </a:moveTo>
                <a:lnTo>
                  <a:pt x="2470905" y="205534"/>
                </a:lnTo>
                <a:lnTo>
                  <a:pt x="2423818" y="167761"/>
                </a:lnTo>
                <a:lnTo>
                  <a:pt x="2389512" y="149804"/>
                </a:lnTo>
                <a:lnTo>
                  <a:pt x="2348458" y="132549"/>
                </a:lnTo>
                <a:lnTo>
                  <a:pt x="2300972" y="116061"/>
                </a:lnTo>
                <a:lnTo>
                  <a:pt x="2247375" y="100401"/>
                </a:lnTo>
                <a:lnTo>
                  <a:pt x="2187986" y="85632"/>
                </a:lnTo>
                <a:lnTo>
                  <a:pt x="2123122" y="71818"/>
                </a:lnTo>
                <a:lnTo>
                  <a:pt x="2053104" y="59021"/>
                </a:lnTo>
                <a:lnTo>
                  <a:pt x="1978249" y="47304"/>
                </a:lnTo>
                <a:lnTo>
                  <a:pt x="1898877" y="36731"/>
                </a:lnTo>
                <a:lnTo>
                  <a:pt x="1815308" y="27363"/>
                </a:lnTo>
                <a:lnTo>
                  <a:pt x="1727858" y="19264"/>
                </a:lnTo>
                <a:lnTo>
                  <a:pt x="1636849" y="12496"/>
                </a:lnTo>
                <a:lnTo>
                  <a:pt x="1542597" y="7123"/>
                </a:lnTo>
                <a:lnTo>
                  <a:pt x="1445424" y="3208"/>
                </a:lnTo>
                <a:lnTo>
                  <a:pt x="1345646" y="812"/>
                </a:lnTo>
                <a:lnTo>
                  <a:pt x="1243584" y="0"/>
                </a:lnTo>
                <a:lnTo>
                  <a:pt x="1141624" y="812"/>
                </a:lnTo>
                <a:lnTo>
                  <a:pt x="1041929" y="3208"/>
                </a:lnTo>
                <a:lnTo>
                  <a:pt x="944817" y="7123"/>
                </a:lnTo>
                <a:lnTo>
                  <a:pt x="850611" y="12496"/>
                </a:lnTo>
                <a:lnTo>
                  <a:pt x="759630" y="19264"/>
                </a:lnTo>
                <a:lnTo>
                  <a:pt x="672196" y="27363"/>
                </a:lnTo>
                <a:lnTo>
                  <a:pt x="588628" y="36731"/>
                </a:lnTo>
                <a:lnTo>
                  <a:pt x="509247" y="47304"/>
                </a:lnTo>
                <a:lnTo>
                  <a:pt x="434375" y="59021"/>
                </a:lnTo>
                <a:lnTo>
                  <a:pt x="364331" y="71818"/>
                </a:lnTo>
                <a:lnTo>
                  <a:pt x="299436" y="85632"/>
                </a:lnTo>
                <a:lnTo>
                  <a:pt x="240011" y="100401"/>
                </a:lnTo>
                <a:lnTo>
                  <a:pt x="186377" y="116061"/>
                </a:lnTo>
                <a:lnTo>
                  <a:pt x="138853" y="132549"/>
                </a:lnTo>
                <a:lnTo>
                  <a:pt x="97762" y="149804"/>
                </a:lnTo>
                <a:lnTo>
                  <a:pt x="63422" y="167761"/>
                </a:lnTo>
                <a:lnTo>
                  <a:pt x="16283" y="205534"/>
                </a:lnTo>
                <a:lnTo>
                  <a:pt x="0" y="245364"/>
                </a:lnTo>
                <a:lnTo>
                  <a:pt x="4124" y="265504"/>
                </a:lnTo>
                <a:lnTo>
                  <a:pt x="36156" y="304368"/>
                </a:lnTo>
                <a:lnTo>
                  <a:pt x="97762" y="340923"/>
                </a:lnTo>
                <a:lnTo>
                  <a:pt x="138853" y="358178"/>
                </a:lnTo>
                <a:lnTo>
                  <a:pt x="186377" y="374666"/>
                </a:lnTo>
                <a:lnTo>
                  <a:pt x="240011" y="390326"/>
                </a:lnTo>
                <a:lnTo>
                  <a:pt x="299436" y="405095"/>
                </a:lnTo>
                <a:lnTo>
                  <a:pt x="364331" y="418909"/>
                </a:lnTo>
                <a:lnTo>
                  <a:pt x="434375" y="431706"/>
                </a:lnTo>
                <a:lnTo>
                  <a:pt x="509247" y="443423"/>
                </a:lnTo>
                <a:lnTo>
                  <a:pt x="588628" y="453996"/>
                </a:lnTo>
                <a:lnTo>
                  <a:pt x="672196" y="463364"/>
                </a:lnTo>
                <a:lnTo>
                  <a:pt x="759630" y="471463"/>
                </a:lnTo>
                <a:lnTo>
                  <a:pt x="850611" y="478231"/>
                </a:lnTo>
                <a:lnTo>
                  <a:pt x="944817" y="483604"/>
                </a:lnTo>
                <a:lnTo>
                  <a:pt x="1041929" y="487519"/>
                </a:lnTo>
                <a:lnTo>
                  <a:pt x="1141624" y="489915"/>
                </a:lnTo>
                <a:lnTo>
                  <a:pt x="1243584" y="490728"/>
                </a:lnTo>
                <a:lnTo>
                  <a:pt x="1345646" y="489915"/>
                </a:lnTo>
                <a:lnTo>
                  <a:pt x="1445424" y="487519"/>
                </a:lnTo>
                <a:lnTo>
                  <a:pt x="1542597" y="483604"/>
                </a:lnTo>
                <a:lnTo>
                  <a:pt x="1636849" y="478231"/>
                </a:lnTo>
                <a:lnTo>
                  <a:pt x="1727858" y="471463"/>
                </a:lnTo>
                <a:lnTo>
                  <a:pt x="1815308" y="463364"/>
                </a:lnTo>
                <a:lnTo>
                  <a:pt x="1898877" y="453996"/>
                </a:lnTo>
                <a:lnTo>
                  <a:pt x="1978249" y="443423"/>
                </a:lnTo>
                <a:lnTo>
                  <a:pt x="2053104" y="431706"/>
                </a:lnTo>
                <a:lnTo>
                  <a:pt x="2123122" y="418909"/>
                </a:lnTo>
                <a:lnTo>
                  <a:pt x="2187986" y="405095"/>
                </a:lnTo>
                <a:lnTo>
                  <a:pt x="2247375" y="390326"/>
                </a:lnTo>
                <a:lnTo>
                  <a:pt x="2300972" y="374666"/>
                </a:lnTo>
                <a:lnTo>
                  <a:pt x="2348458" y="358178"/>
                </a:lnTo>
                <a:lnTo>
                  <a:pt x="2389512" y="340923"/>
                </a:lnTo>
                <a:lnTo>
                  <a:pt x="2423818" y="322966"/>
                </a:lnTo>
                <a:lnTo>
                  <a:pt x="2470905" y="285193"/>
                </a:lnTo>
                <a:lnTo>
                  <a:pt x="2487168" y="24536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62641" y="3986021"/>
            <a:ext cx="2487295" cy="490855"/>
          </a:xfrm>
          <a:custGeom>
            <a:avLst/>
            <a:gdLst/>
            <a:ahLst/>
            <a:cxnLst/>
            <a:rect l="l" t="t" r="r" b="b"/>
            <a:pathLst>
              <a:path w="2487295" h="490854">
                <a:moveTo>
                  <a:pt x="1243584" y="0"/>
                </a:moveTo>
                <a:lnTo>
                  <a:pt x="1141624" y="812"/>
                </a:lnTo>
                <a:lnTo>
                  <a:pt x="1041929" y="3208"/>
                </a:lnTo>
                <a:lnTo>
                  <a:pt x="944817" y="7123"/>
                </a:lnTo>
                <a:lnTo>
                  <a:pt x="850611" y="12496"/>
                </a:lnTo>
                <a:lnTo>
                  <a:pt x="759630" y="19264"/>
                </a:lnTo>
                <a:lnTo>
                  <a:pt x="672196" y="27363"/>
                </a:lnTo>
                <a:lnTo>
                  <a:pt x="588628" y="36731"/>
                </a:lnTo>
                <a:lnTo>
                  <a:pt x="509247" y="47304"/>
                </a:lnTo>
                <a:lnTo>
                  <a:pt x="434375" y="59021"/>
                </a:lnTo>
                <a:lnTo>
                  <a:pt x="364331" y="71818"/>
                </a:lnTo>
                <a:lnTo>
                  <a:pt x="299436" y="85632"/>
                </a:lnTo>
                <a:lnTo>
                  <a:pt x="240011" y="100401"/>
                </a:lnTo>
                <a:lnTo>
                  <a:pt x="186377" y="116061"/>
                </a:lnTo>
                <a:lnTo>
                  <a:pt x="138853" y="132549"/>
                </a:lnTo>
                <a:lnTo>
                  <a:pt x="97762" y="149804"/>
                </a:lnTo>
                <a:lnTo>
                  <a:pt x="63422" y="167761"/>
                </a:lnTo>
                <a:lnTo>
                  <a:pt x="16283" y="205534"/>
                </a:lnTo>
                <a:lnTo>
                  <a:pt x="0" y="245364"/>
                </a:lnTo>
                <a:lnTo>
                  <a:pt x="4124" y="265504"/>
                </a:lnTo>
                <a:lnTo>
                  <a:pt x="36156" y="304368"/>
                </a:lnTo>
                <a:lnTo>
                  <a:pt x="97762" y="340923"/>
                </a:lnTo>
                <a:lnTo>
                  <a:pt x="138853" y="358178"/>
                </a:lnTo>
                <a:lnTo>
                  <a:pt x="186377" y="374666"/>
                </a:lnTo>
                <a:lnTo>
                  <a:pt x="240011" y="390326"/>
                </a:lnTo>
                <a:lnTo>
                  <a:pt x="299436" y="405095"/>
                </a:lnTo>
                <a:lnTo>
                  <a:pt x="364331" y="418909"/>
                </a:lnTo>
                <a:lnTo>
                  <a:pt x="434375" y="431706"/>
                </a:lnTo>
                <a:lnTo>
                  <a:pt x="509247" y="443423"/>
                </a:lnTo>
                <a:lnTo>
                  <a:pt x="588628" y="453996"/>
                </a:lnTo>
                <a:lnTo>
                  <a:pt x="672196" y="463364"/>
                </a:lnTo>
                <a:lnTo>
                  <a:pt x="759630" y="471463"/>
                </a:lnTo>
                <a:lnTo>
                  <a:pt x="850611" y="478231"/>
                </a:lnTo>
                <a:lnTo>
                  <a:pt x="944817" y="483604"/>
                </a:lnTo>
                <a:lnTo>
                  <a:pt x="1041929" y="487519"/>
                </a:lnTo>
                <a:lnTo>
                  <a:pt x="1141624" y="489915"/>
                </a:lnTo>
                <a:lnTo>
                  <a:pt x="1243584" y="490728"/>
                </a:lnTo>
                <a:lnTo>
                  <a:pt x="1345646" y="489915"/>
                </a:lnTo>
                <a:lnTo>
                  <a:pt x="1445424" y="487519"/>
                </a:lnTo>
                <a:lnTo>
                  <a:pt x="1542597" y="483604"/>
                </a:lnTo>
                <a:lnTo>
                  <a:pt x="1636849" y="478231"/>
                </a:lnTo>
                <a:lnTo>
                  <a:pt x="1727858" y="471463"/>
                </a:lnTo>
                <a:lnTo>
                  <a:pt x="1815308" y="463364"/>
                </a:lnTo>
                <a:lnTo>
                  <a:pt x="1898877" y="453996"/>
                </a:lnTo>
                <a:lnTo>
                  <a:pt x="1978249" y="443423"/>
                </a:lnTo>
                <a:lnTo>
                  <a:pt x="2053104" y="431706"/>
                </a:lnTo>
                <a:lnTo>
                  <a:pt x="2123122" y="418909"/>
                </a:lnTo>
                <a:lnTo>
                  <a:pt x="2187986" y="405095"/>
                </a:lnTo>
                <a:lnTo>
                  <a:pt x="2247375" y="390326"/>
                </a:lnTo>
                <a:lnTo>
                  <a:pt x="2300972" y="374666"/>
                </a:lnTo>
                <a:lnTo>
                  <a:pt x="2348458" y="358178"/>
                </a:lnTo>
                <a:lnTo>
                  <a:pt x="2389512" y="340923"/>
                </a:lnTo>
                <a:lnTo>
                  <a:pt x="2423818" y="322966"/>
                </a:lnTo>
                <a:lnTo>
                  <a:pt x="2470905" y="285193"/>
                </a:lnTo>
                <a:lnTo>
                  <a:pt x="2487168" y="245363"/>
                </a:lnTo>
                <a:lnTo>
                  <a:pt x="2483049" y="225223"/>
                </a:lnTo>
                <a:lnTo>
                  <a:pt x="2451055" y="186359"/>
                </a:lnTo>
                <a:lnTo>
                  <a:pt x="2389512" y="149804"/>
                </a:lnTo>
                <a:lnTo>
                  <a:pt x="2348458" y="132549"/>
                </a:lnTo>
                <a:lnTo>
                  <a:pt x="2300972" y="116061"/>
                </a:lnTo>
                <a:lnTo>
                  <a:pt x="2247375" y="100401"/>
                </a:lnTo>
                <a:lnTo>
                  <a:pt x="2187986" y="85632"/>
                </a:lnTo>
                <a:lnTo>
                  <a:pt x="2123122" y="71818"/>
                </a:lnTo>
                <a:lnTo>
                  <a:pt x="2053104" y="59021"/>
                </a:lnTo>
                <a:lnTo>
                  <a:pt x="1978249" y="47304"/>
                </a:lnTo>
                <a:lnTo>
                  <a:pt x="1898877" y="36731"/>
                </a:lnTo>
                <a:lnTo>
                  <a:pt x="1815308" y="27363"/>
                </a:lnTo>
                <a:lnTo>
                  <a:pt x="1727858" y="19264"/>
                </a:lnTo>
                <a:lnTo>
                  <a:pt x="1636849" y="12496"/>
                </a:lnTo>
                <a:lnTo>
                  <a:pt x="1542597" y="7123"/>
                </a:lnTo>
                <a:lnTo>
                  <a:pt x="1445424" y="3208"/>
                </a:lnTo>
                <a:lnTo>
                  <a:pt x="1345646" y="812"/>
                </a:lnTo>
                <a:lnTo>
                  <a:pt x="124358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83513" y="4106814"/>
            <a:ext cx="163957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嵌入式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语句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82887" y="6054090"/>
            <a:ext cx="1632585" cy="490855"/>
          </a:xfrm>
          <a:custGeom>
            <a:avLst/>
            <a:gdLst/>
            <a:ahLst/>
            <a:cxnLst/>
            <a:rect l="l" t="t" r="r" b="b"/>
            <a:pathLst>
              <a:path w="1632585" h="490854">
                <a:moveTo>
                  <a:pt x="1632203" y="245363"/>
                </a:moveTo>
                <a:lnTo>
                  <a:pt x="1621512" y="205719"/>
                </a:lnTo>
                <a:lnTo>
                  <a:pt x="1590562" y="168054"/>
                </a:lnTo>
                <a:lnTo>
                  <a:pt x="1541040" y="132885"/>
                </a:lnTo>
                <a:lnTo>
                  <a:pt x="1474634" y="100730"/>
                </a:lnTo>
                <a:lnTo>
                  <a:pt x="1435627" y="85943"/>
                </a:lnTo>
                <a:lnTo>
                  <a:pt x="1393031" y="72104"/>
                </a:lnTo>
                <a:lnTo>
                  <a:pt x="1347057" y="59276"/>
                </a:lnTo>
                <a:lnTo>
                  <a:pt x="1297917" y="47524"/>
                </a:lnTo>
                <a:lnTo>
                  <a:pt x="1245821" y="36913"/>
                </a:lnTo>
                <a:lnTo>
                  <a:pt x="1190980" y="27507"/>
                </a:lnTo>
                <a:lnTo>
                  <a:pt x="1133605" y="19371"/>
                </a:lnTo>
                <a:lnTo>
                  <a:pt x="1073907" y="12569"/>
                </a:lnTo>
                <a:lnTo>
                  <a:pt x="1012097" y="7167"/>
                </a:lnTo>
                <a:lnTo>
                  <a:pt x="948385" y="3228"/>
                </a:lnTo>
                <a:lnTo>
                  <a:pt x="882983" y="817"/>
                </a:lnTo>
                <a:lnTo>
                  <a:pt x="816101" y="0"/>
                </a:lnTo>
                <a:lnTo>
                  <a:pt x="749220" y="817"/>
                </a:lnTo>
                <a:lnTo>
                  <a:pt x="683818" y="3228"/>
                </a:lnTo>
                <a:lnTo>
                  <a:pt x="620106" y="7167"/>
                </a:lnTo>
                <a:lnTo>
                  <a:pt x="558296" y="12569"/>
                </a:lnTo>
                <a:lnTo>
                  <a:pt x="498598" y="19371"/>
                </a:lnTo>
                <a:lnTo>
                  <a:pt x="441223" y="27507"/>
                </a:lnTo>
                <a:lnTo>
                  <a:pt x="386382" y="36913"/>
                </a:lnTo>
                <a:lnTo>
                  <a:pt x="334286" y="47524"/>
                </a:lnTo>
                <a:lnTo>
                  <a:pt x="285146" y="59276"/>
                </a:lnTo>
                <a:lnTo>
                  <a:pt x="239172" y="72104"/>
                </a:lnTo>
                <a:lnTo>
                  <a:pt x="196576" y="85943"/>
                </a:lnTo>
                <a:lnTo>
                  <a:pt x="157569" y="100730"/>
                </a:lnTo>
                <a:lnTo>
                  <a:pt x="122361" y="116399"/>
                </a:lnTo>
                <a:lnTo>
                  <a:pt x="64186" y="150125"/>
                </a:lnTo>
                <a:lnTo>
                  <a:pt x="23739" y="186607"/>
                </a:lnTo>
                <a:lnTo>
                  <a:pt x="2708" y="225326"/>
                </a:lnTo>
                <a:lnTo>
                  <a:pt x="0" y="245364"/>
                </a:lnTo>
                <a:lnTo>
                  <a:pt x="2708" y="265504"/>
                </a:lnTo>
                <a:lnTo>
                  <a:pt x="23739" y="304368"/>
                </a:lnTo>
                <a:lnTo>
                  <a:pt x="64186" y="340923"/>
                </a:lnTo>
                <a:lnTo>
                  <a:pt x="122361" y="374666"/>
                </a:lnTo>
                <a:lnTo>
                  <a:pt x="157569" y="390326"/>
                </a:lnTo>
                <a:lnTo>
                  <a:pt x="196576" y="405095"/>
                </a:lnTo>
                <a:lnTo>
                  <a:pt x="239172" y="418909"/>
                </a:lnTo>
                <a:lnTo>
                  <a:pt x="285146" y="431706"/>
                </a:lnTo>
                <a:lnTo>
                  <a:pt x="334286" y="443423"/>
                </a:lnTo>
                <a:lnTo>
                  <a:pt x="386382" y="453996"/>
                </a:lnTo>
                <a:lnTo>
                  <a:pt x="441223" y="463364"/>
                </a:lnTo>
                <a:lnTo>
                  <a:pt x="498598" y="471463"/>
                </a:lnTo>
                <a:lnTo>
                  <a:pt x="558296" y="478231"/>
                </a:lnTo>
                <a:lnTo>
                  <a:pt x="620106" y="483604"/>
                </a:lnTo>
                <a:lnTo>
                  <a:pt x="683818" y="487519"/>
                </a:lnTo>
                <a:lnTo>
                  <a:pt x="749220" y="489915"/>
                </a:lnTo>
                <a:lnTo>
                  <a:pt x="816101" y="490728"/>
                </a:lnTo>
                <a:lnTo>
                  <a:pt x="882983" y="489915"/>
                </a:lnTo>
                <a:lnTo>
                  <a:pt x="948385" y="487519"/>
                </a:lnTo>
                <a:lnTo>
                  <a:pt x="1012097" y="483604"/>
                </a:lnTo>
                <a:lnTo>
                  <a:pt x="1073907" y="478231"/>
                </a:lnTo>
                <a:lnTo>
                  <a:pt x="1133605" y="471463"/>
                </a:lnTo>
                <a:lnTo>
                  <a:pt x="1190980" y="463364"/>
                </a:lnTo>
                <a:lnTo>
                  <a:pt x="1245821" y="453996"/>
                </a:lnTo>
                <a:lnTo>
                  <a:pt x="1297917" y="443423"/>
                </a:lnTo>
                <a:lnTo>
                  <a:pt x="1347057" y="431706"/>
                </a:lnTo>
                <a:lnTo>
                  <a:pt x="1393031" y="418909"/>
                </a:lnTo>
                <a:lnTo>
                  <a:pt x="1435627" y="405095"/>
                </a:lnTo>
                <a:lnTo>
                  <a:pt x="1474634" y="390326"/>
                </a:lnTo>
                <a:lnTo>
                  <a:pt x="1509842" y="374666"/>
                </a:lnTo>
                <a:lnTo>
                  <a:pt x="1568017" y="340923"/>
                </a:lnTo>
                <a:lnTo>
                  <a:pt x="1608464" y="304368"/>
                </a:lnTo>
                <a:lnTo>
                  <a:pt x="1629495" y="265504"/>
                </a:lnTo>
                <a:lnTo>
                  <a:pt x="1632203" y="24536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82887" y="6054090"/>
            <a:ext cx="1632585" cy="490855"/>
          </a:xfrm>
          <a:custGeom>
            <a:avLst/>
            <a:gdLst/>
            <a:ahLst/>
            <a:cxnLst/>
            <a:rect l="l" t="t" r="r" b="b"/>
            <a:pathLst>
              <a:path w="1632585" h="490854">
                <a:moveTo>
                  <a:pt x="816101" y="0"/>
                </a:moveTo>
                <a:lnTo>
                  <a:pt x="749220" y="817"/>
                </a:lnTo>
                <a:lnTo>
                  <a:pt x="683818" y="3228"/>
                </a:lnTo>
                <a:lnTo>
                  <a:pt x="620106" y="7167"/>
                </a:lnTo>
                <a:lnTo>
                  <a:pt x="558296" y="12569"/>
                </a:lnTo>
                <a:lnTo>
                  <a:pt x="498598" y="19371"/>
                </a:lnTo>
                <a:lnTo>
                  <a:pt x="441223" y="27507"/>
                </a:lnTo>
                <a:lnTo>
                  <a:pt x="386382" y="36913"/>
                </a:lnTo>
                <a:lnTo>
                  <a:pt x="334286" y="47524"/>
                </a:lnTo>
                <a:lnTo>
                  <a:pt x="285146" y="59276"/>
                </a:lnTo>
                <a:lnTo>
                  <a:pt x="239172" y="72104"/>
                </a:lnTo>
                <a:lnTo>
                  <a:pt x="196576" y="85943"/>
                </a:lnTo>
                <a:lnTo>
                  <a:pt x="157569" y="100730"/>
                </a:lnTo>
                <a:lnTo>
                  <a:pt x="122361" y="116399"/>
                </a:lnTo>
                <a:lnTo>
                  <a:pt x="64186" y="150125"/>
                </a:lnTo>
                <a:lnTo>
                  <a:pt x="23739" y="186607"/>
                </a:lnTo>
                <a:lnTo>
                  <a:pt x="2708" y="225326"/>
                </a:lnTo>
                <a:lnTo>
                  <a:pt x="0" y="245364"/>
                </a:lnTo>
                <a:lnTo>
                  <a:pt x="2708" y="265504"/>
                </a:lnTo>
                <a:lnTo>
                  <a:pt x="23739" y="304368"/>
                </a:lnTo>
                <a:lnTo>
                  <a:pt x="64186" y="340923"/>
                </a:lnTo>
                <a:lnTo>
                  <a:pt x="122361" y="374666"/>
                </a:lnTo>
                <a:lnTo>
                  <a:pt x="157569" y="390326"/>
                </a:lnTo>
                <a:lnTo>
                  <a:pt x="196576" y="405095"/>
                </a:lnTo>
                <a:lnTo>
                  <a:pt x="239172" y="418909"/>
                </a:lnTo>
                <a:lnTo>
                  <a:pt x="285146" y="431706"/>
                </a:lnTo>
                <a:lnTo>
                  <a:pt x="334286" y="443423"/>
                </a:lnTo>
                <a:lnTo>
                  <a:pt x="386382" y="453996"/>
                </a:lnTo>
                <a:lnTo>
                  <a:pt x="441223" y="463364"/>
                </a:lnTo>
                <a:lnTo>
                  <a:pt x="498598" y="471463"/>
                </a:lnTo>
                <a:lnTo>
                  <a:pt x="558296" y="478231"/>
                </a:lnTo>
                <a:lnTo>
                  <a:pt x="620106" y="483604"/>
                </a:lnTo>
                <a:lnTo>
                  <a:pt x="683818" y="487519"/>
                </a:lnTo>
                <a:lnTo>
                  <a:pt x="749220" y="489915"/>
                </a:lnTo>
                <a:lnTo>
                  <a:pt x="816101" y="490728"/>
                </a:lnTo>
                <a:lnTo>
                  <a:pt x="882983" y="489915"/>
                </a:lnTo>
                <a:lnTo>
                  <a:pt x="948385" y="487519"/>
                </a:lnTo>
                <a:lnTo>
                  <a:pt x="1012097" y="483604"/>
                </a:lnTo>
                <a:lnTo>
                  <a:pt x="1073907" y="478231"/>
                </a:lnTo>
                <a:lnTo>
                  <a:pt x="1133605" y="471463"/>
                </a:lnTo>
                <a:lnTo>
                  <a:pt x="1190980" y="463364"/>
                </a:lnTo>
                <a:lnTo>
                  <a:pt x="1245821" y="453996"/>
                </a:lnTo>
                <a:lnTo>
                  <a:pt x="1297917" y="443423"/>
                </a:lnTo>
                <a:lnTo>
                  <a:pt x="1347057" y="431706"/>
                </a:lnTo>
                <a:lnTo>
                  <a:pt x="1393031" y="418909"/>
                </a:lnTo>
                <a:lnTo>
                  <a:pt x="1435627" y="405095"/>
                </a:lnTo>
                <a:lnTo>
                  <a:pt x="1474634" y="390326"/>
                </a:lnTo>
                <a:lnTo>
                  <a:pt x="1509842" y="374666"/>
                </a:lnTo>
                <a:lnTo>
                  <a:pt x="1568017" y="340923"/>
                </a:lnTo>
                <a:lnTo>
                  <a:pt x="1608464" y="304368"/>
                </a:lnTo>
                <a:lnTo>
                  <a:pt x="1629495" y="265504"/>
                </a:lnTo>
                <a:lnTo>
                  <a:pt x="1632203" y="245363"/>
                </a:lnTo>
                <a:lnTo>
                  <a:pt x="1629495" y="225326"/>
                </a:lnTo>
                <a:lnTo>
                  <a:pt x="1608464" y="186607"/>
                </a:lnTo>
                <a:lnTo>
                  <a:pt x="1568017" y="150125"/>
                </a:lnTo>
                <a:lnTo>
                  <a:pt x="1509842" y="116399"/>
                </a:lnTo>
                <a:lnTo>
                  <a:pt x="1474634" y="100730"/>
                </a:lnTo>
                <a:lnTo>
                  <a:pt x="1435627" y="85943"/>
                </a:lnTo>
                <a:lnTo>
                  <a:pt x="1393031" y="72104"/>
                </a:lnTo>
                <a:lnTo>
                  <a:pt x="1347057" y="59276"/>
                </a:lnTo>
                <a:lnTo>
                  <a:pt x="1297917" y="47524"/>
                </a:lnTo>
                <a:lnTo>
                  <a:pt x="1245821" y="36913"/>
                </a:lnTo>
                <a:lnTo>
                  <a:pt x="1190980" y="27507"/>
                </a:lnTo>
                <a:lnTo>
                  <a:pt x="1133605" y="19371"/>
                </a:lnTo>
                <a:lnTo>
                  <a:pt x="1073907" y="12569"/>
                </a:lnTo>
                <a:lnTo>
                  <a:pt x="1012097" y="7167"/>
                </a:lnTo>
                <a:lnTo>
                  <a:pt x="948385" y="3228"/>
                </a:lnTo>
                <a:lnTo>
                  <a:pt x="882983" y="817"/>
                </a:lnTo>
                <a:lnTo>
                  <a:pt x="81610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78029" y="6186859"/>
            <a:ext cx="104203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Database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0151" y="2590434"/>
            <a:ext cx="1435100" cy="83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2800"/>
              </a:lnSpc>
            </a:pPr>
            <a:r>
              <a:rPr sz="1800" b="1" u="sng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1: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如何与 数据库连接和 断开连接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21049" y="2590434"/>
            <a:ext cx="1639570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99"/>
              </a:lnSpc>
            </a:pPr>
            <a:r>
              <a:rPr sz="1800" b="1" u="sng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2: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如何将 宿主程序的变量 传递给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语句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89879" y="2590434"/>
            <a:ext cx="2133600" cy="83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2800"/>
              </a:lnSpc>
            </a:pPr>
            <a:r>
              <a:rPr sz="1800" b="1" u="sng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4: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如何将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检 索到的结果传递回宿 主程序进行处理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42579" y="2571384"/>
            <a:ext cx="2120900" cy="83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2800"/>
              </a:lnSpc>
            </a:pPr>
            <a:r>
              <a:rPr sz="1800" b="1" u="sng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6: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宿主程序如何 知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道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语句的执行 状态，是否发生错误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86303" y="5082921"/>
            <a:ext cx="1447800" cy="5668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1800" b="1" u="sng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3: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 句如何执行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65979" y="4946538"/>
            <a:ext cx="1776095" cy="83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2800"/>
              </a:lnSpc>
            </a:pPr>
            <a:r>
              <a:rPr sz="1800" b="1" u="sng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5: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22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静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态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SQL, SQ</a:t>
            </a:r>
            <a:r>
              <a:rPr sz="1800" b="1" spc="12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1800" b="1" spc="114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</a:t>
            </a:r>
            <a:r>
              <a:rPr sz="1800" b="1" spc="1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句中的常 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量更换为变量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89673" y="4298823"/>
            <a:ext cx="3204845" cy="2396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21055">
              <a:lnSpc>
                <a:spcPct val="101899"/>
              </a:lnSpc>
            </a:pPr>
            <a:r>
              <a:rPr sz="1800" b="1" u="sng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7: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动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态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依据 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条件动态构造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语句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 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但欲访问的表名和字段 名对编程者是已知的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  <a:p>
            <a:pPr marL="791845" marR="5080" indent="-635" algn="just">
              <a:lnSpc>
                <a:spcPct val="101899"/>
              </a:lnSpc>
              <a:spcBef>
                <a:spcPts val="1210"/>
              </a:spcBef>
            </a:pPr>
            <a:r>
              <a:rPr sz="1800" b="1" u="sng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8: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2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动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态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 </a:t>
            </a:r>
            <a:r>
              <a:rPr sz="1800" b="1" spc="-10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依据 </a:t>
            </a:r>
            <a:r>
              <a:rPr sz="1800" b="1" spc="2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条件动态构</a:t>
            </a:r>
            <a:r>
              <a:rPr sz="1800" b="1" spc="1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造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</a:t>
            </a:r>
            <a:r>
              <a:rPr sz="1800" b="1" spc="2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1800" b="1" spc="2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</a:t>
            </a:r>
            <a:r>
              <a:rPr sz="1800" b="1" spc="1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句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 </a:t>
            </a:r>
            <a:r>
              <a:rPr sz="1800" b="1" spc="4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但</a:t>
            </a:r>
            <a:r>
              <a:rPr sz="1800" b="1" spc="3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欲访</a:t>
            </a:r>
            <a:r>
              <a:rPr sz="1800" b="1" spc="4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spc="2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的表名和字段 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名对编程者是未知的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34859" y="2086355"/>
            <a:ext cx="1748155" cy="4282440"/>
          </a:xfrm>
          <a:custGeom>
            <a:avLst/>
            <a:gdLst/>
            <a:ahLst/>
            <a:cxnLst/>
            <a:rect l="l" t="t" r="r" b="b"/>
            <a:pathLst>
              <a:path w="1748155" h="4282440">
                <a:moveTo>
                  <a:pt x="1731264" y="37337"/>
                </a:moveTo>
                <a:lnTo>
                  <a:pt x="1723644" y="0"/>
                </a:lnTo>
                <a:lnTo>
                  <a:pt x="1686306" y="8381"/>
                </a:lnTo>
                <a:lnTo>
                  <a:pt x="1694688" y="44957"/>
                </a:lnTo>
                <a:lnTo>
                  <a:pt x="1731264" y="37337"/>
                </a:lnTo>
                <a:close/>
              </a:path>
              <a:path w="1748155" h="4282440">
                <a:moveTo>
                  <a:pt x="1657350" y="53339"/>
                </a:moveTo>
                <a:lnTo>
                  <a:pt x="1648968" y="16763"/>
                </a:lnTo>
                <a:lnTo>
                  <a:pt x="1611630" y="24383"/>
                </a:lnTo>
                <a:lnTo>
                  <a:pt x="1620011" y="61721"/>
                </a:lnTo>
                <a:lnTo>
                  <a:pt x="1657350" y="53339"/>
                </a:lnTo>
                <a:close/>
              </a:path>
              <a:path w="1748155" h="4282440">
                <a:moveTo>
                  <a:pt x="1582673" y="70103"/>
                </a:moveTo>
                <a:lnTo>
                  <a:pt x="1574292" y="32765"/>
                </a:lnTo>
                <a:lnTo>
                  <a:pt x="1537716" y="41147"/>
                </a:lnTo>
                <a:lnTo>
                  <a:pt x="1545336" y="78485"/>
                </a:lnTo>
                <a:lnTo>
                  <a:pt x="1582673" y="70103"/>
                </a:lnTo>
                <a:close/>
              </a:path>
              <a:path w="1748155" h="4282440">
                <a:moveTo>
                  <a:pt x="1508760" y="86867"/>
                </a:moveTo>
                <a:lnTo>
                  <a:pt x="1500377" y="49529"/>
                </a:lnTo>
                <a:lnTo>
                  <a:pt x="1463039" y="57911"/>
                </a:lnTo>
                <a:lnTo>
                  <a:pt x="1471421" y="95249"/>
                </a:lnTo>
                <a:lnTo>
                  <a:pt x="1508760" y="86867"/>
                </a:lnTo>
                <a:close/>
              </a:path>
              <a:path w="1748155" h="4282440">
                <a:moveTo>
                  <a:pt x="1434083" y="103632"/>
                </a:moveTo>
                <a:lnTo>
                  <a:pt x="1425702" y="66293"/>
                </a:lnTo>
                <a:lnTo>
                  <a:pt x="1388364" y="74675"/>
                </a:lnTo>
                <a:lnTo>
                  <a:pt x="1396745" y="111252"/>
                </a:lnTo>
                <a:lnTo>
                  <a:pt x="1434083" y="103632"/>
                </a:lnTo>
                <a:close/>
              </a:path>
              <a:path w="1748155" h="4282440">
                <a:moveTo>
                  <a:pt x="1359408" y="119634"/>
                </a:moveTo>
                <a:lnTo>
                  <a:pt x="1351788" y="83057"/>
                </a:lnTo>
                <a:lnTo>
                  <a:pt x="1314450" y="90678"/>
                </a:lnTo>
                <a:lnTo>
                  <a:pt x="1322832" y="128015"/>
                </a:lnTo>
                <a:lnTo>
                  <a:pt x="1359408" y="119634"/>
                </a:lnTo>
                <a:close/>
              </a:path>
              <a:path w="1748155" h="4282440">
                <a:moveTo>
                  <a:pt x="1285494" y="136397"/>
                </a:moveTo>
                <a:lnTo>
                  <a:pt x="1277112" y="99060"/>
                </a:lnTo>
                <a:lnTo>
                  <a:pt x="1239773" y="107442"/>
                </a:lnTo>
                <a:lnTo>
                  <a:pt x="1248156" y="144780"/>
                </a:lnTo>
                <a:lnTo>
                  <a:pt x="1285494" y="136397"/>
                </a:lnTo>
                <a:close/>
              </a:path>
              <a:path w="1748155" h="4282440">
                <a:moveTo>
                  <a:pt x="1210818" y="153161"/>
                </a:moveTo>
                <a:lnTo>
                  <a:pt x="1202436" y="115824"/>
                </a:lnTo>
                <a:lnTo>
                  <a:pt x="1165859" y="124206"/>
                </a:lnTo>
                <a:lnTo>
                  <a:pt x="1173480" y="161544"/>
                </a:lnTo>
                <a:lnTo>
                  <a:pt x="1210818" y="153161"/>
                </a:lnTo>
                <a:close/>
              </a:path>
              <a:path w="1748155" h="4282440">
                <a:moveTo>
                  <a:pt x="1136904" y="169926"/>
                </a:moveTo>
                <a:lnTo>
                  <a:pt x="1128521" y="132588"/>
                </a:lnTo>
                <a:lnTo>
                  <a:pt x="1091183" y="140970"/>
                </a:lnTo>
                <a:lnTo>
                  <a:pt x="1099565" y="178308"/>
                </a:lnTo>
                <a:lnTo>
                  <a:pt x="1136904" y="169926"/>
                </a:lnTo>
                <a:close/>
              </a:path>
              <a:path w="1748155" h="4282440">
                <a:moveTo>
                  <a:pt x="1062227" y="185928"/>
                </a:moveTo>
                <a:lnTo>
                  <a:pt x="1053845" y="149352"/>
                </a:lnTo>
                <a:lnTo>
                  <a:pt x="1016507" y="157734"/>
                </a:lnTo>
                <a:lnTo>
                  <a:pt x="1024889" y="194310"/>
                </a:lnTo>
                <a:lnTo>
                  <a:pt x="1062227" y="185928"/>
                </a:lnTo>
                <a:close/>
              </a:path>
              <a:path w="1748155" h="4282440">
                <a:moveTo>
                  <a:pt x="987551" y="202692"/>
                </a:moveTo>
                <a:lnTo>
                  <a:pt x="979932" y="165354"/>
                </a:lnTo>
                <a:lnTo>
                  <a:pt x="942594" y="173736"/>
                </a:lnTo>
                <a:lnTo>
                  <a:pt x="950976" y="211074"/>
                </a:lnTo>
                <a:lnTo>
                  <a:pt x="987551" y="202692"/>
                </a:lnTo>
                <a:close/>
              </a:path>
              <a:path w="1748155" h="4282440">
                <a:moveTo>
                  <a:pt x="913638" y="219456"/>
                </a:moveTo>
                <a:lnTo>
                  <a:pt x="905255" y="182118"/>
                </a:lnTo>
                <a:lnTo>
                  <a:pt x="867917" y="190500"/>
                </a:lnTo>
                <a:lnTo>
                  <a:pt x="876300" y="227838"/>
                </a:lnTo>
                <a:lnTo>
                  <a:pt x="913638" y="219456"/>
                </a:lnTo>
                <a:close/>
              </a:path>
              <a:path w="1748155" h="4282440">
                <a:moveTo>
                  <a:pt x="838961" y="236220"/>
                </a:moveTo>
                <a:lnTo>
                  <a:pt x="830579" y="198882"/>
                </a:lnTo>
                <a:lnTo>
                  <a:pt x="794004" y="207264"/>
                </a:lnTo>
                <a:lnTo>
                  <a:pt x="801623" y="244602"/>
                </a:lnTo>
                <a:lnTo>
                  <a:pt x="838961" y="236220"/>
                </a:lnTo>
                <a:close/>
              </a:path>
              <a:path w="1748155" h="4282440">
                <a:moveTo>
                  <a:pt x="765047" y="252984"/>
                </a:moveTo>
                <a:lnTo>
                  <a:pt x="756666" y="215646"/>
                </a:lnTo>
                <a:lnTo>
                  <a:pt x="719327" y="224028"/>
                </a:lnTo>
                <a:lnTo>
                  <a:pt x="727710" y="260604"/>
                </a:lnTo>
                <a:lnTo>
                  <a:pt x="765047" y="252984"/>
                </a:lnTo>
                <a:close/>
              </a:path>
              <a:path w="1748155" h="4282440">
                <a:moveTo>
                  <a:pt x="690372" y="268986"/>
                </a:moveTo>
                <a:lnTo>
                  <a:pt x="681989" y="232410"/>
                </a:lnTo>
                <a:lnTo>
                  <a:pt x="644651" y="240030"/>
                </a:lnTo>
                <a:lnTo>
                  <a:pt x="653033" y="277368"/>
                </a:lnTo>
                <a:lnTo>
                  <a:pt x="690372" y="268986"/>
                </a:lnTo>
                <a:close/>
              </a:path>
              <a:path w="1748155" h="4282440">
                <a:moveTo>
                  <a:pt x="615695" y="285750"/>
                </a:moveTo>
                <a:lnTo>
                  <a:pt x="608076" y="248412"/>
                </a:lnTo>
                <a:lnTo>
                  <a:pt x="570738" y="256794"/>
                </a:lnTo>
                <a:lnTo>
                  <a:pt x="579119" y="294132"/>
                </a:lnTo>
                <a:lnTo>
                  <a:pt x="615695" y="285750"/>
                </a:lnTo>
                <a:close/>
              </a:path>
              <a:path w="1748155" h="4282440">
                <a:moveTo>
                  <a:pt x="541782" y="302514"/>
                </a:moveTo>
                <a:lnTo>
                  <a:pt x="533400" y="265176"/>
                </a:lnTo>
                <a:lnTo>
                  <a:pt x="496061" y="273558"/>
                </a:lnTo>
                <a:lnTo>
                  <a:pt x="504444" y="310896"/>
                </a:lnTo>
                <a:lnTo>
                  <a:pt x="541782" y="302514"/>
                </a:lnTo>
                <a:close/>
              </a:path>
              <a:path w="1748155" h="4282440">
                <a:moveTo>
                  <a:pt x="467105" y="319278"/>
                </a:moveTo>
                <a:lnTo>
                  <a:pt x="458723" y="281940"/>
                </a:lnTo>
                <a:lnTo>
                  <a:pt x="422147" y="290322"/>
                </a:lnTo>
                <a:lnTo>
                  <a:pt x="429767" y="327660"/>
                </a:lnTo>
                <a:lnTo>
                  <a:pt x="467105" y="319278"/>
                </a:lnTo>
                <a:close/>
              </a:path>
              <a:path w="1748155" h="4282440">
                <a:moveTo>
                  <a:pt x="393191" y="335280"/>
                </a:moveTo>
                <a:lnTo>
                  <a:pt x="384809" y="298704"/>
                </a:lnTo>
                <a:lnTo>
                  <a:pt x="347472" y="306324"/>
                </a:lnTo>
                <a:lnTo>
                  <a:pt x="355853" y="343662"/>
                </a:lnTo>
                <a:lnTo>
                  <a:pt x="393191" y="335280"/>
                </a:lnTo>
                <a:close/>
              </a:path>
              <a:path w="1748155" h="4282440">
                <a:moveTo>
                  <a:pt x="318516" y="352044"/>
                </a:moveTo>
                <a:lnTo>
                  <a:pt x="310133" y="314706"/>
                </a:lnTo>
                <a:lnTo>
                  <a:pt x="272795" y="323088"/>
                </a:lnTo>
                <a:lnTo>
                  <a:pt x="281177" y="360426"/>
                </a:lnTo>
                <a:lnTo>
                  <a:pt x="318516" y="352044"/>
                </a:lnTo>
                <a:close/>
              </a:path>
              <a:path w="1748155" h="4282440">
                <a:moveTo>
                  <a:pt x="243839" y="368808"/>
                </a:moveTo>
                <a:lnTo>
                  <a:pt x="236219" y="331470"/>
                </a:lnTo>
                <a:lnTo>
                  <a:pt x="198881" y="339852"/>
                </a:lnTo>
                <a:lnTo>
                  <a:pt x="207263" y="377190"/>
                </a:lnTo>
                <a:lnTo>
                  <a:pt x="243839" y="368808"/>
                </a:lnTo>
                <a:close/>
              </a:path>
              <a:path w="1748155" h="4282440">
                <a:moveTo>
                  <a:pt x="169925" y="385572"/>
                </a:moveTo>
                <a:lnTo>
                  <a:pt x="161544" y="348234"/>
                </a:lnTo>
                <a:lnTo>
                  <a:pt x="124205" y="356616"/>
                </a:lnTo>
                <a:lnTo>
                  <a:pt x="132587" y="393954"/>
                </a:lnTo>
                <a:lnTo>
                  <a:pt x="169925" y="385572"/>
                </a:lnTo>
                <a:close/>
              </a:path>
              <a:path w="1748155" h="4282440">
                <a:moveTo>
                  <a:pt x="95250" y="401574"/>
                </a:moveTo>
                <a:lnTo>
                  <a:pt x="86868" y="364998"/>
                </a:lnTo>
                <a:lnTo>
                  <a:pt x="50291" y="373380"/>
                </a:lnTo>
                <a:lnTo>
                  <a:pt x="57912" y="409956"/>
                </a:lnTo>
                <a:lnTo>
                  <a:pt x="95250" y="401574"/>
                </a:lnTo>
                <a:close/>
              </a:path>
              <a:path w="1748155" h="4282440">
                <a:moveTo>
                  <a:pt x="38100" y="439674"/>
                </a:moveTo>
                <a:lnTo>
                  <a:pt x="38100" y="401574"/>
                </a:lnTo>
                <a:lnTo>
                  <a:pt x="0" y="401574"/>
                </a:lnTo>
                <a:lnTo>
                  <a:pt x="0" y="439674"/>
                </a:lnTo>
                <a:lnTo>
                  <a:pt x="38100" y="439674"/>
                </a:lnTo>
                <a:close/>
              </a:path>
              <a:path w="1748155" h="4282440">
                <a:moveTo>
                  <a:pt x="38100" y="515874"/>
                </a:moveTo>
                <a:lnTo>
                  <a:pt x="38100" y="477774"/>
                </a:lnTo>
                <a:lnTo>
                  <a:pt x="0" y="477774"/>
                </a:lnTo>
                <a:lnTo>
                  <a:pt x="0" y="515874"/>
                </a:lnTo>
                <a:lnTo>
                  <a:pt x="38100" y="515874"/>
                </a:lnTo>
                <a:close/>
              </a:path>
              <a:path w="1748155" h="4282440">
                <a:moveTo>
                  <a:pt x="38100" y="592074"/>
                </a:moveTo>
                <a:lnTo>
                  <a:pt x="38100" y="553974"/>
                </a:lnTo>
                <a:lnTo>
                  <a:pt x="0" y="553974"/>
                </a:lnTo>
                <a:lnTo>
                  <a:pt x="0" y="592074"/>
                </a:lnTo>
                <a:lnTo>
                  <a:pt x="38100" y="592074"/>
                </a:lnTo>
                <a:close/>
              </a:path>
              <a:path w="1748155" h="4282440">
                <a:moveTo>
                  <a:pt x="38100" y="668274"/>
                </a:moveTo>
                <a:lnTo>
                  <a:pt x="38100" y="630174"/>
                </a:lnTo>
                <a:lnTo>
                  <a:pt x="0" y="630174"/>
                </a:lnTo>
                <a:lnTo>
                  <a:pt x="0" y="668274"/>
                </a:lnTo>
                <a:lnTo>
                  <a:pt x="38100" y="668274"/>
                </a:lnTo>
                <a:close/>
              </a:path>
              <a:path w="1748155" h="4282440">
                <a:moveTo>
                  <a:pt x="38100" y="744474"/>
                </a:moveTo>
                <a:lnTo>
                  <a:pt x="38100" y="706374"/>
                </a:lnTo>
                <a:lnTo>
                  <a:pt x="0" y="706374"/>
                </a:lnTo>
                <a:lnTo>
                  <a:pt x="0" y="744474"/>
                </a:lnTo>
                <a:lnTo>
                  <a:pt x="38100" y="744474"/>
                </a:lnTo>
                <a:close/>
              </a:path>
              <a:path w="1748155" h="4282440">
                <a:moveTo>
                  <a:pt x="38100" y="820674"/>
                </a:moveTo>
                <a:lnTo>
                  <a:pt x="38100" y="782574"/>
                </a:lnTo>
                <a:lnTo>
                  <a:pt x="0" y="782574"/>
                </a:lnTo>
                <a:lnTo>
                  <a:pt x="0" y="820674"/>
                </a:lnTo>
                <a:lnTo>
                  <a:pt x="38100" y="820674"/>
                </a:lnTo>
                <a:close/>
              </a:path>
              <a:path w="1748155" h="4282440">
                <a:moveTo>
                  <a:pt x="38100" y="896874"/>
                </a:moveTo>
                <a:lnTo>
                  <a:pt x="38100" y="858774"/>
                </a:lnTo>
                <a:lnTo>
                  <a:pt x="0" y="858774"/>
                </a:lnTo>
                <a:lnTo>
                  <a:pt x="0" y="896874"/>
                </a:lnTo>
                <a:lnTo>
                  <a:pt x="38100" y="896874"/>
                </a:lnTo>
                <a:close/>
              </a:path>
              <a:path w="1748155" h="4282440">
                <a:moveTo>
                  <a:pt x="38100" y="973074"/>
                </a:moveTo>
                <a:lnTo>
                  <a:pt x="38100" y="934974"/>
                </a:lnTo>
                <a:lnTo>
                  <a:pt x="0" y="934974"/>
                </a:lnTo>
                <a:lnTo>
                  <a:pt x="0" y="973074"/>
                </a:lnTo>
                <a:lnTo>
                  <a:pt x="38100" y="973074"/>
                </a:lnTo>
                <a:close/>
              </a:path>
              <a:path w="1748155" h="4282440">
                <a:moveTo>
                  <a:pt x="38100" y="1049274"/>
                </a:moveTo>
                <a:lnTo>
                  <a:pt x="38100" y="1011174"/>
                </a:lnTo>
                <a:lnTo>
                  <a:pt x="0" y="1011174"/>
                </a:lnTo>
                <a:lnTo>
                  <a:pt x="0" y="1049274"/>
                </a:lnTo>
                <a:lnTo>
                  <a:pt x="38100" y="1049274"/>
                </a:lnTo>
                <a:close/>
              </a:path>
              <a:path w="1748155" h="4282440">
                <a:moveTo>
                  <a:pt x="38100" y="1125474"/>
                </a:moveTo>
                <a:lnTo>
                  <a:pt x="38100" y="1087374"/>
                </a:lnTo>
                <a:lnTo>
                  <a:pt x="0" y="1087374"/>
                </a:lnTo>
                <a:lnTo>
                  <a:pt x="0" y="1125474"/>
                </a:lnTo>
                <a:lnTo>
                  <a:pt x="38100" y="1125474"/>
                </a:lnTo>
                <a:close/>
              </a:path>
              <a:path w="1748155" h="4282440">
                <a:moveTo>
                  <a:pt x="38100" y="1201674"/>
                </a:moveTo>
                <a:lnTo>
                  <a:pt x="38100" y="1163574"/>
                </a:lnTo>
                <a:lnTo>
                  <a:pt x="0" y="1163574"/>
                </a:lnTo>
                <a:lnTo>
                  <a:pt x="0" y="1201674"/>
                </a:lnTo>
                <a:lnTo>
                  <a:pt x="38100" y="1201674"/>
                </a:lnTo>
                <a:close/>
              </a:path>
              <a:path w="1748155" h="4282440">
                <a:moveTo>
                  <a:pt x="38100" y="1277874"/>
                </a:moveTo>
                <a:lnTo>
                  <a:pt x="38100" y="1239774"/>
                </a:lnTo>
                <a:lnTo>
                  <a:pt x="0" y="1239774"/>
                </a:lnTo>
                <a:lnTo>
                  <a:pt x="0" y="1277874"/>
                </a:lnTo>
                <a:lnTo>
                  <a:pt x="38100" y="1277874"/>
                </a:lnTo>
                <a:close/>
              </a:path>
              <a:path w="1748155" h="4282440">
                <a:moveTo>
                  <a:pt x="38100" y="1354074"/>
                </a:moveTo>
                <a:lnTo>
                  <a:pt x="38100" y="1315974"/>
                </a:lnTo>
                <a:lnTo>
                  <a:pt x="0" y="1315974"/>
                </a:lnTo>
                <a:lnTo>
                  <a:pt x="0" y="1354074"/>
                </a:lnTo>
                <a:lnTo>
                  <a:pt x="38100" y="1354074"/>
                </a:lnTo>
                <a:close/>
              </a:path>
              <a:path w="1748155" h="4282440">
                <a:moveTo>
                  <a:pt x="38100" y="1430274"/>
                </a:moveTo>
                <a:lnTo>
                  <a:pt x="38100" y="1392174"/>
                </a:lnTo>
                <a:lnTo>
                  <a:pt x="0" y="1392174"/>
                </a:lnTo>
                <a:lnTo>
                  <a:pt x="0" y="1430274"/>
                </a:lnTo>
                <a:lnTo>
                  <a:pt x="38100" y="1430274"/>
                </a:lnTo>
                <a:close/>
              </a:path>
              <a:path w="1748155" h="4282440">
                <a:moveTo>
                  <a:pt x="38100" y="1506474"/>
                </a:moveTo>
                <a:lnTo>
                  <a:pt x="38100" y="1468374"/>
                </a:lnTo>
                <a:lnTo>
                  <a:pt x="0" y="1468374"/>
                </a:lnTo>
                <a:lnTo>
                  <a:pt x="0" y="1506474"/>
                </a:lnTo>
                <a:lnTo>
                  <a:pt x="38100" y="1506474"/>
                </a:lnTo>
                <a:close/>
              </a:path>
              <a:path w="1748155" h="4282440">
                <a:moveTo>
                  <a:pt x="38100" y="1582674"/>
                </a:moveTo>
                <a:lnTo>
                  <a:pt x="38100" y="1544574"/>
                </a:lnTo>
                <a:lnTo>
                  <a:pt x="0" y="1544574"/>
                </a:lnTo>
                <a:lnTo>
                  <a:pt x="0" y="1582674"/>
                </a:lnTo>
                <a:lnTo>
                  <a:pt x="38100" y="1582674"/>
                </a:lnTo>
                <a:close/>
              </a:path>
              <a:path w="1748155" h="4282440">
                <a:moveTo>
                  <a:pt x="38100" y="1658874"/>
                </a:moveTo>
                <a:lnTo>
                  <a:pt x="38100" y="1620774"/>
                </a:lnTo>
                <a:lnTo>
                  <a:pt x="0" y="1620774"/>
                </a:lnTo>
                <a:lnTo>
                  <a:pt x="0" y="1658874"/>
                </a:lnTo>
                <a:lnTo>
                  <a:pt x="38100" y="1658874"/>
                </a:lnTo>
                <a:close/>
              </a:path>
              <a:path w="1748155" h="4282440">
                <a:moveTo>
                  <a:pt x="38100" y="1735074"/>
                </a:moveTo>
                <a:lnTo>
                  <a:pt x="38100" y="1696974"/>
                </a:lnTo>
                <a:lnTo>
                  <a:pt x="0" y="1696974"/>
                </a:lnTo>
                <a:lnTo>
                  <a:pt x="0" y="1735074"/>
                </a:lnTo>
                <a:lnTo>
                  <a:pt x="38100" y="1735074"/>
                </a:lnTo>
                <a:close/>
              </a:path>
              <a:path w="1748155" h="4282440">
                <a:moveTo>
                  <a:pt x="38100" y="1811274"/>
                </a:moveTo>
                <a:lnTo>
                  <a:pt x="38100" y="1773174"/>
                </a:lnTo>
                <a:lnTo>
                  <a:pt x="0" y="1773174"/>
                </a:lnTo>
                <a:lnTo>
                  <a:pt x="0" y="1811274"/>
                </a:lnTo>
                <a:lnTo>
                  <a:pt x="38100" y="1811274"/>
                </a:lnTo>
                <a:close/>
              </a:path>
              <a:path w="1748155" h="4282440">
                <a:moveTo>
                  <a:pt x="38100" y="1887474"/>
                </a:moveTo>
                <a:lnTo>
                  <a:pt x="38100" y="1849374"/>
                </a:lnTo>
                <a:lnTo>
                  <a:pt x="0" y="1849374"/>
                </a:lnTo>
                <a:lnTo>
                  <a:pt x="0" y="1887474"/>
                </a:lnTo>
                <a:lnTo>
                  <a:pt x="38100" y="1887474"/>
                </a:lnTo>
                <a:close/>
              </a:path>
              <a:path w="1748155" h="4282440">
                <a:moveTo>
                  <a:pt x="38100" y="1963674"/>
                </a:moveTo>
                <a:lnTo>
                  <a:pt x="38100" y="1925574"/>
                </a:lnTo>
                <a:lnTo>
                  <a:pt x="0" y="1925574"/>
                </a:lnTo>
                <a:lnTo>
                  <a:pt x="0" y="1963674"/>
                </a:lnTo>
                <a:lnTo>
                  <a:pt x="38100" y="1963674"/>
                </a:lnTo>
                <a:close/>
              </a:path>
              <a:path w="1748155" h="4282440">
                <a:moveTo>
                  <a:pt x="38100" y="2039874"/>
                </a:moveTo>
                <a:lnTo>
                  <a:pt x="38100" y="2001774"/>
                </a:lnTo>
                <a:lnTo>
                  <a:pt x="0" y="2001774"/>
                </a:lnTo>
                <a:lnTo>
                  <a:pt x="0" y="2039874"/>
                </a:lnTo>
                <a:lnTo>
                  <a:pt x="38100" y="2039874"/>
                </a:lnTo>
                <a:close/>
              </a:path>
              <a:path w="1748155" h="4282440">
                <a:moveTo>
                  <a:pt x="38100" y="2116074"/>
                </a:moveTo>
                <a:lnTo>
                  <a:pt x="38100" y="2077974"/>
                </a:lnTo>
                <a:lnTo>
                  <a:pt x="0" y="2077974"/>
                </a:lnTo>
                <a:lnTo>
                  <a:pt x="0" y="2116074"/>
                </a:lnTo>
                <a:lnTo>
                  <a:pt x="38100" y="2116074"/>
                </a:lnTo>
                <a:close/>
              </a:path>
              <a:path w="1748155" h="4282440">
                <a:moveTo>
                  <a:pt x="38100" y="2192274"/>
                </a:moveTo>
                <a:lnTo>
                  <a:pt x="38100" y="2154174"/>
                </a:lnTo>
                <a:lnTo>
                  <a:pt x="0" y="2154174"/>
                </a:lnTo>
                <a:lnTo>
                  <a:pt x="0" y="2192274"/>
                </a:lnTo>
                <a:lnTo>
                  <a:pt x="38100" y="2192274"/>
                </a:lnTo>
                <a:close/>
              </a:path>
              <a:path w="1748155" h="4282440">
                <a:moveTo>
                  <a:pt x="38100" y="2268474"/>
                </a:moveTo>
                <a:lnTo>
                  <a:pt x="38100" y="2230374"/>
                </a:lnTo>
                <a:lnTo>
                  <a:pt x="0" y="2230374"/>
                </a:lnTo>
                <a:lnTo>
                  <a:pt x="0" y="2268474"/>
                </a:lnTo>
                <a:lnTo>
                  <a:pt x="38100" y="2268474"/>
                </a:lnTo>
                <a:close/>
              </a:path>
              <a:path w="1748155" h="4282440">
                <a:moveTo>
                  <a:pt x="38100" y="2344674"/>
                </a:moveTo>
                <a:lnTo>
                  <a:pt x="38100" y="2306574"/>
                </a:lnTo>
                <a:lnTo>
                  <a:pt x="0" y="2306574"/>
                </a:lnTo>
                <a:lnTo>
                  <a:pt x="0" y="2344674"/>
                </a:lnTo>
                <a:lnTo>
                  <a:pt x="38100" y="2344674"/>
                </a:lnTo>
                <a:close/>
              </a:path>
              <a:path w="1748155" h="4282440">
                <a:moveTo>
                  <a:pt x="38100" y="2420874"/>
                </a:moveTo>
                <a:lnTo>
                  <a:pt x="38100" y="2382774"/>
                </a:lnTo>
                <a:lnTo>
                  <a:pt x="0" y="2382774"/>
                </a:lnTo>
                <a:lnTo>
                  <a:pt x="0" y="2420874"/>
                </a:lnTo>
                <a:lnTo>
                  <a:pt x="38100" y="2420874"/>
                </a:lnTo>
                <a:close/>
              </a:path>
              <a:path w="1748155" h="4282440">
                <a:moveTo>
                  <a:pt x="38100" y="2497074"/>
                </a:moveTo>
                <a:lnTo>
                  <a:pt x="38100" y="2458974"/>
                </a:lnTo>
                <a:lnTo>
                  <a:pt x="0" y="2458974"/>
                </a:lnTo>
                <a:lnTo>
                  <a:pt x="0" y="2497074"/>
                </a:lnTo>
                <a:lnTo>
                  <a:pt x="38100" y="2497074"/>
                </a:lnTo>
                <a:close/>
              </a:path>
              <a:path w="1748155" h="4282440">
                <a:moveTo>
                  <a:pt x="38100" y="2573274"/>
                </a:moveTo>
                <a:lnTo>
                  <a:pt x="38100" y="2535174"/>
                </a:lnTo>
                <a:lnTo>
                  <a:pt x="0" y="2535174"/>
                </a:lnTo>
                <a:lnTo>
                  <a:pt x="0" y="2573274"/>
                </a:lnTo>
                <a:lnTo>
                  <a:pt x="38100" y="2573274"/>
                </a:lnTo>
                <a:close/>
              </a:path>
              <a:path w="1748155" h="4282440">
                <a:moveTo>
                  <a:pt x="38100" y="2649474"/>
                </a:moveTo>
                <a:lnTo>
                  <a:pt x="38100" y="2611374"/>
                </a:lnTo>
                <a:lnTo>
                  <a:pt x="0" y="2611374"/>
                </a:lnTo>
                <a:lnTo>
                  <a:pt x="0" y="2649474"/>
                </a:lnTo>
                <a:lnTo>
                  <a:pt x="38100" y="2649474"/>
                </a:lnTo>
                <a:close/>
              </a:path>
              <a:path w="1748155" h="4282440">
                <a:moveTo>
                  <a:pt x="38100" y="2725674"/>
                </a:moveTo>
                <a:lnTo>
                  <a:pt x="38100" y="2687574"/>
                </a:lnTo>
                <a:lnTo>
                  <a:pt x="0" y="2687574"/>
                </a:lnTo>
                <a:lnTo>
                  <a:pt x="0" y="2725674"/>
                </a:lnTo>
                <a:lnTo>
                  <a:pt x="38100" y="2725674"/>
                </a:lnTo>
                <a:close/>
              </a:path>
              <a:path w="1748155" h="4282440">
                <a:moveTo>
                  <a:pt x="38100" y="2801874"/>
                </a:moveTo>
                <a:lnTo>
                  <a:pt x="38100" y="2763774"/>
                </a:lnTo>
                <a:lnTo>
                  <a:pt x="0" y="2763774"/>
                </a:lnTo>
                <a:lnTo>
                  <a:pt x="0" y="2801874"/>
                </a:lnTo>
                <a:lnTo>
                  <a:pt x="38100" y="2801874"/>
                </a:lnTo>
                <a:close/>
              </a:path>
              <a:path w="1748155" h="4282440">
                <a:moveTo>
                  <a:pt x="38100" y="2878074"/>
                </a:moveTo>
                <a:lnTo>
                  <a:pt x="38100" y="2839974"/>
                </a:lnTo>
                <a:lnTo>
                  <a:pt x="0" y="2839974"/>
                </a:lnTo>
                <a:lnTo>
                  <a:pt x="0" y="2878074"/>
                </a:lnTo>
                <a:lnTo>
                  <a:pt x="38100" y="2878074"/>
                </a:lnTo>
                <a:close/>
              </a:path>
              <a:path w="1748155" h="4282440">
                <a:moveTo>
                  <a:pt x="38100" y="2954274"/>
                </a:moveTo>
                <a:lnTo>
                  <a:pt x="38100" y="2916174"/>
                </a:lnTo>
                <a:lnTo>
                  <a:pt x="0" y="2916174"/>
                </a:lnTo>
                <a:lnTo>
                  <a:pt x="0" y="2954274"/>
                </a:lnTo>
                <a:lnTo>
                  <a:pt x="38100" y="2954274"/>
                </a:lnTo>
                <a:close/>
              </a:path>
              <a:path w="1748155" h="4282440">
                <a:moveTo>
                  <a:pt x="38100" y="3030474"/>
                </a:moveTo>
                <a:lnTo>
                  <a:pt x="38100" y="2992374"/>
                </a:lnTo>
                <a:lnTo>
                  <a:pt x="0" y="2992374"/>
                </a:lnTo>
                <a:lnTo>
                  <a:pt x="0" y="3030474"/>
                </a:lnTo>
                <a:lnTo>
                  <a:pt x="38100" y="3030474"/>
                </a:lnTo>
                <a:close/>
              </a:path>
              <a:path w="1748155" h="4282440">
                <a:moveTo>
                  <a:pt x="38100" y="3106674"/>
                </a:moveTo>
                <a:lnTo>
                  <a:pt x="38100" y="3068574"/>
                </a:lnTo>
                <a:lnTo>
                  <a:pt x="0" y="3068574"/>
                </a:lnTo>
                <a:lnTo>
                  <a:pt x="0" y="3106674"/>
                </a:lnTo>
                <a:lnTo>
                  <a:pt x="38100" y="3106674"/>
                </a:lnTo>
                <a:close/>
              </a:path>
              <a:path w="1748155" h="4282440">
                <a:moveTo>
                  <a:pt x="38100" y="3182874"/>
                </a:moveTo>
                <a:lnTo>
                  <a:pt x="38100" y="3144774"/>
                </a:lnTo>
                <a:lnTo>
                  <a:pt x="0" y="3144774"/>
                </a:lnTo>
                <a:lnTo>
                  <a:pt x="0" y="3182874"/>
                </a:lnTo>
                <a:lnTo>
                  <a:pt x="38100" y="3182874"/>
                </a:lnTo>
                <a:close/>
              </a:path>
              <a:path w="1748155" h="4282440">
                <a:moveTo>
                  <a:pt x="38100" y="3259074"/>
                </a:moveTo>
                <a:lnTo>
                  <a:pt x="38100" y="3220974"/>
                </a:lnTo>
                <a:lnTo>
                  <a:pt x="0" y="3220974"/>
                </a:lnTo>
                <a:lnTo>
                  <a:pt x="0" y="3259074"/>
                </a:lnTo>
                <a:lnTo>
                  <a:pt x="38100" y="3259074"/>
                </a:lnTo>
                <a:close/>
              </a:path>
              <a:path w="1748155" h="4282440">
                <a:moveTo>
                  <a:pt x="38100" y="3335274"/>
                </a:moveTo>
                <a:lnTo>
                  <a:pt x="38100" y="3297174"/>
                </a:lnTo>
                <a:lnTo>
                  <a:pt x="0" y="3297174"/>
                </a:lnTo>
                <a:lnTo>
                  <a:pt x="0" y="3335274"/>
                </a:lnTo>
                <a:lnTo>
                  <a:pt x="38100" y="3335274"/>
                </a:lnTo>
                <a:close/>
              </a:path>
              <a:path w="1748155" h="4282440">
                <a:moveTo>
                  <a:pt x="38100" y="3411474"/>
                </a:moveTo>
                <a:lnTo>
                  <a:pt x="38100" y="3373374"/>
                </a:lnTo>
                <a:lnTo>
                  <a:pt x="0" y="3373374"/>
                </a:lnTo>
                <a:lnTo>
                  <a:pt x="0" y="3411474"/>
                </a:lnTo>
                <a:lnTo>
                  <a:pt x="38100" y="3411474"/>
                </a:lnTo>
                <a:close/>
              </a:path>
              <a:path w="1748155" h="4282440">
                <a:moveTo>
                  <a:pt x="38100" y="3487674"/>
                </a:moveTo>
                <a:lnTo>
                  <a:pt x="38100" y="3449574"/>
                </a:lnTo>
                <a:lnTo>
                  <a:pt x="0" y="3449574"/>
                </a:lnTo>
                <a:lnTo>
                  <a:pt x="0" y="3487674"/>
                </a:lnTo>
                <a:lnTo>
                  <a:pt x="38100" y="3487674"/>
                </a:lnTo>
                <a:close/>
              </a:path>
              <a:path w="1748155" h="4282440">
                <a:moveTo>
                  <a:pt x="38100" y="3563874"/>
                </a:moveTo>
                <a:lnTo>
                  <a:pt x="38100" y="3525774"/>
                </a:lnTo>
                <a:lnTo>
                  <a:pt x="0" y="3525774"/>
                </a:lnTo>
                <a:lnTo>
                  <a:pt x="0" y="3563874"/>
                </a:lnTo>
                <a:lnTo>
                  <a:pt x="38100" y="3563874"/>
                </a:lnTo>
                <a:close/>
              </a:path>
              <a:path w="1748155" h="4282440">
                <a:moveTo>
                  <a:pt x="38100" y="3640074"/>
                </a:moveTo>
                <a:lnTo>
                  <a:pt x="38100" y="3601974"/>
                </a:lnTo>
                <a:lnTo>
                  <a:pt x="0" y="3601974"/>
                </a:lnTo>
                <a:lnTo>
                  <a:pt x="0" y="3640074"/>
                </a:lnTo>
                <a:lnTo>
                  <a:pt x="38100" y="3640074"/>
                </a:lnTo>
                <a:close/>
              </a:path>
              <a:path w="1748155" h="4282440">
                <a:moveTo>
                  <a:pt x="38100" y="3716274"/>
                </a:moveTo>
                <a:lnTo>
                  <a:pt x="38100" y="3678174"/>
                </a:lnTo>
                <a:lnTo>
                  <a:pt x="0" y="3678174"/>
                </a:lnTo>
                <a:lnTo>
                  <a:pt x="0" y="3716274"/>
                </a:lnTo>
                <a:lnTo>
                  <a:pt x="38100" y="3716274"/>
                </a:lnTo>
                <a:close/>
              </a:path>
              <a:path w="1748155" h="4282440">
                <a:moveTo>
                  <a:pt x="38100" y="3792474"/>
                </a:moveTo>
                <a:lnTo>
                  <a:pt x="38100" y="3754374"/>
                </a:lnTo>
                <a:lnTo>
                  <a:pt x="0" y="3754374"/>
                </a:lnTo>
                <a:lnTo>
                  <a:pt x="0" y="3792474"/>
                </a:lnTo>
                <a:lnTo>
                  <a:pt x="38100" y="3792474"/>
                </a:lnTo>
                <a:close/>
              </a:path>
              <a:path w="1748155" h="4282440">
                <a:moveTo>
                  <a:pt x="38100" y="3868674"/>
                </a:moveTo>
                <a:lnTo>
                  <a:pt x="38100" y="3830574"/>
                </a:lnTo>
                <a:lnTo>
                  <a:pt x="0" y="3830574"/>
                </a:lnTo>
                <a:lnTo>
                  <a:pt x="0" y="3868674"/>
                </a:lnTo>
                <a:lnTo>
                  <a:pt x="38100" y="3868674"/>
                </a:lnTo>
                <a:close/>
              </a:path>
              <a:path w="1748155" h="4282440">
                <a:moveTo>
                  <a:pt x="38100" y="3944874"/>
                </a:moveTo>
                <a:lnTo>
                  <a:pt x="38100" y="3906774"/>
                </a:lnTo>
                <a:lnTo>
                  <a:pt x="0" y="3906774"/>
                </a:lnTo>
                <a:lnTo>
                  <a:pt x="0" y="3944874"/>
                </a:lnTo>
                <a:lnTo>
                  <a:pt x="38100" y="3944874"/>
                </a:lnTo>
                <a:close/>
              </a:path>
              <a:path w="1748155" h="4282440">
                <a:moveTo>
                  <a:pt x="38100" y="4021074"/>
                </a:moveTo>
                <a:lnTo>
                  <a:pt x="38100" y="3982974"/>
                </a:lnTo>
                <a:lnTo>
                  <a:pt x="0" y="3982974"/>
                </a:lnTo>
                <a:lnTo>
                  <a:pt x="0" y="4021074"/>
                </a:lnTo>
                <a:lnTo>
                  <a:pt x="38100" y="4021074"/>
                </a:lnTo>
                <a:close/>
              </a:path>
              <a:path w="1748155" h="4282440">
                <a:moveTo>
                  <a:pt x="38100" y="4097274"/>
                </a:moveTo>
                <a:lnTo>
                  <a:pt x="38100" y="4059174"/>
                </a:lnTo>
                <a:lnTo>
                  <a:pt x="0" y="4059174"/>
                </a:lnTo>
                <a:lnTo>
                  <a:pt x="0" y="4097274"/>
                </a:lnTo>
                <a:lnTo>
                  <a:pt x="38100" y="4097274"/>
                </a:lnTo>
                <a:close/>
              </a:path>
              <a:path w="1748155" h="4282440">
                <a:moveTo>
                  <a:pt x="38100" y="4173474"/>
                </a:moveTo>
                <a:lnTo>
                  <a:pt x="38100" y="4135374"/>
                </a:lnTo>
                <a:lnTo>
                  <a:pt x="0" y="4135374"/>
                </a:lnTo>
                <a:lnTo>
                  <a:pt x="0" y="4173474"/>
                </a:lnTo>
                <a:lnTo>
                  <a:pt x="38100" y="4173474"/>
                </a:lnTo>
                <a:close/>
              </a:path>
              <a:path w="1748155" h="4282440">
                <a:moveTo>
                  <a:pt x="38100" y="4244340"/>
                </a:moveTo>
                <a:lnTo>
                  <a:pt x="38100" y="4225290"/>
                </a:lnTo>
                <a:lnTo>
                  <a:pt x="24384" y="4211574"/>
                </a:lnTo>
                <a:lnTo>
                  <a:pt x="0" y="4211574"/>
                </a:lnTo>
                <a:lnTo>
                  <a:pt x="88" y="4227096"/>
                </a:lnTo>
                <a:lnTo>
                  <a:pt x="6426" y="4239390"/>
                </a:lnTo>
                <a:lnTo>
                  <a:pt x="19050" y="4244340"/>
                </a:lnTo>
                <a:lnTo>
                  <a:pt x="38100" y="4244340"/>
                </a:lnTo>
                <a:close/>
              </a:path>
              <a:path w="1748155" h="4282440">
                <a:moveTo>
                  <a:pt x="44196" y="4244340"/>
                </a:moveTo>
                <a:lnTo>
                  <a:pt x="44196" y="4206240"/>
                </a:lnTo>
                <a:lnTo>
                  <a:pt x="19050" y="4206240"/>
                </a:lnTo>
                <a:lnTo>
                  <a:pt x="24384" y="4211574"/>
                </a:lnTo>
                <a:lnTo>
                  <a:pt x="38100" y="4211574"/>
                </a:lnTo>
                <a:lnTo>
                  <a:pt x="38100" y="4244340"/>
                </a:lnTo>
                <a:lnTo>
                  <a:pt x="44196" y="4244340"/>
                </a:lnTo>
                <a:close/>
              </a:path>
              <a:path w="1748155" h="4282440">
                <a:moveTo>
                  <a:pt x="38100" y="4225290"/>
                </a:moveTo>
                <a:lnTo>
                  <a:pt x="38100" y="4211574"/>
                </a:lnTo>
                <a:lnTo>
                  <a:pt x="24384" y="4211574"/>
                </a:lnTo>
                <a:lnTo>
                  <a:pt x="38100" y="4225290"/>
                </a:lnTo>
                <a:close/>
              </a:path>
              <a:path w="1748155" h="4282440">
                <a:moveTo>
                  <a:pt x="120396" y="4244340"/>
                </a:moveTo>
                <a:lnTo>
                  <a:pt x="120396" y="4206240"/>
                </a:lnTo>
                <a:lnTo>
                  <a:pt x="82296" y="4206240"/>
                </a:lnTo>
                <a:lnTo>
                  <a:pt x="82296" y="4244340"/>
                </a:lnTo>
                <a:lnTo>
                  <a:pt x="120396" y="4244340"/>
                </a:lnTo>
                <a:close/>
              </a:path>
              <a:path w="1748155" h="4282440">
                <a:moveTo>
                  <a:pt x="196596" y="4244340"/>
                </a:moveTo>
                <a:lnTo>
                  <a:pt x="196596" y="4206240"/>
                </a:lnTo>
                <a:lnTo>
                  <a:pt x="158496" y="4206240"/>
                </a:lnTo>
                <a:lnTo>
                  <a:pt x="158496" y="4244340"/>
                </a:lnTo>
                <a:lnTo>
                  <a:pt x="196596" y="4244340"/>
                </a:lnTo>
                <a:close/>
              </a:path>
              <a:path w="1748155" h="4282440">
                <a:moveTo>
                  <a:pt x="272796" y="4244340"/>
                </a:moveTo>
                <a:lnTo>
                  <a:pt x="272796" y="4206240"/>
                </a:lnTo>
                <a:lnTo>
                  <a:pt x="234696" y="4206240"/>
                </a:lnTo>
                <a:lnTo>
                  <a:pt x="234696" y="4244340"/>
                </a:lnTo>
                <a:lnTo>
                  <a:pt x="272796" y="4244340"/>
                </a:lnTo>
                <a:close/>
              </a:path>
              <a:path w="1748155" h="4282440">
                <a:moveTo>
                  <a:pt x="348996" y="4244340"/>
                </a:moveTo>
                <a:lnTo>
                  <a:pt x="348996" y="4206240"/>
                </a:lnTo>
                <a:lnTo>
                  <a:pt x="310896" y="4206240"/>
                </a:lnTo>
                <a:lnTo>
                  <a:pt x="310896" y="4244340"/>
                </a:lnTo>
                <a:lnTo>
                  <a:pt x="348996" y="4244340"/>
                </a:lnTo>
                <a:close/>
              </a:path>
              <a:path w="1748155" h="4282440">
                <a:moveTo>
                  <a:pt x="425196" y="4244340"/>
                </a:moveTo>
                <a:lnTo>
                  <a:pt x="425196" y="4206240"/>
                </a:lnTo>
                <a:lnTo>
                  <a:pt x="387096" y="4206240"/>
                </a:lnTo>
                <a:lnTo>
                  <a:pt x="387096" y="4244340"/>
                </a:lnTo>
                <a:lnTo>
                  <a:pt x="425196" y="4244340"/>
                </a:lnTo>
                <a:close/>
              </a:path>
              <a:path w="1748155" h="4282440">
                <a:moveTo>
                  <a:pt x="501396" y="4244340"/>
                </a:moveTo>
                <a:lnTo>
                  <a:pt x="501396" y="4206240"/>
                </a:lnTo>
                <a:lnTo>
                  <a:pt x="463296" y="4206240"/>
                </a:lnTo>
                <a:lnTo>
                  <a:pt x="463296" y="4244340"/>
                </a:lnTo>
                <a:lnTo>
                  <a:pt x="501396" y="4244340"/>
                </a:lnTo>
                <a:close/>
              </a:path>
              <a:path w="1748155" h="4282440">
                <a:moveTo>
                  <a:pt x="577596" y="4244340"/>
                </a:moveTo>
                <a:lnTo>
                  <a:pt x="577596" y="4206240"/>
                </a:lnTo>
                <a:lnTo>
                  <a:pt x="539496" y="4206240"/>
                </a:lnTo>
                <a:lnTo>
                  <a:pt x="539496" y="4244340"/>
                </a:lnTo>
                <a:lnTo>
                  <a:pt x="577596" y="4244340"/>
                </a:lnTo>
                <a:close/>
              </a:path>
              <a:path w="1748155" h="4282440">
                <a:moveTo>
                  <a:pt x="653796" y="4244340"/>
                </a:moveTo>
                <a:lnTo>
                  <a:pt x="653796" y="4206240"/>
                </a:lnTo>
                <a:lnTo>
                  <a:pt x="615696" y="4206240"/>
                </a:lnTo>
                <a:lnTo>
                  <a:pt x="615696" y="4244340"/>
                </a:lnTo>
                <a:lnTo>
                  <a:pt x="653796" y="4244340"/>
                </a:lnTo>
                <a:close/>
              </a:path>
              <a:path w="1748155" h="4282440">
                <a:moveTo>
                  <a:pt x="729996" y="4244340"/>
                </a:moveTo>
                <a:lnTo>
                  <a:pt x="729996" y="4206240"/>
                </a:lnTo>
                <a:lnTo>
                  <a:pt x="691896" y="4206240"/>
                </a:lnTo>
                <a:lnTo>
                  <a:pt x="691896" y="4244340"/>
                </a:lnTo>
                <a:lnTo>
                  <a:pt x="729996" y="4244340"/>
                </a:lnTo>
                <a:close/>
              </a:path>
              <a:path w="1748155" h="4282440">
                <a:moveTo>
                  <a:pt x="806196" y="4244340"/>
                </a:moveTo>
                <a:lnTo>
                  <a:pt x="806196" y="4206240"/>
                </a:lnTo>
                <a:lnTo>
                  <a:pt x="768096" y="4206240"/>
                </a:lnTo>
                <a:lnTo>
                  <a:pt x="768096" y="4244340"/>
                </a:lnTo>
                <a:lnTo>
                  <a:pt x="806196" y="4244340"/>
                </a:lnTo>
                <a:close/>
              </a:path>
              <a:path w="1748155" h="4282440">
                <a:moveTo>
                  <a:pt x="882396" y="4244340"/>
                </a:moveTo>
                <a:lnTo>
                  <a:pt x="882396" y="4206240"/>
                </a:lnTo>
                <a:lnTo>
                  <a:pt x="844296" y="4206240"/>
                </a:lnTo>
                <a:lnTo>
                  <a:pt x="844296" y="4244340"/>
                </a:lnTo>
                <a:lnTo>
                  <a:pt x="882396" y="4244340"/>
                </a:lnTo>
                <a:close/>
              </a:path>
              <a:path w="1748155" h="4282440">
                <a:moveTo>
                  <a:pt x="958596" y="4244340"/>
                </a:moveTo>
                <a:lnTo>
                  <a:pt x="958596" y="4206240"/>
                </a:lnTo>
                <a:lnTo>
                  <a:pt x="920496" y="4206240"/>
                </a:lnTo>
                <a:lnTo>
                  <a:pt x="920496" y="4244340"/>
                </a:lnTo>
                <a:lnTo>
                  <a:pt x="958596" y="4244340"/>
                </a:lnTo>
                <a:close/>
              </a:path>
              <a:path w="1748155" h="4282440">
                <a:moveTo>
                  <a:pt x="1034796" y="4244340"/>
                </a:moveTo>
                <a:lnTo>
                  <a:pt x="1034796" y="4206240"/>
                </a:lnTo>
                <a:lnTo>
                  <a:pt x="996696" y="4206240"/>
                </a:lnTo>
                <a:lnTo>
                  <a:pt x="996696" y="4244340"/>
                </a:lnTo>
                <a:lnTo>
                  <a:pt x="1034796" y="4244340"/>
                </a:lnTo>
                <a:close/>
              </a:path>
              <a:path w="1748155" h="4282440">
                <a:moveTo>
                  <a:pt x="1110996" y="4244340"/>
                </a:moveTo>
                <a:lnTo>
                  <a:pt x="1110996" y="4206240"/>
                </a:lnTo>
                <a:lnTo>
                  <a:pt x="1072896" y="4206240"/>
                </a:lnTo>
                <a:lnTo>
                  <a:pt x="1072896" y="4244340"/>
                </a:lnTo>
                <a:lnTo>
                  <a:pt x="1110996" y="4244340"/>
                </a:lnTo>
                <a:close/>
              </a:path>
              <a:path w="1748155" h="4282440">
                <a:moveTo>
                  <a:pt x="1187196" y="4244340"/>
                </a:moveTo>
                <a:lnTo>
                  <a:pt x="1187196" y="4206240"/>
                </a:lnTo>
                <a:lnTo>
                  <a:pt x="1149096" y="4206240"/>
                </a:lnTo>
                <a:lnTo>
                  <a:pt x="1149096" y="4244340"/>
                </a:lnTo>
                <a:lnTo>
                  <a:pt x="1187196" y="4244340"/>
                </a:lnTo>
                <a:close/>
              </a:path>
              <a:path w="1748155" h="4282440">
                <a:moveTo>
                  <a:pt x="1263396" y="4244340"/>
                </a:moveTo>
                <a:lnTo>
                  <a:pt x="1263396" y="4206240"/>
                </a:lnTo>
                <a:lnTo>
                  <a:pt x="1225296" y="4206240"/>
                </a:lnTo>
                <a:lnTo>
                  <a:pt x="1225296" y="4244340"/>
                </a:lnTo>
                <a:lnTo>
                  <a:pt x="1263396" y="4244340"/>
                </a:lnTo>
                <a:close/>
              </a:path>
              <a:path w="1748155" h="4282440">
                <a:moveTo>
                  <a:pt x="1339596" y="4244340"/>
                </a:moveTo>
                <a:lnTo>
                  <a:pt x="1339596" y="4206240"/>
                </a:lnTo>
                <a:lnTo>
                  <a:pt x="1301496" y="4206240"/>
                </a:lnTo>
                <a:lnTo>
                  <a:pt x="1301496" y="4244340"/>
                </a:lnTo>
                <a:lnTo>
                  <a:pt x="1339596" y="4244340"/>
                </a:lnTo>
                <a:close/>
              </a:path>
              <a:path w="1748155" h="4282440">
                <a:moveTo>
                  <a:pt x="1415796" y="4244340"/>
                </a:moveTo>
                <a:lnTo>
                  <a:pt x="1415796" y="4206240"/>
                </a:lnTo>
                <a:lnTo>
                  <a:pt x="1377696" y="4206240"/>
                </a:lnTo>
                <a:lnTo>
                  <a:pt x="1377696" y="4244340"/>
                </a:lnTo>
                <a:lnTo>
                  <a:pt x="1415796" y="4244340"/>
                </a:lnTo>
                <a:close/>
              </a:path>
              <a:path w="1748155" h="4282440">
                <a:moveTo>
                  <a:pt x="1491996" y="4244340"/>
                </a:moveTo>
                <a:lnTo>
                  <a:pt x="1491996" y="4206240"/>
                </a:lnTo>
                <a:lnTo>
                  <a:pt x="1453896" y="4206240"/>
                </a:lnTo>
                <a:lnTo>
                  <a:pt x="1453896" y="4244340"/>
                </a:lnTo>
                <a:lnTo>
                  <a:pt x="1491996" y="4244340"/>
                </a:lnTo>
                <a:close/>
              </a:path>
              <a:path w="1748155" h="4282440">
                <a:moveTo>
                  <a:pt x="1568196" y="4244340"/>
                </a:moveTo>
                <a:lnTo>
                  <a:pt x="1568196" y="4206240"/>
                </a:lnTo>
                <a:lnTo>
                  <a:pt x="1530096" y="4206240"/>
                </a:lnTo>
                <a:lnTo>
                  <a:pt x="1530096" y="4244340"/>
                </a:lnTo>
                <a:lnTo>
                  <a:pt x="1568196" y="4244340"/>
                </a:lnTo>
                <a:close/>
              </a:path>
              <a:path w="1748155" h="4282440">
                <a:moveTo>
                  <a:pt x="1644396" y="4244340"/>
                </a:moveTo>
                <a:lnTo>
                  <a:pt x="1644396" y="4206240"/>
                </a:lnTo>
                <a:lnTo>
                  <a:pt x="1606296" y="4206240"/>
                </a:lnTo>
                <a:lnTo>
                  <a:pt x="1606296" y="4244340"/>
                </a:lnTo>
                <a:lnTo>
                  <a:pt x="1644396" y="4244340"/>
                </a:lnTo>
                <a:close/>
              </a:path>
              <a:path w="1748155" h="4282440">
                <a:moveTo>
                  <a:pt x="1748028" y="4225290"/>
                </a:moveTo>
                <a:lnTo>
                  <a:pt x="1633728" y="4168140"/>
                </a:lnTo>
                <a:lnTo>
                  <a:pt x="1633728" y="4206240"/>
                </a:lnTo>
                <a:lnTo>
                  <a:pt x="1644396" y="4206240"/>
                </a:lnTo>
                <a:lnTo>
                  <a:pt x="1644396" y="4277106"/>
                </a:lnTo>
                <a:lnTo>
                  <a:pt x="1748028" y="4225290"/>
                </a:lnTo>
                <a:close/>
              </a:path>
              <a:path w="1748155" h="4282440">
                <a:moveTo>
                  <a:pt x="1644396" y="4277106"/>
                </a:moveTo>
                <a:lnTo>
                  <a:pt x="1644396" y="4244340"/>
                </a:lnTo>
                <a:lnTo>
                  <a:pt x="1633728" y="4244340"/>
                </a:lnTo>
                <a:lnTo>
                  <a:pt x="1633728" y="4282440"/>
                </a:lnTo>
                <a:lnTo>
                  <a:pt x="1644396" y="4277106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14891" y="2276855"/>
            <a:ext cx="1079500" cy="1904364"/>
          </a:xfrm>
          <a:custGeom>
            <a:avLst/>
            <a:gdLst/>
            <a:ahLst/>
            <a:cxnLst/>
            <a:rect l="l" t="t" r="r" b="b"/>
            <a:pathLst>
              <a:path w="1079500" h="1904364">
                <a:moveTo>
                  <a:pt x="275081" y="33527"/>
                </a:moveTo>
                <a:lnTo>
                  <a:pt x="257555" y="0"/>
                </a:lnTo>
                <a:lnTo>
                  <a:pt x="224027" y="17525"/>
                </a:lnTo>
                <a:lnTo>
                  <a:pt x="241553" y="51053"/>
                </a:lnTo>
                <a:lnTo>
                  <a:pt x="275081" y="33527"/>
                </a:lnTo>
                <a:close/>
              </a:path>
              <a:path w="1079500" h="1904364">
                <a:moveTo>
                  <a:pt x="208025" y="69341"/>
                </a:moveTo>
                <a:lnTo>
                  <a:pt x="190499" y="35051"/>
                </a:lnTo>
                <a:lnTo>
                  <a:pt x="156209" y="53339"/>
                </a:lnTo>
                <a:lnTo>
                  <a:pt x="174497" y="86867"/>
                </a:lnTo>
                <a:lnTo>
                  <a:pt x="208025" y="69341"/>
                </a:lnTo>
                <a:close/>
              </a:path>
              <a:path w="1079500" h="1904364">
                <a:moveTo>
                  <a:pt x="140207" y="104393"/>
                </a:moveTo>
                <a:lnTo>
                  <a:pt x="122681" y="70865"/>
                </a:lnTo>
                <a:lnTo>
                  <a:pt x="89153" y="88391"/>
                </a:lnTo>
                <a:lnTo>
                  <a:pt x="106679" y="121919"/>
                </a:lnTo>
                <a:lnTo>
                  <a:pt x="140207" y="104393"/>
                </a:lnTo>
                <a:close/>
              </a:path>
              <a:path w="1079500" h="1904364">
                <a:moveTo>
                  <a:pt x="73151" y="140207"/>
                </a:moveTo>
                <a:lnTo>
                  <a:pt x="55625" y="105917"/>
                </a:lnTo>
                <a:lnTo>
                  <a:pt x="30479" y="118871"/>
                </a:lnTo>
                <a:lnTo>
                  <a:pt x="24383" y="121919"/>
                </a:lnTo>
                <a:lnTo>
                  <a:pt x="20573" y="128777"/>
                </a:lnTo>
                <a:lnTo>
                  <a:pt x="20573" y="146303"/>
                </a:lnTo>
                <a:lnTo>
                  <a:pt x="52069" y="146303"/>
                </a:lnTo>
                <a:lnTo>
                  <a:pt x="58673" y="136397"/>
                </a:lnTo>
                <a:lnTo>
                  <a:pt x="58673" y="147227"/>
                </a:lnTo>
                <a:lnTo>
                  <a:pt x="73151" y="140207"/>
                </a:lnTo>
                <a:close/>
              </a:path>
              <a:path w="1079500" h="1904364">
                <a:moveTo>
                  <a:pt x="58673" y="147227"/>
                </a:moveTo>
                <a:lnTo>
                  <a:pt x="58673" y="146303"/>
                </a:lnTo>
                <a:lnTo>
                  <a:pt x="52069" y="146303"/>
                </a:lnTo>
                <a:lnTo>
                  <a:pt x="48005" y="152399"/>
                </a:lnTo>
                <a:lnTo>
                  <a:pt x="58673" y="147227"/>
                </a:lnTo>
                <a:close/>
              </a:path>
              <a:path w="1079500" h="1904364">
                <a:moveTo>
                  <a:pt x="58673" y="146303"/>
                </a:moveTo>
                <a:lnTo>
                  <a:pt x="58673" y="136397"/>
                </a:lnTo>
                <a:lnTo>
                  <a:pt x="52069" y="146303"/>
                </a:lnTo>
                <a:lnTo>
                  <a:pt x="58673" y="146303"/>
                </a:lnTo>
                <a:close/>
              </a:path>
              <a:path w="1079500" h="1904364">
                <a:moveTo>
                  <a:pt x="57911" y="222503"/>
                </a:moveTo>
                <a:lnTo>
                  <a:pt x="57911" y="184403"/>
                </a:lnTo>
                <a:lnTo>
                  <a:pt x="19811" y="184403"/>
                </a:lnTo>
                <a:lnTo>
                  <a:pt x="19811" y="222503"/>
                </a:lnTo>
                <a:lnTo>
                  <a:pt x="57911" y="222503"/>
                </a:lnTo>
                <a:close/>
              </a:path>
              <a:path w="1079500" h="1904364">
                <a:moveTo>
                  <a:pt x="57149" y="260603"/>
                </a:moveTo>
                <a:lnTo>
                  <a:pt x="19049" y="260603"/>
                </a:lnTo>
                <a:lnTo>
                  <a:pt x="18287" y="298703"/>
                </a:lnTo>
                <a:lnTo>
                  <a:pt x="56387" y="298703"/>
                </a:lnTo>
                <a:lnTo>
                  <a:pt x="57149" y="260603"/>
                </a:lnTo>
                <a:close/>
              </a:path>
              <a:path w="1079500" h="1904364">
                <a:moveTo>
                  <a:pt x="56387" y="336803"/>
                </a:moveTo>
                <a:lnTo>
                  <a:pt x="18287" y="336803"/>
                </a:lnTo>
                <a:lnTo>
                  <a:pt x="17525" y="374903"/>
                </a:lnTo>
                <a:lnTo>
                  <a:pt x="55625" y="374903"/>
                </a:lnTo>
                <a:lnTo>
                  <a:pt x="56387" y="336803"/>
                </a:lnTo>
                <a:close/>
              </a:path>
              <a:path w="1079500" h="1904364">
                <a:moveTo>
                  <a:pt x="55625" y="413003"/>
                </a:moveTo>
                <a:lnTo>
                  <a:pt x="17525" y="413003"/>
                </a:lnTo>
                <a:lnTo>
                  <a:pt x="16764" y="451103"/>
                </a:lnTo>
                <a:lnTo>
                  <a:pt x="54864" y="451103"/>
                </a:lnTo>
                <a:lnTo>
                  <a:pt x="55625" y="413003"/>
                </a:lnTo>
                <a:close/>
              </a:path>
              <a:path w="1079500" h="1904364">
                <a:moveTo>
                  <a:pt x="54102" y="527303"/>
                </a:moveTo>
                <a:lnTo>
                  <a:pt x="54102" y="489203"/>
                </a:lnTo>
                <a:lnTo>
                  <a:pt x="16002" y="489203"/>
                </a:lnTo>
                <a:lnTo>
                  <a:pt x="16002" y="527303"/>
                </a:lnTo>
                <a:lnTo>
                  <a:pt x="54102" y="527303"/>
                </a:lnTo>
                <a:close/>
              </a:path>
              <a:path w="1079500" h="1904364">
                <a:moveTo>
                  <a:pt x="53339" y="603503"/>
                </a:moveTo>
                <a:lnTo>
                  <a:pt x="53339" y="565403"/>
                </a:lnTo>
                <a:lnTo>
                  <a:pt x="15239" y="565403"/>
                </a:lnTo>
                <a:lnTo>
                  <a:pt x="15239" y="603503"/>
                </a:lnTo>
                <a:lnTo>
                  <a:pt x="53339" y="603503"/>
                </a:lnTo>
                <a:close/>
              </a:path>
              <a:path w="1079500" h="1904364">
                <a:moveTo>
                  <a:pt x="52578" y="641603"/>
                </a:moveTo>
                <a:lnTo>
                  <a:pt x="14478" y="641603"/>
                </a:lnTo>
                <a:lnTo>
                  <a:pt x="13716" y="679703"/>
                </a:lnTo>
                <a:lnTo>
                  <a:pt x="51816" y="679703"/>
                </a:lnTo>
                <a:lnTo>
                  <a:pt x="52578" y="641603"/>
                </a:lnTo>
                <a:close/>
              </a:path>
              <a:path w="1079500" h="1904364">
                <a:moveTo>
                  <a:pt x="51816" y="717803"/>
                </a:moveTo>
                <a:lnTo>
                  <a:pt x="13716" y="717803"/>
                </a:lnTo>
                <a:lnTo>
                  <a:pt x="12953" y="755903"/>
                </a:lnTo>
                <a:lnTo>
                  <a:pt x="51053" y="755903"/>
                </a:lnTo>
                <a:lnTo>
                  <a:pt x="51816" y="717803"/>
                </a:lnTo>
                <a:close/>
              </a:path>
              <a:path w="1079500" h="1904364">
                <a:moveTo>
                  <a:pt x="51053" y="794003"/>
                </a:moveTo>
                <a:lnTo>
                  <a:pt x="12953" y="794003"/>
                </a:lnTo>
                <a:lnTo>
                  <a:pt x="12192" y="832103"/>
                </a:lnTo>
                <a:lnTo>
                  <a:pt x="50292" y="832103"/>
                </a:lnTo>
                <a:lnTo>
                  <a:pt x="51053" y="794003"/>
                </a:lnTo>
                <a:close/>
              </a:path>
              <a:path w="1079500" h="1904364">
                <a:moveTo>
                  <a:pt x="49529" y="908303"/>
                </a:moveTo>
                <a:lnTo>
                  <a:pt x="49529" y="870203"/>
                </a:lnTo>
                <a:lnTo>
                  <a:pt x="11429" y="870203"/>
                </a:lnTo>
                <a:lnTo>
                  <a:pt x="11429" y="908303"/>
                </a:lnTo>
                <a:lnTo>
                  <a:pt x="49529" y="908303"/>
                </a:lnTo>
                <a:close/>
              </a:path>
              <a:path w="1079500" h="1904364">
                <a:moveTo>
                  <a:pt x="48768" y="984503"/>
                </a:moveTo>
                <a:lnTo>
                  <a:pt x="48768" y="946403"/>
                </a:lnTo>
                <a:lnTo>
                  <a:pt x="10667" y="946403"/>
                </a:lnTo>
                <a:lnTo>
                  <a:pt x="10667" y="984503"/>
                </a:lnTo>
                <a:lnTo>
                  <a:pt x="48768" y="984503"/>
                </a:lnTo>
                <a:close/>
              </a:path>
              <a:path w="1079500" h="1904364">
                <a:moveTo>
                  <a:pt x="48006" y="1022603"/>
                </a:moveTo>
                <a:lnTo>
                  <a:pt x="9906" y="1022603"/>
                </a:lnTo>
                <a:lnTo>
                  <a:pt x="9143" y="1060703"/>
                </a:lnTo>
                <a:lnTo>
                  <a:pt x="47243" y="1060703"/>
                </a:lnTo>
                <a:lnTo>
                  <a:pt x="48006" y="1022603"/>
                </a:lnTo>
                <a:close/>
              </a:path>
              <a:path w="1079500" h="1904364">
                <a:moveTo>
                  <a:pt x="47243" y="1098803"/>
                </a:moveTo>
                <a:lnTo>
                  <a:pt x="9143" y="1098803"/>
                </a:lnTo>
                <a:lnTo>
                  <a:pt x="8382" y="1136903"/>
                </a:lnTo>
                <a:lnTo>
                  <a:pt x="46482" y="1136903"/>
                </a:lnTo>
                <a:lnTo>
                  <a:pt x="47243" y="1098803"/>
                </a:lnTo>
                <a:close/>
              </a:path>
              <a:path w="1079500" h="1904364">
                <a:moveTo>
                  <a:pt x="46482" y="1175003"/>
                </a:moveTo>
                <a:lnTo>
                  <a:pt x="8382" y="1174241"/>
                </a:lnTo>
                <a:lnTo>
                  <a:pt x="7620" y="1212341"/>
                </a:lnTo>
                <a:lnTo>
                  <a:pt x="45720" y="1213103"/>
                </a:lnTo>
                <a:lnTo>
                  <a:pt x="46482" y="1175003"/>
                </a:lnTo>
                <a:close/>
              </a:path>
              <a:path w="1079500" h="1904364">
                <a:moveTo>
                  <a:pt x="44958" y="1289303"/>
                </a:moveTo>
                <a:lnTo>
                  <a:pt x="44958" y="1251203"/>
                </a:lnTo>
                <a:lnTo>
                  <a:pt x="6858" y="1250441"/>
                </a:lnTo>
                <a:lnTo>
                  <a:pt x="6858" y="1288541"/>
                </a:lnTo>
                <a:lnTo>
                  <a:pt x="44958" y="1289303"/>
                </a:lnTo>
                <a:close/>
              </a:path>
              <a:path w="1079500" h="1904364">
                <a:moveTo>
                  <a:pt x="44196" y="1365503"/>
                </a:moveTo>
                <a:lnTo>
                  <a:pt x="44196" y="1327403"/>
                </a:lnTo>
                <a:lnTo>
                  <a:pt x="6096" y="1326641"/>
                </a:lnTo>
                <a:lnTo>
                  <a:pt x="6096" y="1364741"/>
                </a:lnTo>
                <a:lnTo>
                  <a:pt x="44196" y="1365503"/>
                </a:lnTo>
                <a:close/>
              </a:path>
              <a:path w="1079500" h="1904364">
                <a:moveTo>
                  <a:pt x="43434" y="1403603"/>
                </a:moveTo>
                <a:lnTo>
                  <a:pt x="5334" y="1402841"/>
                </a:lnTo>
                <a:lnTo>
                  <a:pt x="4572" y="1440941"/>
                </a:lnTo>
                <a:lnTo>
                  <a:pt x="42672" y="1441703"/>
                </a:lnTo>
                <a:lnTo>
                  <a:pt x="43434" y="1403603"/>
                </a:lnTo>
                <a:close/>
              </a:path>
              <a:path w="1079500" h="1904364">
                <a:moveTo>
                  <a:pt x="42672" y="1479803"/>
                </a:moveTo>
                <a:lnTo>
                  <a:pt x="4572" y="1479041"/>
                </a:lnTo>
                <a:lnTo>
                  <a:pt x="3810" y="1517141"/>
                </a:lnTo>
                <a:lnTo>
                  <a:pt x="41910" y="1517903"/>
                </a:lnTo>
                <a:lnTo>
                  <a:pt x="42672" y="1479803"/>
                </a:lnTo>
                <a:close/>
              </a:path>
              <a:path w="1079500" h="1904364">
                <a:moveTo>
                  <a:pt x="41910" y="1556003"/>
                </a:moveTo>
                <a:lnTo>
                  <a:pt x="3810" y="1555241"/>
                </a:lnTo>
                <a:lnTo>
                  <a:pt x="3048" y="1593341"/>
                </a:lnTo>
                <a:lnTo>
                  <a:pt x="41148" y="1594103"/>
                </a:lnTo>
                <a:lnTo>
                  <a:pt x="41910" y="1556003"/>
                </a:lnTo>
                <a:close/>
              </a:path>
              <a:path w="1079500" h="1904364">
                <a:moveTo>
                  <a:pt x="40386" y="1670303"/>
                </a:moveTo>
                <a:lnTo>
                  <a:pt x="40386" y="1632203"/>
                </a:lnTo>
                <a:lnTo>
                  <a:pt x="2286" y="1631441"/>
                </a:lnTo>
                <a:lnTo>
                  <a:pt x="2286" y="1669541"/>
                </a:lnTo>
                <a:lnTo>
                  <a:pt x="40386" y="1670303"/>
                </a:lnTo>
                <a:close/>
              </a:path>
              <a:path w="1079500" h="1904364">
                <a:moveTo>
                  <a:pt x="39624" y="1746503"/>
                </a:moveTo>
                <a:lnTo>
                  <a:pt x="39624" y="1708403"/>
                </a:lnTo>
                <a:lnTo>
                  <a:pt x="1524" y="1707641"/>
                </a:lnTo>
                <a:lnTo>
                  <a:pt x="1524" y="1745741"/>
                </a:lnTo>
                <a:lnTo>
                  <a:pt x="39624" y="1746503"/>
                </a:lnTo>
                <a:close/>
              </a:path>
              <a:path w="1079500" h="1904364">
                <a:moveTo>
                  <a:pt x="38862" y="1784603"/>
                </a:moveTo>
                <a:lnTo>
                  <a:pt x="762" y="1783841"/>
                </a:lnTo>
                <a:lnTo>
                  <a:pt x="0" y="1821941"/>
                </a:lnTo>
                <a:lnTo>
                  <a:pt x="38100" y="1822703"/>
                </a:lnTo>
                <a:lnTo>
                  <a:pt x="38862" y="1784603"/>
                </a:lnTo>
                <a:close/>
              </a:path>
              <a:path w="1079500" h="1904364">
                <a:moveTo>
                  <a:pt x="57912" y="1878329"/>
                </a:moveTo>
                <a:lnTo>
                  <a:pt x="57150" y="1840229"/>
                </a:lnTo>
                <a:lnTo>
                  <a:pt x="19050" y="1840991"/>
                </a:lnTo>
                <a:lnTo>
                  <a:pt x="19812" y="1879091"/>
                </a:lnTo>
                <a:lnTo>
                  <a:pt x="57912" y="1878329"/>
                </a:lnTo>
                <a:close/>
              </a:path>
              <a:path w="1079500" h="1904364">
                <a:moveTo>
                  <a:pt x="134112" y="1877567"/>
                </a:moveTo>
                <a:lnTo>
                  <a:pt x="133350" y="1839467"/>
                </a:lnTo>
                <a:lnTo>
                  <a:pt x="95250" y="1839467"/>
                </a:lnTo>
                <a:lnTo>
                  <a:pt x="96012" y="1877567"/>
                </a:lnTo>
                <a:lnTo>
                  <a:pt x="134112" y="1877567"/>
                </a:lnTo>
                <a:close/>
              </a:path>
              <a:path w="1079500" h="1904364">
                <a:moveTo>
                  <a:pt x="210312" y="1876044"/>
                </a:moveTo>
                <a:lnTo>
                  <a:pt x="209550" y="1837944"/>
                </a:lnTo>
                <a:lnTo>
                  <a:pt x="171450" y="1838705"/>
                </a:lnTo>
                <a:lnTo>
                  <a:pt x="172212" y="1876805"/>
                </a:lnTo>
                <a:lnTo>
                  <a:pt x="210312" y="1876044"/>
                </a:lnTo>
                <a:close/>
              </a:path>
              <a:path w="1079500" h="1904364">
                <a:moveTo>
                  <a:pt x="286512" y="1875282"/>
                </a:moveTo>
                <a:lnTo>
                  <a:pt x="285750" y="1837182"/>
                </a:lnTo>
                <a:lnTo>
                  <a:pt x="247650" y="1837944"/>
                </a:lnTo>
                <a:lnTo>
                  <a:pt x="248412" y="1876044"/>
                </a:lnTo>
                <a:lnTo>
                  <a:pt x="286512" y="1875282"/>
                </a:lnTo>
                <a:close/>
              </a:path>
              <a:path w="1079500" h="1904364">
                <a:moveTo>
                  <a:pt x="362712" y="1874520"/>
                </a:moveTo>
                <a:lnTo>
                  <a:pt x="361950" y="1836420"/>
                </a:lnTo>
                <a:lnTo>
                  <a:pt x="323850" y="1836420"/>
                </a:lnTo>
                <a:lnTo>
                  <a:pt x="324612" y="1874520"/>
                </a:lnTo>
                <a:lnTo>
                  <a:pt x="362712" y="1874520"/>
                </a:lnTo>
                <a:close/>
              </a:path>
              <a:path w="1079500" h="1904364">
                <a:moveTo>
                  <a:pt x="438912" y="1872995"/>
                </a:moveTo>
                <a:lnTo>
                  <a:pt x="438150" y="1834895"/>
                </a:lnTo>
                <a:lnTo>
                  <a:pt x="400050" y="1835658"/>
                </a:lnTo>
                <a:lnTo>
                  <a:pt x="400812" y="1873758"/>
                </a:lnTo>
                <a:lnTo>
                  <a:pt x="438912" y="1872995"/>
                </a:lnTo>
                <a:close/>
              </a:path>
              <a:path w="1079500" h="1904364">
                <a:moveTo>
                  <a:pt x="515112" y="1872233"/>
                </a:moveTo>
                <a:lnTo>
                  <a:pt x="514350" y="1834133"/>
                </a:lnTo>
                <a:lnTo>
                  <a:pt x="476250" y="1834895"/>
                </a:lnTo>
                <a:lnTo>
                  <a:pt x="477012" y="1872995"/>
                </a:lnTo>
                <a:lnTo>
                  <a:pt x="515112" y="1872233"/>
                </a:lnTo>
                <a:close/>
              </a:path>
              <a:path w="1079500" h="1904364">
                <a:moveTo>
                  <a:pt x="591312" y="1871471"/>
                </a:moveTo>
                <a:lnTo>
                  <a:pt x="590550" y="1833371"/>
                </a:lnTo>
                <a:lnTo>
                  <a:pt x="552450" y="1833371"/>
                </a:lnTo>
                <a:lnTo>
                  <a:pt x="553212" y="1871471"/>
                </a:lnTo>
                <a:lnTo>
                  <a:pt x="591312" y="1871471"/>
                </a:lnTo>
                <a:close/>
              </a:path>
              <a:path w="1079500" h="1904364">
                <a:moveTo>
                  <a:pt x="667512" y="1869947"/>
                </a:moveTo>
                <a:lnTo>
                  <a:pt x="666750" y="1831847"/>
                </a:lnTo>
                <a:lnTo>
                  <a:pt x="628650" y="1832609"/>
                </a:lnTo>
                <a:lnTo>
                  <a:pt x="629412" y="1870709"/>
                </a:lnTo>
                <a:lnTo>
                  <a:pt x="667512" y="1869947"/>
                </a:lnTo>
                <a:close/>
              </a:path>
              <a:path w="1079500" h="1904364">
                <a:moveTo>
                  <a:pt x="743712" y="1869185"/>
                </a:moveTo>
                <a:lnTo>
                  <a:pt x="742950" y="1831085"/>
                </a:lnTo>
                <a:lnTo>
                  <a:pt x="704850" y="1831847"/>
                </a:lnTo>
                <a:lnTo>
                  <a:pt x="705612" y="1869947"/>
                </a:lnTo>
                <a:lnTo>
                  <a:pt x="743712" y="1869185"/>
                </a:lnTo>
                <a:close/>
              </a:path>
              <a:path w="1079500" h="1904364">
                <a:moveTo>
                  <a:pt x="819912" y="1868423"/>
                </a:moveTo>
                <a:lnTo>
                  <a:pt x="819150" y="1830323"/>
                </a:lnTo>
                <a:lnTo>
                  <a:pt x="781050" y="1830323"/>
                </a:lnTo>
                <a:lnTo>
                  <a:pt x="781812" y="1868423"/>
                </a:lnTo>
                <a:lnTo>
                  <a:pt x="819912" y="1868423"/>
                </a:lnTo>
                <a:close/>
              </a:path>
              <a:path w="1079500" h="1904364">
                <a:moveTo>
                  <a:pt x="896112" y="1866900"/>
                </a:moveTo>
                <a:lnTo>
                  <a:pt x="895350" y="1828800"/>
                </a:lnTo>
                <a:lnTo>
                  <a:pt x="857250" y="1829561"/>
                </a:lnTo>
                <a:lnTo>
                  <a:pt x="858012" y="1867661"/>
                </a:lnTo>
                <a:lnTo>
                  <a:pt x="896112" y="1866900"/>
                </a:lnTo>
                <a:close/>
              </a:path>
              <a:path w="1079500" h="1904364">
                <a:moveTo>
                  <a:pt x="964947" y="1866285"/>
                </a:moveTo>
                <a:lnTo>
                  <a:pt x="964439" y="1828180"/>
                </a:lnTo>
                <a:lnTo>
                  <a:pt x="933450" y="1828800"/>
                </a:lnTo>
                <a:lnTo>
                  <a:pt x="934212" y="1866900"/>
                </a:lnTo>
                <a:lnTo>
                  <a:pt x="964947" y="1866285"/>
                </a:lnTo>
                <a:close/>
              </a:path>
              <a:path w="1079500" h="1904364">
                <a:moveTo>
                  <a:pt x="1078992" y="1845564"/>
                </a:moveTo>
                <a:lnTo>
                  <a:pt x="963930" y="1789938"/>
                </a:lnTo>
                <a:lnTo>
                  <a:pt x="964439" y="1828180"/>
                </a:lnTo>
                <a:lnTo>
                  <a:pt x="971550" y="1828038"/>
                </a:lnTo>
                <a:lnTo>
                  <a:pt x="972312" y="1866138"/>
                </a:lnTo>
                <a:lnTo>
                  <a:pt x="972312" y="1900693"/>
                </a:lnTo>
                <a:lnTo>
                  <a:pt x="1078992" y="1845564"/>
                </a:lnTo>
                <a:close/>
              </a:path>
              <a:path w="1079500" h="1904364">
                <a:moveTo>
                  <a:pt x="972312" y="1866138"/>
                </a:moveTo>
                <a:lnTo>
                  <a:pt x="971550" y="1828038"/>
                </a:lnTo>
                <a:lnTo>
                  <a:pt x="964439" y="1828180"/>
                </a:lnTo>
                <a:lnTo>
                  <a:pt x="964947" y="1866285"/>
                </a:lnTo>
                <a:lnTo>
                  <a:pt x="972312" y="1866138"/>
                </a:lnTo>
                <a:close/>
              </a:path>
              <a:path w="1079500" h="1904364">
                <a:moveTo>
                  <a:pt x="972312" y="1900693"/>
                </a:moveTo>
                <a:lnTo>
                  <a:pt x="972312" y="1866138"/>
                </a:lnTo>
                <a:lnTo>
                  <a:pt x="964947" y="1866285"/>
                </a:lnTo>
                <a:lnTo>
                  <a:pt x="965454" y="1904238"/>
                </a:lnTo>
                <a:lnTo>
                  <a:pt x="972312" y="1900693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65433" y="2193798"/>
            <a:ext cx="2329815" cy="1830070"/>
          </a:xfrm>
          <a:custGeom>
            <a:avLst/>
            <a:gdLst/>
            <a:ahLst/>
            <a:cxnLst/>
            <a:rect l="l" t="t" r="r" b="b"/>
            <a:pathLst>
              <a:path w="2329815" h="1830070">
                <a:moveTo>
                  <a:pt x="1072895" y="1812036"/>
                </a:moveTo>
                <a:lnTo>
                  <a:pt x="1056131" y="1778508"/>
                </a:lnTo>
                <a:lnTo>
                  <a:pt x="1021841" y="1796034"/>
                </a:lnTo>
                <a:lnTo>
                  <a:pt x="1039367" y="1829562"/>
                </a:lnTo>
                <a:lnTo>
                  <a:pt x="1072895" y="1812036"/>
                </a:lnTo>
                <a:close/>
              </a:path>
              <a:path w="2329815" h="1830070">
                <a:moveTo>
                  <a:pt x="1140713" y="1777746"/>
                </a:moveTo>
                <a:lnTo>
                  <a:pt x="1123949" y="1743456"/>
                </a:lnTo>
                <a:lnTo>
                  <a:pt x="1089659" y="1760982"/>
                </a:lnTo>
                <a:lnTo>
                  <a:pt x="1107185" y="1795272"/>
                </a:lnTo>
                <a:lnTo>
                  <a:pt x="1140713" y="1777746"/>
                </a:lnTo>
                <a:close/>
              </a:path>
              <a:path w="2329815" h="1830070">
                <a:moveTo>
                  <a:pt x="1209293" y="1742694"/>
                </a:moveTo>
                <a:lnTo>
                  <a:pt x="1191767" y="1709166"/>
                </a:lnTo>
                <a:lnTo>
                  <a:pt x="1157477" y="1726692"/>
                </a:lnTo>
                <a:lnTo>
                  <a:pt x="1175003" y="1760220"/>
                </a:lnTo>
                <a:lnTo>
                  <a:pt x="1209293" y="1742694"/>
                </a:lnTo>
                <a:close/>
              </a:path>
              <a:path w="2329815" h="1830070">
                <a:moveTo>
                  <a:pt x="1277111" y="1708404"/>
                </a:moveTo>
                <a:lnTo>
                  <a:pt x="1259585" y="1674114"/>
                </a:lnTo>
                <a:lnTo>
                  <a:pt x="1225295" y="1691640"/>
                </a:lnTo>
                <a:lnTo>
                  <a:pt x="1242821" y="1725930"/>
                </a:lnTo>
                <a:lnTo>
                  <a:pt x="1277111" y="1708404"/>
                </a:lnTo>
                <a:close/>
              </a:path>
              <a:path w="2329815" h="1830070">
                <a:moveTo>
                  <a:pt x="1344929" y="1673352"/>
                </a:moveTo>
                <a:lnTo>
                  <a:pt x="1327403" y="1639824"/>
                </a:lnTo>
                <a:lnTo>
                  <a:pt x="1293113" y="1657350"/>
                </a:lnTo>
                <a:lnTo>
                  <a:pt x="1310639" y="1690878"/>
                </a:lnTo>
                <a:lnTo>
                  <a:pt x="1344929" y="1673352"/>
                </a:lnTo>
                <a:close/>
              </a:path>
              <a:path w="2329815" h="1830070">
                <a:moveTo>
                  <a:pt x="1412747" y="1639062"/>
                </a:moveTo>
                <a:lnTo>
                  <a:pt x="1395221" y="1604772"/>
                </a:lnTo>
                <a:lnTo>
                  <a:pt x="1360931" y="1622298"/>
                </a:lnTo>
                <a:lnTo>
                  <a:pt x="1378457" y="1656588"/>
                </a:lnTo>
                <a:lnTo>
                  <a:pt x="1412747" y="1639062"/>
                </a:lnTo>
                <a:close/>
              </a:path>
              <a:path w="2329815" h="1830070">
                <a:moveTo>
                  <a:pt x="1480565" y="1604010"/>
                </a:moveTo>
                <a:lnTo>
                  <a:pt x="1463039" y="1570482"/>
                </a:lnTo>
                <a:lnTo>
                  <a:pt x="1428749" y="1588008"/>
                </a:lnTo>
                <a:lnTo>
                  <a:pt x="1446275" y="1621536"/>
                </a:lnTo>
                <a:lnTo>
                  <a:pt x="1480565" y="1604010"/>
                </a:lnTo>
                <a:close/>
              </a:path>
              <a:path w="2329815" h="1830070">
                <a:moveTo>
                  <a:pt x="1548383" y="1569720"/>
                </a:moveTo>
                <a:lnTo>
                  <a:pt x="1530857" y="1535430"/>
                </a:lnTo>
                <a:lnTo>
                  <a:pt x="1496567" y="1552956"/>
                </a:lnTo>
                <a:lnTo>
                  <a:pt x="1514093" y="1587246"/>
                </a:lnTo>
                <a:lnTo>
                  <a:pt x="1548383" y="1569720"/>
                </a:lnTo>
                <a:close/>
              </a:path>
              <a:path w="2329815" h="1830070">
                <a:moveTo>
                  <a:pt x="1616201" y="1534668"/>
                </a:moveTo>
                <a:lnTo>
                  <a:pt x="1598675" y="1501140"/>
                </a:lnTo>
                <a:lnTo>
                  <a:pt x="1565147" y="1518666"/>
                </a:lnTo>
                <a:lnTo>
                  <a:pt x="1581911" y="1552194"/>
                </a:lnTo>
                <a:lnTo>
                  <a:pt x="1616201" y="1534668"/>
                </a:lnTo>
                <a:close/>
              </a:path>
              <a:path w="2329815" h="1830070">
                <a:moveTo>
                  <a:pt x="1684019" y="1500378"/>
                </a:moveTo>
                <a:lnTo>
                  <a:pt x="1666493" y="1466088"/>
                </a:lnTo>
                <a:lnTo>
                  <a:pt x="1632965" y="1483614"/>
                </a:lnTo>
                <a:lnTo>
                  <a:pt x="1649729" y="1517904"/>
                </a:lnTo>
                <a:lnTo>
                  <a:pt x="1684019" y="1500378"/>
                </a:lnTo>
                <a:close/>
              </a:path>
              <a:path w="2329815" h="1830070">
                <a:moveTo>
                  <a:pt x="1751837" y="1465326"/>
                </a:moveTo>
                <a:lnTo>
                  <a:pt x="1734311" y="1431798"/>
                </a:lnTo>
                <a:lnTo>
                  <a:pt x="1700783" y="1449324"/>
                </a:lnTo>
                <a:lnTo>
                  <a:pt x="1717547" y="1482852"/>
                </a:lnTo>
                <a:lnTo>
                  <a:pt x="1751837" y="1465326"/>
                </a:lnTo>
                <a:close/>
              </a:path>
              <a:path w="2329815" h="1830070">
                <a:moveTo>
                  <a:pt x="1819655" y="1431036"/>
                </a:moveTo>
                <a:lnTo>
                  <a:pt x="1802129" y="1396746"/>
                </a:lnTo>
                <a:lnTo>
                  <a:pt x="1768602" y="1414272"/>
                </a:lnTo>
                <a:lnTo>
                  <a:pt x="1785365" y="1448562"/>
                </a:lnTo>
                <a:lnTo>
                  <a:pt x="1819655" y="1431036"/>
                </a:lnTo>
                <a:close/>
              </a:path>
              <a:path w="2329815" h="1830070">
                <a:moveTo>
                  <a:pt x="1887473" y="1395984"/>
                </a:moveTo>
                <a:lnTo>
                  <a:pt x="1869947" y="1362456"/>
                </a:lnTo>
                <a:lnTo>
                  <a:pt x="1836419" y="1379982"/>
                </a:lnTo>
                <a:lnTo>
                  <a:pt x="1853183" y="1413510"/>
                </a:lnTo>
                <a:lnTo>
                  <a:pt x="1887473" y="1395984"/>
                </a:lnTo>
                <a:close/>
              </a:path>
              <a:path w="2329815" h="1830070">
                <a:moveTo>
                  <a:pt x="1955291" y="1361694"/>
                </a:moveTo>
                <a:lnTo>
                  <a:pt x="1937765" y="1327404"/>
                </a:lnTo>
                <a:lnTo>
                  <a:pt x="1904238" y="1344930"/>
                </a:lnTo>
                <a:lnTo>
                  <a:pt x="1921002" y="1379220"/>
                </a:lnTo>
                <a:lnTo>
                  <a:pt x="1955291" y="1361694"/>
                </a:lnTo>
                <a:close/>
              </a:path>
              <a:path w="2329815" h="1830070">
                <a:moveTo>
                  <a:pt x="2023109" y="1326642"/>
                </a:moveTo>
                <a:lnTo>
                  <a:pt x="2005583" y="1293114"/>
                </a:lnTo>
                <a:lnTo>
                  <a:pt x="1972055" y="1309878"/>
                </a:lnTo>
                <a:lnTo>
                  <a:pt x="1989581" y="1344168"/>
                </a:lnTo>
                <a:lnTo>
                  <a:pt x="2023109" y="1326642"/>
                </a:lnTo>
                <a:close/>
              </a:path>
              <a:path w="2329815" h="1830070">
                <a:moveTo>
                  <a:pt x="2090927" y="1292352"/>
                </a:moveTo>
                <a:lnTo>
                  <a:pt x="2073402" y="1258062"/>
                </a:lnTo>
                <a:lnTo>
                  <a:pt x="2039873" y="1275588"/>
                </a:lnTo>
                <a:lnTo>
                  <a:pt x="2057400" y="1309878"/>
                </a:lnTo>
                <a:lnTo>
                  <a:pt x="2090927" y="1292352"/>
                </a:lnTo>
                <a:close/>
              </a:path>
              <a:path w="2329815" h="1830070">
                <a:moveTo>
                  <a:pt x="2158745" y="1257300"/>
                </a:moveTo>
                <a:lnTo>
                  <a:pt x="2141219" y="1223772"/>
                </a:lnTo>
                <a:lnTo>
                  <a:pt x="2107691" y="1240536"/>
                </a:lnTo>
                <a:lnTo>
                  <a:pt x="2125217" y="1274826"/>
                </a:lnTo>
                <a:lnTo>
                  <a:pt x="2158745" y="1257300"/>
                </a:lnTo>
                <a:close/>
              </a:path>
              <a:path w="2329815" h="1830070">
                <a:moveTo>
                  <a:pt x="2226564" y="1223010"/>
                </a:moveTo>
                <a:lnTo>
                  <a:pt x="2209038" y="1188720"/>
                </a:lnTo>
                <a:lnTo>
                  <a:pt x="2175510" y="1206246"/>
                </a:lnTo>
                <a:lnTo>
                  <a:pt x="2193035" y="1239774"/>
                </a:lnTo>
                <a:lnTo>
                  <a:pt x="2226564" y="1223010"/>
                </a:lnTo>
                <a:close/>
              </a:path>
              <a:path w="2329815" h="1830070">
                <a:moveTo>
                  <a:pt x="2294381" y="1187958"/>
                </a:moveTo>
                <a:lnTo>
                  <a:pt x="2276855" y="1154430"/>
                </a:lnTo>
                <a:lnTo>
                  <a:pt x="2243328" y="1171194"/>
                </a:lnTo>
                <a:lnTo>
                  <a:pt x="2260854" y="1205484"/>
                </a:lnTo>
                <a:lnTo>
                  <a:pt x="2294381" y="1187958"/>
                </a:lnTo>
                <a:close/>
              </a:path>
              <a:path w="2329815" h="1830070">
                <a:moveTo>
                  <a:pt x="2329433" y="1147572"/>
                </a:moveTo>
                <a:lnTo>
                  <a:pt x="2329433" y="1109472"/>
                </a:lnTo>
                <a:lnTo>
                  <a:pt x="2291333" y="1109472"/>
                </a:lnTo>
                <a:lnTo>
                  <a:pt x="2291333" y="1147572"/>
                </a:lnTo>
                <a:lnTo>
                  <a:pt x="2329433" y="1147572"/>
                </a:lnTo>
                <a:close/>
              </a:path>
              <a:path w="2329815" h="1830070">
                <a:moveTo>
                  <a:pt x="2329433" y="1071372"/>
                </a:moveTo>
                <a:lnTo>
                  <a:pt x="2329433" y="1033272"/>
                </a:lnTo>
                <a:lnTo>
                  <a:pt x="2291333" y="1033272"/>
                </a:lnTo>
                <a:lnTo>
                  <a:pt x="2291333" y="1071372"/>
                </a:lnTo>
                <a:lnTo>
                  <a:pt x="2329433" y="1071372"/>
                </a:lnTo>
                <a:close/>
              </a:path>
              <a:path w="2329815" h="1830070">
                <a:moveTo>
                  <a:pt x="2329433" y="995172"/>
                </a:moveTo>
                <a:lnTo>
                  <a:pt x="2329433" y="957072"/>
                </a:lnTo>
                <a:lnTo>
                  <a:pt x="2291333" y="957072"/>
                </a:lnTo>
                <a:lnTo>
                  <a:pt x="2291333" y="995172"/>
                </a:lnTo>
                <a:lnTo>
                  <a:pt x="2329433" y="995172"/>
                </a:lnTo>
                <a:close/>
              </a:path>
              <a:path w="2329815" h="1830070">
                <a:moveTo>
                  <a:pt x="2329433" y="918972"/>
                </a:moveTo>
                <a:lnTo>
                  <a:pt x="2329433" y="880872"/>
                </a:lnTo>
                <a:lnTo>
                  <a:pt x="2291333" y="880872"/>
                </a:lnTo>
                <a:lnTo>
                  <a:pt x="2291333" y="918972"/>
                </a:lnTo>
                <a:lnTo>
                  <a:pt x="2329433" y="918972"/>
                </a:lnTo>
                <a:close/>
              </a:path>
              <a:path w="2329815" h="1830070">
                <a:moveTo>
                  <a:pt x="2329433" y="842772"/>
                </a:moveTo>
                <a:lnTo>
                  <a:pt x="2329433" y="804672"/>
                </a:lnTo>
                <a:lnTo>
                  <a:pt x="2291333" y="804672"/>
                </a:lnTo>
                <a:lnTo>
                  <a:pt x="2291333" y="842772"/>
                </a:lnTo>
                <a:lnTo>
                  <a:pt x="2329433" y="842772"/>
                </a:lnTo>
                <a:close/>
              </a:path>
              <a:path w="2329815" h="1830070">
                <a:moveTo>
                  <a:pt x="2329433" y="766572"/>
                </a:moveTo>
                <a:lnTo>
                  <a:pt x="2329433" y="728472"/>
                </a:lnTo>
                <a:lnTo>
                  <a:pt x="2291333" y="728472"/>
                </a:lnTo>
                <a:lnTo>
                  <a:pt x="2291333" y="766572"/>
                </a:lnTo>
                <a:lnTo>
                  <a:pt x="2329433" y="766572"/>
                </a:lnTo>
                <a:close/>
              </a:path>
              <a:path w="2329815" h="1830070">
                <a:moveTo>
                  <a:pt x="2329433" y="690372"/>
                </a:moveTo>
                <a:lnTo>
                  <a:pt x="2329433" y="652272"/>
                </a:lnTo>
                <a:lnTo>
                  <a:pt x="2291333" y="652272"/>
                </a:lnTo>
                <a:lnTo>
                  <a:pt x="2291333" y="690372"/>
                </a:lnTo>
                <a:lnTo>
                  <a:pt x="2329433" y="690372"/>
                </a:lnTo>
                <a:close/>
              </a:path>
              <a:path w="2329815" h="1830070">
                <a:moveTo>
                  <a:pt x="2329433" y="614172"/>
                </a:moveTo>
                <a:lnTo>
                  <a:pt x="2329433" y="576072"/>
                </a:lnTo>
                <a:lnTo>
                  <a:pt x="2291333" y="576072"/>
                </a:lnTo>
                <a:lnTo>
                  <a:pt x="2291333" y="614172"/>
                </a:lnTo>
                <a:lnTo>
                  <a:pt x="2329433" y="614172"/>
                </a:lnTo>
                <a:close/>
              </a:path>
              <a:path w="2329815" h="1830070">
                <a:moveTo>
                  <a:pt x="2329433" y="537972"/>
                </a:moveTo>
                <a:lnTo>
                  <a:pt x="2329433" y="499872"/>
                </a:lnTo>
                <a:lnTo>
                  <a:pt x="2291333" y="499872"/>
                </a:lnTo>
                <a:lnTo>
                  <a:pt x="2291333" y="537972"/>
                </a:lnTo>
                <a:lnTo>
                  <a:pt x="2329433" y="537972"/>
                </a:lnTo>
                <a:close/>
              </a:path>
              <a:path w="2329815" h="1830070">
                <a:moveTo>
                  <a:pt x="2329433" y="461772"/>
                </a:moveTo>
                <a:lnTo>
                  <a:pt x="2329433" y="423672"/>
                </a:lnTo>
                <a:lnTo>
                  <a:pt x="2291333" y="423672"/>
                </a:lnTo>
                <a:lnTo>
                  <a:pt x="2291333" y="461772"/>
                </a:lnTo>
                <a:lnTo>
                  <a:pt x="2329433" y="461772"/>
                </a:lnTo>
                <a:close/>
              </a:path>
              <a:path w="2329815" h="1830070">
                <a:moveTo>
                  <a:pt x="2329433" y="385572"/>
                </a:moveTo>
                <a:lnTo>
                  <a:pt x="2329433" y="347472"/>
                </a:lnTo>
                <a:lnTo>
                  <a:pt x="2291333" y="347472"/>
                </a:lnTo>
                <a:lnTo>
                  <a:pt x="2291333" y="385572"/>
                </a:lnTo>
                <a:lnTo>
                  <a:pt x="2329433" y="385572"/>
                </a:lnTo>
                <a:close/>
              </a:path>
              <a:path w="2329815" h="1830070">
                <a:moveTo>
                  <a:pt x="2329433" y="309372"/>
                </a:moveTo>
                <a:lnTo>
                  <a:pt x="2329433" y="271272"/>
                </a:lnTo>
                <a:lnTo>
                  <a:pt x="2291333" y="271272"/>
                </a:lnTo>
                <a:lnTo>
                  <a:pt x="2291333" y="309372"/>
                </a:lnTo>
                <a:lnTo>
                  <a:pt x="2329433" y="309372"/>
                </a:lnTo>
                <a:close/>
              </a:path>
              <a:path w="2329815" h="1830070">
                <a:moveTo>
                  <a:pt x="2329433" y="233172"/>
                </a:moveTo>
                <a:lnTo>
                  <a:pt x="2329433" y="195072"/>
                </a:lnTo>
                <a:lnTo>
                  <a:pt x="2291333" y="195072"/>
                </a:lnTo>
                <a:lnTo>
                  <a:pt x="2291333" y="233172"/>
                </a:lnTo>
                <a:lnTo>
                  <a:pt x="2329433" y="233172"/>
                </a:lnTo>
                <a:close/>
              </a:path>
              <a:path w="2329815" h="1830070">
                <a:moveTo>
                  <a:pt x="2329433" y="156972"/>
                </a:moveTo>
                <a:lnTo>
                  <a:pt x="2329433" y="118872"/>
                </a:lnTo>
                <a:lnTo>
                  <a:pt x="2291333" y="118872"/>
                </a:lnTo>
                <a:lnTo>
                  <a:pt x="2291333" y="156972"/>
                </a:lnTo>
                <a:lnTo>
                  <a:pt x="2329433" y="156972"/>
                </a:lnTo>
                <a:close/>
              </a:path>
              <a:path w="2329815" h="1830070">
                <a:moveTo>
                  <a:pt x="2310383" y="76200"/>
                </a:moveTo>
                <a:lnTo>
                  <a:pt x="2291333" y="57150"/>
                </a:lnTo>
                <a:lnTo>
                  <a:pt x="2291333" y="80772"/>
                </a:lnTo>
                <a:lnTo>
                  <a:pt x="2295905" y="80772"/>
                </a:lnTo>
                <a:lnTo>
                  <a:pt x="2295905" y="76200"/>
                </a:lnTo>
                <a:lnTo>
                  <a:pt x="2310383" y="76200"/>
                </a:lnTo>
                <a:close/>
              </a:path>
              <a:path w="2329815" h="1830070">
                <a:moveTo>
                  <a:pt x="2329433" y="80772"/>
                </a:moveTo>
                <a:lnTo>
                  <a:pt x="2329352" y="55343"/>
                </a:lnTo>
                <a:lnTo>
                  <a:pt x="2323308" y="43049"/>
                </a:lnTo>
                <a:lnTo>
                  <a:pt x="2310383" y="38100"/>
                </a:lnTo>
                <a:lnTo>
                  <a:pt x="2295905" y="38100"/>
                </a:lnTo>
                <a:lnTo>
                  <a:pt x="2295905" y="61722"/>
                </a:lnTo>
                <a:lnTo>
                  <a:pt x="2310383" y="76200"/>
                </a:lnTo>
                <a:lnTo>
                  <a:pt x="2310383" y="80772"/>
                </a:lnTo>
                <a:lnTo>
                  <a:pt x="2329433" y="80772"/>
                </a:lnTo>
                <a:close/>
              </a:path>
              <a:path w="2329815" h="1830070">
                <a:moveTo>
                  <a:pt x="2310383" y="80772"/>
                </a:moveTo>
                <a:lnTo>
                  <a:pt x="2310383" y="76200"/>
                </a:lnTo>
                <a:lnTo>
                  <a:pt x="2295905" y="76200"/>
                </a:lnTo>
                <a:lnTo>
                  <a:pt x="2295905" y="80772"/>
                </a:lnTo>
                <a:lnTo>
                  <a:pt x="2310383" y="80772"/>
                </a:lnTo>
                <a:close/>
              </a:path>
              <a:path w="2329815" h="1830070">
                <a:moveTo>
                  <a:pt x="2257805" y="76200"/>
                </a:moveTo>
                <a:lnTo>
                  <a:pt x="2257805" y="38100"/>
                </a:lnTo>
                <a:lnTo>
                  <a:pt x="2219705" y="38100"/>
                </a:lnTo>
                <a:lnTo>
                  <a:pt x="2219705" y="76200"/>
                </a:lnTo>
                <a:lnTo>
                  <a:pt x="2257805" y="76200"/>
                </a:lnTo>
                <a:close/>
              </a:path>
              <a:path w="2329815" h="1830070">
                <a:moveTo>
                  <a:pt x="2181605" y="76200"/>
                </a:moveTo>
                <a:lnTo>
                  <a:pt x="2181605" y="38100"/>
                </a:lnTo>
                <a:lnTo>
                  <a:pt x="2143505" y="38100"/>
                </a:lnTo>
                <a:lnTo>
                  <a:pt x="2143505" y="76200"/>
                </a:lnTo>
                <a:lnTo>
                  <a:pt x="2181605" y="76200"/>
                </a:lnTo>
                <a:close/>
              </a:path>
              <a:path w="2329815" h="1830070">
                <a:moveTo>
                  <a:pt x="2105405" y="76200"/>
                </a:moveTo>
                <a:lnTo>
                  <a:pt x="2105405" y="38100"/>
                </a:lnTo>
                <a:lnTo>
                  <a:pt x="2067305" y="38100"/>
                </a:lnTo>
                <a:lnTo>
                  <a:pt x="2067305" y="76200"/>
                </a:lnTo>
                <a:lnTo>
                  <a:pt x="2105405" y="76200"/>
                </a:lnTo>
                <a:close/>
              </a:path>
              <a:path w="2329815" h="1830070">
                <a:moveTo>
                  <a:pt x="2029205" y="76200"/>
                </a:moveTo>
                <a:lnTo>
                  <a:pt x="2029205" y="38100"/>
                </a:lnTo>
                <a:lnTo>
                  <a:pt x="1991105" y="38100"/>
                </a:lnTo>
                <a:lnTo>
                  <a:pt x="1991105" y="76200"/>
                </a:lnTo>
                <a:lnTo>
                  <a:pt x="2029205" y="76200"/>
                </a:lnTo>
                <a:close/>
              </a:path>
              <a:path w="2329815" h="1830070">
                <a:moveTo>
                  <a:pt x="1953005" y="76200"/>
                </a:moveTo>
                <a:lnTo>
                  <a:pt x="1953005" y="38100"/>
                </a:lnTo>
                <a:lnTo>
                  <a:pt x="1914905" y="38100"/>
                </a:lnTo>
                <a:lnTo>
                  <a:pt x="1914905" y="76200"/>
                </a:lnTo>
                <a:lnTo>
                  <a:pt x="1953005" y="76200"/>
                </a:lnTo>
                <a:close/>
              </a:path>
              <a:path w="2329815" h="1830070">
                <a:moveTo>
                  <a:pt x="1876805" y="76200"/>
                </a:moveTo>
                <a:lnTo>
                  <a:pt x="1876805" y="38100"/>
                </a:lnTo>
                <a:lnTo>
                  <a:pt x="1838705" y="38100"/>
                </a:lnTo>
                <a:lnTo>
                  <a:pt x="1838705" y="76200"/>
                </a:lnTo>
                <a:lnTo>
                  <a:pt x="1876805" y="76200"/>
                </a:lnTo>
                <a:close/>
              </a:path>
              <a:path w="2329815" h="1830070">
                <a:moveTo>
                  <a:pt x="1800605" y="76200"/>
                </a:moveTo>
                <a:lnTo>
                  <a:pt x="1800605" y="38100"/>
                </a:lnTo>
                <a:lnTo>
                  <a:pt x="1762505" y="38100"/>
                </a:lnTo>
                <a:lnTo>
                  <a:pt x="1762505" y="76200"/>
                </a:lnTo>
                <a:lnTo>
                  <a:pt x="1800605" y="76200"/>
                </a:lnTo>
                <a:close/>
              </a:path>
              <a:path w="2329815" h="1830070">
                <a:moveTo>
                  <a:pt x="1724405" y="76200"/>
                </a:moveTo>
                <a:lnTo>
                  <a:pt x="1724405" y="38100"/>
                </a:lnTo>
                <a:lnTo>
                  <a:pt x="1686305" y="38100"/>
                </a:lnTo>
                <a:lnTo>
                  <a:pt x="1686305" y="76200"/>
                </a:lnTo>
                <a:lnTo>
                  <a:pt x="1724405" y="76200"/>
                </a:lnTo>
                <a:close/>
              </a:path>
              <a:path w="2329815" h="1830070">
                <a:moveTo>
                  <a:pt x="1648205" y="76200"/>
                </a:moveTo>
                <a:lnTo>
                  <a:pt x="1648205" y="38100"/>
                </a:lnTo>
                <a:lnTo>
                  <a:pt x="1610105" y="38100"/>
                </a:lnTo>
                <a:lnTo>
                  <a:pt x="1610105" y="76200"/>
                </a:lnTo>
                <a:lnTo>
                  <a:pt x="1648205" y="76200"/>
                </a:lnTo>
                <a:close/>
              </a:path>
              <a:path w="2329815" h="1830070">
                <a:moveTo>
                  <a:pt x="1572005" y="76200"/>
                </a:moveTo>
                <a:lnTo>
                  <a:pt x="1572005" y="38100"/>
                </a:lnTo>
                <a:lnTo>
                  <a:pt x="1533905" y="38100"/>
                </a:lnTo>
                <a:lnTo>
                  <a:pt x="1533905" y="76200"/>
                </a:lnTo>
                <a:lnTo>
                  <a:pt x="1572005" y="76200"/>
                </a:lnTo>
                <a:close/>
              </a:path>
              <a:path w="2329815" h="1830070">
                <a:moveTo>
                  <a:pt x="1495805" y="76200"/>
                </a:moveTo>
                <a:lnTo>
                  <a:pt x="1495805" y="38100"/>
                </a:lnTo>
                <a:lnTo>
                  <a:pt x="1457705" y="38100"/>
                </a:lnTo>
                <a:lnTo>
                  <a:pt x="1457705" y="76200"/>
                </a:lnTo>
                <a:lnTo>
                  <a:pt x="1495805" y="76200"/>
                </a:lnTo>
                <a:close/>
              </a:path>
              <a:path w="2329815" h="1830070">
                <a:moveTo>
                  <a:pt x="1419605" y="76200"/>
                </a:moveTo>
                <a:lnTo>
                  <a:pt x="1419605" y="38100"/>
                </a:lnTo>
                <a:lnTo>
                  <a:pt x="1381505" y="38100"/>
                </a:lnTo>
                <a:lnTo>
                  <a:pt x="1381505" y="76200"/>
                </a:lnTo>
                <a:lnTo>
                  <a:pt x="1419605" y="76200"/>
                </a:lnTo>
                <a:close/>
              </a:path>
              <a:path w="2329815" h="1830070">
                <a:moveTo>
                  <a:pt x="1343405" y="76200"/>
                </a:moveTo>
                <a:lnTo>
                  <a:pt x="1343405" y="38100"/>
                </a:lnTo>
                <a:lnTo>
                  <a:pt x="1305305" y="38100"/>
                </a:lnTo>
                <a:lnTo>
                  <a:pt x="1305305" y="76200"/>
                </a:lnTo>
                <a:lnTo>
                  <a:pt x="1343405" y="76200"/>
                </a:lnTo>
                <a:close/>
              </a:path>
              <a:path w="2329815" h="1830070">
                <a:moveTo>
                  <a:pt x="1267205" y="76200"/>
                </a:moveTo>
                <a:lnTo>
                  <a:pt x="1267205" y="38100"/>
                </a:lnTo>
                <a:lnTo>
                  <a:pt x="1229105" y="38100"/>
                </a:lnTo>
                <a:lnTo>
                  <a:pt x="1229105" y="76200"/>
                </a:lnTo>
                <a:lnTo>
                  <a:pt x="1267205" y="76200"/>
                </a:lnTo>
                <a:close/>
              </a:path>
              <a:path w="2329815" h="1830070">
                <a:moveTo>
                  <a:pt x="1191005" y="76200"/>
                </a:moveTo>
                <a:lnTo>
                  <a:pt x="1191005" y="38100"/>
                </a:lnTo>
                <a:lnTo>
                  <a:pt x="1152905" y="38100"/>
                </a:lnTo>
                <a:lnTo>
                  <a:pt x="1152905" y="76200"/>
                </a:lnTo>
                <a:lnTo>
                  <a:pt x="1191005" y="76200"/>
                </a:lnTo>
                <a:close/>
              </a:path>
              <a:path w="2329815" h="1830070">
                <a:moveTo>
                  <a:pt x="1114805" y="76200"/>
                </a:moveTo>
                <a:lnTo>
                  <a:pt x="1114805" y="38100"/>
                </a:lnTo>
                <a:lnTo>
                  <a:pt x="1076705" y="38100"/>
                </a:lnTo>
                <a:lnTo>
                  <a:pt x="1076705" y="76200"/>
                </a:lnTo>
                <a:lnTo>
                  <a:pt x="1114805" y="76200"/>
                </a:lnTo>
                <a:close/>
              </a:path>
              <a:path w="2329815" h="1830070">
                <a:moveTo>
                  <a:pt x="1038605" y="76200"/>
                </a:moveTo>
                <a:lnTo>
                  <a:pt x="1038605" y="38100"/>
                </a:lnTo>
                <a:lnTo>
                  <a:pt x="1000505" y="38100"/>
                </a:lnTo>
                <a:lnTo>
                  <a:pt x="1000505" y="76200"/>
                </a:lnTo>
                <a:lnTo>
                  <a:pt x="1038605" y="76200"/>
                </a:lnTo>
                <a:close/>
              </a:path>
              <a:path w="2329815" h="1830070">
                <a:moveTo>
                  <a:pt x="962405" y="76200"/>
                </a:moveTo>
                <a:lnTo>
                  <a:pt x="962405" y="38100"/>
                </a:lnTo>
                <a:lnTo>
                  <a:pt x="924305" y="38100"/>
                </a:lnTo>
                <a:lnTo>
                  <a:pt x="924305" y="76200"/>
                </a:lnTo>
                <a:lnTo>
                  <a:pt x="962405" y="76200"/>
                </a:lnTo>
                <a:close/>
              </a:path>
              <a:path w="2329815" h="1830070">
                <a:moveTo>
                  <a:pt x="886205" y="76200"/>
                </a:moveTo>
                <a:lnTo>
                  <a:pt x="886205" y="38100"/>
                </a:lnTo>
                <a:lnTo>
                  <a:pt x="848105" y="38100"/>
                </a:lnTo>
                <a:lnTo>
                  <a:pt x="848105" y="76200"/>
                </a:lnTo>
                <a:lnTo>
                  <a:pt x="886205" y="76200"/>
                </a:lnTo>
                <a:close/>
              </a:path>
              <a:path w="2329815" h="1830070">
                <a:moveTo>
                  <a:pt x="810005" y="76200"/>
                </a:moveTo>
                <a:lnTo>
                  <a:pt x="810005" y="38100"/>
                </a:lnTo>
                <a:lnTo>
                  <a:pt x="771905" y="38100"/>
                </a:lnTo>
                <a:lnTo>
                  <a:pt x="771905" y="76200"/>
                </a:lnTo>
                <a:lnTo>
                  <a:pt x="810005" y="76200"/>
                </a:lnTo>
                <a:close/>
              </a:path>
              <a:path w="2329815" h="1830070">
                <a:moveTo>
                  <a:pt x="733805" y="76200"/>
                </a:moveTo>
                <a:lnTo>
                  <a:pt x="733805" y="38100"/>
                </a:lnTo>
                <a:lnTo>
                  <a:pt x="695705" y="38100"/>
                </a:lnTo>
                <a:lnTo>
                  <a:pt x="695705" y="76200"/>
                </a:lnTo>
                <a:lnTo>
                  <a:pt x="733805" y="76200"/>
                </a:lnTo>
                <a:close/>
              </a:path>
              <a:path w="2329815" h="1830070">
                <a:moveTo>
                  <a:pt x="657605" y="76200"/>
                </a:moveTo>
                <a:lnTo>
                  <a:pt x="657605" y="38100"/>
                </a:lnTo>
                <a:lnTo>
                  <a:pt x="619505" y="38100"/>
                </a:lnTo>
                <a:lnTo>
                  <a:pt x="619505" y="76200"/>
                </a:lnTo>
                <a:lnTo>
                  <a:pt x="657605" y="76200"/>
                </a:lnTo>
                <a:close/>
              </a:path>
              <a:path w="2329815" h="1830070">
                <a:moveTo>
                  <a:pt x="581405" y="76200"/>
                </a:moveTo>
                <a:lnTo>
                  <a:pt x="581405" y="38100"/>
                </a:lnTo>
                <a:lnTo>
                  <a:pt x="543305" y="38100"/>
                </a:lnTo>
                <a:lnTo>
                  <a:pt x="543305" y="76200"/>
                </a:lnTo>
                <a:lnTo>
                  <a:pt x="581405" y="76200"/>
                </a:lnTo>
                <a:close/>
              </a:path>
              <a:path w="2329815" h="1830070">
                <a:moveTo>
                  <a:pt x="505205" y="76200"/>
                </a:moveTo>
                <a:lnTo>
                  <a:pt x="505205" y="38100"/>
                </a:lnTo>
                <a:lnTo>
                  <a:pt x="467105" y="38100"/>
                </a:lnTo>
                <a:lnTo>
                  <a:pt x="467105" y="76200"/>
                </a:lnTo>
                <a:lnTo>
                  <a:pt x="505205" y="76200"/>
                </a:lnTo>
                <a:close/>
              </a:path>
              <a:path w="2329815" h="1830070">
                <a:moveTo>
                  <a:pt x="429005" y="76200"/>
                </a:moveTo>
                <a:lnTo>
                  <a:pt x="429005" y="38100"/>
                </a:lnTo>
                <a:lnTo>
                  <a:pt x="390905" y="38100"/>
                </a:lnTo>
                <a:lnTo>
                  <a:pt x="390905" y="76200"/>
                </a:lnTo>
                <a:lnTo>
                  <a:pt x="429005" y="76200"/>
                </a:lnTo>
                <a:close/>
              </a:path>
              <a:path w="2329815" h="1830070">
                <a:moveTo>
                  <a:pt x="352805" y="76200"/>
                </a:moveTo>
                <a:lnTo>
                  <a:pt x="352805" y="38100"/>
                </a:lnTo>
                <a:lnTo>
                  <a:pt x="314705" y="38100"/>
                </a:lnTo>
                <a:lnTo>
                  <a:pt x="314705" y="76200"/>
                </a:lnTo>
                <a:lnTo>
                  <a:pt x="352805" y="76200"/>
                </a:lnTo>
                <a:close/>
              </a:path>
              <a:path w="2329815" h="1830070">
                <a:moveTo>
                  <a:pt x="276605" y="76200"/>
                </a:moveTo>
                <a:lnTo>
                  <a:pt x="276605" y="38100"/>
                </a:lnTo>
                <a:lnTo>
                  <a:pt x="238505" y="38100"/>
                </a:lnTo>
                <a:lnTo>
                  <a:pt x="238505" y="76200"/>
                </a:lnTo>
                <a:lnTo>
                  <a:pt x="276605" y="76200"/>
                </a:lnTo>
                <a:close/>
              </a:path>
              <a:path w="2329815" h="1830070">
                <a:moveTo>
                  <a:pt x="200405" y="76200"/>
                </a:moveTo>
                <a:lnTo>
                  <a:pt x="200405" y="38100"/>
                </a:lnTo>
                <a:lnTo>
                  <a:pt x="162305" y="38100"/>
                </a:lnTo>
                <a:lnTo>
                  <a:pt x="162305" y="76200"/>
                </a:lnTo>
                <a:lnTo>
                  <a:pt x="200405" y="76200"/>
                </a:lnTo>
                <a:close/>
              </a:path>
              <a:path w="2329815" h="1830070">
                <a:moveTo>
                  <a:pt x="114299" y="38100"/>
                </a:moveTo>
                <a:lnTo>
                  <a:pt x="114299" y="0"/>
                </a:lnTo>
                <a:lnTo>
                  <a:pt x="0" y="57150"/>
                </a:lnTo>
                <a:lnTo>
                  <a:pt x="95249" y="104775"/>
                </a:lnTo>
                <a:lnTo>
                  <a:pt x="95249" y="38100"/>
                </a:lnTo>
                <a:lnTo>
                  <a:pt x="114299" y="38100"/>
                </a:lnTo>
                <a:close/>
              </a:path>
              <a:path w="2329815" h="1830070">
                <a:moveTo>
                  <a:pt x="124205" y="76200"/>
                </a:moveTo>
                <a:lnTo>
                  <a:pt x="124205" y="38100"/>
                </a:lnTo>
                <a:lnTo>
                  <a:pt x="95249" y="38100"/>
                </a:lnTo>
                <a:lnTo>
                  <a:pt x="95249" y="76200"/>
                </a:lnTo>
                <a:lnTo>
                  <a:pt x="124205" y="76200"/>
                </a:lnTo>
                <a:close/>
              </a:path>
              <a:path w="2329815" h="1830070">
                <a:moveTo>
                  <a:pt x="114299" y="114300"/>
                </a:moveTo>
                <a:lnTo>
                  <a:pt x="114299" y="76200"/>
                </a:lnTo>
                <a:lnTo>
                  <a:pt x="95249" y="76200"/>
                </a:lnTo>
                <a:lnTo>
                  <a:pt x="95249" y="104775"/>
                </a:lnTo>
                <a:lnTo>
                  <a:pt x="114299" y="11430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625987" y="1936242"/>
            <a:ext cx="4988560" cy="2103120"/>
          </a:xfrm>
          <a:custGeom>
            <a:avLst/>
            <a:gdLst/>
            <a:ahLst/>
            <a:cxnLst/>
            <a:rect l="l" t="t" r="r" b="b"/>
            <a:pathLst>
              <a:path w="4988559" h="2103120">
                <a:moveTo>
                  <a:pt x="1342644" y="2097786"/>
                </a:moveTo>
                <a:lnTo>
                  <a:pt x="1336548" y="2059686"/>
                </a:lnTo>
                <a:lnTo>
                  <a:pt x="1299210" y="2065782"/>
                </a:lnTo>
                <a:lnTo>
                  <a:pt x="1304544" y="2103120"/>
                </a:lnTo>
                <a:lnTo>
                  <a:pt x="1342644" y="2097786"/>
                </a:lnTo>
                <a:close/>
              </a:path>
              <a:path w="4988559" h="2103120">
                <a:moveTo>
                  <a:pt x="1418082" y="2085594"/>
                </a:moveTo>
                <a:lnTo>
                  <a:pt x="1411986" y="2048256"/>
                </a:lnTo>
                <a:lnTo>
                  <a:pt x="1373886" y="2054352"/>
                </a:lnTo>
                <a:lnTo>
                  <a:pt x="1379982" y="2091690"/>
                </a:lnTo>
                <a:lnTo>
                  <a:pt x="1418082" y="2085594"/>
                </a:lnTo>
                <a:close/>
              </a:path>
              <a:path w="4988559" h="2103120">
                <a:moveTo>
                  <a:pt x="1492758" y="2074164"/>
                </a:moveTo>
                <a:lnTo>
                  <a:pt x="1487424" y="2036064"/>
                </a:lnTo>
                <a:lnTo>
                  <a:pt x="1449324" y="2042160"/>
                </a:lnTo>
                <a:lnTo>
                  <a:pt x="1455420" y="2080260"/>
                </a:lnTo>
                <a:lnTo>
                  <a:pt x="1492758" y="2074164"/>
                </a:lnTo>
                <a:close/>
              </a:path>
              <a:path w="4988559" h="2103120">
                <a:moveTo>
                  <a:pt x="1568196" y="2061972"/>
                </a:moveTo>
                <a:lnTo>
                  <a:pt x="1562100" y="2024634"/>
                </a:lnTo>
                <a:lnTo>
                  <a:pt x="1524762" y="2030730"/>
                </a:lnTo>
                <a:lnTo>
                  <a:pt x="1530858" y="2068068"/>
                </a:lnTo>
                <a:lnTo>
                  <a:pt x="1568196" y="2061972"/>
                </a:lnTo>
                <a:close/>
              </a:path>
              <a:path w="4988559" h="2103120">
                <a:moveTo>
                  <a:pt x="1643634" y="2050542"/>
                </a:moveTo>
                <a:lnTo>
                  <a:pt x="1637538" y="2013204"/>
                </a:lnTo>
                <a:lnTo>
                  <a:pt x="1600200" y="2018538"/>
                </a:lnTo>
                <a:lnTo>
                  <a:pt x="1606296" y="2056638"/>
                </a:lnTo>
                <a:lnTo>
                  <a:pt x="1643634" y="2050542"/>
                </a:lnTo>
                <a:close/>
              </a:path>
              <a:path w="4988559" h="2103120">
                <a:moveTo>
                  <a:pt x="1719072" y="2038350"/>
                </a:moveTo>
                <a:lnTo>
                  <a:pt x="1712976" y="2001012"/>
                </a:lnTo>
                <a:lnTo>
                  <a:pt x="1675638" y="2007108"/>
                </a:lnTo>
                <a:lnTo>
                  <a:pt x="1680972" y="2044446"/>
                </a:lnTo>
                <a:lnTo>
                  <a:pt x="1719072" y="2038350"/>
                </a:lnTo>
                <a:close/>
              </a:path>
              <a:path w="4988559" h="2103120">
                <a:moveTo>
                  <a:pt x="1794510" y="2026920"/>
                </a:moveTo>
                <a:lnTo>
                  <a:pt x="1788414" y="1989582"/>
                </a:lnTo>
                <a:lnTo>
                  <a:pt x="1750314" y="1994916"/>
                </a:lnTo>
                <a:lnTo>
                  <a:pt x="1756410" y="2033016"/>
                </a:lnTo>
                <a:lnTo>
                  <a:pt x="1794510" y="2026920"/>
                </a:lnTo>
                <a:close/>
              </a:path>
              <a:path w="4988559" h="2103120">
                <a:moveTo>
                  <a:pt x="1869186" y="2015490"/>
                </a:moveTo>
                <a:lnTo>
                  <a:pt x="1863852" y="1977390"/>
                </a:lnTo>
                <a:lnTo>
                  <a:pt x="1825752" y="1983486"/>
                </a:lnTo>
                <a:lnTo>
                  <a:pt x="1831848" y="2020824"/>
                </a:lnTo>
                <a:lnTo>
                  <a:pt x="1869186" y="2015490"/>
                </a:lnTo>
                <a:close/>
              </a:path>
              <a:path w="4988559" h="2103120">
                <a:moveTo>
                  <a:pt x="1944624" y="2003298"/>
                </a:moveTo>
                <a:lnTo>
                  <a:pt x="1938528" y="1965960"/>
                </a:lnTo>
                <a:lnTo>
                  <a:pt x="1901190" y="1971294"/>
                </a:lnTo>
                <a:lnTo>
                  <a:pt x="1907286" y="2009394"/>
                </a:lnTo>
                <a:lnTo>
                  <a:pt x="1944624" y="2003298"/>
                </a:lnTo>
                <a:close/>
              </a:path>
              <a:path w="4988559" h="2103120">
                <a:moveTo>
                  <a:pt x="2020062" y="1991868"/>
                </a:moveTo>
                <a:lnTo>
                  <a:pt x="2013966" y="1953768"/>
                </a:lnTo>
                <a:lnTo>
                  <a:pt x="1976628" y="1959864"/>
                </a:lnTo>
                <a:lnTo>
                  <a:pt x="1982724" y="1997202"/>
                </a:lnTo>
                <a:lnTo>
                  <a:pt x="2020062" y="1991868"/>
                </a:lnTo>
                <a:close/>
              </a:path>
              <a:path w="4988559" h="2103120">
                <a:moveTo>
                  <a:pt x="2095500" y="1979676"/>
                </a:moveTo>
                <a:lnTo>
                  <a:pt x="2089404" y="1942338"/>
                </a:lnTo>
                <a:lnTo>
                  <a:pt x="2052066" y="1948434"/>
                </a:lnTo>
                <a:lnTo>
                  <a:pt x="2057400" y="1985772"/>
                </a:lnTo>
                <a:lnTo>
                  <a:pt x="2095500" y="1979676"/>
                </a:lnTo>
                <a:close/>
              </a:path>
              <a:path w="4988559" h="2103120">
                <a:moveTo>
                  <a:pt x="2170938" y="1968246"/>
                </a:moveTo>
                <a:lnTo>
                  <a:pt x="2164842" y="1930146"/>
                </a:lnTo>
                <a:lnTo>
                  <a:pt x="2126742" y="1936242"/>
                </a:lnTo>
                <a:lnTo>
                  <a:pt x="2132838" y="1974342"/>
                </a:lnTo>
                <a:lnTo>
                  <a:pt x="2170938" y="1968246"/>
                </a:lnTo>
                <a:close/>
              </a:path>
              <a:path w="4988559" h="2103120">
                <a:moveTo>
                  <a:pt x="2245614" y="1956054"/>
                </a:moveTo>
                <a:lnTo>
                  <a:pt x="2240280" y="1918716"/>
                </a:lnTo>
                <a:lnTo>
                  <a:pt x="2202180" y="1924812"/>
                </a:lnTo>
                <a:lnTo>
                  <a:pt x="2208276" y="1962150"/>
                </a:lnTo>
                <a:lnTo>
                  <a:pt x="2245614" y="1956054"/>
                </a:lnTo>
                <a:close/>
              </a:path>
              <a:path w="4988559" h="2103120">
                <a:moveTo>
                  <a:pt x="2321052" y="1944624"/>
                </a:moveTo>
                <a:lnTo>
                  <a:pt x="2314956" y="1907286"/>
                </a:lnTo>
                <a:lnTo>
                  <a:pt x="2277618" y="1912620"/>
                </a:lnTo>
                <a:lnTo>
                  <a:pt x="2283714" y="1950720"/>
                </a:lnTo>
                <a:lnTo>
                  <a:pt x="2321052" y="1944624"/>
                </a:lnTo>
                <a:close/>
              </a:path>
              <a:path w="4988559" h="2103120">
                <a:moveTo>
                  <a:pt x="2396490" y="1933194"/>
                </a:moveTo>
                <a:lnTo>
                  <a:pt x="2390394" y="1895094"/>
                </a:lnTo>
                <a:lnTo>
                  <a:pt x="2353056" y="1901190"/>
                </a:lnTo>
                <a:lnTo>
                  <a:pt x="2359152" y="1938528"/>
                </a:lnTo>
                <a:lnTo>
                  <a:pt x="2396490" y="1933194"/>
                </a:lnTo>
                <a:close/>
              </a:path>
              <a:path w="4988559" h="2103120">
                <a:moveTo>
                  <a:pt x="2471928" y="1921002"/>
                </a:moveTo>
                <a:lnTo>
                  <a:pt x="2465832" y="1883664"/>
                </a:lnTo>
                <a:lnTo>
                  <a:pt x="2428494" y="1888998"/>
                </a:lnTo>
                <a:lnTo>
                  <a:pt x="2433828" y="1927098"/>
                </a:lnTo>
                <a:lnTo>
                  <a:pt x="2471928" y="1921002"/>
                </a:lnTo>
                <a:close/>
              </a:path>
              <a:path w="4988559" h="2103120">
                <a:moveTo>
                  <a:pt x="2547366" y="1909572"/>
                </a:moveTo>
                <a:lnTo>
                  <a:pt x="2541270" y="1871472"/>
                </a:lnTo>
                <a:lnTo>
                  <a:pt x="2503170" y="1877568"/>
                </a:lnTo>
                <a:lnTo>
                  <a:pt x="2509266" y="1914906"/>
                </a:lnTo>
                <a:lnTo>
                  <a:pt x="2547366" y="1909572"/>
                </a:lnTo>
                <a:close/>
              </a:path>
              <a:path w="4988559" h="2103120">
                <a:moveTo>
                  <a:pt x="2622042" y="1897380"/>
                </a:moveTo>
                <a:lnTo>
                  <a:pt x="2616708" y="1860042"/>
                </a:lnTo>
                <a:lnTo>
                  <a:pt x="2578608" y="1866138"/>
                </a:lnTo>
                <a:lnTo>
                  <a:pt x="2584704" y="1903476"/>
                </a:lnTo>
                <a:lnTo>
                  <a:pt x="2622042" y="1897380"/>
                </a:lnTo>
                <a:close/>
              </a:path>
              <a:path w="4988559" h="2103120">
                <a:moveTo>
                  <a:pt x="2697480" y="1885950"/>
                </a:moveTo>
                <a:lnTo>
                  <a:pt x="2691384" y="1847850"/>
                </a:lnTo>
                <a:lnTo>
                  <a:pt x="2654046" y="1853946"/>
                </a:lnTo>
                <a:lnTo>
                  <a:pt x="2660142" y="1891284"/>
                </a:lnTo>
                <a:lnTo>
                  <a:pt x="2697480" y="1885950"/>
                </a:lnTo>
                <a:close/>
              </a:path>
              <a:path w="4988559" h="2103120">
                <a:moveTo>
                  <a:pt x="2772918" y="1873758"/>
                </a:moveTo>
                <a:lnTo>
                  <a:pt x="2766822" y="1836420"/>
                </a:lnTo>
                <a:lnTo>
                  <a:pt x="2729484" y="1842516"/>
                </a:lnTo>
                <a:lnTo>
                  <a:pt x="2735580" y="1879854"/>
                </a:lnTo>
                <a:lnTo>
                  <a:pt x="2772918" y="1873758"/>
                </a:lnTo>
                <a:close/>
              </a:path>
              <a:path w="4988559" h="2103120">
                <a:moveTo>
                  <a:pt x="2848356" y="1862328"/>
                </a:moveTo>
                <a:lnTo>
                  <a:pt x="2842260" y="1824228"/>
                </a:lnTo>
                <a:lnTo>
                  <a:pt x="2804922" y="1830324"/>
                </a:lnTo>
                <a:lnTo>
                  <a:pt x="2810256" y="1868424"/>
                </a:lnTo>
                <a:lnTo>
                  <a:pt x="2848356" y="1862328"/>
                </a:lnTo>
                <a:close/>
              </a:path>
              <a:path w="4988559" h="2103120">
                <a:moveTo>
                  <a:pt x="2923794" y="1850136"/>
                </a:moveTo>
                <a:lnTo>
                  <a:pt x="2917698" y="1812798"/>
                </a:lnTo>
                <a:lnTo>
                  <a:pt x="2879598" y="1818894"/>
                </a:lnTo>
                <a:lnTo>
                  <a:pt x="2885694" y="1856232"/>
                </a:lnTo>
                <a:lnTo>
                  <a:pt x="2923794" y="1850136"/>
                </a:lnTo>
                <a:close/>
              </a:path>
              <a:path w="4988559" h="2103120">
                <a:moveTo>
                  <a:pt x="2998470" y="1838706"/>
                </a:moveTo>
                <a:lnTo>
                  <a:pt x="2993136" y="1801368"/>
                </a:lnTo>
                <a:lnTo>
                  <a:pt x="2955036" y="1806702"/>
                </a:lnTo>
                <a:lnTo>
                  <a:pt x="2961132" y="1844802"/>
                </a:lnTo>
                <a:lnTo>
                  <a:pt x="2998470" y="1838706"/>
                </a:lnTo>
                <a:close/>
              </a:path>
              <a:path w="4988559" h="2103120">
                <a:moveTo>
                  <a:pt x="3073908" y="1827276"/>
                </a:moveTo>
                <a:lnTo>
                  <a:pt x="3067812" y="1789176"/>
                </a:lnTo>
                <a:lnTo>
                  <a:pt x="3030474" y="1795272"/>
                </a:lnTo>
                <a:lnTo>
                  <a:pt x="3036570" y="1832610"/>
                </a:lnTo>
                <a:lnTo>
                  <a:pt x="3073908" y="1827276"/>
                </a:lnTo>
                <a:close/>
              </a:path>
              <a:path w="4988559" h="2103120">
                <a:moveTo>
                  <a:pt x="3149346" y="1815084"/>
                </a:moveTo>
                <a:lnTo>
                  <a:pt x="3143250" y="1777746"/>
                </a:lnTo>
                <a:lnTo>
                  <a:pt x="3105912" y="1783080"/>
                </a:lnTo>
                <a:lnTo>
                  <a:pt x="3112008" y="1821180"/>
                </a:lnTo>
                <a:lnTo>
                  <a:pt x="3149346" y="1815084"/>
                </a:lnTo>
                <a:close/>
              </a:path>
              <a:path w="4988559" h="2103120">
                <a:moveTo>
                  <a:pt x="3224784" y="1803654"/>
                </a:moveTo>
                <a:lnTo>
                  <a:pt x="3218688" y="1765554"/>
                </a:lnTo>
                <a:lnTo>
                  <a:pt x="3181350" y="1771650"/>
                </a:lnTo>
                <a:lnTo>
                  <a:pt x="3186684" y="1808988"/>
                </a:lnTo>
                <a:lnTo>
                  <a:pt x="3224784" y="1803654"/>
                </a:lnTo>
                <a:close/>
              </a:path>
              <a:path w="4988559" h="2103120">
                <a:moveTo>
                  <a:pt x="3300222" y="1791462"/>
                </a:moveTo>
                <a:lnTo>
                  <a:pt x="3294126" y="1754124"/>
                </a:lnTo>
                <a:lnTo>
                  <a:pt x="3256026" y="1760220"/>
                </a:lnTo>
                <a:lnTo>
                  <a:pt x="3262122" y="1797558"/>
                </a:lnTo>
                <a:lnTo>
                  <a:pt x="3300222" y="1791462"/>
                </a:lnTo>
                <a:close/>
              </a:path>
              <a:path w="4988559" h="2103120">
                <a:moveTo>
                  <a:pt x="3374898" y="1780032"/>
                </a:moveTo>
                <a:lnTo>
                  <a:pt x="3369564" y="1741932"/>
                </a:lnTo>
                <a:lnTo>
                  <a:pt x="3331464" y="1748028"/>
                </a:lnTo>
                <a:lnTo>
                  <a:pt x="3337560" y="1786128"/>
                </a:lnTo>
                <a:lnTo>
                  <a:pt x="3374898" y="1780032"/>
                </a:lnTo>
                <a:close/>
              </a:path>
              <a:path w="4988559" h="2103120">
                <a:moveTo>
                  <a:pt x="3450336" y="1767840"/>
                </a:moveTo>
                <a:lnTo>
                  <a:pt x="3444240" y="1730502"/>
                </a:lnTo>
                <a:lnTo>
                  <a:pt x="3406902" y="1736598"/>
                </a:lnTo>
                <a:lnTo>
                  <a:pt x="3412998" y="1773936"/>
                </a:lnTo>
                <a:lnTo>
                  <a:pt x="3450336" y="1767840"/>
                </a:lnTo>
                <a:close/>
              </a:path>
              <a:path w="4988559" h="2103120">
                <a:moveTo>
                  <a:pt x="3525774" y="1756410"/>
                </a:moveTo>
                <a:lnTo>
                  <a:pt x="3519678" y="1719072"/>
                </a:lnTo>
                <a:lnTo>
                  <a:pt x="3482340" y="1724406"/>
                </a:lnTo>
                <a:lnTo>
                  <a:pt x="3488436" y="1762506"/>
                </a:lnTo>
                <a:lnTo>
                  <a:pt x="3525774" y="1756410"/>
                </a:lnTo>
                <a:close/>
              </a:path>
              <a:path w="4988559" h="2103120">
                <a:moveTo>
                  <a:pt x="3601212" y="1744218"/>
                </a:moveTo>
                <a:lnTo>
                  <a:pt x="3595116" y="1706880"/>
                </a:lnTo>
                <a:lnTo>
                  <a:pt x="3557778" y="1712976"/>
                </a:lnTo>
                <a:lnTo>
                  <a:pt x="3563112" y="1750314"/>
                </a:lnTo>
                <a:lnTo>
                  <a:pt x="3601212" y="1744218"/>
                </a:lnTo>
                <a:close/>
              </a:path>
              <a:path w="4988559" h="2103120">
                <a:moveTo>
                  <a:pt x="3676650" y="1732788"/>
                </a:moveTo>
                <a:lnTo>
                  <a:pt x="3670554" y="1695450"/>
                </a:lnTo>
                <a:lnTo>
                  <a:pt x="3632454" y="1700784"/>
                </a:lnTo>
                <a:lnTo>
                  <a:pt x="3638550" y="1738884"/>
                </a:lnTo>
                <a:lnTo>
                  <a:pt x="3676650" y="1732788"/>
                </a:lnTo>
                <a:close/>
              </a:path>
              <a:path w="4988559" h="2103120">
                <a:moveTo>
                  <a:pt x="3751326" y="1721358"/>
                </a:moveTo>
                <a:lnTo>
                  <a:pt x="3745992" y="1683258"/>
                </a:lnTo>
                <a:lnTo>
                  <a:pt x="3707892" y="1689354"/>
                </a:lnTo>
                <a:lnTo>
                  <a:pt x="3713988" y="1726692"/>
                </a:lnTo>
                <a:lnTo>
                  <a:pt x="3751326" y="1721358"/>
                </a:lnTo>
                <a:close/>
              </a:path>
              <a:path w="4988559" h="2103120">
                <a:moveTo>
                  <a:pt x="3826764" y="1709166"/>
                </a:moveTo>
                <a:lnTo>
                  <a:pt x="3820668" y="1671828"/>
                </a:lnTo>
                <a:lnTo>
                  <a:pt x="3783329" y="1677162"/>
                </a:lnTo>
                <a:lnTo>
                  <a:pt x="3789426" y="1715262"/>
                </a:lnTo>
                <a:lnTo>
                  <a:pt x="3826764" y="1709166"/>
                </a:lnTo>
                <a:close/>
              </a:path>
              <a:path w="4988559" h="2103120">
                <a:moveTo>
                  <a:pt x="3902202" y="1697736"/>
                </a:moveTo>
                <a:lnTo>
                  <a:pt x="3896105" y="1659636"/>
                </a:lnTo>
                <a:lnTo>
                  <a:pt x="3858768" y="1665732"/>
                </a:lnTo>
                <a:lnTo>
                  <a:pt x="3864864" y="1703070"/>
                </a:lnTo>
                <a:lnTo>
                  <a:pt x="3902202" y="1697736"/>
                </a:lnTo>
                <a:close/>
              </a:path>
              <a:path w="4988559" h="2103120">
                <a:moveTo>
                  <a:pt x="3977640" y="1685544"/>
                </a:moveTo>
                <a:lnTo>
                  <a:pt x="3971544" y="1648206"/>
                </a:lnTo>
                <a:lnTo>
                  <a:pt x="3934205" y="1654302"/>
                </a:lnTo>
                <a:lnTo>
                  <a:pt x="3939540" y="1691640"/>
                </a:lnTo>
                <a:lnTo>
                  <a:pt x="3977640" y="1685544"/>
                </a:lnTo>
                <a:close/>
              </a:path>
              <a:path w="4988559" h="2103120">
                <a:moveTo>
                  <a:pt x="4053078" y="1674114"/>
                </a:moveTo>
                <a:lnTo>
                  <a:pt x="4046982" y="1636014"/>
                </a:lnTo>
                <a:lnTo>
                  <a:pt x="4008882" y="1642110"/>
                </a:lnTo>
                <a:lnTo>
                  <a:pt x="4014978" y="1680210"/>
                </a:lnTo>
                <a:lnTo>
                  <a:pt x="4053078" y="1674114"/>
                </a:lnTo>
                <a:close/>
              </a:path>
              <a:path w="4988559" h="2103120">
                <a:moveTo>
                  <a:pt x="4127754" y="1661922"/>
                </a:moveTo>
                <a:lnTo>
                  <a:pt x="4122420" y="1624584"/>
                </a:lnTo>
                <a:lnTo>
                  <a:pt x="4084320" y="1630680"/>
                </a:lnTo>
                <a:lnTo>
                  <a:pt x="4090416" y="1668018"/>
                </a:lnTo>
                <a:lnTo>
                  <a:pt x="4127754" y="1661922"/>
                </a:lnTo>
                <a:close/>
              </a:path>
              <a:path w="4988559" h="2103120">
                <a:moveTo>
                  <a:pt x="4203192" y="1650492"/>
                </a:moveTo>
                <a:lnTo>
                  <a:pt x="4197096" y="1613154"/>
                </a:lnTo>
                <a:lnTo>
                  <a:pt x="4159758" y="1618488"/>
                </a:lnTo>
                <a:lnTo>
                  <a:pt x="4165854" y="1656588"/>
                </a:lnTo>
                <a:lnTo>
                  <a:pt x="4203192" y="1650492"/>
                </a:lnTo>
                <a:close/>
              </a:path>
              <a:path w="4988559" h="2103120">
                <a:moveTo>
                  <a:pt x="4278630" y="1639062"/>
                </a:moveTo>
                <a:lnTo>
                  <a:pt x="4272534" y="1600962"/>
                </a:lnTo>
                <a:lnTo>
                  <a:pt x="4235196" y="1607058"/>
                </a:lnTo>
                <a:lnTo>
                  <a:pt x="4241292" y="1644396"/>
                </a:lnTo>
                <a:lnTo>
                  <a:pt x="4278630" y="1639062"/>
                </a:lnTo>
                <a:close/>
              </a:path>
              <a:path w="4988559" h="2103120">
                <a:moveTo>
                  <a:pt x="4354068" y="1626870"/>
                </a:moveTo>
                <a:lnTo>
                  <a:pt x="4347972" y="1589532"/>
                </a:lnTo>
                <a:lnTo>
                  <a:pt x="4310634" y="1594866"/>
                </a:lnTo>
                <a:lnTo>
                  <a:pt x="4315968" y="1632966"/>
                </a:lnTo>
                <a:lnTo>
                  <a:pt x="4354068" y="1626870"/>
                </a:lnTo>
                <a:close/>
              </a:path>
              <a:path w="4988559" h="2103120">
                <a:moveTo>
                  <a:pt x="4429506" y="1615440"/>
                </a:moveTo>
                <a:lnTo>
                  <a:pt x="4423410" y="1577340"/>
                </a:lnTo>
                <a:lnTo>
                  <a:pt x="4385310" y="1583436"/>
                </a:lnTo>
                <a:lnTo>
                  <a:pt x="4391406" y="1620774"/>
                </a:lnTo>
                <a:lnTo>
                  <a:pt x="4429506" y="1615440"/>
                </a:lnTo>
                <a:close/>
              </a:path>
              <a:path w="4988559" h="2103120">
                <a:moveTo>
                  <a:pt x="4504182" y="1603248"/>
                </a:moveTo>
                <a:lnTo>
                  <a:pt x="4498848" y="1565910"/>
                </a:lnTo>
                <a:lnTo>
                  <a:pt x="4460748" y="1572006"/>
                </a:lnTo>
                <a:lnTo>
                  <a:pt x="4466844" y="1609344"/>
                </a:lnTo>
                <a:lnTo>
                  <a:pt x="4504182" y="1603248"/>
                </a:lnTo>
                <a:close/>
              </a:path>
              <a:path w="4988559" h="2103120">
                <a:moveTo>
                  <a:pt x="4579620" y="1591818"/>
                </a:moveTo>
                <a:lnTo>
                  <a:pt x="4573524" y="1553718"/>
                </a:lnTo>
                <a:lnTo>
                  <a:pt x="4536186" y="1559814"/>
                </a:lnTo>
                <a:lnTo>
                  <a:pt x="4542282" y="1597152"/>
                </a:lnTo>
                <a:lnTo>
                  <a:pt x="4579620" y="1591818"/>
                </a:lnTo>
                <a:close/>
              </a:path>
              <a:path w="4988559" h="2103120">
                <a:moveTo>
                  <a:pt x="4655058" y="1579626"/>
                </a:moveTo>
                <a:lnTo>
                  <a:pt x="4648962" y="1542288"/>
                </a:lnTo>
                <a:lnTo>
                  <a:pt x="4611624" y="1548384"/>
                </a:lnTo>
                <a:lnTo>
                  <a:pt x="4617720" y="1585722"/>
                </a:lnTo>
                <a:lnTo>
                  <a:pt x="4655058" y="1579626"/>
                </a:lnTo>
                <a:close/>
              </a:path>
              <a:path w="4988559" h="2103120">
                <a:moveTo>
                  <a:pt x="4730496" y="1568196"/>
                </a:moveTo>
                <a:lnTo>
                  <a:pt x="4724400" y="1530096"/>
                </a:lnTo>
                <a:lnTo>
                  <a:pt x="4687062" y="1536192"/>
                </a:lnTo>
                <a:lnTo>
                  <a:pt x="4692396" y="1574292"/>
                </a:lnTo>
                <a:lnTo>
                  <a:pt x="4730496" y="1568196"/>
                </a:lnTo>
                <a:close/>
              </a:path>
              <a:path w="4988559" h="2103120">
                <a:moveTo>
                  <a:pt x="4805934" y="1556004"/>
                </a:moveTo>
                <a:lnTo>
                  <a:pt x="4799838" y="1518666"/>
                </a:lnTo>
                <a:lnTo>
                  <a:pt x="4761738" y="1524762"/>
                </a:lnTo>
                <a:lnTo>
                  <a:pt x="4767834" y="1562100"/>
                </a:lnTo>
                <a:lnTo>
                  <a:pt x="4805934" y="1556004"/>
                </a:lnTo>
                <a:close/>
              </a:path>
              <a:path w="4988559" h="2103120">
                <a:moveTo>
                  <a:pt x="4880610" y="1544574"/>
                </a:moveTo>
                <a:lnTo>
                  <a:pt x="4875276" y="1507236"/>
                </a:lnTo>
                <a:lnTo>
                  <a:pt x="4837176" y="1512570"/>
                </a:lnTo>
                <a:lnTo>
                  <a:pt x="4843272" y="1550670"/>
                </a:lnTo>
                <a:lnTo>
                  <a:pt x="4880610" y="1544574"/>
                </a:lnTo>
                <a:close/>
              </a:path>
              <a:path w="4988559" h="2103120">
                <a:moveTo>
                  <a:pt x="4956048" y="1533144"/>
                </a:moveTo>
                <a:lnTo>
                  <a:pt x="4949952" y="1495044"/>
                </a:lnTo>
                <a:lnTo>
                  <a:pt x="4912614" y="1501140"/>
                </a:lnTo>
                <a:lnTo>
                  <a:pt x="4918710" y="1538478"/>
                </a:lnTo>
                <a:lnTo>
                  <a:pt x="4956048" y="1533144"/>
                </a:lnTo>
                <a:close/>
              </a:path>
              <a:path w="4988559" h="2103120">
                <a:moveTo>
                  <a:pt x="4988052" y="1489710"/>
                </a:moveTo>
                <a:lnTo>
                  <a:pt x="4988052" y="1451610"/>
                </a:lnTo>
                <a:lnTo>
                  <a:pt x="4949952" y="1451610"/>
                </a:lnTo>
                <a:lnTo>
                  <a:pt x="4949952" y="1489710"/>
                </a:lnTo>
                <a:lnTo>
                  <a:pt x="4988052" y="1489710"/>
                </a:lnTo>
                <a:close/>
              </a:path>
              <a:path w="4988559" h="2103120">
                <a:moveTo>
                  <a:pt x="4988052" y="1413510"/>
                </a:moveTo>
                <a:lnTo>
                  <a:pt x="4988052" y="1375410"/>
                </a:lnTo>
                <a:lnTo>
                  <a:pt x="4949952" y="1375410"/>
                </a:lnTo>
                <a:lnTo>
                  <a:pt x="4949952" y="1413510"/>
                </a:lnTo>
                <a:lnTo>
                  <a:pt x="4988052" y="1413510"/>
                </a:lnTo>
                <a:close/>
              </a:path>
              <a:path w="4988559" h="2103120">
                <a:moveTo>
                  <a:pt x="4988052" y="1337310"/>
                </a:moveTo>
                <a:lnTo>
                  <a:pt x="4988052" y="1299210"/>
                </a:lnTo>
                <a:lnTo>
                  <a:pt x="4949952" y="1299210"/>
                </a:lnTo>
                <a:lnTo>
                  <a:pt x="4949952" y="1337310"/>
                </a:lnTo>
                <a:lnTo>
                  <a:pt x="4988052" y="1337310"/>
                </a:lnTo>
                <a:close/>
              </a:path>
              <a:path w="4988559" h="2103120">
                <a:moveTo>
                  <a:pt x="4988052" y="1261110"/>
                </a:moveTo>
                <a:lnTo>
                  <a:pt x="4988052" y="1223010"/>
                </a:lnTo>
                <a:lnTo>
                  <a:pt x="4949952" y="1223010"/>
                </a:lnTo>
                <a:lnTo>
                  <a:pt x="4949952" y="1261110"/>
                </a:lnTo>
                <a:lnTo>
                  <a:pt x="4988052" y="1261110"/>
                </a:lnTo>
                <a:close/>
              </a:path>
              <a:path w="4988559" h="2103120">
                <a:moveTo>
                  <a:pt x="4988052" y="1184910"/>
                </a:moveTo>
                <a:lnTo>
                  <a:pt x="4988052" y="1146810"/>
                </a:lnTo>
                <a:lnTo>
                  <a:pt x="4949952" y="1146810"/>
                </a:lnTo>
                <a:lnTo>
                  <a:pt x="4949952" y="1184910"/>
                </a:lnTo>
                <a:lnTo>
                  <a:pt x="4988052" y="1184910"/>
                </a:lnTo>
                <a:close/>
              </a:path>
              <a:path w="4988559" h="2103120">
                <a:moveTo>
                  <a:pt x="4988052" y="1108710"/>
                </a:moveTo>
                <a:lnTo>
                  <a:pt x="4988052" y="1070610"/>
                </a:lnTo>
                <a:lnTo>
                  <a:pt x="4949952" y="1070610"/>
                </a:lnTo>
                <a:lnTo>
                  <a:pt x="4949952" y="1108710"/>
                </a:lnTo>
                <a:lnTo>
                  <a:pt x="4988052" y="1108710"/>
                </a:lnTo>
                <a:close/>
              </a:path>
              <a:path w="4988559" h="2103120">
                <a:moveTo>
                  <a:pt x="4988052" y="1032510"/>
                </a:moveTo>
                <a:lnTo>
                  <a:pt x="4988052" y="994410"/>
                </a:lnTo>
                <a:lnTo>
                  <a:pt x="4949952" y="994410"/>
                </a:lnTo>
                <a:lnTo>
                  <a:pt x="4949952" y="1032510"/>
                </a:lnTo>
                <a:lnTo>
                  <a:pt x="4988052" y="1032510"/>
                </a:lnTo>
                <a:close/>
              </a:path>
              <a:path w="4988559" h="2103120">
                <a:moveTo>
                  <a:pt x="4988052" y="956310"/>
                </a:moveTo>
                <a:lnTo>
                  <a:pt x="4988052" y="918210"/>
                </a:lnTo>
                <a:lnTo>
                  <a:pt x="4949952" y="918210"/>
                </a:lnTo>
                <a:lnTo>
                  <a:pt x="4949952" y="956310"/>
                </a:lnTo>
                <a:lnTo>
                  <a:pt x="4988052" y="956310"/>
                </a:lnTo>
                <a:close/>
              </a:path>
              <a:path w="4988559" h="2103120">
                <a:moveTo>
                  <a:pt x="4988052" y="880110"/>
                </a:moveTo>
                <a:lnTo>
                  <a:pt x="4988052" y="842010"/>
                </a:lnTo>
                <a:lnTo>
                  <a:pt x="4949952" y="842010"/>
                </a:lnTo>
                <a:lnTo>
                  <a:pt x="4949952" y="880110"/>
                </a:lnTo>
                <a:lnTo>
                  <a:pt x="4988052" y="880110"/>
                </a:lnTo>
                <a:close/>
              </a:path>
              <a:path w="4988559" h="2103120">
                <a:moveTo>
                  <a:pt x="4988052" y="803910"/>
                </a:moveTo>
                <a:lnTo>
                  <a:pt x="4988052" y="765810"/>
                </a:lnTo>
                <a:lnTo>
                  <a:pt x="4949952" y="765810"/>
                </a:lnTo>
                <a:lnTo>
                  <a:pt x="4949952" y="803910"/>
                </a:lnTo>
                <a:lnTo>
                  <a:pt x="4988052" y="803910"/>
                </a:lnTo>
                <a:close/>
              </a:path>
              <a:path w="4988559" h="2103120">
                <a:moveTo>
                  <a:pt x="4988052" y="727710"/>
                </a:moveTo>
                <a:lnTo>
                  <a:pt x="4988052" y="689610"/>
                </a:lnTo>
                <a:lnTo>
                  <a:pt x="4949952" y="689610"/>
                </a:lnTo>
                <a:lnTo>
                  <a:pt x="4949952" y="727710"/>
                </a:lnTo>
                <a:lnTo>
                  <a:pt x="4988052" y="727710"/>
                </a:lnTo>
                <a:close/>
              </a:path>
              <a:path w="4988559" h="2103120">
                <a:moveTo>
                  <a:pt x="4988052" y="651510"/>
                </a:moveTo>
                <a:lnTo>
                  <a:pt x="4988052" y="613410"/>
                </a:lnTo>
                <a:lnTo>
                  <a:pt x="4949952" y="613410"/>
                </a:lnTo>
                <a:lnTo>
                  <a:pt x="4949952" y="651510"/>
                </a:lnTo>
                <a:lnTo>
                  <a:pt x="4988052" y="651510"/>
                </a:lnTo>
                <a:close/>
              </a:path>
              <a:path w="4988559" h="2103120">
                <a:moveTo>
                  <a:pt x="4988052" y="575310"/>
                </a:moveTo>
                <a:lnTo>
                  <a:pt x="4988052" y="537210"/>
                </a:lnTo>
                <a:lnTo>
                  <a:pt x="4949952" y="537210"/>
                </a:lnTo>
                <a:lnTo>
                  <a:pt x="4949952" y="575310"/>
                </a:lnTo>
                <a:lnTo>
                  <a:pt x="4988052" y="575310"/>
                </a:lnTo>
                <a:close/>
              </a:path>
              <a:path w="4988559" h="2103120">
                <a:moveTo>
                  <a:pt x="4988052" y="499110"/>
                </a:moveTo>
                <a:lnTo>
                  <a:pt x="4988052" y="461010"/>
                </a:lnTo>
                <a:lnTo>
                  <a:pt x="4949952" y="461010"/>
                </a:lnTo>
                <a:lnTo>
                  <a:pt x="4949952" y="499110"/>
                </a:lnTo>
                <a:lnTo>
                  <a:pt x="4988052" y="499110"/>
                </a:lnTo>
                <a:close/>
              </a:path>
              <a:path w="4988559" h="2103120">
                <a:moveTo>
                  <a:pt x="4988052" y="422909"/>
                </a:moveTo>
                <a:lnTo>
                  <a:pt x="4988052" y="384809"/>
                </a:lnTo>
                <a:lnTo>
                  <a:pt x="4949952" y="384809"/>
                </a:lnTo>
                <a:lnTo>
                  <a:pt x="4949952" y="422909"/>
                </a:lnTo>
                <a:lnTo>
                  <a:pt x="4988052" y="422909"/>
                </a:lnTo>
                <a:close/>
              </a:path>
              <a:path w="4988559" h="2103120">
                <a:moveTo>
                  <a:pt x="4988052" y="346709"/>
                </a:moveTo>
                <a:lnTo>
                  <a:pt x="4988052" y="308609"/>
                </a:lnTo>
                <a:lnTo>
                  <a:pt x="4949952" y="308609"/>
                </a:lnTo>
                <a:lnTo>
                  <a:pt x="4949952" y="346709"/>
                </a:lnTo>
                <a:lnTo>
                  <a:pt x="4988052" y="346709"/>
                </a:lnTo>
                <a:close/>
              </a:path>
              <a:path w="4988559" h="2103120">
                <a:moveTo>
                  <a:pt x="4988052" y="270509"/>
                </a:moveTo>
                <a:lnTo>
                  <a:pt x="4988052" y="232409"/>
                </a:lnTo>
                <a:lnTo>
                  <a:pt x="4949952" y="232409"/>
                </a:lnTo>
                <a:lnTo>
                  <a:pt x="4949952" y="270509"/>
                </a:lnTo>
                <a:lnTo>
                  <a:pt x="4988052" y="270509"/>
                </a:lnTo>
                <a:close/>
              </a:path>
              <a:path w="4988559" h="2103120">
                <a:moveTo>
                  <a:pt x="4988052" y="194309"/>
                </a:moveTo>
                <a:lnTo>
                  <a:pt x="4988052" y="156209"/>
                </a:lnTo>
                <a:lnTo>
                  <a:pt x="4949952" y="156209"/>
                </a:lnTo>
                <a:lnTo>
                  <a:pt x="4949952" y="194309"/>
                </a:lnTo>
                <a:lnTo>
                  <a:pt x="4988052" y="194309"/>
                </a:lnTo>
                <a:close/>
              </a:path>
              <a:path w="4988559" h="2103120">
                <a:moveTo>
                  <a:pt x="4988052" y="118109"/>
                </a:moveTo>
                <a:lnTo>
                  <a:pt x="4988052" y="80009"/>
                </a:lnTo>
                <a:lnTo>
                  <a:pt x="4949952" y="80009"/>
                </a:lnTo>
                <a:lnTo>
                  <a:pt x="4949952" y="118109"/>
                </a:lnTo>
                <a:lnTo>
                  <a:pt x="4988052" y="118109"/>
                </a:lnTo>
                <a:close/>
              </a:path>
              <a:path w="4988559" h="2103120">
                <a:moveTo>
                  <a:pt x="4953000" y="76200"/>
                </a:moveTo>
                <a:lnTo>
                  <a:pt x="4953000" y="38100"/>
                </a:lnTo>
                <a:lnTo>
                  <a:pt x="4914900" y="38100"/>
                </a:lnTo>
                <a:lnTo>
                  <a:pt x="4914900" y="76200"/>
                </a:lnTo>
                <a:lnTo>
                  <a:pt x="4953000" y="76200"/>
                </a:lnTo>
                <a:close/>
              </a:path>
              <a:path w="4988559" h="2103120">
                <a:moveTo>
                  <a:pt x="4876800" y="76200"/>
                </a:moveTo>
                <a:lnTo>
                  <a:pt x="4876800" y="38100"/>
                </a:lnTo>
                <a:lnTo>
                  <a:pt x="4838700" y="38100"/>
                </a:lnTo>
                <a:lnTo>
                  <a:pt x="4838700" y="76200"/>
                </a:lnTo>
                <a:lnTo>
                  <a:pt x="4876800" y="76200"/>
                </a:lnTo>
                <a:close/>
              </a:path>
              <a:path w="4988559" h="2103120">
                <a:moveTo>
                  <a:pt x="4800600" y="76200"/>
                </a:moveTo>
                <a:lnTo>
                  <a:pt x="4800600" y="38100"/>
                </a:lnTo>
                <a:lnTo>
                  <a:pt x="4762500" y="38100"/>
                </a:lnTo>
                <a:lnTo>
                  <a:pt x="4762500" y="76200"/>
                </a:lnTo>
                <a:lnTo>
                  <a:pt x="4800600" y="76200"/>
                </a:lnTo>
                <a:close/>
              </a:path>
              <a:path w="4988559" h="2103120">
                <a:moveTo>
                  <a:pt x="4724400" y="76200"/>
                </a:moveTo>
                <a:lnTo>
                  <a:pt x="4724400" y="38100"/>
                </a:lnTo>
                <a:lnTo>
                  <a:pt x="4686300" y="38100"/>
                </a:lnTo>
                <a:lnTo>
                  <a:pt x="4686300" y="76200"/>
                </a:lnTo>
                <a:lnTo>
                  <a:pt x="4724400" y="76200"/>
                </a:lnTo>
                <a:close/>
              </a:path>
              <a:path w="4988559" h="2103120">
                <a:moveTo>
                  <a:pt x="4648200" y="76200"/>
                </a:moveTo>
                <a:lnTo>
                  <a:pt x="4648200" y="38100"/>
                </a:lnTo>
                <a:lnTo>
                  <a:pt x="4610100" y="38100"/>
                </a:lnTo>
                <a:lnTo>
                  <a:pt x="4610100" y="76200"/>
                </a:lnTo>
                <a:lnTo>
                  <a:pt x="4648200" y="76200"/>
                </a:lnTo>
                <a:close/>
              </a:path>
              <a:path w="4988559" h="2103120">
                <a:moveTo>
                  <a:pt x="4572000" y="76200"/>
                </a:moveTo>
                <a:lnTo>
                  <a:pt x="4572000" y="38100"/>
                </a:lnTo>
                <a:lnTo>
                  <a:pt x="4533900" y="38100"/>
                </a:lnTo>
                <a:lnTo>
                  <a:pt x="4533900" y="76200"/>
                </a:lnTo>
                <a:lnTo>
                  <a:pt x="4572000" y="76200"/>
                </a:lnTo>
                <a:close/>
              </a:path>
              <a:path w="4988559" h="2103120">
                <a:moveTo>
                  <a:pt x="4495800" y="76200"/>
                </a:moveTo>
                <a:lnTo>
                  <a:pt x="4495800" y="38100"/>
                </a:lnTo>
                <a:lnTo>
                  <a:pt x="4457700" y="38100"/>
                </a:lnTo>
                <a:lnTo>
                  <a:pt x="4457700" y="76200"/>
                </a:lnTo>
                <a:lnTo>
                  <a:pt x="4495800" y="76200"/>
                </a:lnTo>
                <a:close/>
              </a:path>
              <a:path w="4988559" h="2103120">
                <a:moveTo>
                  <a:pt x="4419600" y="76200"/>
                </a:moveTo>
                <a:lnTo>
                  <a:pt x="4419600" y="38100"/>
                </a:lnTo>
                <a:lnTo>
                  <a:pt x="4381500" y="38100"/>
                </a:lnTo>
                <a:lnTo>
                  <a:pt x="4381500" y="76200"/>
                </a:lnTo>
                <a:lnTo>
                  <a:pt x="4419600" y="76200"/>
                </a:lnTo>
                <a:close/>
              </a:path>
              <a:path w="4988559" h="2103120">
                <a:moveTo>
                  <a:pt x="4343400" y="76200"/>
                </a:moveTo>
                <a:lnTo>
                  <a:pt x="4343400" y="38100"/>
                </a:lnTo>
                <a:lnTo>
                  <a:pt x="4305300" y="38100"/>
                </a:lnTo>
                <a:lnTo>
                  <a:pt x="4305300" y="76200"/>
                </a:lnTo>
                <a:lnTo>
                  <a:pt x="4343400" y="76200"/>
                </a:lnTo>
                <a:close/>
              </a:path>
              <a:path w="4988559" h="2103120">
                <a:moveTo>
                  <a:pt x="4267200" y="76200"/>
                </a:moveTo>
                <a:lnTo>
                  <a:pt x="4267200" y="38100"/>
                </a:lnTo>
                <a:lnTo>
                  <a:pt x="4229100" y="38100"/>
                </a:lnTo>
                <a:lnTo>
                  <a:pt x="4229100" y="76200"/>
                </a:lnTo>
                <a:lnTo>
                  <a:pt x="4267200" y="76200"/>
                </a:lnTo>
                <a:close/>
              </a:path>
              <a:path w="4988559" h="2103120">
                <a:moveTo>
                  <a:pt x="4191000" y="76200"/>
                </a:moveTo>
                <a:lnTo>
                  <a:pt x="4191000" y="38100"/>
                </a:lnTo>
                <a:lnTo>
                  <a:pt x="4152900" y="38100"/>
                </a:lnTo>
                <a:lnTo>
                  <a:pt x="4152900" y="76200"/>
                </a:lnTo>
                <a:lnTo>
                  <a:pt x="4191000" y="76200"/>
                </a:lnTo>
                <a:close/>
              </a:path>
              <a:path w="4988559" h="2103120">
                <a:moveTo>
                  <a:pt x="4114800" y="76200"/>
                </a:moveTo>
                <a:lnTo>
                  <a:pt x="4114800" y="38100"/>
                </a:lnTo>
                <a:lnTo>
                  <a:pt x="4076700" y="38100"/>
                </a:lnTo>
                <a:lnTo>
                  <a:pt x="4076700" y="76200"/>
                </a:lnTo>
                <a:lnTo>
                  <a:pt x="4114800" y="76200"/>
                </a:lnTo>
                <a:close/>
              </a:path>
              <a:path w="4988559" h="2103120">
                <a:moveTo>
                  <a:pt x="4038600" y="76200"/>
                </a:moveTo>
                <a:lnTo>
                  <a:pt x="4038600" y="38100"/>
                </a:lnTo>
                <a:lnTo>
                  <a:pt x="4000500" y="38100"/>
                </a:lnTo>
                <a:lnTo>
                  <a:pt x="4000500" y="76200"/>
                </a:lnTo>
                <a:lnTo>
                  <a:pt x="4038600" y="76200"/>
                </a:lnTo>
                <a:close/>
              </a:path>
              <a:path w="4988559" h="2103120">
                <a:moveTo>
                  <a:pt x="3962400" y="76200"/>
                </a:moveTo>
                <a:lnTo>
                  <a:pt x="3962400" y="38100"/>
                </a:lnTo>
                <a:lnTo>
                  <a:pt x="3924300" y="38100"/>
                </a:lnTo>
                <a:lnTo>
                  <a:pt x="3924300" y="76200"/>
                </a:lnTo>
                <a:lnTo>
                  <a:pt x="3962400" y="76200"/>
                </a:lnTo>
                <a:close/>
              </a:path>
              <a:path w="4988559" h="2103120">
                <a:moveTo>
                  <a:pt x="3886200" y="76200"/>
                </a:moveTo>
                <a:lnTo>
                  <a:pt x="3886200" y="38100"/>
                </a:lnTo>
                <a:lnTo>
                  <a:pt x="3848100" y="38100"/>
                </a:lnTo>
                <a:lnTo>
                  <a:pt x="3848100" y="76200"/>
                </a:lnTo>
                <a:lnTo>
                  <a:pt x="3886200" y="76200"/>
                </a:lnTo>
                <a:close/>
              </a:path>
              <a:path w="4988559" h="2103120">
                <a:moveTo>
                  <a:pt x="3810000" y="76200"/>
                </a:moveTo>
                <a:lnTo>
                  <a:pt x="3810000" y="38100"/>
                </a:lnTo>
                <a:lnTo>
                  <a:pt x="3771900" y="38100"/>
                </a:lnTo>
                <a:lnTo>
                  <a:pt x="3771900" y="76200"/>
                </a:lnTo>
                <a:lnTo>
                  <a:pt x="3810000" y="76200"/>
                </a:lnTo>
                <a:close/>
              </a:path>
              <a:path w="4988559" h="2103120">
                <a:moveTo>
                  <a:pt x="3733800" y="76200"/>
                </a:moveTo>
                <a:lnTo>
                  <a:pt x="3733800" y="38100"/>
                </a:lnTo>
                <a:lnTo>
                  <a:pt x="3695700" y="38100"/>
                </a:lnTo>
                <a:lnTo>
                  <a:pt x="3695700" y="76200"/>
                </a:lnTo>
                <a:lnTo>
                  <a:pt x="3733800" y="76200"/>
                </a:lnTo>
                <a:close/>
              </a:path>
              <a:path w="4988559" h="2103120">
                <a:moveTo>
                  <a:pt x="3657600" y="76200"/>
                </a:moveTo>
                <a:lnTo>
                  <a:pt x="3657600" y="38100"/>
                </a:lnTo>
                <a:lnTo>
                  <a:pt x="3619500" y="38100"/>
                </a:lnTo>
                <a:lnTo>
                  <a:pt x="3619500" y="76200"/>
                </a:lnTo>
                <a:lnTo>
                  <a:pt x="3657600" y="76200"/>
                </a:lnTo>
                <a:close/>
              </a:path>
              <a:path w="4988559" h="2103120">
                <a:moveTo>
                  <a:pt x="3581400" y="76200"/>
                </a:moveTo>
                <a:lnTo>
                  <a:pt x="3581400" y="38100"/>
                </a:lnTo>
                <a:lnTo>
                  <a:pt x="3543300" y="38100"/>
                </a:lnTo>
                <a:lnTo>
                  <a:pt x="3543300" y="76200"/>
                </a:lnTo>
                <a:lnTo>
                  <a:pt x="3581400" y="76200"/>
                </a:lnTo>
                <a:close/>
              </a:path>
              <a:path w="4988559" h="2103120">
                <a:moveTo>
                  <a:pt x="3505200" y="76200"/>
                </a:moveTo>
                <a:lnTo>
                  <a:pt x="3505200" y="38100"/>
                </a:lnTo>
                <a:lnTo>
                  <a:pt x="3467100" y="38100"/>
                </a:lnTo>
                <a:lnTo>
                  <a:pt x="3467100" y="76200"/>
                </a:lnTo>
                <a:lnTo>
                  <a:pt x="3505200" y="76200"/>
                </a:lnTo>
                <a:close/>
              </a:path>
              <a:path w="4988559" h="2103120">
                <a:moveTo>
                  <a:pt x="3429000" y="76200"/>
                </a:moveTo>
                <a:lnTo>
                  <a:pt x="3429000" y="38100"/>
                </a:lnTo>
                <a:lnTo>
                  <a:pt x="3390900" y="38100"/>
                </a:lnTo>
                <a:lnTo>
                  <a:pt x="3390900" y="76200"/>
                </a:lnTo>
                <a:lnTo>
                  <a:pt x="3429000" y="76200"/>
                </a:lnTo>
                <a:close/>
              </a:path>
              <a:path w="4988559" h="2103120">
                <a:moveTo>
                  <a:pt x="3352800" y="76200"/>
                </a:moveTo>
                <a:lnTo>
                  <a:pt x="3352800" y="38100"/>
                </a:lnTo>
                <a:lnTo>
                  <a:pt x="3314700" y="38100"/>
                </a:lnTo>
                <a:lnTo>
                  <a:pt x="3314700" y="76200"/>
                </a:lnTo>
                <a:lnTo>
                  <a:pt x="3352800" y="76200"/>
                </a:lnTo>
                <a:close/>
              </a:path>
              <a:path w="4988559" h="2103120">
                <a:moveTo>
                  <a:pt x="3276600" y="76200"/>
                </a:moveTo>
                <a:lnTo>
                  <a:pt x="3276600" y="38100"/>
                </a:lnTo>
                <a:lnTo>
                  <a:pt x="3238500" y="38100"/>
                </a:lnTo>
                <a:lnTo>
                  <a:pt x="3238500" y="76200"/>
                </a:lnTo>
                <a:lnTo>
                  <a:pt x="3276600" y="76200"/>
                </a:lnTo>
                <a:close/>
              </a:path>
              <a:path w="4988559" h="2103120">
                <a:moveTo>
                  <a:pt x="3200400" y="76200"/>
                </a:moveTo>
                <a:lnTo>
                  <a:pt x="3200400" y="38100"/>
                </a:lnTo>
                <a:lnTo>
                  <a:pt x="3162300" y="38100"/>
                </a:lnTo>
                <a:lnTo>
                  <a:pt x="3162300" y="76200"/>
                </a:lnTo>
                <a:lnTo>
                  <a:pt x="3200400" y="76200"/>
                </a:lnTo>
                <a:close/>
              </a:path>
              <a:path w="4988559" h="2103120">
                <a:moveTo>
                  <a:pt x="3124200" y="76200"/>
                </a:moveTo>
                <a:lnTo>
                  <a:pt x="3124200" y="38100"/>
                </a:lnTo>
                <a:lnTo>
                  <a:pt x="3086100" y="38100"/>
                </a:lnTo>
                <a:lnTo>
                  <a:pt x="3086100" y="76200"/>
                </a:lnTo>
                <a:lnTo>
                  <a:pt x="3124200" y="76200"/>
                </a:lnTo>
                <a:close/>
              </a:path>
              <a:path w="4988559" h="2103120">
                <a:moveTo>
                  <a:pt x="3048000" y="76200"/>
                </a:moveTo>
                <a:lnTo>
                  <a:pt x="3048000" y="38100"/>
                </a:lnTo>
                <a:lnTo>
                  <a:pt x="3009900" y="38100"/>
                </a:lnTo>
                <a:lnTo>
                  <a:pt x="3009900" y="76200"/>
                </a:lnTo>
                <a:lnTo>
                  <a:pt x="3048000" y="76200"/>
                </a:lnTo>
                <a:close/>
              </a:path>
              <a:path w="4988559" h="2103120">
                <a:moveTo>
                  <a:pt x="2971800" y="76200"/>
                </a:moveTo>
                <a:lnTo>
                  <a:pt x="2971800" y="38100"/>
                </a:lnTo>
                <a:lnTo>
                  <a:pt x="2933700" y="38100"/>
                </a:lnTo>
                <a:lnTo>
                  <a:pt x="2933700" y="76200"/>
                </a:lnTo>
                <a:lnTo>
                  <a:pt x="2971800" y="76200"/>
                </a:lnTo>
                <a:close/>
              </a:path>
              <a:path w="4988559" h="2103120">
                <a:moveTo>
                  <a:pt x="2895600" y="76200"/>
                </a:moveTo>
                <a:lnTo>
                  <a:pt x="2895600" y="38100"/>
                </a:lnTo>
                <a:lnTo>
                  <a:pt x="2857500" y="38100"/>
                </a:lnTo>
                <a:lnTo>
                  <a:pt x="2857500" y="76200"/>
                </a:lnTo>
                <a:lnTo>
                  <a:pt x="2895600" y="76200"/>
                </a:lnTo>
                <a:close/>
              </a:path>
              <a:path w="4988559" h="2103120">
                <a:moveTo>
                  <a:pt x="2819400" y="76200"/>
                </a:moveTo>
                <a:lnTo>
                  <a:pt x="2819400" y="38100"/>
                </a:lnTo>
                <a:lnTo>
                  <a:pt x="2781300" y="38100"/>
                </a:lnTo>
                <a:lnTo>
                  <a:pt x="2781300" y="76200"/>
                </a:lnTo>
                <a:lnTo>
                  <a:pt x="2819400" y="76200"/>
                </a:lnTo>
                <a:close/>
              </a:path>
              <a:path w="4988559" h="2103120">
                <a:moveTo>
                  <a:pt x="2743200" y="76200"/>
                </a:moveTo>
                <a:lnTo>
                  <a:pt x="2743200" y="38100"/>
                </a:lnTo>
                <a:lnTo>
                  <a:pt x="2705100" y="38100"/>
                </a:lnTo>
                <a:lnTo>
                  <a:pt x="2705100" y="76200"/>
                </a:lnTo>
                <a:lnTo>
                  <a:pt x="2743200" y="76200"/>
                </a:lnTo>
                <a:close/>
              </a:path>
              <a:path w="4988559" h="2103120">
                <a:moveTo>
                  <a:pt x="2667000" y="76200"/>
                </a:moveTo>
                <a:lnTo>
                  <a:pt x="2667000" y="38100"/>
                </a:lnTo>
                <a:lnTo>
                  <a:pt x="2628900" y="38100"/>
                </a:lnTo>
                <a:lnTo>
                  <a:pt x="2628900" y="76200"/>
                </a:lnTo>
                <a:lnTo>
                  <a:pt x="2667000" y="76200"/>
                </a:lnTo>
                <a:close/>
              </a:path>
              <a:path w="4988559" h="2103120">
                <a:moveTo>
                  <a:pt x="2590800" y="76200"/>
                </a:moveTo>
                <a:lnTo>
                  <a:pt x="2590800" y="38100"/>
                </a:lnTo>
                <a:lnTo>
                  <a:pt x="2552700" y="38100"/>
                </a:lnTo>
                <a:lnTo>
                  <a:pt x="2552700" y="76200"/>
                </a:lnTo>
                <a:lnTo>
                  <a:pt x="2590800" y="76200"/>
                </a:lnTo>
                <a:close/>
              </a:path>
              <a:path w="4988559" h="2103120">
                <a:moveTo>
                  <a:pt x="2514600" y="76200"/>
                </a:moveTo>
                <a:lnTo>
                  <a:pt x="2514600" y="38100"/>
                </a:lnTo>
                <a:lnTo>
                  <a:pt x="2476500" y="38100"/>
                </a:lnTo>
                <a:lnTo>
                  <a:pt x="2476500" y="76200"/>
                </a:lnTo>
                <a:lnTo>
                  <a:pt x="2514600" y="76200"/>
                </a:lnTo>
                <a:close/>
              </a:path>
              <a:path w="4988559" h="2103120">
                <a:moveTo>
                  <a:pt x="2438400" y="76200"/>
                </a:moveTo>
                <a:lnTo>
                  <a:pt x="2438400" y="38100"/>
                </a:lnTo>
                <a:lnTo>
                  <a:pt x="2400300" y="38100"/>
                </a:lnTo>
                <a:lnTo>
                  <a:pt x="2400300" y="76200"/>
                </a:lnTo>
                <a:lnTo>
                  <a:pt x="2438400" y="76200"/>
                </a:lnTo>
                <a:close/>
              </a:path>
              <a:path w="4988559" h="2103120">
                <a:moveTo>
                  <a:pt x="2362200" y="76200"/>
                </a:moveTo>
                <a:lnTo>
                  <a:pt x="2362200" y="38100"/>
                </a:lnTo>
                <a:lnTo>
                  <a:pt x="2324100" y="38100"/>
                </a:lnTo>
                <a:lnTo>
                  <a:pt x="2324100" y="76200"/>
                </a:lnTo>
                <a:lnTo>
                  <a:pt x="2362200" y="76200"/>
                </a:lnTo>
                <a:close/>
              </a:path>
              <a:path w="4988559" h="2103120">
                <a:moveTo>
                  <a:pt x="2286000" y="76200"/>
                </a:moveTo>
                <a:lnTo>
                  <a:pt x="2286000" y="38100"/>
                </a:lnTo>
                <a:lnTo>
                  <a:pt x="2247900" y="38100"/>
                </a:lnTo>
                <a:lnTo>
                  <a:pt x="2247900" y="76200"/>
                </a:lnTo>
                <a:lnTo>
                  <a:pt x="2286000" y="76200"/>
                </a:lnTo>
                <a:close/>
              </a:path>
              <a:path w="4988559" h="2103120">
                <a:moveTo>
                  <a:pt x="2209800" y="76200"/>
                </a:moveTo>
                <a:lnTo>
                  <a:pt x="2209800" y="38100"/>
                </a:lnTo>
                <a:lnTo>
                  <a:pt x="2171700" y="38100"/>
                </a:lnTo>
                <a:lnTo>
                  <a:pt x="2171700" y="76200"/>
                </a:lnTo>
                <a:lnTo>
                  <a:pt x="2209800" y="76200"/>
                </a:lnTo>
                <a:close/>
              </a:path>
              <a:path w="4988559" h="2103120">
                <a:moveTo>
                  <a:pt x="2133600" y="76200"/>
                </a:moveTo>
                <a:lnTo>
                  <a:pt x="2133600" y="38100"/>
                </a:lnTo>
                <a:lnTo>
                  <a:pt x="2095500" y="38100"/>
                </a:lnTo>
                <a:lnTo>
                  <a:pt x="2095500" y="76200"/>
                </a:lnTo>
                <a:lnTo>
                  <a:pt x="2133600" y="76200"/>
                </a:lnTo>
                <a:close/>
              </a:path>
              <a:path w="4988559" h="2103120">
                <a:moveTo>
                  <a:pt x="2057400" y="76200"/>
                </a:moveTo>
                <a:lnTo>
                  <a:pt x="2057400" y="38100"/>
                </a:lnTo>
                <a:lnTo>
                  <a:pt x="2019300" y="38100"/>
                </a:lnTo>
                <a:lnTo>
                  <a:pt x="2019300" y="76200"/>
                </a:lnTo>
                <a:lnTo>
                  <a:pt x="2057400" y="76200"/>
                </a:lnTo>
                <a:close/>
              </a:path>
              <a:path w="4988559" h="2103120">
                <a:moveTo>
                  <a:pt x="1981200" y="76200"/>
                </a:moveTo>
                <a:lnTo>
                  <a:pt x="1981200" y="38100"/>
                </a:lnTo>
                <a:lnTo>
                  <a:pt x="1943100" y="38100"/>
                </a:lnTo>
                <a:lnTo>
                  <a:pt x="1943100" y="76200"/>
                </a:lnTo>
                <a:lnTo>
                  <a:pt x="1981200" y="76200"/>
                </a:lnTo>
                <a:close/>
              </a:path>
              <a:path w="4988559" h="2103120">
                <a:moveTo>
                  <a:pt x="1905000" y="76200"/>
                </a:moveTo>
                <a:lnTo>
                  <a:pt x="1905000" y="38100"/>
                </a:lnTo>
                <a:lnTo>
                  <a:pt x="1866900" y="38100"/>
                </a:lnTo>
                <a:lnTo>
                  <a:pt x="1866900" y="76200"/>
                </a:lnTo>
                <a:lnTo>
                  <a:pt x="1905000" y="76200"/>
                </a:lnTo>
                <a:close/>
              </a:path>
              <a:path w="4988559" h="2103120">
                <a:moveTo>
                  <a:pt x="1828800" y="76200"/>
                </a:moveTo>
                <a:lnTo>
                  <a:pt x="1828800" y="38100"/>
                </a:lnTo>
                <a:lnTo>
                  <a:pt x="1790700" y="38100"/>
                </a:lnTo>
                <a:lnTo>
                  <a:pt x="1790700" y="76200"/>
                </a:lnTo>
                <a:lnTo>
                  <a:pt x="1828800" y="76200"/>
                </a:lnTo>
                <a:close/>
              </a:path>
              <a:path w="4988559" h="2103120">
                <a:moveTo>
                  <a:pt x="1752600" y="76200"/>
                </a:moveTo>
                <a:lnTo>
                  <a:pt x="1752600" y="38100"/>
                </a:lnTo>
                <a:lnTo>
                  <a:pt x="1714500" y="38100"/>
                </a:lnTo>
                <a:lnTo>
                  <a:pt x="1714500" y="76200"/>
                </a:lnTo>
                <a:lnTo>
                  <a:pt x="1752600" y="76200"/>
                </a:lnTo>
                <a:close/>
              </a:path>
              <a:path w="4988559" h="2103120">
                <a:moveTo>
                  <a:pt x="1676400" y="76200"/>
                </a:moveTo>
                <a:lnTo>
                  <a:pt x="1676400" y="38100"/>
                </a:lnTo>
                <a:lnTo>
                  <a:pt x="1638300" y="38100"/>
                </a:lnTo>
                <a:lnTo>
                  <a:pt x="1638300" y="76200"/>
                </a:lnTo>
                <a:lnTo>
                  <a:pt x="1676400" y="76200"/>
                </a:lnTo>
                <a:close/>
              </a:path>
              <a:path w="4988559" h="2103120">
                <a:moveTo>
                  <a:pt x="1600200" y="76200"/>
                </a:moveTo>
                <a:lnTo>
                  <a:pt x="1600200" y="38100"/>
                </a:lnTo>
                <a:lnTo>
                  <a:pt x="1562100" y="38100"/>
                </a:lnTo>
                <a:lnTo>
                  <a:pt x="1562100" y="76200"/>
                </a:lnTo>
                <a:lnTo>
                  <a:pt x="1600200" y="76200"/>
                </a:lnTo>
                <a:close/>
              </a:path>
              <a:path w="4988559" h="2103120">
                <a:moveTo>
                  <a:pt x="1524000" y="76200"/>
                </a:moveTo>
                <a:lnTo>
                  <a:pt x="1524000" y="38100"/>
                </a:lnTo>
                <a:lnTo>
                  <a:pt x="1485900" y="38100"/>
                </a:lnTo>
                <a:lnTo>
                  <a:pt x="1485900" y="76200"/>
                </a:lnTo>
                <a:lnTo>
                  <a:pt x="1524000" y="76200"/>
                </a:lnTo>
                <a:close/>
              </a:path>
              <a:path w="4988559" h="2103120">
                <a:moveTo>
                  <a:pt x="1447800" y="76200"/>
                </a:moveTo>
                <a:lnTo>
                  <a:pt x="1447800" y="38100"/>
                </a:lnTo>
                <a:lnTo>
                  <a:pt x="1409700" y="38100"/>
                </a:lnTo>
                <a:lnTo>
                  <a:pt x="1409700" y="76200"/>
                </a:lnTo>
                <a:lnTo>
                  <a:pt x="1447800" y="76200"/>
                </a:lnTo>
                <a:close/>
              </a:path>
              <a:path w="4988559" h="2103120">
                <a:moveTo>
                  <a:pt x="1371600" y="76200"/>
                </a:moveTo>
                <a:lnTo>
                  <a:pt x="1371600" y="38100"/>
                </a:lnTo>
                <a:lnTo>
                  <a:pt x="1333500" y="38100"/>
                </a:lnTo>
                <a:lnTo>
                  <a:pt x="1333500" y="76200"/>
                </a:lnTo>
                <a:lnTo>
                  <a:pt x="1371600" y="76200"/>
                </a:lnTo>
                <a:close/>
              </a:path>
              <a:path w="4988559" h="2103120">
                <a:moveTo>
                  <a:pt x="1295400" y="76200"/>
                </a:moveTo>
                <a:lnTo>
                  <a:pt x="1295400" y="38100"/>
                </a:lnTo>
                <a:lnTo>
                  <a:pt x="1257300" y="38100"/>
                </a:lnTo>
                <a:lnTo>
                  <a:pt x="1257300" y="76200"/>
                </a:lnTo>
                <a:lnTo>
                  <a:pt x="1295400" y="76200"/>
                </a:lnTo>
                <a:close/>
              </a:path>
              <a:path w="4988559" h="2103120">
                <a:moveTo>
                  <a:pt x="1219200" y="76200"/>
                </a:moveTo>
                <a:lnTo>
                  <a:pt x="1219200" y="38100"/>
                </a:lnTo>
                <a:lnTo>
                  <a:pt x="1181100" y="38100"/>
                </a:lnTo>
                <a:lnTo>
                  <a:pt x="1181100" y="76200"/>
                </a:lnTo>
                <a:lnTo>
                  <a:pt x="1219200" y="76200"/>
                </a:lnTo>
                <a:close/>
              </a:path>
              <a:path w="4988559" h="2103120">
                <a:moveTo>
                  <a:pt x="1143000" y="76200"/>
                </a:moveTo>
                <a:lnTo>
                  <a:pt x="1143000" y="38100"/>
                </a:lnTo>
                <a:lnTo>
                  <a:pt x="1104900" y="38100"/>
                </a:lnTo>
                <a:lnTo>
                  <a:pt x="1104900" y="76200"/>
                </a:lnTo>
                <a:lnTo>
                  <a:pt x="1143000" y="76200"/>
                </a:lnTo>
                <a:close/>
              </a:path>
              <a:path w="4988559" h="2103120">
                <a:moveTo>
                  <a:pt x="1066800" y="76200"/>
                </a:moveTo>
                <a:lnTo>
                  <a:pt x="1066800" y="38100"/>
                </a:lnTo>
                <a:lnTo>
                  <a:pt x="1028700" y="38100"/>
                </a:lnTo>
                <a:lnTo>
                  <a:pt x="1028700" y="76200"/>
                </a:lnTo>
                <a:lnTo>
                  <a:pt x="1066800" y="76200"/>
                </a:lnTo>
                <a:close/>
              </a:path>
              <a:path w="4988559" h="2103120">
                <a:moveTo>
                  <a:pt x="990600" y="76200"/>
                </a:moveTo>
                <a:lnTo>
                  <a:pt x="990600" y="38100"/>
                </a:lnTo>
                <a:lnTo>
                  <a:pt x="952500" y="38100"/>
                </a:lnTo>
                <a:lnTo>
                  <a:pt x="952500" y="76200"/>
                </a:lnTo>
                <a:lnTo>
                  <a:pt x="990600" y="76200"/>
                </a:lnTo>
                <a:close/>
              </a:path>
              <a:path w="4988559" h="2103120">
                <a:moveTo>
                  <a:pt x="914400" y="76200"/>
                </a:moveTo>
                <a:lnTo>
                  <a:pt x="914400" y="38100"/>
                </a:lnTo>
                <a:lnTo>
                  <a:pt x="876300" y="38100"/>
                </a:lnTo>
                <a:lnTo>
                  <a:pt x="876300" y="76200"/>
                </a:lnTo>
                <a:lnTo>
                  <a:pt x="914400" y="76200"/>
                </a:lnTo>
                <a:close/>
              </a:path>
              <a:path w="4988559" h="2103120">
                <a:moveTo>
                  <a:pt x="838200" y="76200"/>
                </a:moveTo>
                <a:lnTo>
                  <a:pt x="838200" y="38100"/>
                </a:lnTo>
                <a:lnTo>
                  <a:pt x="800100" y="38100"/>
                </a:lnTo>
                <a:lnTo>
                  <a:pt x="800100" y="76200"/>
                </a:lnTo>
                <a:lnTo>
                  <a:pt x="838200" y="76200"/>
                </a:lnTo>
                <a:close/>
              </a:path>
              <a:path w="4988559" h="2103120">
                <a:moveTo>
                  <a:pt x="762000" y="76200"/>
                </a:moveTo>
                <a:lnTo>
                  <a:pt x="762000" y="38100"/>
                </a:lnTo>
                <a:lnTo>
                  <a:pt x="723900" y="38100"/>
                </a:lnTo>
                <a:lnTo>
                  <a:pt x="723900" y="76200"/>
                </a:lnTo>
                <a:lnTo>
                  <a:pt x="762000" y="76200"/>
                </a:lnTo>
                <a:close/>
              </a:path>
              <a:path w="4988559" h="2103120">
                <a:moveTo>
                  <a:pt x="685800" y="76200"/>
                </a:moveTo>
                <a:lnTo>
                  <a:pt x="685800" y="38100"/>
                </a:lnTo>
                <a:lnTo>
                  <a:pt x="647700" y="38100"/>
                </a:lnTo>
                <a:lnTo>
                  <a:pt x="647700" y="76200"/>
                </a:lnTo>
                <a:lnTo>
                  <a:pt x="685800" y="76200"/>
                </a:lnTo>
                <a:close/>
              </a:path>
              <a:path w="4988559" h="2103120">
                <a:moveTo>
                  <a:pt x="609600" y="76200"/>
                </a:moveTo>
                <a:lnTo>
                  <a:pt x="609600" y="38100"/>
                </a:lnTo>
                <a:lnTo>
                  <a:pt x="571500" y="38100"/>
                </a:lnTo>
                <a:lnTo>
                  <a:pt x="571500" y="76200"/>
                </a:lnTo>
                <a:lnTo>
                  <a:pt x="609600" y="76200"/>
                </a:lnTo>
                <a:close/>
              </a:path>
              <a:path w="4988559" h="2103120">
                <a:moveTo>
                  <a:pt x="533400" y="76200"/>
                </a:moveTo>
                <a:lnTo>
                  <a:pt x="533400" y="38100"/>
                </a:lnTo>
                <a:lnTo>
                  <a:pt x="495300" y="38100"/>
                </a:lnTo>
                <a:lnTo>
                  <a:pt x="495300" y="76200"/>
                </a:lnTo>
                <a:lnTo>
                  <a:pt x="533400" y="76200"/>
                </a:lnTo>
                <a:close/>
              </a:path>
              <a:path w="4988559" h="2103120">
                <a:moveTo>
                  <a:pt x="457200" y="76200"/>
                </a:moveTo>
                <a:lnTo>
                  <a:pt x="457200" y="38100"/>
                </a:lnTo>
                <a:lnTo>
                  <a:pt x="419100" y="38100"/>
                </a:lnTo>
                <a:lnTo>
                  <a:pt x="419100" y="76200"/>
                </a:lnTo>
                <a:lnTo>
                  <a:pt x="457200" y="76200"/>
                </a:lnTo>
                <a:close/>
              </a:path>
              <a:path w="4988559" h="2103120">
                <a:moveTo>
                  <a:pt x="381000" y="76200"/>
                </a:moveTo>
                <a:lnTo>
                  <a:pt x="381000" y="38100"/>
                </a:lnTo>
                <a:lnTo>
                  <a:pt x="342900" y="38100"/>
                </a:lnTo>
                <a:lnTo>
                  <a:pt x="342900" y="76200"/>
                </a:lnTo>
                <a:lnTo>
                  <a:pt x="381000" y="76200"/>
                </a:lnTo>
                <a:close/>
              </a:path>
              <a:path w="4988559" h="2103120">
                <a:moveTo>
                  <a:pt x="304800" y="76200"/>
                </a:moveTo>
                <a:lnTo>
                  <a:pt x="304800" y="38100"/>
                </a:lnTo>
                <a:lnTo>
                  <a:pt x="266700" y="38100"/>
                </a:lnTo>
                <a:lnTo>
                  <a:pt x="266700" y="76200"/>
                </a:lnTo>
                <a:lnTo>
                  <a:pt x="304800" y="76200"/>
                </a:lnTo>
                <a:close/>
              </a:path>
              <a:path w="4988559" h="2103120">
                <a:moveTo>
                  <a:pt x="228600" y="76200"/>
                </a:moveTo>
                <a:lnTo>
                  <a:pt x="228600" y="38100"/>
                </a:lnTo>
                <a:lnTo>
                  <a:pt x="190500" y="38100"/>
                </a:lnTo>
                <a:lnTo>
                  <a:pt x="190500" y="76200"/>
                </a:lnTo>
                <a:lnTo>
                  <a:pt x="228600" y="76200"/>
                </a:lnTo>
                <a:close/>
              </a:path>
              <a:path w="4988559" h="2103120">
                <a:moveTo>
                  <a:pt x="114300" y="114300"/>
                </a:moveTo>
                <a:lnTo>
                  <a:pt x="114300" y="0"/>
                </a:lnTo>
                <a:lnTo>
                  <a:pt x="0" y="57150"/>
                </a:lnTo>
                <a:lnTo>
                  <a:pt x="114300" y="114300"/>
                </a:lnTo>
                <a:close/>
              </a:path>
              <a:path w="4988559" h="2103120">
                <a:moveTo>
                  <a:pt x="152400" y="76200"/>
                </a:moveTo>
                <a:lnTo>
                  <a:pt x="152400" y="38100"/>
                </a:lnTo>
                <a:lnTo>
                  <a:pt x="114300" y="38100"/>
                </a:lnTo>
                <a:lnTo>
                  <a:pt x="114300" y="76200"/>
                </a:lnTo>
                <a:lnTo>
                  <a:pt x="152400" y="7620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59393" y="4307585"/>
            <a:ext cx="1728470" cy="1916430"/>
          </a:xfrm>
          <a:custGeom>
            <a:avLst/>
            <a:gdLst/>
            <a:ahLst/>
            <a:cxnLst/>
            <a:rect l="l" t="t" r="r" b="b"/>
            <a:pathLst>
              <a:path w="1728470" h="1916429">
                <a:moveTo>
                  <a:pt x="1728216" y="36575"/>
                </a:moveTo>
                <a:lnTo>
                  <a:pt x="1716024" y="0"/>
                </a:lnTo>
                <a:lnTo>
                  <a:pt x="1680210" y="11429"/>
                </a:lnTo>
                <a:lnTo>
                  <a:pt x="1691640" y="48005"/>
                </a:lnTo>
                <a:lnTo>
                  <a:pt x="1728216" y="36575"/>
                </a:lnTo>
                <a:close/>
              </a:path>
              <a:path w="1728470" h="1916429">
                <a:moveTo>
                  <a:pt x="1655064" y="59435"/>
                </a:moveTo>
                <a:lnTo>
                  <a:pt x="1643634" y="22859"/>
                </a:lnTo>
                <a:lnTo>
                  <a:pt x="1607820" y="35051"/>
                </a:lnTo>
                <a:lnTo>
                  <a:pt x="1619250" y="70865"/>
                </a:lnTo>
                <a:lnTo>
                  <a:pt x="1655064" y="59435"/>
                </a:lnTo>
                <a:close/>
              </a:path>
              <a:path w="1728470" h="1916429">
                <a:moveTo>
                  <a:pt x="1582674" y="82295"/>
                </a:moveTo>
                <a:lnTo>
                  <a:pt x="1571244" y="46481"/>
                </a:lnTo>
                <a:lnTo>
                  <a:pt x="1534668" y="57911"/>
                </a:lnTo>
                <a:lnTo>
                  <a:pt x="1546860" y="94487"/>
                </a:lnTo>
                <a:lnTo>
                  <a:pt x="1582674" y="82295"/>
                </a:lnTo>
                <a:close/>
              </a:path>
              <a:path w="1728470" h="1916429">
                <a:moveTo>
                  <a:pt x="1510284" y="105917"/>
                </a:moveTo>
                <a:lnTo>
                  <a:pt x="1498854" y="69341"/>
                </a:lnTo>
                <a:lnTo>
                  <a:pt x="1462278" y="80771"/>
                </a:lnTo>
                <a:lnTo>
                  <a:pt x="1473708" y="117347"/>
                </a:lnTo>
                <a:lnTo>
                  <a:pt x="1510284" y="105917"/>
                </a:lnTo>
                <a:close/>
              </a:path>
              <a:path w="1728470" h="1916429">
                <a:moveTo>
                  <a:pt x="1437894" y="128777"/>
                </a:moveTo>
                <a:lnTo>
                  <a:pt x="1425702" y="92963"/>
                </a:lnTo>
                <a:lnTo>
                  <a:pt x="1389888" y="104393"/>
                </a:lnTo>
                <a:lnTo>
                  <a:pt x="1401318" y="140969"/>
                </a:lnTo>
                <a:lnTo>
                  <a:pt x="1437894" y="128777"/>
                </a:lnTo>
                <a:close/>
              </a:path>
              <a:path w="1728470" h="1916429">
                <a:moveTo>
                  <a:pt x="1364742" y="152399"/>
                </a:moveTo>
                <a:lnTo>
                  <a:pt x="1353312" y="115823"/>
                </a:lnTo>
                <a:lnTo>
                  <a:pt x="1317498" y="127253"/>
                </a:lnTo>
                <a:lnTo>
                  <a:pt x="1328928" y="163829"/>
                </a:lnTo>
                <a:lnTo>
                  <a:pt x="1364742" y="152399"/>
                </a:lnTo>
                <a:close/>
              </a:path>
              <a:path w="1728470" h="1916429">
                <a:moveTo>
                  <a:pt x="1292352" y="175259"/>
                </a:moveTo>
                <a:lnTo>
                  <a:pt x="1280922" y="139445"/>
                </a:lnTo>
                <a:lnTo>
                  <a:pt x="1244346" y="150875"/>
                </a:lnTo>
                <a:lnTo>
                  <a:pt x="1256538" y="186689"/>
                </a:lnTo>
                <a:lnTo>
                  <a:pt x="1292352" y="175259"/>
                </a:lnTo>
                <a:close/>
              </a:path>
              <a:path w="1728470" h="1916429">
                <a:moveTo>
                  <a:pt x="1219962" y="198881"/>
                </a:moveTo>
                <a:lnTo>
                  <a:pt x="1208532" y="162305"/>
                </a:lnTo>
                <a:lnTo>
                  <a:pt x="1171956" y="173736"/>
                </a:lnTo>
                <a:lnTo>
                  <a:pt x="1183386" y="210311"/>
                </a:lnTo>
                <a:lnTo>
                  <a:pt x="1219962" y="198881"/>
                </a:lnTo>
                <a:close/>
              </a:path>
              <a:path w="1728470" h="1916429">
                <a:moveTo>
                  <a:pt x="1147572" y="221742"/>
                </a:moveTo>
                <a:lnTo>
                  <a:pt x="1135380" y="185165"/>
                </a:lnTo>
                <a:lnTo>
                  <a:pt x="1099566" y="197358"/>
                </a:lnTo>
                <a:lnTo>
                  <a:pt x="1110996" y="233172"/>
                </a:lnTo>
                <a:lnTo>
                  <a:pt x="1147572" y="221742"/>
                </a:lnTo>
                <a:close/>
              </a:path>
              <a:path w="1728470" h="1916429">
                <a:moveTo>
                  <a:pt x="1074420" y="245364"/>
                </a:moveTo>
                <a:lnTo>
                  <a:pt x="1062990" y="208787"/>
                </a:lnTo>
                <a:lnTo>
                  <a:pt x="1027176" y="220218"/>
                </a:lnTo>
                <a:lnTo>
                  <a:pt x="1038606" y="256794"/>
                </a:lnTo>
                <a:lnTo>
                  <a:pt x="1074420" y="245364"/>
                </a:lnTo>
                <a:close/>
              </a:path>
              <a:path w="1728470" h="1916429">
                <a:moveTo>
                  <a:pt x="1002030" y="268223"/>
                </a:moveTo>
                <a:lnTo>
                  <a:pt x="990600" y="231647"/>
                </a:lnTo>
                <a:lnTo>
                  <a:pt x="954024" y="243840"/>
                </a:lnTo>
                <a:lnTo>
                  <a:pt x="966216" y="279654"/>
                </a:lnTo>
                <a:lnTo>
                  <a:pt x="1002030" y="268223"/>
                </a:lnTo>
                <a:close/>
              </a:path>
              <a:path w="1728470" h="1916429">
                <a:moveTo>
                  <a:pt x="929640" y="291084"/>
                </a:moveTo>
                <a:lnTo>
                  <a:pt x="918210" y="255269"/>
                </a:lnTo>
                <a:lnTo>
                  <a:pt x="881634" y="266700"/>
                </a:lnTo>
                <a:lnTo>
                  <a:pt x="893064" y="303276"/>
                </a:lnTo>
                <a:lnTo>
                  <a:pt x="929640" y="291084"/>
                </a:lnTo>
                <a:close/>
              </a:path>
              <a:path w="1728470" h="1916429">
                <a:moveTo>
                  <a:pt x="857250" y="314705"/>
                </a:moveTo>
                <a:lnTo>
                  <a:pt x="845058" y="278130"/>
                </a:lnTo>
                <a:lnTo>
                  <a:pt x="809244" y="290322"/>
                </a:lnTo>
                <a:lnTo>
                  <a:pt x="820674" y="326136"/>
                </a:lnTo>
                <a:lnTo>
                  <a:pt x="857250" y="314705"/>
                </a:lnTo>
                <a:close/>
              </a:path>
              <a:path w="1728470" h="1916429">
                <a:moveTo>
                  <a:pt x="784098" y="337566"/>
                </a:moveTo>
                <a:lnTo>
                  <a:pt x="772668" y="301752"/>
                </a:lnTo>
                <a:lnTo>
                  <a:pt x="736854" y="313182"/>
                </a:lnTo>
                <a:lnTo>
                  <a:pt x="748284" y="349758"/>
                </a:lnTo>
                <a:lnTo>
                  <a:pt x="784098" y="337566"/>
                </a:lnTo>
                <a:close/>
              </a:path>
              <a:path w="1728470" h="1916429">
                <a:moveTo>
                  <a:pt x="711708" y="361188"/>
                </a:moveTo>
                <a:lnTo>
                  <a:pt x="700278" y="324612"/>
                </a:lnTo>
                <a:lnTo>
                  <a:pt x="663702" y="336041"/>
                </a:lnTo>
                <a:lnTo>
                  <a:pt x="675894" y="372618"/>
                </a:lnTo>
                <a:lnTo>
                  <a:pt x="711708" y="361188"/>
                </a:lnTo>
                <a:close/>
              </a:path>
              <a:path w="1728470" h="1916429">
                <a:moveTo>
                  <a:pt x="639318" y="384048"/>
                </a:moveTo>
                <a:lnTo>
                  <a:pt x="627888" y="348234"/>
                </a:lnTo>
                <a:lnTo>
                  <a:pt x="591312" y="359664"/>
                </a:lnTo>
                <a:lnTo>
                  <a:pt x="602742" y="395478"/>
                </a:lnTo>
                <a:lnTo>
                  <a:pt x="639318" y="384048"/>
                </a:lnTo>
                <a:close/>
              </a:path>
              <a:path w="1728470" h="1916429">
                <a:moveTo>
                  <a:pt x="566928" y="407670"/>
                </a:moveTo>
                <a:lnTo>
                  <a:pt x="554736" y="371094"/>
                </a:lnTo>
                <a:lnTo>
                  <a:pt x="518922" y="382524"/>
                </a:lnTo>
                <a:lnTo>
                  <a:pt x="530352" y="419100"/>
                </a:lnTo>
                <a:lnTo>
                  <a:pt x="566928" y="407670"/>
                </a:lnTo>
                <a:close/>
              </a:path>
              <a:path w="1728470" h="1916429">
                <a:moveTo>
                  <a:pt x="493776" y="430530"/>
                </a:moveTo>
                <a:lnTo>
                  <a:pt x="482346" y="394716"/>
                </a:lnTo>
                <a:lnTo>
                  <a:pt x="446532" y="406146"/>
                </a:lnTo>
                <a:lnTo>
                  <a:pt x="457962" y="441960"/>
                </a:lnTo>
                <a:lnTo>
                  <a:pt x="493776" y="430530"/>
                </a:lnTo>
                <a:close/>
              </a:path>
              <a:path w="1728470" h="1916429">
                <a:moveTo>
                  <a:pt x="421386" y="454152"/>
                </a:moveTo>
                <a:lnTo>
                  <a:pt x="409956" y="417576"/>
                </a:lnTo>
                <a:lnTo>
                  <a:pt x="373380" y="429006"/>
                </a:lnTo>
                <a:lnTo>
                  <a:pt x="385572" y="465582"/>
                </a:lnTo>
                <a:lnTo>
                  <a:pt x="421386" y="454152"/>
                </a:lnTo>
                <a:close/>
              </a:path>
              <a:path w="1728470" h="1916429">
                <a:moveTo>
                  <a:pt x="348996" y="477012"/>
                </a:moveTo>
                <a:lnTo>
                  <a:pt x="337566" y="440436"/>
                </a:lnTo>
                <a:lnTo>
                  <a:pt x="300990" y="452628"/>
                </a:lnTo>
                <a:lnTo>
                  <a:pt x="312420" y="488442"/>
                </a:lnTo>
                <a:lnTo>
                  <a:pt x="348996" y="477012"/>
                </a:lnTo>
                <a:close/>
              </a:path>
              <a:path w="1728470" h="1916429">
                <a:moveTo>
                  <a:pt x="276606" y="500634"/>
                </a:moveTo>
                <a:lnTo>
                  <a:pt x="264414" y="464058"/>
                </a:lnTo>
                <a:lnTo>
                  <a:pt x="228600" y="475488"/>
                </a:lnTo>
                <a:lnTo>
                  <a:pt x="240030" y="512064"/>
                </a:lnTo>
                <a:lnTo>
                  <a:pt x="276606" y="500634"/>
                </a:lnTo>
                <a:close/>
              </a:path>
              <a:path w="1728470" h="1916429">
                <a:moveTo>
                  <a:pt x="203454" y="523494"/>
                </a:moveTo>
                <a:lnTo>
                  <a:pt x="192024" y="486918"/>
                </a:lnTo>
                <a:lnTo>
                  <a:pt x="156210" y="499110"/>
                </a:lnTo>
                <a:lnTo>
                  <a:pt x="167640" y="534924"/>
                </a:lnTo>
                <a:lnTo>
                  <a:pt x="203454" y="523494"/>
                </a:lnTo>
                <a:close/>
              </a:path>
              <a:path w="1728470" h="1916429">
                <a:moveTo>
                  <a:pt x="131064" y="546354"/>
                </a:moveTo>
                <a:lnTo>
                  <a:pt x="119634" y="510540"/>
                </a:lnTo>
                <a:lnTo>
                  <a:pt x="83058" y="521970"/>
                </a:lnTo>
                <a:lnTo>
                  <a:pt x="95250" y="558546"/>
                </a:lnTo>
                <a:lnTo>
                  <a:pt x="131064" y="546354"/>
                </a:lnTo>
                <a:close/>
              </a:path>
              <a:path w="1728470" h="1916429">
                <a:moveTo>
                  <a:pt x="58674" y="569976"/>
                </a:moveTo>
                <a:lnTo>
                  <a:pt x="47243" y="533400"/>
                </a:lnTo>
                <a:lnTo>
                  <a:pt x="12954" y="544068"/>
                </a:lnTo>
                <a:lnTo>
                  <a:pt x="5334" y="547116"/>
                </a:lnTo>
                <a:lnTo>
                  <a:pt x="0" y="553974"/>
                </a:lnTo>
                <a:lnTo>
                  <a:pt x="0" y="564642"/>
                </a:lnTo>
                <a:lnTo>
                  <a:pt x="36385" y="564642"/>
                </a:lnTo>
                <a:lnTo>
                  <a:pt x="38100" y="562356"/>
                </a:lnTo>
                <a:lnTo>
                  <a:pt x="38100" y="576376"/>
                </a:lnTo>
                <a:lnTo>
                  <a:pt x="58674" y="569976"/>
                </a:lnTo>
                <a:close/>
              </a:path>
              <a:path w="1728470" h="1916429">
                <a:moveTo>
                  <a:pt x="38100" y="576376"/>
                </a:moveTo>
                <a:lnTo>
                  <a:pt x="38100" y="564642"/>
                </a:lnTo>
                <a:lnTo>
                  <a:pt x="36385" y="564642"/>
                </a:lnTo>
                <a:lnTo>
                  <a:pt x="24384" y="580644"/>
                </a:lnTo>
                <a:lnTo>
                  <a:pt x="38100" y="576376"/>
                </a:lnTo>
                <a:close/>
              </a:path>
              <a:path w="1728470" h="1916429">
                <a:moveTo>
                  <a:pt x="38100" y="564642"/>
                </a:moveTo>
                <a:lnTo>
                  <a:pt x="38100" y="562356"/>
                </a:lnTo>
                <a:lnTo>
                  <a:pt x="36385" y="564642"/>
                </a:lnTo>
                <a:lnTo>
                  <a:pt x="38100" y="564642"/>
                </a:lnTo>
                <a:close/>
              </a:path>
              <a:path w="1728470" h="1916429">
                <a:moveTo>
                  <a:pt x="38100" y="640842"/>
                </a:moveTo>
                <a:lnTo>
                  <a:pt x="38100" y="602742"/>
                </a:lnTo>
                <a:lnTo>
                  <a:pt x="0" y="602742"/>
                </a:lnTo>
                <a:lnTo>
                  <a:pt x="0" y="640842"/>
                </a:lnTo>
                <a:lnTo>
                  <a:pt x="38100" y="640842"/>
                </a:lnTo>
                <a:close/>
              </a:path>
              <a:path w="1728470" h="1916429">
                <a:moveTo>
                  <a:pt x="38100" y="717042"/>
                </a:moveTo>
                <a:lnTo>
                  <a:pt x="38100" y="678942"/>
                </a:lnTo>
                <a:lnTo>
                  <a:pt x="0" y="678942"/>
                </a:lnTo>
                <a:lnTo>
                  <a:pt x="0" y="717042"/>
                </a:lnTo>
                <a:lnTo>
                  <a:pt x="38100" y="717042"/>
                </a:lnTo>
                <a:close/>
              </a:path>
              <a:path w="1728470" h="1916429">
                <a:moveTo>
                  <a:pt x="38100" y="793242"/>
                </a:moveTo>
                <a:lnTo>
                  <a:pt x="38100" y="755142"/>
                </a:lnTo>
                <a:lnTo>
                  <a:pt x="0" y="755142"/>
                </a:lnTo>
                <a:lnTo>
                  <a:pt x="0" y="793242"/>
                </a:lnTo>
                <a:lnTo>
                  <a:pt x="38100" y="793242"/>
                </a:lnTo>
                <a:close/>
              </a:path>
              <a:path w="1728470" h="1916429">
                <a:moveTo>
                  <a:pt x="38100" y="869442"/>
                </a:moveTo>
                <a:lnTo>
                  <a:pt x="38100" y="831342"/>
                </a:lnTo>
                <a:lnTo>
                  <a:pt x="0" y="831342"/>
                </a:lnTo>
                <a:lnTo>
                  <a:pt x="0" y="869442"/>
                </a:lnTo>
                <a:lnTo>
                  <a:pt x="38100" y="869442"/>
                </a:lnTo>
                <a:close/>
              </a:path>
              <a:path w="1728470" h="1916429">
                <a:moveTo>
                  <a:pt x="38100" y="945642"/>
                </a:moveTo>
                <a:lnTo>
                  <a:pt x="38100" y="907542"/>
                </a:lnTo>
                <a:lnTo>
                  <a:pt x="0" y="907542"/>
                </a:lnTo>
                <a:lnTo>
                  <a:pt x="0" y="945642"/>
                </a:lnTo>
                <a:lnTo>
                  <a:pt x="38100" y="945642"/>
                </a:lnTo>
                <a:close/>
              </a:path>
              <a:path w="1728470" h="1916429">
                <a:moveTo>
                  <a:pt x="38100" y="1021842"/>
                </a:moveTo>
                <a:lnTo>
                  <a:pt x="38100" y="983742"/>
                </a:lnTo>
                <a:lnTo>
                  <a:pt x="0" y="983742"/>
                </a:lnTo>
                <a:lnTo>
                  <a:pt x="0" y="1021842"/>
                </a:lnTo>
                <a:lnTo>
                  <a:pt x="38100" y="1021842"/>
                </a:lnTo>
                <a:close/>
              </a:path>
              <a:path w="1728470" h="1916429">
                <a:moveTo>
                  <a:pt x="38100" y="1098042"/>
                </a:moveTo>
                <a:lnTo>
                  <a:pt x="38100" y="1059942"/>
                </a:lnTo>
                <a:lnTo>
                  <a:pt x="0" y="1059942"/>
                </a:lnTo>
                <a:lnTo>
                  <a:pt x="0" y="1098042"/>
                </a:lnTo>
                <a:lnTo>
                  <a:pt x="38100" y="1098042"/>
                </a:lnTo>
                <a:close/>
              </a:path>
              <a:path w="1728470" h="1916429">
                <a:moveTo>
                  <a:pt x="38100" y="1174242"/>
                </a:moveTo>
                <a:lnTo>
                  <a:pt x="38100" y="1136142"/>
                </a:lnTo>
                <a:lnTo>
                  <a:pt x="0" y="1136142"/>
                </a:lnTo>
                <a:lnTo>
                  <a:pt x="0" y="1174242"/>
                </a:lnTo>
                <a:lnTo>
                  <a:pt x="38100" y="1174242"/>
                </a:lnTo>
                <a:close/>
              </a:path>
              <a:path w="1728470" h="1916429">
                <a:moveTo>
                  <a:pt x="38100" y="1250442"/>
                </a:moveTo>
                <a:lnTo>
                  <a:pt x="38100" y="1212342"/>
                </a:lnTo>
                <a:lnTo>
                  <a:pt x="0" y="1212342"/>
                </a:lnTo>
                <a:lnTo>
                  <a:pt x="0" y="1250442"/>
                </a:lnTo>
                <a:lnTo>
                  <a:pt x="38100" y="1250442"/>
                </a:lnTo>
                <a:close/>
              </a:path>
              <a:path w="1728470" h="1916429">
                <a:moveTo>
                  <a:pt x="38100" y="1326642"/>
                </a:moveTo>
                <a:lnTo>
                  <a:pt x="38100" y="1288542"/>
                </a:lnTo>
                <a:lnTo>
                  <a:pt x="0" y="1288542"/>
                </a:lnTo>
                <a:lnTo>
                  <a:pt x="0" y="1326642"/>
                </a:lnTo>
                <a:lnTo>
                  <a:pt x="38100" y="1326642"/>
                </a:lnTo>
                <a:close/>
              </a:path>
              <a:path w="1728470" h="1916429">
                <a:moveTo>
                  <a:pt x="38100" y="1402842"/>
                </a:moveTo>
                <a:lnTo>
                  <a:pt x="38100" y="1364742"/>
                </a:lnTo>
                <a:lnTo>
                  <a:pt x="0" y="1364742"/>
                </a:lnTo>
                <a:lnTo>
                  <a:pt x="0" y="1402842"/>
                </a:lnTo>
                <a:lnTo>
                  <a:pt x="38100" y="1402842"/>
                </a:lnTo>
                <a:close/>
              </a:path>
              <a:path w="1728470" h="1916429">
                <a:moveTo>
                  <a:pt x="38100" y="1479042"/>
                </a:moveTo>
                <a:lnTo>
                  <a:pt x="38100" y="1440942"/>
                </a:lnTo>
                <a:lnTo>
                  <a:pt x="0" y="1440942"/>
                </a:lnTo>
                <a:lnTo>
                  <a:pt x="0" y="1479042"/>
                </a:lnTo>
                <a:lnTo>
                  <a:pt x="38100" y="1479042"/>
                </a:lnTo>
                <a:close/>
              </a:path>
              <a:path w="1728470" h="1916429">
                <a:moveTo>
                  <a:pt x="38100" y="1555242"/>
                </a:moveTo>
                <a:lnTo>
                  <a:pt x="38100" y="1517142"/>
                </a:lnTo>
                <a:lnTo>
                  <a:pt x="0" y="1517142"/>
                </a:lnTo>
                <a:lnTo>
                  <a:pt x="0" y="1555242"/>
                </a:lnTo>
                <a:lnTo>
                  <a:pt x="38100" y="1555242"/>
                </a:lnTo>
                <a:close/>
              </a:path>
              <a:path w="1728470" h="1916429">
                <a:moveTo>
                  <a:pt x="38100" y="1631442"/>
                </a:moveTo>
                <a:lnTo>
                  <a:pt x="38100" y="1593342"/>
                </a:lnTo>
                <a:lnTo>
                  <a:pt x="0" y="1593342"/>
                </a:lnTo>
                <a:lnTo>
                  <a:pt x="0" y="1631442"/>
                </a:lnTo>
                <a:lnTo>
                  <a:pt x="38100" y="1631442"/>
                </a:lnTo>
                <a:close/>
              </a:path>
              <a:path w="1728470" h="1916429">
                <a:moveTo>
                  <a:pt x="38100" y="1707642"/>
                </a:moveTo>
                <a:lnTo>
                  <a:pt x="38100" y="1669542"/>
                </a:lnTo>
                <a:lnTo>
                  <a:pt x="0" y="1669542"/>
                </a:lnTo>
                <a:lnTo>
                  <a:pt x="0" y="1707642"/>
                </a:lnTo>
                <a:lnTo>
                  <a:pt x="38100" y="1707642"/>
                </a:lnTo>
                <a:close/>
              </a:path>
              <a:path w="1728470" h="1916429">
                <a:moveTo>
                  <a:pt x="38100" y="1783842"/>
                </a:moveTo>
                <a:lnTo>
                  <a:pt x="38100" y="1745742"/>
                </a:lnTo>
                <a:lnTo>
                  <a:pt x="0" y="1745742"/>
                </a:lnTo>
                <a:lnTo>
                  <a:pt x="0" y="1783842"/>
                </a:lnTo>
                <a:lnTo>
                  <a:pt x="38100" y="1783842"/>
                </a:lnTo>
                <a:close/>
              </a:path>
              <a:path w="1728470" h="1916429">
                <a:moveTo>
                  <a:pt x="38100" y="1859280"/>
                </a:moveTo>
                <a:lnTo>
                  <a:pt x="38100" y="1821942"/>
                </a:lnTo>
                <a:lnTo>
                  <a:pt x="0" y="1821942"/>
                </a:lnTo>
                <a:lnTo>
                  <a:pt x="81" y="1861086"/>
                </a:lnTo>
                <a:lnTo>
                  <a:pt x="6125" y="1873380"/>
                </a:lnTo>
                <a:lnTo>
                  <a:pt x="19050" y="1878330"/>
                </a:lnTo>
                <a:lnTo>
                  <a:pt x="19050" y="1840230"/>
                </a:lnTo>
                <a:lnTo>
                  <a:pt x="19812" y="1840230"/>
                </a:lnTo>
                <a:lnTo>
                  <a:pt x="19812" y="1840992"/>
                </a:lnTo>
                <a:lnTo>
                  <a:pt x="38100" y="1859280"/>
                </a:lnTo>
                <a:close/>
              </a:path>
              <a:path w="1728470" h="1916429">
                <a:moveTo>
                  <a:pt x="19812" y="1840992"/>
                </a:moveTo>
                <a:lnTo>
                  <a:pt x="19812" y="1840230"/>
                </a:lnTo>
                <a:lnTo>
                  <a:pt x="19050" y="1840230"/>
                </a:lnTo>
                <a:lnTo>
                  <a:pt x="19812" y="1840992"/>
                </a:lnTo>
                <a:close/>
              </a:path>
              <a:path w="1728470" h="1916429">
                <a:moveTo>
                  <a:pt x="19812" y="1878330"/>
                </a:moveTo>
                <a:lnTo>
                  <a:pt x="19812" y="1840992"/>
                </a:lnTo>
                <a:lnTo>
                  <a:pt x="19050" y="1840230"/>
                </a:lnTo>
                <a:lnTo>
                  <a:pt x="19050" y="1878330"/>
                </a:lnTo>
                <a:lnTo>
                  <a:pt x="19812" y="1878330"/>
                </a:lnTo>
                <a:close/>
              </a:path>
              <a:path w="1728470" h="1916429">
                <a:moveTo>
                  <a:pt x="96012" y="1878330"/>
                </a:moveTo>
                <a:lnTo>
                  <a:pt x="96012" y="1840230"/>
                </a:lnTo>
                <a:lnTo>
                  <a:pt x="57912" y="1840230"/>
                </a:lnTo>
                <a:lnTo>
                  <a:pt x="57912" y="1878330"/>
                </a:lnTo>
                <a:lnTo>
                  <a:pt x="96012" y="1878330"/>
                </a:lnTo>
                <a:close/>
              </a:path>
              <a:path w="1728470" h="1916429">
                <a:moveTo>
                  <a:pt x="172212" y="1878330"/>
                </a:moveTo>
                <a:lnTo>
                  <a:pt x="172212" y="1840230"/>
                </a:lnTo>
                <a:lnTo>
                  <a:pt x="134112" y="1840230"/>
                </a:lnTo>
                <a:lnTo>
                  <a:pt x="134112" y="1878330"/>
                </a:lnTo>
                <a:lnTo>
                  <a:pt x="172212" y="1878330"/>
                </a:lnTo>
                <a:close/>
              </a:path>
              <a:path w="1728470" h="1916429">
                <a:moveTo>
                  <a:pt x="248412" y="1878330"/>
                </a:moveTo>
                <a:lnTo>
                  <a:pt x="248412" y="1840230"/>
                </a:lnTo>
                <a:lnTo>
                  <a:pt x="210312" y="1840230"/>
                </a:lnTo>
                <a:lnTo>
                  <a:pt x="210312" y="1878330"/>
                </a:lnTo>
                <a:lnTo>
                  <a:pt x="248412" y="1878330"/>
                </a:lnTo>
                <a:close/>
              </a:path>
              <a:path w="1728470" h="1916429">
                <a:moveTo>
                  <a:pt x="324612" y="1878330"/>
                </a:moveTo>
                <a:lnTo>
                  <a:pt x="324612" y="1840230"/>
                </a:lnTo>
                <a:lnTo>
                  <a:pt x="286512" y="1840230"/>
                </a:lnTo>
                <a:lnTo>
                  <a:pt x="286512" y="1878330"/>
                </a:lnTo>
                <a:lnTo>
                  <a:pt x="324612" y="1878330"/>
                </a:lnTo>
                <a:close/>
              </a:path>
              <a:path w="1728470" h="1916429">
                <a:moveTo>
                  <a:pt x="400812" y="1878330"/>
                </a:moveTo>
                <a:lnTo>
                  <a:pt x="400812" y="1840230"/>
                </a:lnTo>
                <a:lnTo>
                  <a:pt x="362712" y="1840230"/>
                </a:lnTo>
                <a:lnTo>
                  <a:pt x="362712" y="1878330"/>
                </a:lnTo>
                <a:lnTo>
                  <a:pt x="400812" y="1878330"/>
                </a:lnTo>
                <a:close/>
              </a:path>
              <a:path w="1728470" h="1916429">
                <a:moveTo>
                  <a:pt x="477012" y="1878330"/>
                </a:moveTo>
                <a:lnTo>
                  <a:pt x="477012" y="1840230"/>
                </a:lnTo>
                <a:lnTo>
                  <a:pt x="438912" y="1840230"/>
                </a:lnTo>
                <a:lnTo>
                  <a:pt x="438912" y="1878330"/>
                </a:lnTo>
                <a:lnTo>
                  <a:pt x="477012" y="1878330"/>
                </a:lnTo>
                <a:close/>
              </a:path>
              <a:path w="1728470" h="1916429">
                <a:moveTo>
                  <a:pt x="595122" y="1859280"/>
                </a:moveTo>
                <a:lnTo>
                  <a:pt x="480822" y="1802130"/>
                </a:lnTo>
                <a:lnTo>
                  <a:pt x="480822" y="1916430"/>
                </a:lnTo>
                <a:lnTo>
                  <a:pt x="595122" y="185928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065917" y="4434840"/>
            <a:ext cx="397510" cy="1678939"/>
          </a:xfrm>
          <a:custGeom>
            <a:avLst/>
            <a:gdLst/>
            <a:ahLst/>
            <a:cxnLst/>
            <a:rect l="l" t="t" r="r" b="b"/>
            <a:pathLst>
              <a:path w="397510" h="1678939">
                <a:moveTo>
                  <a:pt x="397001" y="19812"/>
                </a:moveTo>
                <a:lnTo>
                  <a:pt x="364997" y="0"/>
                </a:lnTo>
                <a:lnTo>
                  <a:pt x="344423" y="32004"/>
                </a:lnTo>
                <a:lnTo>
                  <a:pt x="376427" y="52578"/>
                </a:lnTo>
                <a:lnTo>
                  <a:pt x="397001" y="19812"/>
                </a:lnTo>
                <a:close/>
              </a:path>
              <a:path w="397510" h="1678939">
                <a:moveTo>
                  <a:pt x="356615" y="84582"/>
                </a:moveTo>
                <a:lnTo>
                  <a:pt x="323849" y="64008"/>
                </a:lnTo>
                <a:lnTo>
                  <a:pt x="304037" y="96774"/>
                </a:lnTo>
                <a:lnTo>
                  <a:pt x="336041" y="116586"/>
                </a:lnTo>
                <a:lnTo>
                  <a:pt x="356615" y="84582"/>
                </a:lnTo>
                <a:close/>
              </a:path>
              <a:path w="397510" h="1678939">
                <a:moveTo>
                  <a:pt x="316229" y="149352"/>
                </a:moveTo>
                <a:lnTo>
                  <a:pt x="283463" y="128778"/>
                </a:lnTo>
                <a:lnTo>
                  <a:pt x="263651" y="160782"/>
                </a:lnTo>
                <a:lnTo>
                  <a:pt x="295655" y="181356"/>
                </a:lnTo>
                <a:lnTo>
                  <a:pt x="316229" y="149352"/>
                </a:lnTo>
                <a:close/>
              </a:path>
              <a:path w="397510" h="1678939">
                <a:moveTo>
                  <a:pt x="275081" y="213360"/>
                </a:moveTo>
                <a:lnTo>
                  <a:pt x="243077" y="193548"/>
                </a:lnTo>
                <a:lnTo>
                  <a:pt x="222503" y="225552"/>
                </a:lnTo>
                <a:lnTo>
                  <a:pt x="255269" y="246126"/>
                </a:lnTo>
                <a:lnTo>
                  <a:pt x="275081" y="213360"/>
                </a:lnTo>
                <a:close/>
              </a:path>
              <a:path w="397510" h="1678939">
                <a:moveTo>
                  <a:pt x="234695" y="278130"/>
                </a:moveTo>
                <a:lnTo>
                  <a:pt x="202691" y="257556"/>
                </a:lnTo>
                <a:lnTo>
                  <a:pt x="182117" y="290322"/>
                </a:lnTo>
                <a:lnTo>
                  <a:pt x="214883" y="310134"/>
                </a:lnTo>
                <a:lnTo>
                  <a:pt x="234695" y="278130"/>
                </a:lnTo>
                <a:close/>
              </a:path>
              <a:path w="397510" h="1678939">
                <a:moveTo>
                  <a:pt x="194309" y="342900"/>
                </a:moveTo>
                <a:lnTo>
                  <a:pt x="162305" y="322326"/>
                </a:lnTo>
                <a:lnTo>
                  <a:pt x="141731" y="355092"/>
                </a:lnTo>
                <a:lnTo>
                  <a:pt x="173735" y="374904"/>
                </a:lnTo>
                <a:lnTo>
                  <a:pt x="194309" y="342900"/>
                </a:lnTo>
                <a:close/>
              </a:path>
              <a:path w="397510" h="1678939">
                <a:moveTo>
                  <a:pt x="153923" y="406908"/>
                </a:moveTo>
                <a:lnTo>
                  <a:pt x="121919" y="387096"/>
                </a:lnTo>
                <a:lnTo>
                  <a:pt x="101345" y="419100"/>
                </a:lnTo>
                <a:lnTo>
                  <a:pt x="133349" y="439674"/>
                </a:lnTo>
                <a:lnTo>
                  <a:pt x="153923" y="406908"/>
                </a:lnTo>
                <a:close/>
              </a:path>
              <a:path w="397510" h="1678939">
                <a:moveTo>
                  <a:pt x="113537" y="471678"/>
                </a:moveTo>
                <a:lnTo>
                  <a:pt x="80771" y="451866"/>
                </a:lnTo>
                <a:lnTo>
                  <a:pt x="60959" y="483870"/>
                </a:lnTo>
                <a:lnTo>
                  <a:pt x="92963" y="503682"/>
                </a:lnTo>
                <a:lnTo>
                  <a:pt x="113537" y="471678"/>
                </a:lnTo>
                <a:close/>
              </a:path>
              <a:path w="397510" h="1678939">
                <a:moveTo>
                  <a:pt x="76199" y="564642"/>
                </a:moveTo>
                <a:lnTo>
                  <a:pt x="76199" y="526542"/>
                </a:lnTo>
                <a:lnTo>
                  <a:pt x="38099" y="526542"/>
                </a:lnTo>
                <a:lnTo>
                  <a:pt x="38099" y="564642"/>
                </a:lnTo>
                <a:lnTo>
                  <a:pt x="76199" y="564642"/>
                </a:lnTo>
                <a:close/>
              </a:path>
              <a:path w="397510" h="1678939">
                <a:moveTo>
                  <a:pt x="76199" y="640842"/>
                </a:moveTo>
                <a:lnTo>
                  <a:pt x="76199" y="602742"/>
                </a:lnTo>
                <a:lnTo>
                  <a:pt x="38099" y="602742"/>
                </a:lnTo>
                <a:lnTo>
                  <a:pt x="38099" y="640842"/>
                </a:lnTo>
                <a:lnTo>
                  <a:pt x="76199" y="640842"/>
                </a:lnTo>
                <a:close/>
              </a:path>
              <a:path w="397510" h="1678939">
                <a:moveTo>
                  <a:pt x="76199" y="717042"/>
                </a:moveTo>
                <a:lnTo>
                  <a:pt x="76199" y="678942"/>
                </a:lnTo>
                <a:lnTo>
                  <a:pt x="38099" y="678942"/>
                </a:lnTo>
                <a:lnTo>
                  <a:pt x="38099" y="717042"/>
                </a:lnTo>
                <a:lnTo>
                  <a:pt x="76199" y="717042"/>
                </a:lnTo>
                <a:close/>
              </a:path>
              <a:path w="397510" h="1678939">
                <a:moveTo>
                  <a:pt x="76199" y="793242"/>
                </a:moveTo>
                <a:lnTo>
                  <a:pt x="76199" y="755142"/>
                </a:lnTo>
                <a:lnTo>
                  <a:pt x="38099" y="755142"/>
                </a:lnTo>
                <a:lnTo>
                  <a:pt x="38099" y="793242"/>
                </a:lnTo>
                <a:lnTo>
                  <a:pt x="76199" y="793242"/>
                </a:lnTo>
                <a:close/>
              </a:path>
              <a:path w="397510" h="1678939">
                <a:moveTo>
                  <a:pt x="76199" y="869442"/>
                </a:moveTo>
                <a:lnTo>
                  <a:pt x="76199" y="831342"/>
                </a:lnTo>
                <a:lnTo>
                  <a:pt x="38099" y="831342"/>
                </a:lnTo>
                <a:lnTo>
                  <a:pt x="38099" y="869442"/>
                </a:lnTo>
                <a:lnTo>
                  <a:pt x="76199" y="869442"/>
                </a:lnTo>
                <a:close/>
              </a:path>
              <a:path w="397510" h="1678939">
                <a:moveTo>
                  <a:pt x="76199" y="945642"/>
                </a:moveTo>
                <a:lnTo>
                  <a:pt x="76199" y="907542"/>
                </a:lnTo>
                <a:lnTo>
                  <a:pt x="38099" y="907542"/>
                </a:lnTo>
                <a:lnTo>
                  <a:pt x="38099" y="945642"/>
                </a:lnTo>
                <a:lnTo>
                  <a:pt x="76199" y="945642"/>
                </a:lnTo>
                <a:close/>
              </a:path>
              <a:path w="397510" h="1678939">
                <a:moveTo>
                  <a:pt x="76199" y="1021842"/>
                </a:moveTo>
                <a:lnTo>
                  <a:pt x="76199" y="983742"/>
                </a:lnTo>
                <a:lnTo>
                  <a:pt x="38099" y="983742"/>
                </a:lnTo>
                <a:lnTo>
                  <a:pt x="38099" y="1021842"/>
                </a:lnTo>
                <a:lnTo>
                  <a:pt x="76199" y="1021842"/>
                </a:lnTo>
                <a:close/>
              </a:path>
              <a:path w="397510" h="1678939">
                <a:moveTo>
                  <a:pt x="76199" y="1098042"/>
                </a:moveTo>
                <a:lnTo>
                  <a:pt x="76199" y="1059942"/>
                </a:lnTo>
                <a:lnTo>
                  <a:pt x="38099" y="1059942"/>
                </a:lnTo>
                <a:lnTo>
                  <a:pt x="38099" y="1098042"/>
                </a:lnTo>
                <a:lnTo>
                  <a:pt x="76199" y="1098042"/>
                </a:lnTo>
                <a:close/>
              </a:path>
              <a:path w="397510" h="1678939">
                <a:moveTo>
                  <a:pt x="76199" y="1174242"/>
                </a:moveTo>
                <a:lnTo>
                  <a:pt x="76199" y="1136142"/>
                </a:lnTo>
                <a:lnTo>
                  <a:pt x="38099" y="1136142"/>
                </a:lnTo>
                <a:lnTo>
                  <a:pt x="38099" y="1174242"/>
                </a:lnTo>
                <a:lnTo>
                  <a:pt x="76199" y="1174242"/>
                </a:lnTo>
                <a:close/>
              </a:path>
              <a:path w="397510" h="1678939">
                <a:moveTo>
                  <a:pt x="76199" y="1250442"/>
                </a:moveTo>
                <a:lnTo>
                  <a:pt x="76199" y="1212342"/>
                </a:lnTo>
                <a:lnTo>
                  <a:pt x="38099" y="1212342"/>
                </a:lnTo>
                <a:lnTo>
                  <a:pt x="38099" y="1250442"/>
                </a:lnTo>
                <a:lnTo>
                  <a:pt x="76199" y="1250442"/>
                </a:lnTo>
                <a:close/>
              </a:path>
              <a:path w="397510" h="1678939">
                <a:moveTo>
                  <a:pt x="76199" y="1326642"/>
                </a:moveTo>
                <a:lnTo>
                  <a:pt x="76199" y="1288542"/>
                </a:lnTo>
                <a:lnTo>
                  <a:pt x="38099" y="1288542"/>
                </a:lnTo>
                <a:lnTo>
                  <a:pt x="38099" y="1326642"/>
                </a:lnTo>
                <a:lnTo>
                  <a:pt x="76199" y="1326642"/>
                </a:lnTo>
                <a:close/>
              </a:path>
              <a:path w="397510" h="1678939">
                <a:moveTo>
                  <a:pt x="76199" y="1402842"/>
                </a:moveTo>
                <a:lnTo>
                  <a:pt x="76199" y="1364742"/>
                </a:lnTo>
                <a:lnTo>
                  <a:pt x="38099" y="1364742"/>
                </a:lnTo>
                <a:lnTo>
                  <a:pt x="38099" y="1402842"/>
                </a:lnTo>
                <a:lnTo>
                  <a:pt x="76199" y="1402842"/>
                </a:lnTo>
                <a:close/>
              </a:path>
              <a:path w="397510" h="1678939">
                <a:moveTo>
                  <a:pt x="76199" y="1479042"/>
                </a:moveTo>
                <a:lnTo>
                  <a:pt x="76199" y="1440942"/>
                </a:lnTo>
                <a:lnTo>
                  <a:pt x="38099" y="1440942"/>
                </a:lnTo>
                <a:lnTo>
                  <a:pt x="38099" y="1479042"/>
                </a:lnTo>
                <a:lnTo>
                  <a:pt x="76199" y="1479042"/>
                </a:lnTo>
                <a:close/>
              </a:path>
              <a:path w="397510" h="1678939">
                <a:moveTo>
                  <a:pt x="76199" y="1555242"/>
                </a:moveTo>
                <a:lnTo>
                  <a:pt x="76199" y="1517142"/>
                </a:lnTo>
                <a:lnTo>
                  <a:pt x="38099" y="1517142"/>
                </a:lnTo>
                <a:lnTo>
                  <a:pt x="38099" y="1555242"/>
                </a:lnTo>
                <a:lnTo>
                  <a:pt x="76199" y="1555242"/>
                </a:lnTo>
                <a:close/>
              </a:path>
              <a:path w="397510" h="1678939">
                <a:moveTo>
                  <a:pt x="114299" y="1564386"/>
                </a:moveTo>
                <a:lnTo>
                  <a:pt x="0" y="1564386"/>
                </a:lnTo>
                <a:lnTo>
                  <a:pt x="57149" y="1678686"/>
                </a:lnTo>
                <a:lnTo>
                  <a:pt x="114299" y="1564386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267085" y="4236720"/>
            <a:ext cx="4466590" cy="2028189"/>
          </a:xfrm>
          <a:custGeom>
            <a:avLst/>
            <a:gdLst/>
            <a:ahLst/>
            <a:cxnLst/>
            <a:rect l="l" t="t" r="r" b="b"/>
            <a:pathLst>
              <a:path w="4466590" h="2028189">
                <a:moveTo>
                  <a:pt x="1989582" y="761"/>
                </a:moveTo>
                <a:lnTo>
                  <a:pt x="1951482" y="0"/>
                </a:lnTo>
                <a:lnTo>
                  <a:pt x="1950720" y="38100"/>
                </a:lnTo>
                <a:lnTo>
                  <a:pt x="1988820" y="38100"/>
                </a:lnTo>
                <a:lnTo>
                  <a:pt x="1989582" y="761"/>
                </a:lnTo>
                <a:close/>
              </a:path>
              <a:path w="4466590" h="2028189">
                <a:moveTo>
                  <a:pt x="2065782" y="761"/>
                </a:moveTo>
                <a:lnTo>
                  <a:pt x="2027682" y="761"/>
                </a:lnTo>
                <a:lnTo>
                  <a:pt x="2026920" y="38861"/>
                </a:lnTo>
                <a:lnTo>
                  <a:pt x="2065020" y="38861"/>
                </a:lnTo>
                <a:lnTo>
                  <a:pt x="2065782" y="761"/>
                </a:lnTo>
                <a:close/>
              </a:path>
              <a:path w="4466590" h="2028189">
                <a:moveTo>
                  <a:pt x="2141982" y="1523"/>
                </a:moveTo>
                <a:lnTo>
                  <a:pt x="2103882" y="1523"/>
                </a:lnTo>
                <a:lnTo>
                  <a:pt x="2103120" y="39623"/>
                </a:lnTo>
                <a:lnTo>
                  <a:pt x="2141220" y="39623"/>
                </a:lnTo>
                <a:lnTo>
                  <a:pt x="2141982" y="1523"/>
                </a:lnTo>
                <a:close/>
              </a:path>
              <a:path w="4466590" h="2028189">
                <a:moveTo>
                  <a:pt x="2218182" y="2285"/>
                </a:moveTo>
                <a:lnTo>
                  <a:pt x="2180082" y="2285"/>
                </a:lnTo>
                <a:lnTo>
                  <a:pt x="2179320" y="40385"/>
                </a:lnTo>
                <a:lnTo>
                  <a:pt x="2217420" y="40385"/>
                </a:lnTo>
                <a:lnTo>
                  <a:pt x="2218182" y="2285"/>
                </a:lnTo>
                <a:close/>
              </a:path>
              <a:path w="4466590" h="2028189">
                <a:moveTo>
                  <a:pt x="2294382" y="3047"/>
                </a:moveTo>
                <a:lnTo>
                  <a:pt x="2256282" y="3047"/>
                </a:lnTo>
                <a:lnTo>
                  <a:pt x="2255520" y="41147"/>
                </a:lnTo>
                <a:lnTo>
                  <a:pt x="2293620" y="41147"/>
                </a:lnTo>
                <a:lnTo>
                  <a:pt x="2294382" y="3047"/>
                </a:lnTo>
                <a:close/>
              </a:path>
              <a:path w="4466590" h="2028189">
                <a:moveTo>
                  <a:pt x="2370582" y="3809"/>
                </a:moveTo>
                <a:lnTo>
                  <a:pt x="2332482" y="3809"/>
                </a:lnTo>
                <a:lnTo>
                  <a:pt x="2331720" y="41909"/>
                </a:lnTo>
                <a:lnTo>
                  <a:pt x="2369820" y="41909"/>
                </a:lnTo>
                <a:lnTo>
                  <a:pt x="2370582" y="3809"/>
                </a:lnTo>
                <a:close/>
              </a:path>
              <a:path w="4466590" h="2028189">
                <a:moveTo>
                  <a:pt x="2446782" y="4571"/>
                </a:moveTo>
                <a:lnTo>
                  <a:pt x="2408682" y="3809"/>
                </a:lnTo>
                <a:lnTo>
                  <a:pt x="2407920" y="41909"/>
                </a:lnTo>
                <a:lnTo>
                  <a:pt x="2446020" y="42671"/>
                </a:lnTo>
                <a:lnTo>
                  <a:pt x="2446782" y="4571"/>
                </a:lnTo>
                <a:close/>
              </a:path>
              <a:path w="4466590" h="2028189">
                <a:moveTo>
                  <a:pt x="2522982" y="5333"/>
                </a:moveTo>
                <a:lnTo>
                  <a:pt x="2484882" y="4571"/>
                </a:lnTo>
                <a:lnTo>
                  <a:pt x="2484120" y="42671"/>
                </a:lnTo>
                <a:lnTo>
                  <a:pt x="2522220" y="43433"/>
                </a:lnTo>
                <a:lnTo>
                  <a:pt x="2522982" y="5333"/>
                </a:lnTo>
                <a:close/>
              </a:path>
              <a:path w="4466590" h="2028189">
                <a:moveTo>
                  <a:pt x="2599182" y="6095"/>
                </a:moveTo>
                <a:lnTo>
                  <a:pt x="2561082" y="5333"/>
                </a:lnTo>
                <a:lnTo>
                  <a:pt x="2560320" y="43433"/>
                </a:lnTo>
                <a:lnTo>
                  <a:pt x="2598420" y="44195"/>
                </a:lnTo>
                <a:lnTo>
                  <a:pt x="2599182" y="6095"/>
                </a:lnTo>
                <a:close/>
              </a:path>
              <a:path w="4466590" h="2028189">
                <a:moveTo>
                  <a:pt x="2675382" y="6857"/>
                </a:moveTo>
                <a:lnTo>
                  <a:pt x="2637282" y="6095"/>
                </a:lnTo>
                <a:lnTo>
                  <a:pt x="2636520" y="44195"/>
                </a:lnTo>
                <a:lnTo>
                  <a:pt x="2674620" y="44957"/>
                </a:lnTo>
                <a:lnTo>
                  <a:pt x="2675382" y="6857"/>
                </a:lnTo>
                <a:close/>
              </a:path>
              <a:path w="4466590" h="2028189">
                <a:moveTo>
                  <a:pt x="2751582" y="6857"/>
                </a:moveTo>
                <a:lnTo>
                  <a:pt x="2713482" y="6857"/>
                </a:lnTo>
                <a:lnTo>
                  <a:pt x="2712720" y="44957"/>
                </a:lnTo>
                <a:lnTo>
                  <a:pt x="2750820" y="44957"/>
                </a:lnTo>
                <a:lnTo>
                  <a:pt x="2751582" y="6857"/>
                </a:lnTo>
                <a:close/>
              </a:path>
              <a:path w="4466590" h="2028189">
                <a:moveTo>
                  <a:pt x="2827782" y="7619"/>
                </a:moveTo>
                <a:lnTo>
                  <a:pt x="2789682" y="7619"/>
                </a:lnTo>
                <a:lnTo>
                  <a:pt x="2788920" y="45719"/>
                </a:lnTo>
                <a:lnTo>
                  <a:pt x="2827020" y="45719"/>
                </a:lnTo>
                <a:lnTo>
                  <a:pt x="2827782" y="7619"/>
                </a:lnTo>
                <a:close/>
              </a:path>
              <a:path w="4466590" h="2028189">
                <a:moveTo>
                  <a:pt x="2903982" y="8381"/>
                </a:moveTo>
                <a:lnTo>
                  <a:pt x="2865882" y="8381"/>
                </a:lnTo>
                <a:lnTo>
                  <a:pt x="2865120" y="46481"/>
                </a:lnTo>
                <a:lnTo>
                  <a:pt x="2903220" y="46481"/>
                </a:lnTo>
                <a:lnTo>
                  <a:pt x="2903982" y="8381"/>
                </a:lnTo>
                <a:close/>
              </a:path>
              <a:path w="4466590" h="2028189">
                <a:moveTo>
                  <a:pt x="2980182" y="9143"/>
                </a:moveTo>
                <a:lnTo>
                  <a:pt x="2942082" y="9143"/>
                </a:lnTo>
                <a:lnTo>
                  <a:pt x="2941320" y="47243"/>
                </a:lnTo>
                <a:lnTo>
                  <a:pt x="2979420" y="47243"/>
                </a:lnTo>
                <a:lnTo>
                  <a:pt x="2980182" y="9143"/>
                </a:lnTo>
                <a:close/>
              </a:path>
              <a:path w="4466590" h="2028189">
                <a:moveTo>
                  <a:pt x="3056382" y="9905"/>
                </a:moveTo>
                <a:lnTo>
                  <a:pt x="3018282" y="9905"/>
                </a:lnTo>
                <a:lnTo>
                  <a:pt x="3017520" y="48005"/>
                </a:lnTo>
                <a:lnTo>
                  <a:pt x="3055620" y="48005"/>
                </a:lnTo>
                <a:lnTo>
                  <a:pt x="3056382" y="9905"/>
                </a:lnTo>
                <a:close/>
              </a:path>
              <a:path w="4466590" h="2028189">
                <a:moveTo>
                  <a:pt x="3132582" y="10667"/>
                </a:moveTo>
                <a:lnTo>
                  <a:pt x="3094482" y="9905"/>
                </a:lnTo>
                <a:lnTo>
                  <a:pt x="3093720" y="48005"/>
                </a:lnTo>
                <a:lnTo>
                  <a:pt x="3131820" y="48767"/>
                </a:lnTo>
                <a:lnTo>
                  <a:pt x="3132582" y="10667"/>
                </a:lnTo>
                <a:close/>
              </a:path>
              <a:path w="4466590" h="2028189">
                <a:moveTo>
                  <a:pt x="3208782" y="11429"/>
                </a:moveTo>
                <a:lnTo>
                  <a:pt x="3170682" y="10667"/>
                </a:lnTo>
                <a:lnTo>
                  <a:pt x="3169920" y="48767"/>
                </a:lnTo>
                <a:lnTo>
                  <a:pt x="3208020" y="49529"/>
                </a:lnTo>
                <a:lnTo>
                  <a:pt x="3208782" y="11429"/>
                </a:lnTo>
                <a:close/>
              </a:path>
              <a:path w="4466590" h="2028189">
                <a:moveTo>
                  <a:pt x="3284982" y="12191"/>
                </a:moveTo>
                <a:lnTo>
                  <a:pt x="3246882" y="11429"/>
                </a:lnTo>
                <a:lnTo>
                  <a:pt x="3246120" y="49529"/>
                </a:lnTo>
                <a:lnTo>
                  <a:pt x="3284220" y="50291"/>
                </a:lnTo>
                <a:lnTo>
                  <a:pt x="3284982" y="12191"/>
                </a:lnTo>
                <a:close/>
              </a:path>
              <a:path w="4466590" h="2028189">
                <a:moveTo>
                  <a:pt x="3361182" y="12953"/>
                </a:moveTo>
                <a:lnTo>
                  <a:pt x="3323082" y="12191"/>
                </a:lnTo>
                <a:lnTo>
                  <a:pt x="3322320" y="50291"/>
                </a:lnTo>
                <a:lnTo>
                  <a:pt x="3360420" y="51053"/>
                </a:lnTo>
                <a:lnTo>
                  <a:pt x="3361182" y="12953"/>
                </a:lnTo>
                <a:close/>
              </a:path>
              <a:path w="4466590" h="2028189">
                <a:moveTo>
                  <a:pt x="3437382" y="13715"/>
                </a:moveTo>
                <a:lnTo>
                  <a:pt x="3399282" y="12953"/>
                </a:lnTo>
                <a:lnTo>
                  <a:pt x="3398520" y="51053"/>
                </a:lnTo>
                <a:lnTo>
                  <a:pt x="3436620" y="51815"/>
                </a:lnTo>
                <a:lnTo>
                  <a:pt x="3437382" y="13715"/>
                </a:lnTo>
                <a:close/>
              </a:path>
              <a:path w="4466590" h="2028189">
                <a:moveTo>
                  <a:pt x="3513582" y="13715"/>
                </a:moveTo>
                <a:lnTo>
                  <a:pt x="3475482" y="13715"/>
                </a:lnTo>
                <a:lnTo>
                  <a:pt x="3474720" y="51815"/>
                </a:lnTo>
                <a:lnTo>
                  <a:pt x="3512820" y="51815"/>
                </a:lnTo>
                <a:lnTo>
                  <a:pt x="3513582" y="13715"/>
                </a:lnTo>
                <a:close/>
              </a:path>
              <a:path w="4466590" h="2028189">
                <a:moveTo>
                  <a:pt x="3589782" y="14477"/>
                </a:moveTo>
                <a:lnTo>
                  <a:pt x="3551682" y="14477"/>
                </a:lnTo>
                <a:lnTo>
                  <a:pt x="3550920" y="52577"/>
                </a:lnTo>
                <a:lnTo>
                  <a:pt x="3589020" y="52577"/>
                </a:lnTo>
                <a:lnTo>
                  <a:pt x="3589782" y="14477"/>
                </a:lnTo>
                <a:close/>
              </a:path>
              <a:path w="4466590" h="2028189">
                <a:moveTo>
                  <a:pt x="3665982" y="15239"/>
                </a:moveTo>
                <a:lnTo>
                  <a:pt x="3627882" y="15239"/>
                </a:lnTo>
                <a:lnTo>
                  <a:pt x="3627120" y="53339"/>
                </a:lnTo>
                <a:lnTo>
                  <a:pt x="3665220" y="53339"/>
                </a:lnTo>
                <a:lnTo>
                  <a:pt x="3665982" y="15239"/>
                </a:lnTo>
                <a:close/>
              </a:path>
              <a:path w="4466590" h="2028189">
                <a:moveTo>
                  <a:pt x="3742182" y="16001"/>
                </a:moveTo>
                <a:lnTo>
                  <a:pt x="3704082" y="16001"/>
                </a:lnTo>
                <a:lnTo>
                  <a:pt x="3703320" y="54101"/>
                </a:lnTo>
                <a:lnTo>
                  <a:pt x="3741420" y="54101"/>
                </a:lnTo>
                <a:lnTo>
                  <a:pt x="3742182" y="16001"/>
                </a:lnTo>
                <a:close/>
              </a:path>
              <a:path w="4466590" h="2028189">
                <a:moveTo>
                  <a:pt x="3818382" y="16763"/>
                </a:moveTo>
                <a:lnTo>
                  <a:pt x="3780282" y="16763"/>
                </a:lnTo>
                <a:lnTo>
                  <a:pt x="3779520" y="54863"/>
                </a:lnTo>
                <a:lnTo>
                  <a:pt x="3817620" y="54863"/>
                </a:lnTo>
                <a:lnTo>
                  <a:pt x="3818382" y="16763"/>
                </a:lnTo>
                <a:close/>
              </a:path>
              <a:path w="4466590" h="2028189">
                <a:moveTo>
                  <a:pt x="3894582" y="17525"/>
                </a:moveTo>
                <a:lnTo>
                  <a:pt x="3856482" y="16763"/>
                </a:lnTo>
                <a:lnTo>
                  <a:pt x="3855720" y="54863"/>
                </a:lnTo>
                <a:lnTo>
                  <a:pt x="3893820" y="55625"/>
                </a:lnTo>
                <a:lnTo>
                  <a:pt x="3894582" y="17525"/>
                </a:lnTo>
                <a:close/>
              </a:path>
              <a:path w="4466590" h="2028189">
                <a:moveTo>
                  <a:pt x="3970782" y="18287"/>
                </a:moveTo>
                <a:lnTo>
                  <a:pt x="3932682" y="17525"/>
                </a:lnTo>
                <a:lnTo>
                  <a:pt x="3931920" y="55625"/>
                </a:lnTo>
                <a:lnTo>
                  <a:pt x="3970020" y="56387"/>
                </a:lnTo>
                <a:lnTo>
                  <a:pt x="3970782" y="18287"/>
                </a:lnTo>
                <a:close/>
              </a:path>
              <a:path w="4466590" h="2028189">
                <a:moveTo>
                  <a:pt x="4046982" y="19049"/>
                </a:moveTo>
                <a:lnTo>
                  <a:pt x="4008882" y="18287"/>
                </a:lnTo>
                <a:lnTo>
                  <a:pt x="4008120" y="56387"/>
                </a:lnTo>
                <a:lnTo>
                  <a:pt x="4046220" y="57149"/>
                </a:lnTo>
                <a:lnTo>
                  <a:pt x="4046982" y="19049"/>
                </a:lnTo>
                <a:close/>
              </a:path>
              <a:path w="4466590" h="2028189">
                <a:moveTo>
                  <a:pt x="4123182" y="19811"/>
                </a:moveTo>
                <a:lnTo>
                  <a:pt x="4085082" y="19049"/>
                </a:lnTo>
                <a:lnTo>
                  <a:pt x="4084320" y="57149"/>
                </a:lnTo>
                <a:lnTo>
                  <a:pt x="4122420" y="57911"/>
                </a:lnTo>
                <a:lnTo>
                  <a:pt x="4123182" y="19811"/>
                </a:lnTo>
                <a:close/>
              </a:path>
              <a:path w="4466590" h="2028189">
                <a:moveTo>
                  <a:pt x="4199382" y="19811"/>
                </a:moveTo>
                <a:lnTo>
                  <a:pt x="4161282" y="19811"/>
                </a:lnTo>
                <a:lnTo>
                  <a:pt x="4160520" y="57911"/>
                </a:lnTo>
                <a:lnTo>
                  <a:pt x="4198620" y="57911"/>
                </a:lnTo>
                <a:lnTo>
                  <a:pt x="4199382" y="19811"/>
                </a:lnTo>
                <a:close/>
              </a:path>
              <a:path w="4466590" h="2028189">
                <a:moveTo>
                  <a:pt x="4275582" y="20573"/>
                </a:moveTo>
                <a:lnTo>
                  <a:pt x="4237482" y="20573"/>
                </a:lnTo>
                <a:lnTo>
                  <a:pt x="4236720" y="58673"/>
                </a:lnTo>
                <a:lnTo>
                  <a:pt x="4274820" y="58673"/>
                </a:lnTo>
                <a:lnTo>
                  <a:pt x="4275582" y="20573"/>
                </a:lnTo>
                <a:close/>
              </a:path>
              <a:path w="4466590" h="2028189">
                <a:moveTo>
                  <a:pt x="4351782" y="21335"/>
                </a:moveTo>
                <a:lnTo>
                  <a:pt x="4313682" y="21335"/>
                </a:lnTo>
                <a:lnTo>
                  <a:pt x="4312920" y="59435"/>
                </a:lnTo>
                <a:lnTo>
                  <a:pt x="4351020" y="59435"/>
                </a:lnTo>
                <a:lnTo>
                  <a:pt x="4351782" y="21335"/>
                </a:lnTo>
                <a:close/>
              </a:path>
              <a:path w="4466590" h="2028189">
                <a:moveTo>
                  <a:pt x="4427982" y="22097"/>
                </a:moveTo>
                <a:lnTo>
                  <a:pt x="4389882" y="22097"/>
                </a:lnTo>
                <a:lnTo>
                  <a:pt x="4389120" y="60197"/>
                </a:lnTo>
                <a:lnTo>
                  <a:pt x="4427220" y="60197"/>
                </a:lnTo>
                <a:lnTo>
                  <a:pt x="4427982" y="22097"/>
                </a:lnTo>
                <a:close/>
              </a:path>
              <a:path w="4466590" h="2028189">
                <a:moveTo>
                  <a:pt x="4452366" y="112775"/>
                </a:moveTo>
                <a:lnTo>
                  <a:pt x="4452366" y="74675"/>
                </a:lnTo>
                <a:lnTo>
                  <a:pt x="4414266" y="74675"/>
                </a:lnTo>
                <a:lnTo>
                  <a:pt x="4414266" y="112775"/>
                </a:lnTo>
                <a:lnTo>
                  <a:pt x="4452366" y="112775"/>
                </a:lnTo>
                <a:close/>
              </a:path>
              <a:path w="4466590" h="2028189">
                <a:moveTo>
                  <a:pt x="4453128" y="188213"/>
                </a:moveTo>
                <a:lnTo>
                  <a:pt x="4453128" y="150875"/>
                </a:lnTo>
                <a:lnTo>
                  <a:pt x="4415028" y="150875"/>
                </a:lnTo>
                <a:lnTo>
                  <a:pt x="4415028" y="188975"/>
                </a:lnTo>
                <a:lnTo>
                  <a:pt x="4453128" y="188213"/>
                </a:lnTo>
                <a:close/>
              </a:path>
              <a:path w="4466590" h="2028189">
                <a:moveTo>
                  <a:pt x="4454652" y="264413"/>
                </a:moveTo>
                <a:lnTo>
                  <a:pt x="4453890" y="226313"/>
                </a:lnTo>
                <a:lnTo>
                  <a:pt x="4415790" y="227075"/>
                </a:lnTo>
                <a:lnTo>
                  <a:pt x="4416552" y="265175"/>
                </a:lnTo>
                <a:lnTo>
                  <a:pt x="4454652" y="264413"/>
                </a:lnTo>
                <a:close/>
              </a:path>
              <a:path w="4466590" h="2028189">
                <a:moveTo>
                  <a:pt x="4455414" y="340613"/>
                </a:moveTo>
                <a:lnTo>
                  <a:pt x="4454652" y="302513"/>
                </a:lnTo>
                <a:lnTo>
                  <a:pt x="4416552" y="303275"/>
                </a:lnTo>
                <a:lnTo>
                  <a:pt x="4417314" y="341375"/>
                </a:lnTo>
                <a:lnTo>
                  <a:pt x="4455414" y="340613"/>
                </a:lnTo>
                <a:close/>
              </a:path>
              <a:path w="4466590" h="2028189">
                <a:moveTo>
                  <a:pt x="4456176" y="416813"/>
                </a:moveTo>
                <a:lnTo>
                  <a:pt x="4456176" y="378713"/>
                </a:lnTo>
                <a:lnTo>
                  <a:pt x="4418076" y="379475"/>
                </a:lnTo>
                <a:lnTo>
                  <a:pt x="4418076" y="417575"/>
                </a:lnTo>
                <a:lnTo>
                  <a:pt x="4456176" y="416813"/>
                </a:lnTo>
                <a:close/>
              </a:path>
              <a:path w="4466590" h="2028189">
                <a:moveTo>
                  <a:pt x="4457700" y="493013"/>
                </a:moveTo>
                <a:lnTo>
                  <a:pt x="4456938" y="454913"/>
                </a:lnTo>
                <a:lnTo>
                  <a:pt x="4418838" y="455675"/>
                </a:lnTo>
                <a:lnTo>
                  <a:pt x="4419600" y="493775"/>
                </a:lnTo>
                <a:lnTo>
                  <a:pt x="4457700" y="493013"/>
                </a:lnTo>
                <a:close/>
              </a:path>
              <a:path w="4466590" h="2028189">
                <a:moveTo>
                  <a:pt x="4458462" y="569213"/>
                </a:moveTo>
                <a:lnTo>
                  <a:pt x="4457700" y="531113"/>
                </a:lnTo>
                <a:lnTo>
                  <a:pt x="4419600" y="531875"/>
                </a:lnTo>
                <a:lnTo>
                  <a:pt x="4420362" y="569975"/>
                </a:lnTo>
                <a:lnTo>
                  <a:pt x="4458462" y="569213"/>
                </a:lnTo>
                <a:close/>
              </a:path>
              <a:path w="4466590" h="2028189">
                <a:moveTo>
                  <a:pt x="4459224" y="645413"/>
                </a:moveTo>
                <a:lnTo>
                  <a:pt x="4459224" y="607313"/>
                </a:lnTo>
                <a:lnTo>
                  <a:pt x="4421124" y="608075"/>
                </a:lnTo>
                <a:lnTo>
                  <a:pt x="4421124" y="646175"/>
                </a:lnTo>
                <a:lnTo>
                  <a:pt x="4459224" y="645413"/>
                </a:lnTo>
                <a:close/>
              </a:path>
              <a:path w="4466590" h="2028189">
                <a:moveTo>
                  <a:pt x="4459986" y="721613"/>
                </a:moveTo>
                <a:lnTo>
                  <a:pt x="4459986" y="683513"/>
                </a:lnTo>
                <a:lnTo>
                  <a:pt x="4421886" y="684275"/>
                </a:lnTo>
                <a:lnTo>
                  <a:pt x="4421886" y="722375"/>
                </a:lnTo>
                <a:lnTo>
                  <a:pt x="4459986" y="721613"/>
                </a:lnTo>
                <a:close/>
              </a:path>
              <a:path w="4466590" h="2028189">
                <a:moveTo>
                  <a:pt x="4461510" y="797813"/>
                </a:moveTo>
                <a:lnTo>
                  <a:pt x="4460748" y="759713"/>
                </a:lnTo>
                <a:lnTo>
                  <a:pt x="4422648" y="760475"/>
                </a:lnTo>
                <a:lnTo>
                  <a:pt x="4423410" y="798575"/>
                </a:lnTo>
                <a:lnTo>
                  <a:pt x="4461510" y="797813"/>
                </a:lnTo>
                <a:close/>
              </a:path>
              <a:path w="4466590" h="2028189">
                <a:moveTo>
                  <a:pt x="4462272" y="874013"/>
                </a:moveTo>
                <a:lnTo>
                  <a:pt x="4461510" y="835913"/>
                </a:lnTo>
                <a:lnTo>
                  <a:pt x="4423410" y="836675"/>
                </a:lnTo>
                <a:lnTo>
                  <a:pt x="4424172" y="874775"/>
                </a:lnTo>
                <a:lnTo>
                  <a:pt x="4462272" y="874013"/>
                </a:lnTo>
                <a:close/>
              </a:path>
              <a:path w="4466590" h="2028189">
                <a:moveTo>
                  <a:pt x="4463034" y="950213"/>
                </a:moveTo>
                <a:lnTo>
                  <a:pt x="4463034" y="912113"/>
                </a:lnTo>
                <a:lnTo>
                  <a:pt x="4424934" y="912875"/>
                </a:lnTo>
                <a:lnTo>
                  <a:pt x="4424934" y="950975"/>
                </a:lnTo>
                <a:lnTo>
                  <a:pt x="4463034" y="950213"/>
                </a:lnTo>
                <a:close/>
              </a:path>
              <a:path w="4466590" h="2028189">
                <a:moveTo>
                  <a:pt x="4464558" y="1026413"/>
                </a:moveTo>
                <a:lnTo>
                  <a:pt x="4463796" y="988313"/>
                </a:lnTo>
                <a:lnTo>
                  <a:pt x="4425696" y="989075"/>
                </a:lnTo>
                <a:lnTo>
                  <a:pt x="4426458" y="1027175"/>
                </a:lnTo>
                <a:lnTo>
                  <a:pt x="4464558" y="1026413"/>
                </a:lnTo>
                <a:close/>
              </a:path>
              <a:path w="4466590" h="2028189">
                <a:moveTo>
                  <a:pt x="4465320" y="1102613"/>
                </a:moveTo>
                <a:lnTo>
                  <a:pt x="4464558" y="1064513"/>
                </a:lnTo>
                <a:lnTo>
                  <a:pt x="4426458" y="1065275"/>
                </a:lnTo>
                <a:lnTo>
                  <a:pt x="4427220" y="1103375"/>
                </a:lnTo>
                <a:lnTo>
                  <a:pt x="4465320" y="1102613"/>
                </a:lnTo>
                <a:close/>
              </a:path>
              <a:path w="4466590" h="2028189">
                <a:moveTo>
                  <a:pt x="4446270" y="1130045"/>
                </a:moveTo>
                <a:lnTo>
                  <a:pt x="4416552" y="1130808"/>
                </a:lnTo>
                <a:lnTo>
                  <a:pt x="4417314" y="1168908"/>
                </a:lnTo>
                <a:lnTo>
                  <a:pt x="4427982" y="1168634"/>
                </a:lnTo>
                <a:lnTo>
                  <a:pt x="4427982" y="1141475"/>
                </a:lnTo>
                <a:lnTo>
                  <a:pt x="4435864" y="1141318"/>
                </a:lnTo>
                <a:lnTo>
                  <a:pt x="4446270" y="1130045"/>
                </a:lnTo>
                <a:close/>
              </a:path>
              <a:path w="4466590" h="2028189">
                <a:moveTo>
                  <a:pt x="4435864" y="1141318"/>
                </a:moveTo>
                <a:lnTo>
                  <a:pt x="4427982" y="1141475"/>
                </a:lnTo>
                <a:lnTo>
                  <a:pt x="4427982" y="1149858"/>
                </a:lnTo>
                <a:lnTo>
                  <a:pt x="4435864" y="1141318"/>
                </a:lnTo>
                <a:close/>
              </a:path>
              <a:path w="4466590" h="2028189">
                <a:moveTo>
                  <a:pt x="4466082" y="1154430"/>
                </a:moveTo>
                <a:lnTo>
                  <a:pt x="4466082" y="1140713"/>
                </a:lnTo>
                <a:lnTo>
                  <a:pt x="4435864" y="1141318"/>
                </a:lnTo>
                <a:lnTo>
                  <a:pt x="4427982" y="1149858"/>
                </a:lnTo>
                <a:lnTo>
                  <a:pt x="4427982" y="1168634"/>
                </a:lnTo>
                <a:lnTo>
                  <a:pt x="4446270" y="1168165"/>
                </a:lnTo>
                <a:lnTo>
                  <a:pt x="4452366" y="1168145"/>
                </a:lnTo>
                <a:lnTo>
                  <a:pt x="4456938" y="1166621"/>
                </a:lnTo>
                <a:lnTo>
                  <a:pt x="4460748" y="1162811"/>
                </a:lnTo>
                <a:lnTo>
                  <a:pt x="4463796" y="1159002"/>
                </a:lnTo>
                <a:lnTo>
                  <a:pt x="4466082" y="1154430"/>
                </a:lnTo>
                <a:close/>
              </a:path>
              <a:path w="4466590" h="2028189">
                <a:moveTo>
                  <a:pt x="4379214" y="1168908"/>
                </a:moveTo>
                <a:lnTo>
                  <a:pt x="4378452" y="1130808"/>
                </a:lnTo>
                <a:lnTo>
                  <a:pt x="4340352" y="1131569"/>
                </a:lnTo>
                <a:lnTo>
                  <a:pt x="4341114" y="1169669"/>
                </a:lnTo>
                <a:lnTo>
                  <a:pt x="4379214" y="1168908"/>
                </a:lnTo>
                <a:close/>
              </a:path>
              <a:path w="4466590" h="2028189">
                <a:moveTo>
                  <a:pt x="4303014" y="1170431"/>
                </a:moveTo>
                <a:lnTo>
                  <a:pt x="4302252" y="1132331"/>
                </a:lnTo>
                <a:lnTo>
                  <a:pt x="4264152" y="1132331"/>
                </a:lnTo>
                <a:lnTo>
                  <a:pt x="4264914" y="1170431"/>
                </a:lnTo>
                <a:lnTo>
                  <a:pt x="4303014" y="1170431"/>
                </a:lnTo>
                <a:close/>
              </a:path>
              <a:path w="4466590" h="2028189">
                <a:moveTo>
                  <a:pt x="4226814" y="1171193"/>
                </a:moveTo>
                <a:lnTo>
                  <a:pt x="4226052" y="1133093"/>
                </a:lnTo>
                <a:lnTo>
                  <a:pt x="4187952" y="1133093"/>
                </a:lnTo>
                <a:lnTo>
                  <a:pt x="4188714" y="1171193"/>
                </a:lnTo>
                <a:lnTo>
                  <a:pt x="4226814" y="1171193"/>
                </a:lnTo>
                <a:close/>
              </a:path>
              <a:path w="4466590" h="2028189">
                <a:moveTo>
                  <a:pt x="4150614" y="1171955"/>
                </a:moveTo>
                <a:lnTo>
                  <a:pt x="4149852" y="1133855"/>
                </a:lnTo>
                <a:lnTo>
                  <a:pt x="4111752" y="1134617"/>
                </a:lnTo>
                <a:lnTo>
                  <a:pt x="4112514" y="1172717"/>
                </a:lnTo>
                <a:lnTo>
                  <a:pt x="4150614" y="1171955"/>
                </a:lnTo>
                <a:close/>
              </a:path>
              <a:path w="4466590" h="2028189">
                <a:moveTo>
                  <a:pt x="4074414" y="1172717"/>
                </a:moveTo>
                <a:lnTo>
                  <a:pt x="4073652" y="1134617"/>
                </a:lnTo>
                <a:lnTo>
                  <a:pt x="4035552" y="1135380"/>
                </a:lnTo>
                <a:lnTo>
                  <a:pt x="4036314" y="1173480"/>
                </a:lnTo>
                <a:lnTo>
                  <a:pt x="4074414" y="1172717"/>
                </a:lnTo>
                <a:close/>
              </a:path>
              <a:path w="4466590" h="2028189">
                <a:moveTo>
                  <a:pt x="3998214" y="1173480"/>
                </a:moveTo>
                <a:lnTo>
                  <a:pt x="3997452" y="1135380"/>
                </a:lnTo>
                <a:lnTo>
                  <a:pt x="3959352" y="1136141"/>
                </a:lnTo>
                <a:lnTo>
                  <a:pt x="3960114" y="1174241"/>
                </a:lnTo>
                <a:lnTo>
                  <a:pt x="3998214" y="1173480"/>
                </a:lnTo>
                <a:close/>
              </a:path>
              <a:path w="4466590" h="2028189">
                <a:moveTo>
                  <a:pt x="3922014" y="1174241"/>
                </a:moveTo>
                <a:lnTo>
                  <a:pt x="3921252" y="1136141"/>
                </a:lnTo>
                <a:lnTo>
                  <a:pt x="3883152" y="1136903"/>
                </a:lnTo>
                <a:lnTo>
                  <a:pt x="3883914" y="1175003"/>
                </a:lnTo>
                <a:lnTo>
                  <a:pt x="3922014" y="1174241"/>
                </a:lnTo>
                <a:close/>
              </a:path>
              <a:path w="4466590" h="2028189">
                <a:moveTo>
                  <a:pt x="3845814" y="1175765"/>
                </a:moveTo>
                <a:lnTo>
                  <a:pt x="3845052" y="1137665"/>
                </a:lnTo>
                <a:lnTo>
                  <a:pt x="3806952" y="1137665"/>
                </a:lnTo>
                <a:lnTo>
                  <a:pt x="3807714" y="1175765"/>
                </a:lnTo>
                <a:lnTo>
                  <a:pt x="3845814" y="1175765"/>
                </a:lnTo>
                <a:close/>
              </a:path>
              <a:path w="4466590" h="2028189">
                <a:moveTo>
                  <a:pt x="3769614" y="1176527"/>
                </a:moveTo>
                <a:lnTo>
                  <a:pt x="3768852" y="1138427"/>
                </a:lnTo>
                <a:lnTo>
                  <a:pt x="3730752" y="1138427"/>
                </a:lnTo>
                <a:lnTo>
                  <a:pt x="3731514" y="1176527"/>
                </a:lnTo>
                <a:lnTo>
                  <a:pt x="3769614" y="1176527"/>
                </a:lnTo>
                <a:close/>
              </a:path>
              <a:path w="4466590" h="2028189">
                <a:moveTo>
                  <a:pt x="3693414" y="1177289"/>
                </a:moveTo>
                <a:lnTo>
                  <a:pt x="3692652" y="1139189"/>
                </a:lnTo>
                <a:lnTo>
                  <a:pt x="3654552" y="1139952"/>
                </a:lnTo>
                <a:lnTo>
                  <a:pt x="3655314" y="1178052"/>
                </a:lnTo>
                <a:lnTo>
                  <a:pt x="3693414" y="1177289"/>
                </a:lnTo>
                <a:close/>
              </a:path>
              <a:path w="4466590" h="2028189">
                <a:moveTo>
                  <a:pt x="3617214" y="1178052"/>
                </a:moveTo>
                <a:lnTo>
                  <a:pt x="3616452" y="1139952"/>
                </a:lnTo>
                <a:lnTo>
                  <a:pt x="3578352" y="1140713"/>
                </a:lnTo>
                <a:lnTo>
                  <a:pt x="3579114" y="1178813"/>
                </a:lnTo>
                <a:lnTo>
                  <a:pt x="3617214" y="1178052"/>
                </a:lnTo>
                <a:close/>
              </a:path>
              <a:path w="4466590" h="2028189">
                <a:moveTo>
                  <a:pt x="3541014" y="1178813"/>
                </a:moveTo>
                <a:lnTo>
                  <a:pt x="3540252" y="1140713"/>
                </a:lnTo>
                <a:lnTo>
                  <a:pt x="3502152" y="1141475"/>
                </a:lnTo>
                <a:lnTo>
                  <a:pt x="3502914" y="1179575"/>
                </a:lnTo>
                <a:lnTo>
                  <a:pt x="3541014" y="1178813"/>
                </a:lnTo>
                <a:close/>
              </a:path>
              <a:path w="4466590" h="2028189">
                <a:moveTo>
                  <a:pt x="3464814" y="1179575"/>
                </a:moveTo>
                <a:lnTo>
                  <a:pt x="3464052" y="1141475"/>
                </a:lnTo>
                <a:lnTo>
                  <a:pt x="3425952" y="1142237"/>
                </a:lnTo>
                <a:lnTo>
                  <a:pt x="3426714" y="1180337"/>
                </a:lnTo>
                <a:lnTo>
                  <a:pt x="3464814" y="1179575"/>
                </a:lnTo>
                <a:close/>
              </a:path>
              <a:path w="4466590" h="2028189">
                <a:moveTo>
                  <a:pt x="3388614" y="1181100"/>
                </a:moveTo>
                <a:lnTo>
                  <a:pt x="3387852" y="1143000"/>
                </a:lnTo>
                <a:lnTo>
                  <a:pt x="3349752" y="1143000"/>
                </a:lnTo>
                <a:lnTo>
                  <a:pt x="3350514" y="1181100"/>
                </a:lnTo>
                <a:lnTo>
                  <a:pt x="3388614" y="1181100"/>
                </a:lnTo>
                <a:close/>
              </a:path>
              <a:path w="4466590" h="2028189">
                <a:moveTo>
                  <a:pt x="3312414" y="1181862"/>
                </a:moveTo>
                <a:lnTo>
                  <a:pt x="3311652" y="1143762"/>
                </a:lnTo>
                <a:lnTo>
                  <a:pt x="3273552" y="1143762"/>
                </a:lnTo>
                <a:lnTo>
                  <a:pt x="3274314" y="1181862"/>
                </a:lnTo>
                <a:lnTo>
                  <a:pt x="3312414" y="1181862"/>
                </a:lnTo>
                <a:close/>
              </a:path>
              <a:path w="4466590" h="2028189">
                <a:moveTo>
                  <a:pt x="3236214" y="1182624"/>
                </a:moveTo>
                <a:lnTo>
                  <a:pt x="3235452" y="1144524"/>
                </a:lnTo>
                <a:lnTo>
                  <a:pt x="3197352" y="1145286"/>
                </a:lnTo>
                <a:lnTo>
                  <a:pt x="3198114" y="1183386"/>
                </a:lnTo>
                <a:lnTo>
                  <a:pt x="3236214" y="1182624"/>
                </a:lnTo>
                <a:close/>
              </a:path>
              <a:path w="4466590" h="2028189">
                <a:moveTo>
                  <a:pt x="3160014" y="1183386"/>
                </a:moveTo>
                <a:lnTo>
                  <a:pt x="3159252" y="1145286"/>
                </a:lnTo>
                <a:lnTo>
                  <a:pt x="3121152" y="1146048"/>
                </a:lnTo>
                <a:lnTo>
                  <a:pt x="3121914" y="1184148"/>
                </a:lnTo>
                <a:lnTo>
                  <a:pt x="3160014" y="1183386"/>
                </a:lnTo>
                <a:close/>
              </a:path>
              <a:path w="4466590" h="2028189">
                <a:moveTo>
                  <a:pt x="3083814" y="1184148"/>
                </a:moveTo>
                <a:lnTo>
                  <a:pt x="3083052" y="1146048"/>
                </a:lnTo>
                <a:lnTo>
                  <a:pt x="3044952" y="1146810"/>
                </a:lnTo>
                <a:lnTo>
                  <a:pt x="3045714" y="1184910"/>
                </a:lnTo>
                <a:lnTo>
                  <a:pt x="3083814" y="1184148"/>
                </a:lnTo>
                <a:close/>
              </a:path>
              <a:path w="4466590" h="2028189">
                <a:moveTo>
                  <a:pt x="3007614" y="1185672"/>
                </a:moveTo>
                <a:lnTo>
                  <a:pt x="3006852" y="1147572"/>
                </a:lnTo>
                <a:lnTo>
                  <a:pt x="2968752" y="1147572"/>
                </a:lnTo>
                <a:lnTo>
                  <a:pt x="2969514" y="1185672"/>
                </a:lnTo>
                <a:lnTo>
                  <a:pt x="3007614" y="1185672"/>
                </a:lnTo>
                <a:close/>
              </a:path>
              <a:path w="4466590" h="2028189">
                <a:moveTo>
                  <a:pt x="2931414" y="1186434"/>
                </a:moveTo>
                <a:lnTo>
                  <a:pt x="2930652" y="1148334"/>
                </a:lnTo>
                <a:lnTo>
                  <a:pt x="2892552" y="1148334"/>
                </a:lnTo>
                <a:lnTo>
                  <a:pt x="2893314" y="1186434"/>
                </a:lnTo>
                <a:lnTo>
                  <a:pt x="2931414" y="1186434"/>
                </a:lnTo>
                <a:close/>
              </a:path>
              <a:path w="4466590" h="2028189">
                <a:moveTo>
                  <a:pt x="2855214" y="1187196"/>
                </a:moveTo>
                <a:lnTo>
                  <a:pt x="2854452" y="1149096"/>
                </a:lnTo>
                <a:lnTo>
                  <a:pt x="2816352" y="1149096"/>
                </a:lnTo>
                <a:lnTo>
                  <a:pt x="2817114" y="1187196"/>
                </a:lnTo>
                <a:lnTo>
                  <a:pt x="2855214" y="1187196"/>
                </a:lnTo>
                <a:close/>
              </a:path>
              <a:path w="4466590" h="2028189">
                <a:moveTo>
                  <a:pt x="2779014" y="1187958"/>
                </a:moveTo>
                <a:lnTo>
                  <a:pt x="2778252" y="1149858"/>
                </a:lnTo>
                <a:lnTo>
                  <a:pt x="2740152" y="1150620"/>
                </a:lnTo>
                <a:lnTo>
                  <a:pt x="2740914" y="1188720"/>
                </a:lnTo>
                <a:lnTo>
                  <a:pt x="2779014" y="1187958"/>
                </a:lnTo>
                <a:close/>
              </a:path>
              <a:path w="4466590" h="2028189">
                <a:moveTo>
                  <a:pt x="2702814" y="1188720"/>
                </a:moveTo>
                <a:lnTo>
                  <a:pt x="2702052" y="1150620"/>
                </a:lnTo>
                <a:lnTo>
                  <a:pt x="2663952" y="1151382"/>
                </a:lnTo>
                <a:lnTo>
                  <a:pt x="2664714" y="1189482"/>
                </a:lnTo>
                <a:lnTo>
                  <a:pt x="2702814" y="1188720"/>
                </a:lnTo>
                <a:close/>
              </a:path>
              <a:path w="4466590" h="2028189">
                <a:moveTo>
                  <a:pt x="2626614" y="1189482"/>
                </a:moveTo>
                <a:lnTo>
                  <a:pt x="2625852" y="1151382"/>
                </a:lnTo>
                <a:lnTo>
                  <a:pt x="2587752" y="1152144"/>
                </a:lnTo>
                <a:lnTo>
                  <a:pt x="2588514" y="1190244"/>
                </a:lnTo>
                <a:lnTo>
                  <a:pt x="2626614" y="1189482"/>
                </a:lnTo>
                <a:close/>
              </a:path>
              <a:path w="4466590" h="2028189">
                <a:moveTo>
                  <a:pt x="2550414" y="1191006"/>
                </a:moveTo>
                <a:lnTo>
                  <a:pt x="2549652" y="1152906"/>
                </a:lnTo>
                <a:lnTo>
                  <a:pt x="2511552" y="1152906"/>
                </a:lnTo>
                <a:lnTo>
                  <a:pt x="2512314" y="1191006"/>
                </a:lnTo>
                <a:lnTo>
                  <a:pt x="2550414" y="1191006"/>
                </a:lnTo>
                <a:close/>
              </a:path>
              <a:path w="4466590" h="2028189">
                <a:moveTo>
                  <a:pt x="2474214" y="1191768"/>
                </a:moveTo>
                <a:lnTo>
                  <a:pt x="2473452" y="1153668"/>
                </a:lnTo>
                <a:lnTo>
                  <a:pt x="2435352" y="1153668"/>
                </a:lnTo>
                <a:lnTo>
                  <a:pt x="2436114" y="1191768"/>
                </a:lnTo>
                <a:lnTo>
                  <a:pt x="2474214" y="1191768"/>
                </a:lnTo>
                <a:close/>
              </a:path>
              <a:path w="4466590" h="2028189">
                <a:moveTo>
                  <a:pt x="2398014" y="1192530"/>
                </a:moveTo>
                <a:lnTo>
                  <a:pt x="2397252" y="1154430"/>
                </a:lnTo>
                <a:lnTo>
                  <a:pt x="2359152" y="1154430"/>
                </a:lnTo>
                <a:lnTo>
                  <a:pt x="2359914" y="1192530"/>
                </a:lnTo>
                <a:lnTo>
                  <a:pt x="2398014" y="1192530"/>
                </a:lnTo>
                <a:close/>
              </a:path>
              <a:path w="4466590" h="2028189">
                <a:moveTo>
                  <a:pt x="2321814" y="1193292"/>
                </a:moveTo>
                <a:lnTo>
                  <a:pt x="2321052" y="1155192"/>
                </a:lnTo>
                <a:lnTo>
                  <a:pt x="2282952" y="1155954"/>
                </a:lnTo>
                <a:lnTo>
                  <a:pt x="2283714" y="1194054"/>
                </a:lnTo>
                <a:lnTo>
                  <a:pt x="2321814" y="1193292"/>
                </a:lnTo>
                <a:close/>
              </a:path>
              <a:path w="4466590" h="2028189">
                <a:moveTo>
                  <a:pt x="2245614" y="1194054"/>
                </a:moveTo>
                <a:lnTo>
                  <a:pt x="2244852" y="1155954"/>
                </a:lnTo>
                <a:lnTo>
                  <a:pt x="2206752" y="1156716"/>
                </a:lnTo>
                <a:lnTo>
                  <a:pt x="2207514" y="1194816"/>
                </a:lnTo>
                <a:lnTo>
                  <a:pt x="2245614" y="1194054"/>
                </a:lnTo>
                <a:close/>
              </a:path>
              <a:path w="4466590" h="2028189">
                <a:moveTo>
                  <a:pt x="2169414" y="1194816"/>
                </a:moveTo>
                <a:lnTo>
                  <a:pt x="2168652" y="1156716"/>
                </a:lnTo>
                <a:lnTo>
                  <a:pt x="2130552" y="1157478"/>
                </a:lnTo>
                <a:lnTo>
                  <a:pt x="2131314" y="1195578"/>
                </a:lnTo>
                <a:lnTo>
                  <a:pt x="2169414" y="1194816"/>
                </a:lnTo>
                <a:close/>
              </a:path>
              <a:path w="4466590" h="2028189">
                <a:moveTo>
                  <a:pt x="2093214" y="1196340"/>
                </a:moveTo>
                <a:lnTo>
                  <a:pt x="2092452" y="1158240"/>
                </a:lnTo>
                <a:lnTo>
                  <a:pt x="2054352" y="1158240"/>
                </a:lnTo>
                <a:lnTo>
                  <a:pt x="2055114" y="1196340"/>
                </a:lnTo>
                <a:lnTo>
                  <a:pt x="2093214" y="1196340"/>
                </a:lnTo>
                <a:close/>
              </a:path>
              <a:path w="4466590" h="2028189">
                <a:moveTo>
                  <a:pt x="2017014" y="1197102"/>
                </a:moveTo>
                <a:lnTo>
                  <a:pt x="2016252" y="1159002"/>
                </a:lnTo>
                <a:lnTo>
                  <a:pt x="2005584" y="1159002"/>
                </a:lnTo>
                <a:lnTo>
                  <a:pt x="2001012" y="1160526"/>
                </a:lnTo>
                <a:lnTo>
                  <a:pt x="1973580" y="1171956"/>
                </a:lnTo>
                <a:lnTo>
                  <a:pt x="1988058" y="1207008"/>
                </a:lnTo>
                <a:lnTo>
                  <a:pt x="2008632" y="1198435"/>
                </a:lnTo>
                <a:lnTo>
                  <a:pt x="2008632" y="1197102"/>
                </a:lnTo>
                <a:lnTo>
                  <a:pt x="2015490" y="1195578"/>
                </a:lnTo>
                <a:lnTo>
                  <a:pt x="2015490" y="1197102"/>
                </a:lnTo>
                <a:lnTo>
                  <a:pt x="2017014" y="1197102"/>
                </a:lnTo>
                <a:close/>
              </a:path>
              <a:path w="4466590" h="2028189">
                <a:moveTo>
                  <a:pt x="2015490" y="1195578"/>
                </a:moveTo>
                <a:lnTo>
                  <a:pt x="2008632" y="1197102"/>
                </a:lnTo>
                <a:lnTo>
                  <a:pt x="2011832" y="1197102"/>
                </a:lnTo>
                <a:lnTo>
                  <a:pt x="2015490" y="1195578"/>
                </a:lnTo>
                <a:close/>
              </a:path>
              <a:path w="4466590" h="2028189">
                <a:moveTo>
                  <a:pt x="2011832" y="1197102"/>
                </a:moveTo>
                <a:lnTo>
                  <a:pt x="2008632" y="1197102"/>
                </a:lnTo>
                <a:lnTo>
                  <a:pt x="2008632" y="1198435"/>
                </a:lnTo>
                <a:lnTo>
                  <a:pt x="2011832" y="1197102"/>
                </a:lnTo>
                <a:close/>
              </a:path>
              <a:path w="4466590" h="2028189">
                <a:moveTo>
                  <a:pt x="2015490" y="1197102"/>
                </a:moveTo>
                <a:lnTo>
                  <a:pt x="2015490" y="1195578"/>
                </a:lnTo>
                <a:lnTo>
                  <a:pt x="2011832" y="1197102"/>
                </a:lnTo>
                <a:lnTo>
                  <a:pt x="2015490" y="1197102"/>
                </a:lnTo>
                <a:close/>
              </a:path>
              <a:path w="4466590" h="2028189">
                <a:moveTo>
                  <a:pt x="1953006" y="1221486"/>
                </a:moveTo>
                <a:lnTo>
                  <a:pt x="1938528" y="1186434"/>
                </a:lnTo>
                <a:lnTo>
                  <a:pt x="1903476" y="1201674"/>
                </a:lnTo>
                <a:lnTo>
                  <a:pt x="1917954" y="1236726"/>
                </a:lnTo>
                <a:lnTo>
                  <a:pt x="1953006" y="1221486"/>
                </a:lnTo>
                <a:close/>
              </a:path>
              <a:path w="4466590" h="2028189">
                <a:moveTo>
                  <a:pt x="1882902" y="1251204"/>
                </a:moveTo>
                <a:lnTo>
                  <a:pt x="1868424" y="1216152"/>
                </a:lnTo>
                <a:lnTo>
                  <a:pt x="1833372" y="1230630"/>
                </a:lnTo>
                <a:lnTo>
                  <a:pt x="1847850" y="1265682"/>
                </a:lnTo>
                <a:lnTo>
                  <a:pt x="1882902" y="1251204"/>
                </a:lnTo>
                <a:close/>
              </a:path>
              <a:path w="4466590" h="2028189">
                <a:moveTo>
                  <a:pt x="1812798" y="1280922"/>
                </a:moveTo>
                <a:lnTo>
                  <a:pt x="1797558" y="1245870"/>
                </a:lnTo>
                <a:lnTo>
                  <a:pt x="1762506" y="1260348"/>
                </a:lnTo>
                <a:lnTo>
                  <a:pt x="1777746" y="1295400"/>
                </a:lnTo>
                <a:lnTo>
                  <a:pt x="1812798" y="1280922"/>
                </a:lnTo>
                <a:close/>
              </a:path>
              <a:path w="4466590" h="2028189">
                <a:moveTo>
                  <a:pt x="1741932" y="1309878"/>
                </a:moveTo>
                <a:lnTo>
                  <a:pt x="1727454" y="1274826"/>
                </a:lnTo>
                <a:lnTo>
                  <a:pt x="1692402" y="1290066"/>
                </a:lnTo>
                <a:lnTo>
                  <a:pt x="1706880" y="1325118"/>
                </a:lnTo>
                <a:lnTo>
                  <a:pt x="1741932" y="1309878"/>
                </a:lnTo>
                <a:close/>
              </a:path>
              <a:path w="4466590" h="2028189">
                <a:moveTo>
                  <a:pt x="1671828" y="1339596"/>
                </a:moveTo>
                <a:lnTo>
                  <a:pt x="1657350" y="1304544"/>
                </a:lnTo>
                <a:lnTo>
                  <a:pt x="1622298" y="1319022"/>
                </a:lnTo>
                <a:lnTo>
                  <a:pt x="1636776" y="1354074"/>
                </a:lnTo>
                <a:lnTo>
                  <a:pt x="1671828" y="1339596"/>
                </a:lnTo>
                <a:close/>
              </a:path>
              <a:path w="4466590" h="2028189">
                <a:moveTo>
                  <a:pt x="1601724" y="1369314"/>
                </a:moveTo>
                <a:lnTo>
                  <a:pt x="1587246" y="1333500"/>
                </a:lnTo>
                <a:lnTo>
                  <a:pt x="1552194" y="1348740"/>
                </a:lnTo>
                <a:lnTo>
                  <a:pt x="1566672" y="1383792"/>
                </a:lnTo>
                <a:lnTo>
                  <a:pt x="1601724" y="1369314"/>
                </a:lnTo>
                <a:close/>
              </a:path>
              <a:path w="4466590" h="2028189">
                <a:moveTo>
                  <a:pt x="1531620" y="1398270"/>
                </a:moveTo>
                <a:lnTo>
                  <a:pt x="1516380" y="1363218"/>
                </a:lnTo>
                <a:lnTo>
                  <a:pt x="1481328" y="1377696"/>
                </a:lnTo>
                <a:lnTo>
                  <a:pt x="1496568" y="1413510"/>
                </a:lnTo>
                <a:lnTo>
                  <a:pt x="1531620" y="1398270"/>
                </a:lnTo>
                <a:close/>
              </a:path>
              <a:path w="4466590" h="2028189">
                <a:moveTo>
                  <a:pt x="1461516" y="1427988"/>
                </a:moveTo>
                <a:lnTo>
                  <a:pt x="1446276" y="1392936"/>
                </a:lnTo>
                <a:lnTo>
                  <a:pt x="1411224" y="1407414"/>
                </a:lnTo>
                <a:lnTo>
                  <a:pt x="1425702" y="1442466"/>
                </a:lnTo>
                <a:lnTo>
                  <a:pt x="1461516" y="1427988"/>
                </a:lnTo>
                <a:close/>
              </a:path>
              <a:path w="4466590" h="2028189">
                <a:moveTo>
                  <a:pt x="1390650" y="1457706"/>
                </a:moveTo>
                <a:lnTo>
                  <a:pt x="1376172" y="1421892"/>
                </a:lnTo>
                <a:lnTo>
                  <a:pt x="1341120" y="1437132"/>
                </a:lnTo>
                <a:lnTo>
                  <a:pt x="1355598" y="1472184"/>
                </a:lnTo>
                <a:lnTo>
                  <a:pt x="1390650" y="1457706"/>
                </a:lnTo>
                <a:close/>
              </a:path>
              <a:path w="4466590" h="2028189">
                <a:moveTo>
                  <a:pt x="1320546" y="1486662"/>
                </a:moveTo>
                <a:lnTo>
                  <a:pt x="1306068" y="1451610"/>
                </a:lnTo>
                <a:lnTo>
                  <a:pt x="1271016" y="1466088"/>
                </a:lnTo>
                <a:lnTo>
                  <a:pt x="1285494" y="1501140"/>
                </a:lnTo>
                <a:lnTo>
                  <a:pt x="1320546" y="1486662"/>
                </a:lnTo>
                <a:close/>
              </a:path>
              <a:path w="4466590" h="2028189">
                <a:moveTo>
                  <a:pt x="1250442" y="1516380"/>
                </a:moveTo>
                <a:lnTo>
                  <a:pt x="1235964" y="1481328"/>
                </a:lnTo>
                <a:lnTo>
                  <a:pt x="1200150" y="1495806"/>
                </a:lnTo>
                <a:lnTo>
                  <a:pt x="1215390" y="1530858"/>
                </a:lnTo>
                <a:lnTo>
                  <a:pt x="1250442" y="1516380"/>
                </a:lnTo>
                <a:close/>
              </a:path>
              <a:path w="4466590" h="2028189">
                <a:moveTo>
                  <a:pt x="1180338" y="1545336"/>
                </a:moveTo>
                <a:lnTo>
                  <a:pt x="1165098" y="1510284"/>
                </a:lnTo>
                <a:lnTo>
                  <a:pt x="1130046" y="1525524"/>
                </a:lnTo>
                <a:lnTo>
                  <a:pt x="1145286" y="1560576"/>
                </a:lnTo>
                <a:lnTo>
                  <a:pt x="1180338" y="1545336"/>
                </a:lnTo>
                <a:close/>
              </a:path>
              <a:path w="4466590" h="2028189">
                <a:moveTo>
                  <a:pt x="1109472" y="1575054"/>
                </a:moveTo>
                <a:lnTo>
                  <a:pt x="1094994" y="1540002"/>
                </a:lnTo>
                <a:lnTo>
                  <a:pt x="1059942" y="1554480"/>
                </a:lnTo>
                <a:lnTo>
                  <a:pt x="1074420" y="1589532"/>
                </a:lnTo>
                <a:lnTo>
                  <a:pt x="1109472" y="1575054"/>
                </a:lnTo>
                <a:close/>
              </a:path>
              <a:path w="4466590" h="2028189">
                <a:moveTo>
                  <a:pt x="1039368" y="1604772"/>
                </a:moveTo>
                <a:lnTo>
                  <a:pt x="1024890" y="1569720"/>
                </a:lnTo>
                <a:lnTo>
                  <a:pt x="989838" y="1584198"/>
                </a:lnTo>
                <a:lnTo>
                  <a:pt x="1004316" y="1619250"/>
                </a:lnTo>
                <a:lnTo>
                  <a:pt x="1039368" y="1604772"/>
                </a:lnTo>
                <a:close/>
              </a:path>
              <a:path w="4466590" h="2028189">
                <a:moveTo>
                  <a:pt x="969264" y="1633727"/>
                </a:moveTo>
                <a:lnTo>
                  <a:pt x="954786" y="1598676"/>
                </a:lnTo>
                <a:lnTo>
                  <a:pt x="918972" y="1613916"/>
                </a:lnTo>
                <a:lnTo>
                  <a:pt x="934212" y="1648968"/>
                </a:lnTo>
                <a:lnTo>
                  <a:pt x="969264" y="1633727"/>
                </a:lnTo>
                <a:close/>
              </a:path>
              <a:path w="4466590" h="2028189">
                <a:moveTo>
                  <a:pt x="899160" y="1663445"/>
                </a:moveTo>
                <a:lnTo>
                  <a:pt x="883920" y="1628394"/>
                </a:lnTo>
                <a:lnTo>
                  <a:pt x="848868" y="1642872"/>
                </a:lnTo>
                <a:lnTo>
                  <a:pt x="864108" y="1677924"/>
                </a:lnTo>
                <a:lnTo>
                  <a:pt x="899160" y="1663445"/>
                </a:lnTo>
                <a:close/>
              </a:path>
              <a:path w="4466590" h="2028189">
                <a:moveTo>
                  <a:pt x="828294" y="1693164"/>
                </a:moveTo>
                <a:lnTo>
                  <a:pt x="813816" y="1658112"/>
                </a:lnTo>
                <a:lnTo>
                  <a:pt x="778764" y="1672589"/>
                </a:lnTo>
                <a:lnTo>
                  <a:pt x="793242" y="1707642"/>
                </a:lnTo>
                <a:lnTo>
                  <a:pt x="828294" y="1693164"/>
                </a:lnTo>
                <a:close/>
              </a:path>
              <a:path w="4466590" h="2028189">
                <a:moveTo>
                  <a:pt x="758190" y="1722120"/>
                </a:moveTo>
                <a:lnTo>
                  <a:pt x="743712" y="1687068"/>
                </a:lnTo>
                <a:lnTo>
                  <a:pt x="708660" y="1702308"/>
                </a:lnTo>
                <a:lnTo>
                  <a:pt x="723138" y="1737360"/>
                </a:lnTo>
                <a:lnTo>
                  <a:pt x="758190" y="1722120"/>
                </a:lnTo>
                <a:close/>
              </a:path>
              <a:path w="4466590" h="2028189">
                <a:moveTo>
                  <a:pt x="688086" y="1751838"/>
                </a:moveTo>
                <a:lnTo>
                  <a:pt x="673608" y="1716786"/>
                </a:lnTo>
                <a:lnTo>
                  <a:pt x="638556" y="1731264"/>
                </a:lnTo>
                <a:lnTo>
                  <a:pt x="653034" y="1766316"/>
                </a:lnTo>
                <a:lnTo>
                  <a:pt x="688086" y="1751838"/>
                </a:lnTo>
                <a:close/>
              </a:path>
              <a:path w="4466590" h="2028189">
                <a:moveTo>
                  <a:pt x="617982" y="1781556"/>
                </a:moveTo>
                <a:lnTo>
                  <a:pt x="602742" y="1745742"/>
                </a:lnTo>
                <a:lnTo>
                  <a:pt x="567690" y="1760982"/>
                </a:lnTo>
                <a:lnTo>
                  <a:pt x="582930" y="1796033"/>
                </a:lnTo>
                <a:lnTo>
                  <a:pt x="617982" y="1781556"/>
                </a:lnTo>
                <a:close/>
              </a:path>
              <a:path w="4466590" h="2028189">
                <a:moveTo>
                  <a:pt x="547878" y="1810512"/>
                </a:moveTo>
                <a:lnTo>
                  <a:pt x="532638" y="1775460"/>
                </a:lnTo>
                <a:lnTo>
                  <a:pt x="497586" y="1789938"/>
                </a:lnTo>
                <a:lnTo>
                  <a:pt x="512064" y="1825752"/>
                </a:lnTo>
                <a:lnTo>
                  <a:pt x="547878" y="1810512"/>
                </a:lnTo>
                <a:close/>
              </a:path>
              <a:path w="4466590" h="2028189">
                <a:moveTo>
                  <a:pt x="477012" y="1840230"/>
                </a:moveTo>
                <a:lnTo>
                  <a:pt x="462534" y="1805177"/>
                </a:lnTo>
                <a:lnTo>
                  <a:pt x="427482" y="1819656"/>
                </a:lnTo>
                <a:lnTo>
                  <a:pt x="441960" y="1854708"/>
                </a:lnTo>
                <a:lnTo>
                  <a:pt x="477012" y="1840230"/>
                </a:lnTo>
                <a:close/>
              </a:path>
              <a:path w="4466590" h="2028189">
                <a:moveTo>
                  <a:pt x="406908" y="1869948"/>
                </a:moveTo>
                <a:lnTo>
                  <a:pt x="392430" y="1834133"/>
                </a:lnTo>
                <a:lnTo>
                  <a:pt x="357378" y="1849374"/>
                </a:lnTo>
                <a:lnTo>
                  <a:pt x="371856" y="1884426"/>
                </a:lnTo>
                <a:lnTo>
                  <a:pt x="406908" y="1869948"/>
                </a:lnTo>
                <a:close/>
              </a:path>
              <a:path w="4466590" h="2028189">
                <a:moveTo>
                  <a:pt x="336804" y="1898904"/>
                </a:moveTo>
                <a:lnTo>
                  <a:pt x="322326" y="1863852"/>
                </a:lnTo>
                <a:lnTo>
                  <a:pt x="286512" y="1878330"/>
                </a:lnTo>
                <a:lnTo>
                  <a:pt x="301752" y="1913382"/>
                </a:lnTo>
                <a:lnTo>
                  <a:pt x="336804" y="1898904"/>
                </a:lnTo>
                <a:close/>
              </a:path>
              <a:path w="4466590" h="2028189">
                <a:moveTo>
                  <a:pt x="266700" y="1928622"/>
                </a:moveTo>
                <a:lnTo>
                  <a:pt x="251460" y="1893570"/>
                </a:lnTo>
                <a:lnTo>
                  <a:pt x="216408" y="1908048"/>
                </a:lnTo>
                <a:lnTo>
                  <a:pt x="231648" y="1943100"/>
                </a:lnTo>
                <a:lnTo>
                  <a:pt x="266700" y="1928622"/>
                </a:lnTo>
                <a:close/>
              </a:path>
              <a:path w="4466590" h="2028189">
                <a:moveTo>
                  <a:pt x="195834" y="1957577"/>
                </a:moveTo>
                <a:lnTo>
                  <a:pt x="181356" y="1922526"/>
                </a:lnTo>
                <a:lnTo>
                  <a:pt x="146304" y="1937766"/>
                </a:lnTo>
                <a:lnTo>
                  <a:pt x="160782" y="1972818"/>
                </a:lnTo>
                <a:lnTo>
                  <a:pt x="195834" y="1957577"/>
                </a:lnTo>
                <a:close/>
              </a:path>
              <a:path w="4466590" h="2028189">
                <a:moveTo>
                  <a:pt x="98574" y="1957631"/>
                </a:moveTo>
                <a:lnTo>
                  <a:pt x="83820" y="1922526"/>
                </a:lnTo>
                <a:lnTo>
                  <a:pt x="0" y="2019300"/>
                </a:lnTo>
                <a:lnTo>
                  <a:pt x="80772" y="2024588"/>
                </a:lnTo>
                <a:lnTo>
                  <a:pt x="80772" y="1965198"/>
                </a:lnTo>
                <a:lnTo>
                  <a:pt x="98574" y="1957631"/>
                </a:lnTo>
                <a:close/>
              </a:path>
              <a:path w="4466590" h="2028189">
                <a:moveTo>
                  <a:pt x="113268" y="1992592"/>
                </a:moveTo>
                <a:lnTo>
                  <a:pt x="98574" y="1957631"/>
                </a:lnTo>
                <a:lnTo>
                  <a:pt x="80772" y="1965198"/>
                </a:lnTo>
                <a:lnTo>
                  <a:pt x="95250" y="2000250"/>
                </a:lnTo>
                <a:lnTo>
                  <a:pt x="113268" y="1992592"/>
                </a:lnTo>
                <a:close/>
              </a:path>
              <a:path w="4466590" h="2028189">
                <a:moveTo>
                  <a:pt x="128016" y="2027682"/>
                </a:moveTo>
                <a:lnTo>
                  <a:pt x="113268" y="1992592"/>
                </a:lnTo>
                <a:lnTo>
                  <a:pt x="95250" y="2000250"/>
                </a:lnTo>
                <a:lnTo>
                  <a:pt x="80772" y="1965198"/>
                </a:lnTo>
                <a:lnTo>
                  <a:pt x="80772" y="2024588"/>
                </a:lnTo>
                <a:lnTo>
                  <a:pt x="128016" y="2027682"/>
                </a:lnTo>
                <a:close/>
              </a:path>
              <a:path w="4466590" h="2028189">
                <a:moveTo>
                  <a:pt x="125730" y="1987295"/>
                </a:moveTo>
                <a:lnTo>
                  <a:pt x="111252" y="1952244"/>
                </a:lnTo>
                <a:lnTo>
                  <a:pt x="98574" y="1957631"/>
                </a:lnTo>
                <a:lnTo>
                  <a:pt x="113268" y="1992592"/>
                </a:lnTo>
                <a:lnTo>
                  <a:pt x="125730" y="19872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193933" y="4024121"/>
            <a:ext cx="5348605" cy="2683510"/>
          </a:xfrm>
          <a:custGeom>
            <a:avLst/>
            <a:gdLst/>
            <a:ahLst/>
            <a:cxnLst/>
            <a:rect l="l" t="t" r="r" b="b"/>
            <a:pathLst>
              <a:path w="5348605" h="2683509">
                <a:moveTo>
                  <a:pt x="1945386" y="91439"/>
                </a:moveTo>
                <a:lnTo>
                  <a:pt x="1944624" y="53339"/>
                </a:lnTo>
                <a:lnTo>
                  <a:pt x="1906524" y="54101"/>
                </a:lnTo>
                <a:lnTo>
                  <a:pt x="1907286" y="92201"/>
                </a:lnTo>
                <a:lnTo>
                  <a:pt x="1945386" y="91439"/>
                </a:lnTo>
                <a:close/>
              </a:path>
              <a:path w="5348605" h="2683509">
                <a:moveTo>
                  <a:pt x="2021586" y="89915"/>
                </a:moveTo>
                <a:lnTo>
                  <a:pt x="2020824" y="51815"/>
                </a:lnTo>
                <a:lnTo>
                  <a:pt x="1982724" y="52577"/>
                </a:lnTo>
                <a:lnTo>
                  <a:pt x="1983486" y="90677"/>
                </a:lnTo>
                <a:lnTo>
                  <a:pt x="2021586" y="89915"/>
                </a:lnTo>
                <a:close/>
              </a:path>
              <a:path w="5348605" h="2683509">
                <a:moveTo>
                  <a:pt x="2097786" y="89153"/>
                </a:moveTo>
                <a:lnTo>
                  <a:pt x="2097024" y="51053"/>
                </a:lnTo>
                <a:lnTo>
                  <a:pt x="2058924" y="51815"/>
                </a:lnTo>
                <a:lnTo>
                  <a:pt x="2059686" y="89915"/>
                </a:lnTo>
                <a:lnTo>
                  <a:pt x="2097786" y="89153"/>
                </a:lnTo>
                <a:close/>
              </a:path>
              <a:path w="5348605" h="2683509">
                <a:moveTo>
                  <a:pt x="2173986" y="87629"/>
                </a:moveTo>
                <a:lnTo>
                  <a:pt x="2173224" y="49529"/>
                </a:lnTo>
                <a:lnTo>
                  <a:pt x="2135124" y="50291"/>
                </a:lnTo>
                <a:lnTo>
                  <a:pt x="2135886" y="88391"/>
                </a:lnTo>
                <a:lnTo>
                  <a:pt x="2173986" y="87629"/>
                </a:lnTo>
                <a:close/>
              </a:path>
              <a:path w="5348605" h="2683509">
                <a:moveTo>
                  <a:pt x="2250186" y="86867"/>
                </a:moveTo>
                <a:lnTo>
                  <a:pt x="2249424" y="48767"/>
                </a:lnTo>
                <a:lnTo>
                  <a:pt x="2211324" y="48767"/>
                </a:lnTo>
                <a:lnTo>
                  <a:pt x="2212086" y="86867"/>
                </a:lnTo>
                <a:lnTo>
                  <a:pt x="2250186" y="86867"/>
                </a:lnTo>
                <a:close/>
              </a:path>
              <a:path w="5348605" h="2683509">
                <a:moveTo>
                  <a:pt x="2326386" y="85343"/>
                </a:moveTo>
                <a:lnTo>
                  <a:pt x="2325624" y="47243"/>
                </a:lnTo>
                <a:lnTo>
                  <a:pt x="2287524" y="48005"/>
                </a:lnTo>
                <a:lnTo>
                  <a:pt x="2288286" y="86105"/>
                </a:lnTo>
                <a:lnTo>
                  <a:pt x="2326386" y="85343"/>
                </a:lnTo>
                <a:close/>
              </a:path>
              <a:path w="5348605" h="2683509">
                <a:moveTo>
                  <a:pt x="2402586" y="83819"/>
                </a:moveTo>
                <a:lnTo>
                  <a:pt x="2401824" y="45719"/>
                </a:lnTo>
                <a:lnTo>
                  <a:pt x="2363724" y="46481"/>
                </a:lnTo>
                <a:lnTo>
                  <a:pt x="2364486" y="84581"/>
                </a:lnTo>
                <a:lnTo>
                  <a:pt x="2402586" y="83819"/>
                </a:lnTo>
                <a:close/>
              </a:path>
              <a:path w="5348605" h="2683509">
                <a:moveTo>
                  <a:pt x="2478786" y="83057"/>
                </a:moveTo>
                <a:lnTo>
                  <a:pt x="2478024" y="44957"/>
                </a:lnTo>
                <a:lnTo>
                  <a:pt x="2439924" y="45719"/>
                </a:lnTo>
                <a:lnTo>
                  <a:pt x="2440686" y="83819"/>
                </a:lnTo>
                <a:lnTo>
                  <a:pt x="2478786" y="83057"/>
                </a:lnTo>
                <a:close/>
              </a:path>
              <a:path w="5348605" h="2683509">
                <a:moveTo>
                  <a:pt x="2554986" y="81533"/>
                </a:moveTo>
                <a:lnTo>
                  <a:pt x="2554224" y="43433"/>
                </a:lnTo>
                <a:lnTo>
                  <a:pt x="2516124" y="44195"/>
                </a:lnTo>
                <a:lnTo>
                  <a:pt x="2516886" y="82295"/>
                </a:lnTo>
                <a:lnTo>
                  <a:pt x="2554986" y="81533"/>
                </a:lnTo>
                <a:close/>
              </a:path>
              <a:path w="5348605" h="2683509">
                <a:moveTo>
                  <a:pt x="2631186" y="80771"/>
                </a:moveTo>
                <a:lnTo>
                  <a:pt x="2630424" y="42671"/>
                </a:lnTo>
                <a:lnTo>
                  <a:pt x="2592324" y="43433"/>
                </a:lnTo>
                <a:lnTo>
                  <a:pt x="2593086" y="80771"/>
                </a:lnTo>
                <a:lnTo>
                  <a:pt x="2631186" y="80771"/>
                </a:lnTo>
                <a:close/>
              </a:path>
              <a:path w="5348605" h="2683509">
                <a:moveTo>
                  <a:pt x="2707386" y="79247"/>
                </a:moveTo>
                <a:lnTo>
                  <a:pt x="2706624" y="41147"/>
                </a:lnTo>
                <a:lnTo>
                  <a:pt x="2668524" y="41909"/>
                </a:lnTo>
                <a:lnTo>
                  <a:pt x="2669286" y="80009"/>
                </a:lnTo>
                <a:lnTo>
                  <a:pt x="2707386" y="79247"/>
                </a:lnTo>
                <a:close/>
              </a:path>
              <a:path w="5348605" h="2683509">
                <a:moveTo>
                  <a:pt x="2783586" y="78485"/>
                </a:moveTo>
                <a:lnTo>
                  <a:pt x="2782824" y="40385"/>
                </a:lnTo>
                <a:lnTo>
                  <a:pt x="2744724" y="40385"/>
                </a:lnTo>
                <a:lnTo>
                  <a:pt x="2745486" y="78485"/>
                </a:lnTo>
                <a:lnTo>
                  <a:pt x="2783586" y="78485"/>
                </a:lnTo>
                <a:close/>
              </a:path>
              <a:path w="5348605" h="2683509">
                <a:moveTo>
                  <a:pt x="2859786" y="76961"/>
                </a:moveTo>
                <a:lnTo>
                  <a:pt x="2859024" y="38861"/>
                </a:lnTo>
                <a:lnTo>
                  <a:pt x="2820924" y="39623"/>
                </a:lnTo>
                <a:lnTo>
                  <a:pt x="2821686" y="77723"/>
                </a:lnTo>
                <a:lnTo>
                  <a:pt x="2859786" y="76961"/>
                </a:lnTo>
                <a:close/>
              </a:path>
              <a:path w="5348605" h="2683509">
                <a:moveTo>
                  <a:pt x="2935986" y="75437"/>
                </a:moveTo>
                <a:lnTo>
                  <a:pt x="2935224" y="37337"/>
                </a:lnTo>
                <a:lnTo>
                  <a:pt x="2897124" y="38099"/>
                </a:lnTo>
                <a:lnTo>
                  <a:pt x="2897886" y="76199"/>
                </a:lnTo>
                <a:lnTo>
                  <a:pt x="2935986" y="75437"/>
                </a:lnTo>
                <a:close/>
              </a:path>
              <a:path w="5348605" h="2683509">
                <a:moveTo>
                  <a:pt x="3012186" y="74675"/>
                </a:moveTo>
                <a:lnTo>
                  <a:pt x="3011424" y="36575"/>
                </a:lnTo>
                <a:lnTo>
                  <a:pt x="2973324" y="37337"/>
                </a:lnTo>
                <a:lnTo>
                  <a:pt x="2974086" y="75437"/>
                </a:lnTo>
                <a:lnTo>
                  <a:pt x="3012186" y="74675"/>
                </a:lnTo>
                <a:close/>
              </a:path>
              <a:path w="5348605" h="2683509">
                <a:moveTo>
                  <a:pt x="3088386" y="73151"/>
                </a:moveTo>
                <a:lnTo>
                  <a:pt x="3087624" y="35051"/>
                </a:lnTo>
                <a:lnTo>
                  <a:pt x="3049524" y="35813"/>
                </a:lnTo>
                <a:lnTo>
                  <a:pt x="3050286" y="73913"/>
                </a:lnTo>
                <a:lnTo>
                  <a:pt x="3088386" y="73151"/>
                </a:lnTo>
                <a:close/>
              </a:path>
              <a:path w="5348605" h="2683509">
                <a:moveTo>
                  <a:pt x="3164586" y="72389"/>
                </a:moveTo>
                <a:lnTo>
                  <a:pt x="3163824" y="34289"/>
                </a:lnTo>
                <a:lnTo>
                  <a:pt x="3125724" y="34289"/>
                </a:lnTo>
                <a:lnTo>
                  <a:pt x="3126486" y="72389"/>
                </a:lnTo>
                <a:lnTo>
                  <a:pt x="3164586" y="72389"/>
                </a:lnTo>
                <a:close/>
              </a:path>
              <a:path w="5348605" h="2683509">
                <a:moveTo>
                  <a:pt x="3240786" y="70865"/>
                </a:moveTo>
                <a:lnTo>
                  <a:pt x="3240024" y="32765"/>
                </a:lnTo>
                <a:lnTo>
                  <a:pt x="3201924" y="33527"/>
                </a:lnTo>
                <a:lnTo>
                  <a:pt x="3202686" y="71627"/>
                </a:lnTo>
                <a:lnTo>
                  <a:pt x="3240786" y="70865"/>
                </a:lnTo>
                <a:close/>
              </a:path>
              <a:path w="5348605" h="2683509">
                <a:moveTo>
                  <a:pt x="3316986" y="69341"/>
                </a:moveTo>
                <a:lnTo>
                  <a:pt x="3316224" y="31241"/>
                </a:lnTo>
                <a:lnTo>
                  <a:pt x="3278124" y="32003"/>
                </a:lnTo>
                <a:lnTo>
                  <a:pt x="3278886" y="70103"/>
                </a:lnTo>
                <a:lnTo>
                  <a:pt x="3316986" y="69341"/>
                </a:lnTo>
                <a:close/>
              </a:path>
              <a:path w="5348605" h="2683509">
                <a:moveTo>
                  <a:pt x="3393186" y="68579"/>
                </a:moveTo>
                <a:lnTo>
                  <a:pt x="3392424" y="30479"/>
                </a:lnTo>
                <a:lnTo>
                  <a:pt x="3354324" y="31241"/>
                </a:lnTo>
                <a:lnTo>
                  <a:pt x="3355086" y="69341"/>
                </a:lnTo>
                <a:lnTo>
                  <a:pt x="3393186" y="68579"/>
                </a:lnTo>
                <a:close/>
              </a:path>
              <a:path w="5348605" h="2683509">
                <a:moveTo>
                  <a:pt x="3469386" y="67055"/>
                </a:moveTo>
                <a:lnTo>
                  <a:pt x="3468624" y="28955"/>
                </a:lnTo>
                <a:lnTo>
                  <a:pt x="3430524" y="29717"/>
                </a:lnTo>
                <a:lnTo>
                  <a:pt x="3431286" y="67817"/>
                </a:lnTo>
                <a:lnTo>
                  <a:pt x="3469386" y="67055"/>
                </a:lnTo>
                <a:close/>
              </a:path>
              <a:path w="5348605" h="2683509">
                <a:moveTo>
                  <a:pt x="3545586" y="66293"/>
                </a:moveTo>
                <a:lnTo>
                  <a:pt x="3544824" y="28193"/>
                </a:lnTo>
                <a:lnTo>
                  <a:pt x="3506724" y="28955"/>
                </a:lnTo>
                <a:lnTo>
                  <a:pt x="3507486" y="67055"/>
                </a:lnTo>
                <a:lnTo>
                  <a:pt x="3545586" y="66293"/>
                </a:lnTo>
                <a:close/>
              </a:path>
              <a:path w="5348605" h="2683509">
                <a:moveTo>
                  <a:pt x="3621786" y="64769"/>
                </a:moveTo>
                <a:lnTo>
                  <a:pt x="3621024" y="26669"/>
                </a:lnTo>
                <a:lnTo>
                  <a:pt x="3582924" y="27431"/>
                </a:lnTo>
                <a:lnTo>
                  <a:pt x="3583686" y="65531"/>
                </a:lnTo>
                <a:lnTo>
                  <a:pt x="3621786" y="64769"/>
                </a:lnTo>
                <a:close/>
              </a:path>
              <a:path w="5348605" h="2683509">
                <a:moveTo>
                  <a:pt x="3697986" y="64007"/>
                </a:moveTo>
                <a:lnTo>
                  <a:pt x="3697224" y="25907"/>
                </a:lnTo>
                <a:lnTo>
                  <a:pt x="3659124" y="25907"/>
                </a:lnTo>
                <a:lnTo>
                  <a:pt x="3659886" y="64007"/>
                </a:lnTo>
                <a:lnTo>
                  <a:pt x="3697986" y="64007"/>
                </a:lnTo>
                <a:close/>
              </a:path>
              <a:path w="5348605" h="2683509">
                <a:moveTo>
                  <a:pt x="3774186" y="62483"/>
                </a:moveTo>
                <a:lnTo>
                  <a:pt x="3773424" y="24383"/>
                </a:lnTo>
                <a:lnTo>
                  <a:pt x="3735324" y="25145"/>
                </a:lnTo>
                <a:lnTo>
                  <a:pt x="3736086" y="63245"/>
                </a:lnTo>
                <a:lnTo>
                  <a:pt x="3774186" y="62483"/>
                </a:lnTo>
                <a:close/>
              </a:path>
              <a:path w="5348605" h="2683509">
                <a:moveTo>
                  <a:pt x="3850386" y="60959"/>
                </a:moveTo>
                <a:lnTo>
                  <a:pt x="3849624" y="22859"/>
                </a:lnTo>
                <a:lnTo>
                  <a:pt x="3811524" y="23621"/>
                </a:lnTo>
                <a:lnTo>
                  <a:pt x="3812286" y="61721"/>
                </a:lnTo>
                <a:lnTo>
                  <a:pt x="3850386" y="60959"/>
                </a:lnTo>
                <a:close/>
              </a:path>
              <a:path w="5348605" h="2683509">
                <a:moveTo>
                  <a:pt x="3926586" y="60197"/>
                </a:moveTo>
                <a:lnTo>
                  <a:pt x="3925824" y="22097"/>
                </a:lnTo>
                <a:lnTo>
                  <a:pt x="3887724" y="22859"/>
                </a:lnTo>
                <a:lnTo>
                  <a:pt x="3888486" y="60959"/>
                </a:lnTo>
                <a:lnTo>
                  <a:pt x="3926586" y="60197"/>
                </a:lnTo>
                <a:close/>
              </a:path>
              <a:path w="5348605" h="2683509">
                <a:moveTo>
                  <a:pt x="4002786" y="58673"/>
                </a:moveTo>
                <a:lnTo>
                  <a:pt x="4002024" y="20573"/>
                </a:lnTo>
                <a:lnTo>
                  <a:pt x="3963924" y="21335"/>
                </a:lnTo>
                <a:lnTo>
                  <a:pt x="3964686" y="59435"/>
                </a:lnTo>
                <a:lnTo>
                  <a:pt x="4002786" y="58673"/>
                </a:lnTo>
                <a:close/>
              </a:path>
              <a:path w="5348605" h="2683509">
                <a:moveTo>
                  <a:pt x="4078986" y="57911"/>
                </a:moveTo>
                <a:lnTo>
                  <a:pt x="4078224" y="19811"/>
                </a:lnTo>
                <a:lnTo>
                  <a:pt x="4040124" y="19811"/>
                </a:lnTo>
                <a:lnTo>
                  <a:pt x="4040886" y="57911"/>
                </a:lnTo>
                <a:lnTo>
                  <a:pt x="4078986" y="57911"/>
                </a:lnTo>
                <a:close/>
              </a:path>
              <a:path w="5348605" h="2683509">
                <a:moveTo>
                  <a:pt x="4155186" y="56387"/>
                </a:moveTo>
                <a:lnTo>
                  <a:pt x="4154424" y="18287"/>
                </a:lnTo>
                <a:lnTo>
                  <a:pt x="4116324" y="19049"/>
                </a:lnTo>
                <a:lnTo>
                  <a:pt x="4117086" y="57149"/>
                </a:lnTo>
                <a:lnTo>
                  <a:pt x="4155186" y="56387"/>
                </a:lnTo>
                <a:close/>
              </a:path>
              <a:path w="5348605" h="2683509">
                <a:moveTo>
                  <a:pt x="4231386" y="55625"/>
                </a:moveTo>
                <a:lnTo>
                  <a:pt x="4230624" y="17525"/>
                </a:lnTo>
                <a:lnTo>
                  <a:pt x="4192524" y="17525"/>
                </a:lnTo>
                <a:lnTo>
                  <a:pt x="4193286" y="55625"/>
                </a:lnTo>
                <a:lnTo>
                  <a:pt x="4231386" y="55625"/>
                </a:lnTo>
                <a:close/>
              </a:path>
              <a:path w="5348605" h="2683509">
                <a:moveTo>
                  <a:pt x="4307586" y="54101"/>
                </a:moveTo>
                <a:lnTo>
                  <a:pt x="4306824" y="16001"/>
                </a:lnTo>
                <a:lnTo>
                  <a:pt x="4268724" y="16763"/>
                </a:lnTo>
                <a:lnTo>
                  <a:pt x="4269486" y="54863"/>
                </a:lnTo>
                <a:lnTo>
                  <a:pt x="4307586" y="54101"/>
                </a:lnTo>
                <a:close/>
              </a:path>
              <a:path w="5348605" h="2683509">
                <a:moveTo>
                  <a:pt x="4383786" y="52577"/>
                </a:moveTo>
                <a:lnTo>
                  <a:pt x="4383024" y="14477"/>
                </a:lnTo>
                <a:lnTo>
                  <a:pt x="4344924" y="15239"/>
                </a:lnTo>
                <a:lnTo>
                  <a:pt x="4345686" y="53339"/>
                </a:lnTo>
                <a:lnTo>
                  <a:pt x="4383786" y="52577"/>
                </a:lnTo>
                <a:close/>
              </a:path>
              <a:path w="5348605" h="2683509">
                <a:moveTo>
                  <a:pt x="4459986" y="51815"/>
                </a:moveTo>
                <a:lnTo>
                  <a:pt x="4459224" y="13715"/>
                </a:lnTo>
                <a:lnTo>
                  <a:pt x="4421124" y="14477"/>
                </a:lnTo>
                <a:lnTo>
                  <a:pt x="4421886" y="52577"/>
                </a:lnTo>
                <a:lnTo>
                  <a:pt x="4459986" y="51815"/>
                </a:lnTo>
                <a:close/>
              </a:path>
              <a:path w="5348605" h="2683509">
                <a:moveTo>
                  <a:pt x="4536186" y="50291"/>
                </a:moveTo>
                <a:lnTo>
                  <a:pt x="4535424" y="12191"/>
                </a:lnTo>
                <a:lnTo>
                  <a:pt x="4497324" y="12953"/>
                </a:lnTo>
                <a:lnTo>
                  <a:pt x="4498086" y="51053"/>
                </a:lnTo>
                <a:lnTo>
                  <a:pt x="4536186" y="50291"/>
                </a:lnTo>
                <a:close/>
              </a:path>
              <a:path w="5348605" h="2683509">
                <a:moveTo>
                  <a:pt x="4611624" y="49529"/>
                </a:moveTo>
                <a:lnTo>
                  <a:pt x="4611624" y="11429"/>
                </a:lnTo>
                <a:lnTo>
                  <a:pt x="4573524" y="11429"/>
                </a:lnTo>
                <a:lnTo>
                  <a:pt x="4574286" y="49529"/>
                </a:lnTo>
                <a:lnTo>
                  <a:pt x="4611624" y="49529"/>
                </a:lnTo>
                <a:close/>
              </a:path>
              <a:path w="5348605" h="2683509">
                <a:moveTo>
                  <a:pt x="4687824" y="48005"/>
                </a:moveTo>
                <a:lnTo>
                  <a:pt x="4687824" y="9905"/>
                </a:lnTo>
                <a:lnTo>
                  <a:pt x="4649724" y="10667"/>
                </a:lnTo>
                <a:lnTo>
                  <a:pt x="4649724" y="48767"/>
                </a:lnTo>
                <a:lnTo>
                  <a:pt x="4687824" y="48005"/>
                </a:lnTo>
                <a:close/>
              </a:path>
              <a:path w="5348605" h="2683509">
                <a:moveTo>
                  <a:pt x="4764024" y="46481"/>
                </a:moveTo>
                <a:lnTo>
                  <a:pt x="4764024" y="8381"/>
                </a:lnTo>
                <a:lnTo>
                  <a:pt x="4725924" y="9143"/>
                </a:lnTo>
                <a:lnTo>
                  <a:pt x="4725924" y="47243"/>
                </a:lnTo>
                <a:lnTo>
                  <a:pt x="4764024" y="46481"/>
                </a:lnTo>
                <a:close/>
              </a:path>
              <a:path w="5348605" h="2683509">
                <a:moveTo>
                  <a:pt x="4840224" y="45719"/>
                </a:moveTo>
                <a:lnTo>
                  <a:pt x="4840224" y="7619"/>
                </a:lnTo>
                <a:lnTo>
                  <a:pt x="4802124" y="8381"/>
                </a:lnTo>
                <a:lnTo>
                  <a:pt x="4802124" y="46481"/>
                </a:lnTo>
                <a:lnTo>
                  <a:pt x="4840224" y="45719"/>
                </a:lnTo>
                <a:close/>
              </a:path>
              <a:path w="5348605" h="2683509">
                <a:moveTo>
                  <a:pt x="4916424" y="44195"/>
                </a:moveTo>
                <a:lnTo>
                  <a:pt x="4916424" y="6095"/>
                </a:lnTo>
                <a:lnTo>
                  <a:pt x="4878324" y="6857"/>
                </a:lnTo>
                <a:lnTo>
                  <a:pt x="4878324" y="44957"/>
                </a:lnTo>
                <a:lnTo>
                  <a:pt x="4916424" y="44195"/>
                </a:lnTo>
                <a:close/>
              </a:path>
              <a:path w="5348605" h="2683509">
                <a:moveTo>
                  <a:pt x="4992624" y="43433"/>
                </a:moveTo>
                <a:lnTo>
                  <a:pt x="4992624" y="5333"/>
                </a:lnTo>
                <a:lnTo>
                  <a:pt x="4954524" y="6095"/>
                </a:lnTo>
                <a:lnTo>
                  <a:pt x="4954524" y="44195"/>
                </a:lnTo>
                <a:lnTo>
                  <a:pt x="4992624" y="43433"/>
                </a:lnTo>
                <a:close/>
              </a:path>
              <a:path w="5348605" h="2683509">
                <a:moveTo>
                  <a:pt x="5068824" y="41909"/>
                </a:moveTo>
                <a:lnTo>
                  <a:pt x="5068824" y="3809"/>
                </a:lnTo>
                <a:lnTo>
                  <a:pt x="5030724" y="4571"/>
                </a:lnTo>
                <a:lnTo>
                  <a:pt x="5030724" y="42671"/>
                </a:lnTo>
                <a:lnTo>
                  <a:pt x="5068824" y="41909"/>
                </a:lnTo>
                <a:close/>
              </a:path>
              <a:path w="5348605" h="2683509">
                <a:moveTo>
                  <a:pt x="5145024" y="41147"/>
                </a:moveTo>
                <a:lnTo>
                  <a:pt x="5145024" y="3047"/>
                </a:lnTo>
                <a:lnTo>
                  <a:pt x="5106924" y="3047"/>
                </a:lnTo>
                <a:lnTo>
                  <a:pt x="5106924" y="41147"/>
                </a:lnTo>
                <a:lnTo>
                  <a:pt x="5145024" y="41147"/>
                </a:lnTo>
                <a:close/>
              </a:path>
              <a:path w="5348605" h="2683509">
                <a:moveTo>
                  <a:pt x="5221224" y="39623"/>
                </a:moveTo>
                <a:lnTo>
                  <a:pt x="5221224" y="1523"/>
                </a:lnTo>
                <a:lnTo>
                  <a:pt x="5183124" y="2285"/>
                </a:lnTo>
                <a:lnTo>
                  <a:pt x="5183124" y="40385"/>
                </a:lnTo>
                <a:lnTo>
                  <a:pt x="5221224" y="39623"/>
                </a:lnTo>
                <a:close/>
              </a:path>
              <a:path w="5348605" h="2683509">
                <a:moveTo>
                  <a:pt x="5297424" y="38099"/>
                </a:moveTo>
                <a:lnTo>
                  <a:pt x="5297424" y="0"/>
                </a:lnTo>
                <a:lnTo>
                  <a:pt x="5259324" y="761"/>
                </a:lnTo>
                <a:lnTo>
                  <a:pt x="5259324" y="38861"/>
                </a:lnTo>
                <a:lnTo>
                  <a:pt x="5297424" y="38099"/>
                </a:lnTo>
                <a:close/>
              </a:path>
              <a:path w="5348605" h="2683509">
                <a:moveTo>
                  <a:pt x="5342382" y="69341"/>
                </a:moveTo>
                <a:lnTo>
                  <a:pt x="5342382" y="31241"/>
                </a:lnTo>
                <a:lnTo>
                  <a:pt x="5304282" y="31241"/>
                </a:lnTo>
                <a:lnTo>
                  <a:pt x="5304282" y="69341"/>
                </a:lnTo>
                <a:lnTo>
                  <a:pt x="5342382" y="69341"/>
                </a:lnTo>
                <a:close/>
              </a:path>
              <a:path w="5348605" h="2683509">
                <a:moveTo>
                  <a:pt x="5342382" y="145541"/>
                </a:moveTo>
                <a:lnTo>
                  <a:pt x="5342382" y="107441"/>
                </a:lnTo>
                <a:lnTo>
                  <a:pt x="5304282" y="107441"/>
                </a:lnTo>
                <a:lnTo>
                  <a:pt x="5304282" y="145541"/>
                </a:lnTo>
                <a:lnTo>
                  <a:pt x="5342382" y="145541"/>
                </a:lnTo>
                <a:close/>
              </a:path>
              <a:path w="5348605" h="2683509">
                <a:moveTo>
                  <a:pt x="5343144" y="221741"/>
                </a:moveTo>
                <a:lnTo>
                  <a:pt x="5342382" y="183641"/>
                </a:lnTo>
                <a:lnTo>
                  <a:pt x="5304282" y="183641"/>
                </a:lnTo>
                <a:lnTo>
                  <a:pt x="5305044" y="221741"/>
                </a:lnTo>
                <a:lnTo>
                  <a:pt x="5343144" y="221741"/>
                </a:lnTo>
                <a:close/>
              </a:path>
              <a:path w="5348605" h="2683509">
                <a:moveTo>
                  <a:pt x="5343144" y="297941"/>
                </a:moveTo>
                <a:lnTo>
                  <a:pt x="5343144" y="259841"/>
                </a:lnTo>
                <a:lnTo>
                  <a:pt x="5305044" y="259841"/>
                </a:lnTo>
                <a:lnTo>
                  <a:pt x="5305044" y="297941"/>
                </a:lnTo>
                <a:lnTo>
                  <a:pt x="5343144" y="297941"/>
                </a:lnTo>
                <a:close/>
              </a:path>
              <a:path w="5348605" h="2683509">
                <a:moveTo>
                  <a:pt x="5343144" y="374141"/>
                </a:moveTo>
                <a:lnTo>
                  <a:pt x="5343144" y="336041"/>
                </a:lnTo>
                <a:lnTo>
                  <a:pt x="5305044" y="336041"/>
                </a:lnTo>
                <a:lnTo>
                  <a:pt x="5305044" y="374141"/>
                </a:lnTo>
                <a:lnTo>
                  <a:pt x="5343144" y="374141"/>
                </a:lnTo>
                <a:close/>
              </a:path>
              <a:path w="5348605" h="2683509">
                <a:moveTo>
                  <a:pt x="5343144" y="450341"/>
                </a:moveTo>
                <a:lnTo>
                  <a:pt x="5343144" y="412241"/>
                </a:lnTo>
                <a:lnTo>
                  <a:pt x="5305044" y="412241"/>
                </a:lnTo>
                <a:lnTo>
                  <a:pt x="5305044" y="450341"/>
                </a:lnTo>
                <a:lnTo>
                  <a:pt x="5343144" y="450341"/>
                </a:lnTo>
                <a:close/>
              </a:path>
              <a:path w="5348605" h="2683509">
                <a:moveTo>
                  <a:pt x="5343144" y="526541"/>
                </a:moveTo>
                <a:lnTo>
                  <a:pt x="5343144" y="488441"/>
                </a:lnTo>
                <a:lnTo>
                  <a:pt x="5305044" y="488441"/>
                </a:lnTo>
                <a:lnTo>
                  <a:pt x="5305044" y="526541"/>
                </a:lnTo>
                <a:lnTo>
                  <a:pt x="5343144" y="526541"/>
                </a:lnTo>
                <a:close/>
              </a:path>
              <a:path w="5348605" h="2683509">
                <a:moveTo>
                  <a:pt x="5343906" y="602741"/>
                </a:moveTo>
                <a:lnTo>
                  <a:pt x="5343906" y="564641"/>
                </a:lnTo>
                <a:lnTo>
                  <a:pt x="5305806" y="564641"/>
                </a:lnTo>
                <a:lnTo>
                  <a:pt x="5305806" y="602741"/>
                </a:lnTo>
                <a:lnTo>
                  <a:pt x="5343906" y="602741"/>
                </a:lnTo>
                <a:close/>
              </a:path>
              <a:path w="5348605" h="2683509">
                <a:moveTo>
                  <a:pt x="5343906" y="678941"/>
                </a:moveTo>
                <a:lnTo>
                  <a:pt x="5343906" y="640841"/>
                </a:lnTo>
                <a:lnTo>
                  <a:pt x="5305806" y="640841"/>
                </a:lnTo>
                <a:lnTo>
                  <a:pt x="5305806" y="678941"/>
                </a:lnTo>
                <a:lnTo>
                  <a:pt x="5343906" y="678941"/>
                </a:lnTo>
                <a:close/>
              </a:path>
              <a:path w="5348605" h="2683509">
                <a:moveTo>
                  <a:pt x="5343906" y="755141"/>
                </a:moveTo>
                <a:lnTo>
                  <a:pt x="5343906" y="717041"/>
                </a:lnTo>
                <a:lnTo>
                  <a:pt x="5305806" y="717041"/>
                </a:lnTo>
                <a:lnTo>
                  <a:pt x="5305806" y="755141"/>
                </a:lnTo>
                <a:lnTo>
                  <a:pt x="5343906" y="755141"/>
                </a:lnTo>
                <a:close/>
              </a:path>
              <a:path w="5348605" h="2683509">
                <a:moveTo>
                  <a:pt x="5343906" y="831341"/>
                </a:moveTo>
                <a:lnTo>
                  <a:pt x="5343906" y="793241"/>
                </a:lnTo>
                <a:lnTo>
                  <a:pt x="5305806" y="793241"/>
                </a:lnTo>
                <a:lnTo>
                  <a:pt x="5305806" y="831341"/>
                </a:lnTo>
                <a:lnTo>
                  <a:pt x="5343906" y="831341"/>
                </a:lnTo>
                <a:close/>
              </a:path>
              <a:path w="5348605" h="2683509">
                <a:moveTo>
                  <a:pt x="5344668" y="907541"/>
                </a:moveTo>
                <a:lnTo>
                  <a:pt x="5344668" y="869441"/>
                </a:lnTo>
                <a:lnTo>
                  <a:pt x="5306568" y="869441"/>
                </a:lnTo>
                <a:lnTo>
                  <a:pt x="5306568" y="907541"/>
                </a:lnTo>
                <a:lnTo>
                  <a:pt x="5344668" y="907541"/>
                </a:lnTo>
                <a:close/>
              </a:path>
              <a:path w="5348605" h="2683509">
                <a:moveTo>
                  <a:pt x="5344668" y="983741"/>
                </a:moveTo>
                <a:lnTo>
                  <a:pt x="5344668" y="945641"/>
                </a:lnTo>
                <a:lnTo>
                  <a:pt x="5306568" y="945641"/>
                </a:lnTo>
                <a:lnTo>
                  <a:pt x="5306568" y="983741"/>
                </a:lnTo>
                <a:lnTo>
                  <a:pt x="5344668" y="983741"/>
                </a:lnTo>
                <a:close/>
              </a:path>
              <a:path w="5348605" h="2683509">
                <a:moveTo>
                  <a:pt x="5344668" y="1059941"/>
                </a:moveTo>
                <a:lnTo>
                  <a:pt x="5344668" y="1021841"/>
                </a:lnTo>
                <a:lnTo>
                  <a:pt x="5306568" y="1021841"/>
                </a:lnTo>
                <a:lnTo>
                  <a:pt x="5306568" y="1059941"/>
                </a:lnTo>
                <a:lnTo>
                  <a:pt x="5344668" y="1059941"/>
                </a:lnTo>
                <a:close/>
              </a:path>
              <a:path w="5348605" h="2683509">
                <a:moveTo>
                  <a:pt x="5344668" y="1136141"/>
                </a:moveTo>
                <a:lnTo>
                  <a:pt x="5344668" y="1098041"/>
                </a:lnTo>
                <a:lnTo>
                  <a:pt x="5306568" y="1098041"/>
                </a:lnTo>
                <a:lnTo>
                  <a:pt x="5306568" y="1136141"/>
                </a:lnTo>
                <a:lnTo>
                  <a:pt x="5344668" y="1136141"/>
                </a:lnTo>
                <a:close/>
              </a:path>
              <a:path w="5348605" h="2683509">
                <a:moveTo>
                  <a:pt x="5345430" y="1212341"/>
                </a:moveTo>
                <a:lnTo>
                  <a:pt x="5345430" y="1174241"/>
                </a:lnTo>
                <a:lnTo>
                  <a:pt x="5307330" y="1174241"/>
                </a:lnTo>
                <a:lnTo>
                  <a:pt x="5307330" y="1212341"/>
                </a:lnTo>
                <a:lnTo>
                  <a:pt x="5345430" y="1212341"/>
                </a:lnTo>
                <a:close/>
              </a:path>
              <a:path w="5348605" h="2683509">
                <a:moveTo>
                  <a:pt x="5345430" y="1288541"/>
                </a:moveTo>
                <a:lnTo>
                  <a:pt x="5345430" y="1250441"/>
                </a:lnTo>
                <a:lnTo>
                  <a:pt x="5307330" y="1250441"/>
                </a:lnTo>
                <a:lnTo>
                  <a:pt x="5307330" y="1288541"/>
                </a:lnTo>
                <a:lnTo>
                  <a:pt x="5345430" y="1288541"/>
                </a:lnTo>
                <a:close/>
              </a:path>
              <a:path w="5348605" h="2683509">
                <a:moveTo>
                  <a:pt x="5345430" y="1364741"/>
                </a:moveTo>
                <a:lnTo>
                  <a:pt x="5345430" y="1326641"/>
                </a:lnTo>
                <a:lnTo>
                  <a:pt x="5307330" y="1326641"/>
                </a:lnTo>
                <a:lnTo>
                  <a:pt x="5307330" y="1364741"/>
                </a:lnTo>
                <a:lnTo>
                  <a:pt x="5345430" y="1364741"/>
                </a:lnTo>
                <a:close/>
              </a:path>
              <a:path w="5348605" h="2683509">
                <a:moveTo>
                  <a:pt x="5345430" y="1440941"/>
                </a:moveTo>
                <a:lnTo>
                  <a:pt x="5345430" y="1402841"/>
                </a:lnTo>
                <a:lnTo>
                  <a:pt x="5307330" y="1402841"/>
                </a:lnTo>
                <a:lnTo>
                  <a:pt x="5307330" y="1440941"/>
                </a:lnTo>
                <a:lnTo>
                  <a:pt x="5345430" y="1440941"/>
                </a:lnTo>
                <a:close/>
              </a:path>
              <a:path w="5348605" h="2683509">
                <a:moveTo>
                  <a:pt x="5346192" y="1517141"/>
                </a:moveTo>
                <a:lnTo>
                  <a:pt x="5345430" y="1479041"/>
                </a:lnTo>
                <a:lnTo>
                  <a:pt x="5307330" y="1479041"/>
                </a:lnTo>
                <a:lnTo>
                  <a:pt x="5308092" y="1517141"/>
                </a:lnTo>
                <a:lnTo>
                  <a:pt x="5346192" y="1517141"/>
                </a:lnTo>
                <a:close/>
              </a:path>
              <a:path w="5348605" h="2683509">
                <a:moveTo>
                  <a:pt x="5346192" y="1593341"/>
                </a:moveTo>
                <a:lnTo>
                  <a:pt x="5346192" y="1555241"/>
                </a:lnTo>
                <a:lnTo>
                  <a:pt x="5308092" y="1555241"/>
                </a:lnTo>
                <a:lnTo>
                  <a:pt x="5308092" y="1593341"/>
                </a:lnTo>
                <a:lnTo>
                  <a:pt x="5346192" y="1593341"/>
                </a:lnTo>
                <a:close/>
              </a:path>
              <a:path w="5348605" h="2683509">
                <a:moveTo>
                  <a:pt x="5346192" y="1669541"/>
                </a:moveTo>
                <a:lnTo>
                  <a:pt x="5346192" y="1631441"/>
                </a:lnTo>
                <a:lnTo>
                  <a:pt x="5308092" y="1631441"/>
                </a:lnTo>
                <a:lnTo>
                  <a:pt x="5308092" y="1669541"/>
                </a:lnTo>
                <a:lnTo>
                  <a:pt x="5346192" y="1669541"/>
                </a:lnTo>
                <a:close/>
              </a:path>
              <a:path w="5348605" h="2683509">
                <a:moveTo>
                  <a:pt x="5346192" y="1745741"/>
                </a:moveTo>
                <a:lnTo>
                  <a:pt x="5346192" y="1707641"/>
                </a:lnTo>
                <a:lnTo>
                  <a:pt x="5308092" y="1707641"/>
                </a:lnTo>
                <a:lnTo>
                  <a:pt x="5308092" y="1745741"/>
                </a:lnTo>
                <a:lnTo>
                  <a:pt x="5346192" y="1745741"/>
                </a:lnTo>
                <a:close/>
              </a:path>
              <a:path w="5348605" h="2683509">
                <a:moveTo>
                  <a:pt x="5346954" y="1821941"/>
                </a:moveTo>
                <a:lnTo>
                  <a:pt x="5346192" y="1783841"/>
                </a:lnTo>
                <a:lnTo>
                  <a:pt x="5308092" y="1783841"/>
                </a:lnTo>
                <a:lnTo>
                  <a:pt x="5308854" y="1821941"/>
                </a:lnTo>
                <a:lnTo>
                  <a:pt x="5346954" y="1821941"/>
                </a:lnTo>
                <a:close/>
              </a:path>
              <a:path w="5348605" h="2683509">
                <a:moveTo>
                  <a:pt x="5346954" y="1898141"/>
                </a:moveTo>
                <a:lnTo>
                  <a:pt x="5346954" y="1860041"/>
                </a:lnTo>
                <a:lnTo>
                  <a:pt x="5308854" y="1860041"/>
                </a:lnTo>
                <a:lnTo>
                  <a:pt x="5308854" y="1898141"/>
                </a:lnTo>
                <a:lnTo>
                  <a:pt x="5346954" y="1898141"/>
                </a:lnTo>
                <a:close/>
              </a:path>
              <a:path w="5348605" h="2683509">
                <a:moveTo>
                  <a:pt x="5346954" y="1974341"/>
                </a:moveTo>
                <a:lnTo>
                  <a:pt x="5346954" y="1936241"/>
                </a:lnTo>
                <a:lnTo>
                  <a:pt x="5308854" y="1936241"/>
                </a:lnTo>
                <a:lnTo>
                  <a:pt x="5308854" y="1974341"/>
                </a:lnTo>
                <a:lnTo>
                  <a:pt x="5346954" y="1974341"/>
                </a:lnTo>
                <a:close/>
              </a:path>
              <a:path w="5348605" h="2683509">
                <a:moveTo>
                  <a:pt x="5346954" y="2050541"/>
                </a:moveTo>
                <a:lnTo>
                  <a:pt x="5346954" y="2012441"/>
                </a:lnTo>
                <a:lnTo>
                  <a:pt x="5308854" y="2012441"/>
                </a:lnTo>
                <a:lnTo>
                  <a:pt x="5308854" y="2050541"/>
                </a:lnTo>
                <a:lnTo>
                  <a:pt x="5346954" y="2050541"/>
                </a:lnTo>
                <a:close/>
              </a:path>
              <a:path w="5348605" h="2683509">
                <a:moveTo>
                  <a:pt x="5347716" y="2126741"/>
                </a:moveTo>
                <a:lnTo>
                  <a:pt x="5346954" y="2088641"/>
                </a:lnTo>
                <a:lnTo>
                  <a:pt x="5308854" y="2088641"/>
                </a:lnTo>
                <a:lnTo>
                  <a:pt x="5309616" y="2126741"/>
                </a:lnTo>
                <a:lnTo>
                  <a:pt x="5347716" y="2126741"/>
                </a:lnTo>
                <a:close/>
              </a:path>
              <a:path w="5348605" h="2683509">
                <a:moveTo>
                  <a:pt x="5347716" y="2202941"/>
                </a:moveTo>
                <a:lnTo>
                  <a:pt x="5347716" y="2164841"/>
                </a:lnTo>
                <a:lnTo>
                  <a:pt x="5309616" y="2164841"/>
                </a:lnTo>
                <a:lnTo>
                  <a:pt x="5309616" y="2202941"/>
                </a:lnTo>
                <a:lnTo>
                  <a:pt x="5347716" y="2202941"/>
                </a:lnTo>
                <a:close/>
              </a:path>
              <a:path w="5348605" h="2683509">
                <a:moveTo>
                  <a:pt x="5347716" y="2279141"/>
                </a:moveTo>
                <a:lnTo>
                  <a:pt x="5347716" y="2241041"/>
                </a:lnTo>
                <a:lnTo>
                  <a:pt x="5309616" y="2241041"/>
                </a:lnTo>
                <a:lnTo>
                  <a:pt x="5309616" y="2279141"/>
                </a:lnTo>
                <a:lnTo>
                  <a:pt x="5347716" y="2279141"/>
                </a:lnTo>
                <a:close/>
              </a:path>
              <a:path w="5348605" h="2683509">
                <a:moveTo>
                  <a:pt x="5347716" y="2355341"/>
                </a:moveTo>
                <a:lnTo>
                  <a:pt x="5347716" y="2317241"/>
                </a:lnTo>
                <a:lnTo>
                  <a:pt x="5309616" y="2317241"/>
                </a:lnTo>
                <a:lnTo>
                  <a:pt x="5309616" y="2355341"/>
                </a:lnTo>
                <a:lnTo>
                  <a:pt x="5347716" y="2355341"/>
                </a:lnTo>
                <a:close/>
              </a:path>
              <a:path w="5348605" h="2683509">
                <a:moveTo>
                  <a:pt x="5347716" y="2431541"/>
                </a:moveTo>
                <a:lnTo>
                  <a:pt x="5347716" y="2393441"/>
                </a:lnTo>
                <a:lnTo>
                  <a:pt x="5309616" y="2393441"/>
                </a:lnTo>
                <a:lnTo>
                  <a:pt x="5309616" y="2431541"/>
                </a:lnTo>
                <a:lnTo>
                  <a:pt x="5347716" y="2431541"/>
                </a:lnTo>
                <a:close/>
              </a:path>
              <a:path w="5348605" h="2683509">
                <a:moveTo>
                  <a:pt x="5348478" y="2507741"/>
                </a:moveTo>
                <a:lnTo>
                  <a:pt x="5348478" y="2469641"/>
                </a:lnTo>
                <a:lnTo>
                  <a:pt x="5310378" y="2469641"/>
                </a:lnTo>
                <a:lnTo>
                  <a:pt x="5310378" y="2507741"/>
                </a:lnTo>
                <a:lnTo>
                  <a:pt x="5348478" y="2507741"/>
                </a:lnTo>
                <a:close/>
              </a:path>
              <a:path w="5348605" h="2683509">
                <a:moveTo>
                  <a:pt x="5348478" y="2583941"/>
                </a:moveTo>
                <a:lnTo>
                  <a:pt x="5348478" y="2545841"/>
                </a:lnTo>
                <a:lnTo>
                  <a:pt x="5310378" y="2545841"/>
                </a:lnTo>
                <a:lnTo>
                  <a:pt x="5310378" y="2583941"/>
                </a:lnTo>
                <a:lnTo>
                  <a:pt x="5348478" y="2583941"/>
                </a:lnTo>
                <a:close/>
              </a:path>
              <a:path w="5348605" h="2683509">
                <a:moveTo>
                  <a:pt x="5348478" y="2660141"/>
                </a:moveTo>
                <a:lnTo>
                  <a:pt x="5348478" y="2622041"/>
                </a:lnTo>
                <a:lnTo>
                  <a:pt x="5310378" y="2622041"/>
                </a:lnTo>
                <a:lnTo>
                  <a:pt x="5310378" y="2660141"/>
                </a:lnTo>
                <a:lnTo>
                  <a:pt x="5348478" y="2660141"/>
                </a:lnTo>
                <a:close/>
              </a:path>
              <a:path w="5348605" h="2683509">
                <a:moveTo>
                  <a:pt x="5295138" y="2683001"/>
                </a:moveTo>
                <a:lnTo>
                  <a:pt x="5295138" y="2644901"/>
                </a:lnTo>
                <a:lnTo>
                  <a:pt x="5257038" y="2644901"/>
                </a:lnTo>
                <a:lnTo>
                  <a:pt x="5257038" y="2683001"/>
                </a:lnTo>
                <a:lnTo>
                  <a:pt x="5295138" y="2683001"/>
                </a:lnTo>
                <a:close/>
              </a:path>
              <a:path w="5348605" h="2683509">
                <a:moveTo>
                  <a:pt x="5218938" y="2683001"/>
                </a:moveTo>
                <a:lnTo>
                  <a:pt x="5218938" y="2644901"/>
                </a:lnTo>
                <a:lnTo>
                  <a:pt x="5180838" y="2644901"/>
                </a:lnTo>
                <a:lnTo>
                  <a:pt x="5180838" y="2683001"/>
                </a:lnTo>
                <a:lnTo>
                  <a:pt x="5218938" y="2683001"/>
                </a:lnTo>
                <a:close/>
              </a:path>
              <a:path w="5348605" h="2683509">
                <a:moveTo>
                  <a:pt x="5142738" y="2683001"/>
                </a:moveTo>
                <a:lnTo>
                  <a:pt x="5142738" y="2644901"/>
                </a:lnTo>
                <a:lnTo>
                  <a:pt x="5104638" y="2644901"/>
                </a:lnTo>
                <a:lnTo>
                  <a:pt x="5104638" y="2683001"/>
                </a:lnTo>
                <a:lnTo>
                  <a:pt x="5142738" y="2683001"/>
                </a:lnTo>
                <a:close/>
              </a:path>
              <a:path w="5348605" h="2683509">
                <a:moveTo>
                  <a:pt x="5066538" y="2683001"/>
                </a:moveTo>
                <a:lnTo>
                  <a:pt x="5066538" y="2644901"/>
                </a:lnTo>
                <a:lnTo>
                  <a:pt x="5028438" y="2644901"/>
                </a:lnTo>
                <a:lnTo>
                  <a:pt x="5028438" y="2683001"/>
                </a:lnTo>
                <a:lnTo>
                  <a:pt x="5066538" y="2683001"/>
                </a:lnTo>
                <a:close/>
              </a:path>
              <a:path w="5348605" h="2683509">
                <a:moveTo>
                  <a:pt x="4990338" y="2683001"/>
                </a:moveTo>
                <a:lnTo>
                  <a:pt x="4990338" y="2644901"/>
                </a:lnTo>
                <a:lnTo>
                  <a:pt x="4952238" y="2644901"/>
                </a:lnTo>
                <a:lnTo>
                  <a:pt x="4952238" y="2683001"/>
                </a:lnTo>
                <a:lnTo>
                  <a:pt x="4990338" y="2683001"/>
                </a:lnTo>
                <a:close/>
              </a:path>
              <a:path w="5348605" h="2683509">
                <a:moveTo>
                  <a:pt x="4914138" y="2683001"/>
                </a:moveTo>
                <a:lnTo>
                  <a:pt x="4914138" y="2644901"/>
                </a:lnTo>
                <a:lnTo>
                  <a:pt x="4876038" y="2644901"/>
                </a:lnTo>
                <a:lnTo>
                  <a:pt x="4876038" y="2683001"/>
                </a:lnTo>
                <a:lnTo>
                  <a:pt x="4914138" y="2683001"/>
                </a:lnTo>
                <a:close/>
              </a:path>
              <a:path w="5348605" h="2683509">
                <a:moveTo>
                  <a:pt x="4837938" y="2683002"/>
                </a:moveTo>
                <a:lnTo>
                  <a:pt x="4837938" y="2644902"/>
                </a:lnTo>
                <a:lnTo>
                  <a:pt x="4799838" y="2644902"/>
                </a:lnTo>
                <a:lnTo>
                  <a:pt x="4799838" y="2683002"/>
                </a:lnTo>
                <a:lnTo>
                  <a:pt x="4837938" y="2683002"/>
                </a:lnTo>
                <a:close/>
              </a:path>
              <a:path w="5348605" h="2683509">
                <a:moveTo>
                  <a:pt x="4761738" y="2683002"/>
                </a:moveTo>
                <a:lnTo>
                  <a:pt x="4761738" y="2644902"/>
                </a:lnTo>
                <a:lnTo>
                  <a:pt x="4723638" y="2644902"/>
                </a:lnTo>
                <a:lnTo>
                  <a:pt x="4723638" y="2683002"/>
                </a:lnTo>
                <a:lnTo>
                  <a:pt x="4761738" y="2683002"/>
                </a:lnTo>
                <a:close/>
              </a:path>
              <a:path w="5348605" h="2683509">
                <a:moveTo>
                  <a:pt x="4685538" y="2683002"/>
                </a:moveTo>
                <a:lnTo>
                  <a:pt x="4685538" y="2644902"/>
                </a:lnTo>
                <a:lnTo>
                  <a:pt x="4647438" y="2644902"/>
                </a:lnTo>
                <a:lnTo>
                  <a:pt x="4647438" y="2683002"/>
                </a:lnTo>
                <a:lnTo>
                  <a:pt x="4685538" y="2683002"/>
                </a:lnTo>
                <a:close/>
              </a:path>
              <a:path w="5348605" h="2683509">
                <a:moveTo>
                  <a:pt x="4609338" y="2683002"/>
                </a:moveTo>
                <a:lnTo>
                  <a:pt x="4609338" y="2644902"/>
                </a:lnTo>
                <a:lnTo>
                  <a:pt x="4571238" y="2644902"/>
                </a:lnTo>
                <a:lnTo>
                  <a:pt x="4571238" y="2683002"/>
                </a:lnTo>
                <a:lnTo>
                  <a:pt x="4609338" y="2683002"/>
                </a:lnTo>
                <a:close/>
              </a:path>
              <a:path w="5348605" h="2683509">
                <a:moveTo>
                  <a:pt x="4533138" y="2683002"/>
                </a:moveTo>
                <a:lnTo>
                  <a:pt x="4533138" y="2644902"/>
                </a:lnTo>
                <a:lnTo>
                  <a:pt x="4495038" y="2644902"/>
                </a:lnTo>
                <a:lnTo>
                  <a:pt x="4495038" y="2683002"/>
                </a:lnTo>
                <a:lnTo>
                  <a:pt x="4533138" y="2683002"/>
                </a:lnTo>
                <a:close/>
              </a:path>
              <a:path w="5348605" h="2683509">
                <a:moveTo>
                  <a:pt x="4456938" y="2683002"/>
                </a:moveTo>
                <a:lnTo>
                  <a:pt x="4456938" y="2644902"/>
                </a:lnTo>
                <a:lnTo>
                  <a:pt x="4418838" y="2644902"/>
                </a:lnTo>
                <a:lnTo>
                  <a:pt x="4418838" y="2683002"/>
                </a:lnTo>
                <a:lnTo>
                  <a:pt x="4456938" y="2683002"/>
                </a:lnTo>
                <a:close/>
              </a:path>
              <a:path w="5348605" h="2683509">
                <a:moveTo>
                  <a:pt x="4380738" y="2683002"/>
                </a:moveTo>
                <a:lnTo>
                  <a:pt x="4380738" y="2644902"/>
                </a:lnTo>
                <a:lnTo>
                  <a:pt x="4342638" y="2644902"/>
                </a:lnTo>
                <a:lnTo>
                  <a:pt x="4342638" y="2683002"/>
                </a:lnTo>
                <a:lnTo>
                  <a:pt x="4380738" y="2683002"/>
                </a:lnTo>
                <a:close/>
              </a:path>
              <a:path w="5348605" h="2683509">
                <a:moveTo>
                  <a:pt x="4304538" y="2683002"/>
                </a:moveTo>
                <a:lnTo>
                  <a:pt x="4304538" y="2644902"/>
                </a:lnTo>
                <a:lnTo>
                  <a:pt x="4266438" y="2644902"/>
                </a:lnTo>
                <a:lnTo>
                  <a:pt x="4266438" y="2683002"/>
                </a:lnTo>
                <a:lnTo>
                  <a:pt x="4304538" y="2683002"/>
                </a:lnTo>
                <a:close/>
              </a:path>
              <a:path w="5348605" h="2683509">
                <a:moveTo>
                  <a:pt x="4228338" y="2683002"/>
                </a:moveTo>
                <a:lnTo>
                  <a:pt x="4228338" y="2644902"/>
                </a:lnTo>
                <a:lnTo>
                  <a:pt x="4190238" y="2644902"/>
                </a:lnTo>
                <a:lnTo>
                  <a:pt x="4190238" y="2683002"/>
                </a:lnTo>
                <a:lnTo>
                  <a:pt x="4228338" y="2683002"/>
                </a:lnTo>
                <a:close/>
              </a:path>
              <a:path w="5348605" h="2683509">
                <a:moveTo>
                  <a:pt x="4152138" y="2683002"/>
                </a:moveTo>
                <a:lnTo>
                  <a:pt x="4152138" y="2644902"/>
                </a:lnTo>
                <a:lnTo>
                  <a:pt x="4114038" y="2644902"/>
                </a:lnTo>
                <a:lnTo>
                  <a:pt x="4114038" y="2683002"/>
                </a:lnTo>
                <a:lnTo>
                  <a:pt x="4152138" y="2683002"/>
                </a:lnTo>
                <a:close/>
              </a:path>
              <a:path w="5348605" h="2683509">
                <a:moveTo>
                  <a:pt x="4075938" y="2683002"/>
                </a:moveTo>
                <a:lnTo>
                  <a:pt x="4075938" y="2644902"/>
                </a:lnTo>
                <a:lnTo>
                  <a:pt x="4037838" y="2644902"/>
                </a:lnTo>
                <a:lnTo>
                  <a:pt x="4037838" y="2683002"/>
                </a:lnTo>
                <a:lnTo>
                  <a:pt x="4075938" y="2683002"/>
                </a:lnTo>
                <a:close/>
              </a:path>
              <a:path w="5348605" h="2683509">
                <a:moveTo>
                  <a:pt x="3999738" y="2683002"/>
                </a:moveTo>
                <a:lnTo>
                  <a:pt x="3999738" y="2644902"/>
                </a:lnTo>
                <a:lnTo>
                  <a:pt x="3961638" y="2644902"/>
                </a:lnTo>
                <a:lnTo>
                  <a:pt x="3961638" y="2683002"/>
                </a:lnTo>
                <a:lnTo>
                  <a:pt x="3999738" y="2683002"/>
                </a:lnTo>
                <a:close/>
              </a:path>
              <a:path w="5348605" h="2683509">
                <a:moveTo>
                  <a:pt x="3923538" y="2683002"/>
                </a:moveTo>
                <a:lnTo>
                  <a:pt x="3923538" y="2644902"/>
                </a:lnTo>
                <a:lnTo>
                  <a:pt x="3885438" y="2644902"/>
                </a:lnTo>
                <a:lnTo>
                  <a:pt x="3885438" y="2683002"/>
                </a:lnTo>
                <a:lnTo>
                  <a:pt x="3923538" y="2683002"/>
                </a:lnTo>
                <a:close/>
              </a:path>
              <a:path w="5348605" h="2683509">
                <a:moveTo>
                  <a:pt x="3847338" y="2683002"/>
                </a:moveTo>
                <a:lnTo>
                  <a:pt x="3847338" y="2644902"/>
                </a:lnTo>
                <a:lnTo>
                  <a:pt x="3809238" y="2644902"/>
                </a:lnTo>
                <a:lnTo>
                  <a:pt x="3809238" y="2683002"/>
                </a:lnTo>
                <a:lnTo>
                  <a:pt x="3847338" y="2683002"/>
                </a:lnTo>
                <a:close/>
              </a:path>
              <a:path w="5348605" h="2683509">
                <a:moveTo>
                  <a:pt x="3771138" y="2683002"/>
                </a:moveTo>
                <a:lnTo>
                  <a:pt x="3771138" y="2644902"/>
                </a:lnTo>
                <a:lnTo>
                  <a:pt x="3733038" y="2644902"/>
                </a:lnTo>
                <a:lnTo>
                  <a:pt x="3733038" y="2683002"/>
                </a:lnTo>
                <a:lnTo>
                  <a:pt x="3771138" y="2683002"/>
                </a:lnTo>
                <a:close/>
              </a:path>
              <a:path w="5348605" h="2683509">
                <a:moveTo>
                  <a:pt x="3694938" y="2683002"/>
                </a:moveTo>
                <a:lnTo>
                  <a:pt x="3694938" y="2644902"/>
                </a:lnTo>
                <a:lnTo>
                  <a:pt x="3656838" y="2644902"/>
                </a:lnTo>
                <a:lnTo>
                  <a:pt x="3656838" y="2683002"/>
                </a:lnTo>
                <a:lnTo>
                  <a:pt x="3694938" y="2683002"/>
                </a:lnTo>
                <a:close/>
              </a:path>
              <a:path w="5348605" h="2683509">
                <a:moveTo>
                  <a:pt x="3618738" y="2683002"/>
                </a:moveTo>
                <a:lnTo>
                  <a:pt x="3618738" y="2644902"/>
                </a:lnTo>
                <a:lnTo>
                  <a:pt x="3580638" y="2644902"/>
                </a:lnTo>
                <a:lnTo>
                  <a:pt x="3580638" y="2683002"/>
                </a:lnTo>
                <a:lnTo>
                  <a:pt x="3618738" y="2683002"/>
                </a:lnTo>
                <a:close/>
              </a:path>
              <a:path w="5348605" h="2683509">
                <a:moveTo>
                  <a:pt x="3542538" y="2683002"/>
                </a:moveTo>
                <a:lnTo>
                  <a:pt x="3542538" y="2644902"/>
                </a:lnTo>
                <a:lnTo>
                  <a:pt x="3504438" y="2644902"/>
                </a:lnTo>
                <a:lnTo>
                  <a:pt x="3504438" y="2683002"/>
                </a:lnTo>
                <a:lnTo>
                  <a:pt x="3542538" y="2683002"/>
                </a:lnTo>
                <a:close/>
              </a:path>
              <a:path w="5348605" h="2683509">
                <a:moveTo>
                  <a:pt x="3466338" y="2683002"/>
                </a:moveTo>
                <a:lnTo>
                  <a:pt x="3466338" y="2644902"/>
                </a:lnTo>
                <a:lnTo>
                  <a:pt x="3428238" y="2644902"/>
                </a:lnTo>
                <a:lnTo>
                  <a:pt x="3428238" y="2683002"/>
                </a:lnTo>
                <a:lnTo>
                  <a:pt x="3466338" y="2683002"/>
                </a:lnTo>
                <a:close/>
              </a:path>
              <a:path w="5348605" h="2683509">
                <a:moveTo>
                  <a:pt x="3390138" y="2683002"/>
                </a:moveTo>
                <a:lnTo>
                  <a:pt x="3390138" y="2644902"/>
                </a:lnTo>
                <a:lnTo>
                  <a:pt x="3352038" y="2644902"/>
                </a:lnTo>
                <a:lnTo>
                  <a:pt x="3352038" y="2683002"/>
                </a:lnTo>
                <a:lnTo>
                  <a:pt x="3390138" y="2683002"/>
                </a:lnTo>
                <a:close/>
              </a:path>
              <a:path w="5348605" h="2683509">
                <a:moveTo>
                  <a:pt x="3313938" y="2683002"/>
                </a:moveTo>
                <a:lnTo>
                  <a:pt x="3313938" y="2644902"/>
                </a:lnTo>
                <a:lnTo>
                  <a:pt x="3275838" y="2644902"/>
                </a:lnTo>
                <a:lnTo>
                  <a:pt x="3275838" y="2683002"/>
                </a:lnTo>
                <a:lnTo>
                  <a:pt x="3313938" y="2683002"/>
                </a:lnTo>
                <a:close/>
              </a:path>
              <a:path w="5348605" h="2683509">
                <a:moveTo>
                  <a:pt x="3237738" y="2683002"/>
                </a:moveTo>
                <a:lnTo>
                  <a:pt x="3237738" y="2644902"/>
                </a:lnTo>
                <a:lnTo>
                  <a:pt x="3199638" y="2644902"/>
                </a:lnTo>
                <a:lnTo>
                  <a:pt x="3199638" y="2683002"/>
                </a:lnTo>
                <a:lnTo>
                  <a:pt x="3237738" y="2683002"/>
                </a:lnTo>
                <a:close/>
              </a:path>
              <a:path w="5348605" h="2683509">
                <a:moveTo>
                  <a:pt x="3161538" y="2683002"/>
                </a:moveTo>
                <a:lnTo>
                  <a:pt x="3161538" y="2644902"/>
                </a:lnTo>
                <a:lnTo>
                  <a:pt x="3123438" y="2644902"/>
                </a:lnTo>
                <a:lnTo>
                  <a:pt x="3123438" y="2683002"/>
                </a:lnTo>
                <a:lnTo>
                  <a:pt x="3161538" y="2683002"/>
                </a:lnTo>
                <a:close/>
              </a:path>
              <a:path w="5348605" h="2683509">
                <a:moveTo>
                  <a:pt x="3085338" y="2683002"/>
                </a:moveTo>
                <a:lnTo>
                  <a:pt x="3085338" y="2644902"/>
                </a:lnTo>
                <a:lnTo>
                  <a:pt x="3047238" y="2644902"/>
                </a:lnTo>
                <a:lnTo>
                  <a:pt x="3047238" y="2683002"/>
                </a:lnTo>
                <a:lnTo>
                  <a:pt x="3085338" y="2683002"/>
                </a:lnTo>
                <a:close/>
              </a:path>
              <a:path w="5348605" h="2683509">
                <a:moveTo>
                  <a:pt x="3009138" y="2683002"/>
                </a:moveTo>
                <a:lnTo>
                  <a:pt x="3009138" y="2644902"/>
                </a:lnTo>
                <a:lnTo>
                  <a:pt x="2971038" y="2644902"/>
                </a:lnTo>
                <a:lnTo>
                  <a:pt x="2971038" y="2683002"/>
                </a:lnTo>
                <a:lnTo>
                  <a:pt x="3009138" y="2683002"/>
                </a:lnTo>
                <a:close/>
              </a:path>
              <a:path w="5348605" h="2683509">
                <a:moveTo>
                  <a:pt x="2932938" y="2683002"/>
                </a:moveTo>
                <a:lnTo>
                  <a:pt x="2932938" y="2644902"/>
                </a:lnTo>
                <a:lnTo>
                  <a:pt x="2894838" y="2644902"/>
                </a:lnTo>
                <a:lnTo>
                  <a:pt x="2894838" y="2683002"/>
                </a:lnTo>
                <a:lnTo>
                  <a:pt x="2932938" y="2683002"/>
                </a:lnTo>
                <a:close/>
              </a:path>
              <a:path w="5348605" h="2683509">
                <a:moveTo>
                  <a:pt x="2856738" y="2683002"/>
                </a:moveTo>
                <a:lnTo>
                  <a:pt x="2856738" y="2644902"/>
                </a:lnTo>
                <a:lnTo>
                  <a:pt x="2818638" y="2644902"/>
                </a:lnTo>
                <a:lnTo>
                  <a:pt x="2818638" y="2683002"/>
                </a:lnTo>
                <a:lnTo>
                  <a:pt x="2856738" y="2683002"/>
                </a:lnTo>
                <a:close/>
              </a:path>
              <a:path w="5348605" h="2683509">
                <a:moveTo>
                  <a:pt x="2780538" y="2683002"/>
                </a:moveTo>
                <a:lnTo>
                  <a:pt x="2780538" y="2644902"/>
                </a:lnTo>
                <a:lnTo>
                  <a:pt x="2742438" y="2644902"/>
                </a:lnTo>
                <a:lnTo>
                  <a:pt x="2742438" y="2683002"/>
                </a:lnTo>
                <a:lnTo>
                  <a:pt x="2780538" y="2683002"/>
                </a:lnTo>
                <a:close/>
              </a:path>
              <a:path w="5348605" h="2683509">
                <a:moveTo>
                  <a:pt x="2704338" y="2683002"/>
                </a:moveTo>
                <a:lnTo>
                  <a:pt x="2704338" y="2644902"/>
                </a:lnTo>
                <a:lnTo>
                  <a:pt x="2666238" y="2644902"/>
                </a:lnTo>
                <a:lnTo>
                  <a:pt x="2666238" y="2683002"/>
                </a:lnTo>
                <a:lnTo>
                  <a:pt x="2704338" y="2683002"/>
                </a:lnTo>
                <a:close/>
              </a:path>
              <a:path w="5348605" h="2683509">
                <a:moveTo>
                  <a:pt x="2628138" y="2683002"/>
                </a:moveTo>
                <a:lnTo>
                  <a:pt x="2628138" y="2644902"/>
                </a:lnTo>
                <a:lnTo>
                  <a:pt x="2590038" y="2644902"/>
                </a:lnTo>
                <a:lnTo>
                  <a:pt x="2590038" y="2683002"/>
                </a:lnTo>
                <a:lnTo>
                  <a:pt x="2628138" y="2683002"/>
                </a:lnTo>
                <a:close/>
              </a:path>
              <a:path w="5348605" h="2683509">
                <a:moveTo>
                  <a:pt x="2551938" y="2683002"/>
                </a:moveTo>
                <a:lnTo>
                  <a:pt x="2551938" y="2644902"/>
                </a:lnTo>
                <a:lnTo>
                  <a:pt x="2513838" y="2644902"/>
                </a:lnTo>
                <a:lnTo>
                  <a:pt x="2513838" y="2683002"/>
                </a:lnTo>
                <a:lnTo>
                  <a:pt x="2551938" y="2683002"/>
                </a:lnTo>
                <a:close/>
              </a:path>
              <a:path w="5348605" h="2683509">
                <a:moveTo>
                  <a:pt x="2475738" y="2683002"/>
                </a:moveTo>
                <a:lnTo>
                  <a:pt x="2475738" y="2644902"/>
                </a:lnTo>
                <a:lnTo>
                  <a:pt x="2437638" y="2644902"/>
                </a:lnTo>
                <a:lnTo>
                  <a:pt x="2437638" y="2683002"/>
                </a:lnTo>
                <a:lnTo>
                  <a:pt x="2475738" y="2683002"/>
                </a:lnTo>
                <a:close/>
              </a:path>
              <a:path w="5348605" h="2683509">
                <a:moveTo>
                  <a:pt x="2399538" y="2683002"/>
                </a:moveTo>
                <a:lnTo>
                  <a:pt x="2399538" y="2644902"/>
                </a:lnTo>
                <a:lnTo>
                  <a:pt x="2361438" y="2644902"/>
                </a:lnTo>
                <a:lnTo>
                  <a:pt x="2361438" y="2683002"/>
                </a:lnTo>
                <a:lnTo>
                  <a:pt x="2399538" y="2683002"/>
                </a:lnTo>
                <a:close/>
              </a:path>
              <a:path w="5348605" h="2683509">
                <a:moveTo>
                  <a:pt x="2323338" y="2683002"/>
                </a:moveTo>
                <a:lnTo>
                  <a:pt x="2323338" y="2644902"/>
                </a:lnTo>
                <a:lnTo>
                  <a:pt x="2285238" y="2644902"/>
                </a:lnTo>
                <a:lnTo>
                  <a:pt x="2285238" y="2683002"/>
                </a:lnTo>
                <a:lnTo>
                  <a:pt x="2323338" y="2683002"/>
                </a:lnTo>
                <a:close/>
              </a:path>
              <a:path w="5348605" h="2683509">
                <a:moveTo>
                  <a:pt x="2247138" y="2683002"/>
                </a:moveTo>
                <a:lnTo>
                  <a:pt x="2247138" y="2644902"/>
                </a:lnTo>
                <a:lnTo>
                  <a:pt x="2209038" y="2644902"/>
                </a:lnTo>
                <a:lnTo>
                  <a:pt x="2209038" y="2683002"/>
                </a:lnTo>
                <a:lnTo>
                  <a:pt x="2247138" y="2683002"/>
                </a:lnTo>
                <a:close/>
              </a:path>
              <a:path w="5348605" h="2683509">
                <a:moveTo>
                  <a:pt x="2170938" y="2683002"/>
                </a:moveTo>
                <a:lnTo>
                  <a:pt x="2170938" y="2644902"/>
                </a:lnTo>
                <a:lnTo>
                  <a:pt x="2132838" y="2644902"/>
                </a:lnTo>
                <a:lnTo>
                  <a:pt x="2132838" y="2683002"/>
                </a:lnTo>
                <a:lnTo>
                  <a:pt x="2170938" y="2683002"/>
                </a:lnTo>
                <a:close/>
              </a:path>
              <a:path w="5348605" h="2683509">
                <a:moveTo>
                  <a:pt x="2094738" y="2683002"/>
                </a:moveTo>
                <a:lnTo>
                  <a:pt x="2094738" y="2644902"/>
                </a:lnTo>
                <a:lnTo>
                  <a:pt x="2089404" y="2644902"/>
                </a:lnTo>
                <a:lnTo>
                  <a:pt x="2059686" y="2640329"/>
                </a:lnTo>
                <a:lnTo>
                  <a:pt x="2054352" y="2678429"/>
                </a:lnTo>
                <a:lnTo>
                  <a:pt x="2089404" y="2683002"/>
                </a:lnTo>
                <a:lnTo>
                  <a:pt x="2094738" y="2683002"/>
                </a:lnTo>
                <a:close/>
              </a:path>
              <a:path w="5348605" h="2683509">
                <a:moveTo>
                  <a:pt x="2021586" y="2634996"/>
                </a:moveTo>
                <a:lnTo>
                  <a:pt x="1984248" y="2629662"/>
                </a:lnTo>
                <a:lnTo>
                  <a:pt x="1978914" y="2667762"/>
                </a:lnTo>
                <a:lnTo>
                  <a:pt x="2016252" y="2673096"/>
                </a:lnTo>
                <a:lnTo>
                  <a:pt x="2021586" y="2634996"/>
                </a:lnTo>
                <a:close/>
              </a:path>
              <a:path w="5348605" h="2683509">
                <a:moveTo>
                  <a:pt x="1946148" y="2625090"/>
                </a:moveTo>
                <a:lnTo>
                  <a:pt x="1908810" y="2619756"/>
                </a:lnTo>
                <a:lnTo>
                  <a:pt x="1903476" y="2657094"/>
                </a:lnTo>
                <a:lnTo>
                  <a:pt x="1940814" y="2662428"/>
                </a:lnTo>
                <a:lnTo>
                  <a:pt x="1946148" y="2625090"/>
                </a:lnTo>
                <a:close/>
              </a:path>
              <a:path w="5348605" h="2683509">
                <a:moveTo>
                  <a:pt x="1870710" y="2614422"/>
                </a:moveTo>
                <a:lnTo>
                  <a:pt x="1833372" y="2609088"/>
                </a:lnTo>
                <a:lnTo>
                  <a:pt x="1828038" y="2647188"/>
                </a:lnTo>
                <a:lnTo>
                  <a:pt x="1865376" y="2652522"/>
                </a:lnTo>
                <a:lnTo>
                  <a:pt x="1870710" y="2614422"/>
                </a:lnTo>
                <a:close/>
              </a:path>
              <a:path w="5348605" h="2683509">
                <a:moveTo>
                  <a:pt x="1795272" y="2603754"/>
                </a:moveTo>
                <a:lnTo>
                  <a:pt x="1757172" y="2599182"/>
                </a:lnTo>
                <a:lnTo>
                  <a:pt x="1752600" y="2636520"/>
                </a:lnTo>
                <a:lnTo>
                  <a:pt x="1789938" y="2641854"/>
                </a:lnTo>
                <a:lnTo>
                  <a:pt x="1795272" y="2603754"/>
                </a:lnTo>
                <a:close/>
              </a:path>
              <a:path w="5348605" h="2683509">
                <a:moveTo>
                  <a:pt x="1719834" y="2593847"/>
                </a:moveTo>
                <a:lnTo>
                  <a:pt x="1681734" y="2588514"/>
                </a:lnTo>
                <a:lnTo>
                  <a:pt x="1677162" y="2625852"/>
                </a:lnTo>
                <a:lnTo>
                  <a:pt x="1714500" y="2631185"/>
                </a:lnTo>
                <a:lnTo>
                  <a:pt x="1719834" y="2593847"/>
                </a:lnTo>
                <a:close/>
              </a:path>
              <a:path w="5348605" h="2683509">
                <a:moveTo>
                  <a:pt x="1644396" y="2583179"/>
                </a:moveTo>
                <a:lnTo>
                  <a:pt x="1606296" y="2577846"/>
                </a:lnTo>
                <a:lnTo>
                  <a:pt x="1601724" y="2615946"/>
                </a:lnTo>
                <a:lnTo>
                  <a:pt x="1639062" y="2621279"/>
                </a:lnTo>
                <a:lnTo>
                  <a:pt x="1644396" y="2583179"/>
                </a:lnTo>
                <a:close/>
              </a:path>
              <a:path w="5348605" h="2683509">
                <a:moveTo>
                  <a:pt x="1568958" y="2572512"/>
                </a:moveTo>
                <a:lnTo>
                  <a:pt x="1530858" y="2567940"/>
                </a:lnTo>
                <a:lnTo>
                  <a:pt x="1525524" y="2605278"/>
                </a:lnTo>
                <a:lnTo>
                  <a:pt x="1563624" y="2610612"/>
                </a:lnTo>
                <a:lnTo>
                  <a:pt x="1568958" y="2572512"/>
                </a:lnTo>
                <a:close/>
              </a:path>
              <a:path w="5348605" h="2683509">
                <a:moveTo>
                  <a:pt x="1493520" y="2562606"/>
                </a:moveTo>
                <a:lnTo>
                  <a:pt x="1455420" y="2557272"/>
                </a:lnTo>
                <a:lnTo>
                  <a:pt x="1450086" y="2595372"/>
                </a:lnTo>
                <a:lnTo>
                  <a:pt x="1488186" y="2599944"/>
                </a:lnTo>
                <a:lnTo>
                  <a:pt x="1493520" y="2562606"/>
                </a:lnTo>
                <a:close/>
              </a:path>
              <a:path w="5348605" h="2683509">
                <a:moveTo>
                  <a:pt x="1418082" y="2551938"/>
                </a:moveTo>
                <a:lnTo>
                  <a:pt x="1379982" y="2546604"/>
                </a:lnTo>
                <a:lnTo>
                  <a:pt x="1374648" y="2584704"/>
                </a:lnTo>
                <a:lnTo>
                  <a:pt x="1412748" y="2590038"/>
                </a:lnTo>
                <a:lnTo>
                  <a:pt x="1418082" y="2551938"/>
                </a:lnTo>
                <a:close/>
              </a:path>
              <a:path w="5348605" h="2683509">
                <a:moveTo>
                  <a:pt x="1342644" y="2542032"/>
                </a:moveTo>
                <a:lnTo>
                  <a:pt x="1304544" y="2536697"/>
                </a:lnTo>
                <a:lnTo>
                  <a:pt x="1299210" y="2574035"/>
                </a:lnTo>
                <a:lnTo>
                  <a:pt x="1337310" y="2579370"/>
                </a:lnTo>
                <a:lnTo>
                  <a:pt x="1342644" y="2542032"/>
                </a:lnTo>
                <a:close/>
              </a:path>
              <a:path w="5348605" h="2683509">
                <a:moveTo>
                  <a:pt x="1267206" y="2531364"/>
                </a:moveTo>
                <a:lnTo>
                  <a:pt x="1229106" y="2526029"/>
                </a:lnTo>
                <a:lnTo>
                  <a:pt x="1223772" y="2564129"/>
                </a:lnTo>
                <a:lnTo>
                  <a:pt x="1261872" y="2569464"/>
                </a:lnTo>
                <a:lnTo>
                  <a:pt x="1267206" y="2531364"/>
                </a:lnTo>
                <a:close/>
              </a:path>
              <a:path w="5348605" h="2683509">
                <a:moveTo>
                  <a:pt x="1191006" y="2520696"/>
                </a:moveTo>
                <a:lnTo>
                  <a:pt x="1153668" y="2516124"/>
                </a:lnTo>
                <a:lnTo>
                  <a:pt x="1148334" y="2553462"/>
                </a:lnTo>
                <a:lnTo>
                  <a:pt x="1186434" y="2558796"/>
                </a:lnTo>
                <a:lnTo>
                  <a:pt x="1191006" y="2520696"/>
                </a:lnTo>
                <a:close/>
              </a:path>
              <a:path w="5348605" h="2683509">
                <a:moveTo>
                  <a:pt x="1115568" y="2510790"/>
                </a:moveTo>
                <a:lnTo>
                  <a:pt x="1078230" y="2505456"/>
                </a:lnTo>
                <a:lnTo>
                  <a:pt x="1072896" y="2542794"/>
                </a:lnTo>
                <a:lnTo>
                  <a:pt x="1110996" y="2548128"/>
                </a:lnTo>
                <a:lnTo>
                  <a:pt x="1115568" y="2510790"/>
                </a:lnTo>
                <a:close/>
              </a:path>
              <a:path w="5348605" h="2683509">
                <a:moveTo>
                  <a:pt x="1040130" y="2500122"/>
                </a:moveTo>
                <a:lnTo>
                  <a:pt x="1002792" y="2494788"/>
                </a:lnTo>
                <a:lnTo>
                  <a:pt x="997458" y="2532888"/>
                </a:lnTo>
                <a:lnTo>
                  <a:pt x="1035558" y="2538222"/>
                </a:lnTo>
                <a:lnTo>
                  <a:pt x="1040130" y="2500122"/>
                </a:lnTo>
                <a:close/>
              </a:path>
              <a:path w="5348605" h="2683509">
                <a:moveTo>
                  <a:pt x="964692" y="2489454"/>
                </a:moveTo>
                <a:lnTo>
                  <a:pt x="927354" y="2484882"/>
                </a:lnTo>
                <a:lnTo>
                  <a:pt x="922020" y="2522220"/>
                </a:lnTo>
                <a:lnTo>
                  <a:pt x="959358" y="2527554"/>
                </a:lnTo>
                <a:lnTo>
                  <a:pt x="964692" y="2489454"/>
                </a:lnTo>
                <a:close/>
              </a:path>
              <a:path w="5348605" h="2683509">
                <a:moveTo>
                  <a:pt x="889254" y="2479547"/>
                </a:moveTo>
                <a:lnTo>
                  <a:pt x="851916" y="2474214"/>
                </a:lnTo>
                <a:lnTo>
                  <a:pt x="846582" y="2512314"/>
                </a:lnTo>
                <a:lnTo>
                  <a:pt x="883920" y="2516885"/>
                </a:lnTo>
                <a:lnTo>
                  <a:pt x="889254" y="2479547"/>
                </a:lnTo>
                <a:close/>
              </a:path>
              <a:path w="5348605" h="2683509">
                <a:moveTo>
                  <a:pt x="813816" y="2468879"/>
                </a:moveTo>
                <a:lnTo>
                  <a:pt x="776478" y="2463546"/>
                </a:lnTo>
                <a:lnTo>
                  <a:pt x="771144" y="2501646"/>
                </a:lnTo>
                <a:lnTo>
                  <a:pt x="808482" y="2506979"/>
                </a:lnTo>
                <a:lnTo>
                  <a:pt x="813816" y="2468879"/>
                </a:lnTo>
                <a:close/>
              </a:path>
              <a:path w="5348605" h="2683509">
                <a:moveTo>
                  <a:pt x="738378" y="2458974"/>
                </a:moveTo>
                <a:lnTo>
                  <a:pt x="701040" y="2453640"/>
                </a:lnTo>
                <a:lnTo>
                  <a:pt x="695706" y="2490978"/>
                </a:lnTo>
                <a:lnTo>
                  <a:pt x="733044" y="2496312"/>
                </a:lnTo>
                <a:lnTo>
                  <a:pt x="738378" y="2458974"/>
                </a:lnTo>
                <a:close/>
              </a:path>
              <a:path w="5348605" h="2683509">
                <a:moveTo>
                  <a:pt x="662940" y="2448306"/>
                </a:moveTo>
                <a:lnTo>
                  <a:pt x="624840" y="2442972"/>
                </a:lnTo>
                <a:lnTo>
                  <a:pt x="620268" y="2481072"/>
                </a:lnTo>
                <a:lnTo>
                  <a:pt x="657606" y="2486406"/>
                </a:lnTo>
                <a:lnTo>
                  <a:pt x="662940" y="2448306"/>
                </a:lnTo>
                <a:close/>
              </a:path>
              <a:path w="5348605" h="2683509">
                <a:moveTo>
                  <a:pt x="587502" y="2437638"/>
                </a:moveTo>
                <a:lnTo>
                  <a:pt x="549402" y="2433066"/>
                </a:lnTo>
                <a:lnTo>
                  <a:pt x="544830" y="2470404"/>
                </a:lnTo>
                <a:lnTo>
                  <a:pt x="582168" y="2475738"/>
                </a:lnTo>
                <a:lnTo>
                  <a:pt x="587502" y="2437638"/>
                </a:lnTo>
                <a:close/>
              </a:path>
              <a:path w="5348605" h="2683509">
                <a:moveTo>
                  <a:pt x="512064" y="2427732"/>
                </a:moveTo>
                <a:lnTo>
                  <a:pt x="473964" y="2422397"/>
                </a:lnTo>
                <a:lnTo>
                  <a:pt x="469392" y="2459735"/>
                </a:lnTo>
                <a:lnTo>
                  <a:pt x="506730" y="2465070"/>
                </a:lnTo>
                <a:lnTo>
                  <a:pt x="512064" y="2427732"/>
                </a:lnTo>
                <a:close/>
              </a:path>
              <a:path w="5348605" h="2683509">
                <a:moveTo>
                  <a:pt x="436626" y="2417064"/>
                </a:moveTo>
                <a:lnTo>
                  <a:pt x="398526" y="2411729"/>
                </a:lnTo>
                <a:lnTo>
                  <a:pt x="393192" y="2449829"/>
                </a:lnTo>
                <a:lnTo>
                  <a:pt x="431292" y="2455164"/>
                </a:lnTo>
                <a:lnTo>
                  <a:pt x="436626" y="2417064"/>
                </a:lnTo>
                <a:close/>
              </a:path>
              <a:path w="5348605" h="2683509">
                <a:moveTo>
                  <a:pt x="361188" y="2406396"/>
                </a:moveTo>
                <a:lnTo>
                  <a:pt x="323088" y="2401824"/>
                </a:lnTo>
                <a:lnTo>
                  <a:pt x="317754" y="2439162"/>
                </a:lnTo>
                <a:lnTo>
                  <a:pt x="355854" y="2444496"/>
                </a:lnTo>
                <a:lnTo>
                  <a:pt x="361188" y="2406396"/>
                </a:lnTo>
                <a:close/>
              </a:path>
              <a:path w="5348605" h="2683509">
                <a:moveTo>
                  <a:pt x="285750" y="2396490"/>
                </a:moveTo>
                <a:lnTo>
                  <a:pt x="247650" y="2391156"/>
                </a:lnTo>
                <a:lnTo>
                  <a:pt x="242316" y="2429256"/>
                </a:lnTo>
                <a:lnTo>
                  <a:pt x="280416" y="2433828"/>
                </a:lnTo>
                <a:lnTo>
                  <a:pt x="285750" y="2396490"/>
                </a:lnTo>
                <a:close/>
              </a:path>
              <a:path w="5348605" h="2683509">
                <a:moveTo>
                  <a:pt x="210312" y="2385822"/>
                </a:moveTo>
                <a:lnTo>
                  <a:pt x="172212" y="2380488"/>
                </a:lnTo>
                <a:lnTo>
                  <a:pt x="166878" y="2418588"/>
                </a:lnTo>
                <a:lnTo>
                  <a:pt x="204978" y="2423922"/>
                </a:lnTo>
                <a:lnTo>
                  <a:pt x="210312" y="2385822"/>
                </a:lnTo>
                <a:close/>
              </a:path>
              <a:path w="5348605" h="2683509">
                <a:moveTo>
                  <a:pt x="121157" y="2335529"/>
                </a:moveTo>
                <a:lnTo>
                  <a:pt x="0" y="2376678"/>
                </a:lnTo>
                <a:lnTo>
                  <a:pt x="92201" y="2439030"/>
                </a:lnTo>
                <a:lnTo>
                  <a:pt x="92201" y="2407920"/>
                </a:lnTo>
                <a:lnTo>
                  <a:pt x="97536" y="2370582"/>
                </a:lnTo>
                <a:lnTo>
                  <a:pt x="116063" y="2373228"/>
                </a:lnTo>
                <a:lnTo>
                  <a:pt x="121157" y="2335529"/>
                </a:lnTo>
                <a:close/>
              </a:path>
              <a:path w="5348605" h="2683509">
                <a:moveTo>
                  <a:pt x="116063" y="2373228"/>
                </a:moveTo>
                <a:lnTo>
                  <a:pt x="97536" y="2370582"/>
                </a:lnTo>
                <a:lnTo>
                  <a:pt x="92201" y="2407920"/>
                </a:lnTo>
                <a:lnTo>
                  <a:pt x="111012" y="2410607"/>
                </a:lnTo>
                <a:lnTo>
                  <a:pt x="116063" y="2373228"/>
                </a:lnTo>
                <a:close/>
              </a:path>
              <a:path w="5348605" h="2683509">
                <a:moveTo>
                  <a:pt x="111012" y="2410607"/>
                </a:moveTo>
                <a:lnTo>
                  <a:pt x="92201" y="2407920"/>
                </a:lnTo>
                <a:lnTo>
                  <a:pt x="92201" y="2439030"/>
                </a:lnTo>
                <a:lnTo>
                  <a:pt x="105918" y="2448306"/>
                </a:lnTo>
                <a:lnTo>
                  <a:pt x="111012" y="2410607"/>
                </a:lnTo>
                <a:close/>
              </a:path>
              <a:path w="5348605" h="2683509">
                <a:moveTo>
                  <a:pt x="134874" y="2375916"/>
                </a:moveTo>
                <a:lnTo>
                  <a:pt x="116063" y="2373228"/>
                </a:lnTo>
                <a:lnTo>
                  <a:pt x="111012" y="2410607"/>
                </a:lnTo>
                <a:lnTo>
                  <a:pt x="129540" y="2413254"/>
                </a:lnTo>
                <a:lnTo>
                  <a:pt x="134874" y="2375916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1037021" y="463288"/>
            <a:ext cx="859716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dirty="0">
                <a:cs typeface="华文中宋"/>
              </a:rPr>
              <a:t>10.1 </a:t>
            </a:r>
            <a:r>
              <a:rPr dirty="0" err="1">
                <a:cs typeface="华文中宋"/>
              </a:rPr>
              <a:t>动态</a:t>
            </a:r>
            <a:r>
              <a:rPr spc="-10" dirty="0" err="1"/>
              <a:t>SQL</a:t>
            </a:r>
            <a:r>
              <a:rPr spc="-5" dirty="0" err="1">
                <a:cs typeface="华文中宋"/>
              </a:rPr>
              <a:t>的概念和作用</a:t>
            </a:r>
            <a:endParaRPr dirty="0">
              <a:cs typeface="华文中宋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98532" y="942305"/>
            <a:ext cx="185991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(1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拟解决的问题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52861" y="1334330"/>
            <a:ext cx="805878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高级语言(语句</a:t>
            </a:r>
            <a:r>
              <a:rPr sz="2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)</a:t>
            </a:r>
            <a:r>
              <a:rPr sz="2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</a:t>
            </a:r>
            <a:r>
              <a:rPr sz="2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嵌入式SQL语</a:t>
            </a:r>
            <a:r>
              <a:rPr sz="2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句</a:t>
            </a:r>
            <a:r>
              <a:rPr sz="28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</a:t>
            </a:r>
            <a:r>
              <a:rPr sz="2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DBM</a:t>
            </a:r>
            <a:r>
              <a:rPr sz="2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S</a:t>
            </a:r>
            <a:r>
              <a:rPr sz="28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</a:t>
            </a:r>
            <a:r>
              <a:rPr sz="2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DB</a:t>
            </a:r>
            <a:endParaRPr sz="28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25785" y="1461795"/>
            <a:ext cx="40779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目录-模式-对象(如具体的表等) 示例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22987" y="465583"/>
            <a:ext cx="8597163" cy="85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pc="-5" dirty="0">
                <a:cs typeface="华文中宋"/>
              </a:rPr>
              <a:t>10.4 </a:t>
            </a:r>
            <a:r>
              <a:rPr spc="-5" dirty="0" err="1">
                <a:cs typeface="华文中宋"/>
              </a:rPr>
              <a:t>数据字典</a:t>
            </a:r>
            <a:r>
              <a:rPr dirty="0" err="1">
                <a:cs typeface="华文中宋"/>
              </a:rPr>
              <a:t>与</a:t>
            </a:r>
            <a:r>
              <a:rPr spc="-5" dirty="0" err="1"/>
              <a:t>SQLDA</a:t>
            </a:r>
            <a:r>
              <a:rPr spc="-5" dirty="0"/>
              <a:t> </a:t>
            </a:r>
            <a:br>
              <a:rPr lang="en-US" altLang="zh-CN" sz="2000" spc="-5" dirty="0"/>
            </a:br>
            <a:r>
              <a:rPr sz="2000" spc="-10" dirty="0"/>
              <a:t>(5)X/Open</a:t>
            </a:r>
            <a:r>
              <a:rPr sz="2000" spc="-5" dirty="0">
                <a:cs typeface="华文中宋"/>
              </a:rPr>
              <a:t>标准的系统目录</a:t>
            </a:r>
            <a:endParaRPr sz="2000" dirty="0">
              <a:cs typeface="华文中宋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92409" y="1836420"/>
            <a:ext cx="5032247" cy="5090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46183" y="3262121"/>
            <a:ext cx="1813560" cy="0"/>
          </a:xfrm>
          <a:custGeom>
            <a:avLst/>
            <a:gdLst/>
            <a:ahLst/>
            <a:cxnLst/>
            <a:rect l="l" t="t" r="r" b="b"/>
            <a:pathLst>
              <a:path w="1813560">
                <a:moveTo>
                  <a:pt x="0" y="0"/>
                </a:moveTo>
                <a:lnTo>
                  <a:pt x="1813560" y="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46153" y="2994110"/>
            <a:ext cx="126174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服务器—用户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07143" y="4857750"/>
            <a:ext cx="1812925" cy="0"/>
          </a:xfrm>
          <a:custGeom>
            <a:avLst/>
            <a:gdLst/>
            <a:ahLst/>
            <a:cxnLst/>
            <a:rect l="l" t="t" r="r" b="b"/>
            <a:pathLst>
              <a:path w="1812925">
                <a:moveTo>
                  <a:pt x="0" y="0"/>
                </a:moveTo>
                <a:lnTo>
                  <a:pt x="1812798" y="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00285" y="4232147"/>
            <a:ext cx="1812925" cy="0"/>
          </a:xfrm>
          <a:custGeom>
            <a:avLst/>
            <a:gdLst/>
            <a:ahLst/>
            <a:cxnLst/>
            <a:rect l="l" t="t" r="r" b="b"/>
            <a:pathLst>
              <a:path w="1812925">
                <a:moveTo>
                  <a:pt x="0" y="0"/>
                </a:moveTo>
                <a:lnTo>
                  <a:pt x="1812798" y="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3986" y="3964136"/>
            <a:ext cx="1935480" cy="1487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735" indent="123825">
              <a:lnSpc>
                <a:spcPct val="100000"/>
              </a:lnSpc>
            </a:pPr>
            <a:r>
              <a:rPr sz="1600" b="1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数据库名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>
              <a:lnSpc>
                <a:spcPct val="100000"/>
              </a:lnSpc>
            </a:pP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  <a:p>
            <a:pPr marL="12700" indent="788670">
              <a:lnSpc>
                <a:spcPct val="100000"/>
              </a:lnSpc>
              <a:spcBef>
                <a:spcPts val="1160"/>
              </a:spcBef>
            </a:pPr>
            <a:r>
              <a:rPr sz="1600" b="1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模式名.表名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 marR="5080">
              <a:lnSpc>
                <a:spcPct val="100000"/>
              </a:lnSpc>
              <a:spcBef>
                <a:spcPts val="830"/>
              </a:spcBef>
            </a:pPr>
            <a:r>
              <a:rPr sz="1600" b="1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Db</a:t>
            </a:r>
            <a:r>
              <a:rPr sz="1600" b="1" spc="-10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o为</a:t>
            </a:r>
            <a:r>
              <a:rPr sz="1600" b="1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数据库拥有者, 为默认的模式名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52455" y="1415508"/>
            <a:ext cx="790130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Oracle数据字典由视图组成，分为三种不同形式，由不同的前缀标识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9654" y="1811758"/>
            <a:ext cx="111506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960" indent="-302260">
              <a:lnSpc>
                <a:spcPct val="100000"/>
              </a:lnSpc>
              <a:buFont typeface="Wingdings"/>
              <a:buChar char=""/>
              <a:tabLst>
                <a:tab pos="315595" algn="l"/>
              </a:tabLst>
            </a:pPr>
            <a:r>
              <a:rPr sz="20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USER_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314960" indent="-302260">
              <a:lnSpc>
                <a:spcPct val="100000"/>
              </a:lnSpc>
              <a:spcBef>
                <a:spcPts val="725"/>
              </a:spcBef>
              <a:buFont typeface="Wingdings"/>
              <a:buChar char=""/>
              <a:tabLst>
                <a:tab pos="315595" algn="l"/>
              </a:tabLst>
            </a:pPr>
            <a:r>
              <a:rPr sz="20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ALL_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315595" indent="-302895">
              <a:lnSpc>
                <a:spcPct val="100000"/>
              </a:lnSpc>
              <a:spcBef>
                <a:spcPts val="725"/>
              </a:spcBef>
              <a:buFont typeface="Wingdings"/>
              <a:buChar char=""/>
              <a:tabLst>
                <a:tab pos="316230" algn="l"/>
              </a:tabLst>
            </a:pPr>
            <a:r>
              <a:rPr sz="20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DBA_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79096" y="1813849"/>
            <a:ext cx="5493385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4">
              <a:lnSpc>
                <a:spcPct val="100000"/>
              </a:lnSpc>
            </a:pPr>
            <a:r>
              <a:rPr sz="20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:用户视图，用户所拥有的对象，在用户模式中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:扩展的用户视图，用户可访问的对象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4604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:DBA视图(所有用户都可访问的DBA对象的子集)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2455" y="3002790"/>
            <a:ext cx="7523480" cy="7590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300"/>
              </a:lnSpc>
              <a:buFont typeface="Wingdings"/>
              <a:buChar char=""/>
              <a:tabLst>
                <a:tab pos="290195" algn="l"/>
              </a:tabLst>
            </a:pP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Oracle数据字典中定义了三个视图USER_T</a:t>
            </a:r>
            <a:r>
              <a:rPr sz="2000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a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bles,</a:t>
            </a:r>
            <a:r>
              <a:rPr sz="2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ALL_Tables,</a:t>
            </a:r>
            <a:r>
              <a:rPr sz="2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和 DBA_Tables供DBA和用户使用数据字典中关</a:t>
            </a:r>
            <a:r>
              <a:rPr sz="2000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于</a:t>
            </a:r>
            <a:r>
              <a:rPr sz="2000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表</a:t>
            </a:r>
            <a:r>
              <a:rPr sz="20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的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信息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87359" y="4360926"/>
            <a:ext cx="6799326" cy="2426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52455" y="467507"/>
            <a:ext cx="8597163" cy="85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pc="-5" dirty="0">
                <a:cs typeface="华文中宋"/>
              </a:rPr>
              <a:t>10.4 </a:t>
            </a:r>
            <a:r>
              <a:rPr spc="-5" dirty="0" err="1">
                <a:cs typeface="华文中宋"/>
              </a:rPr>
              <a:t>数据字典</a:t>
            </a:r>
            <a:r>
              <a:rPr dirty="0" err="1">
                <a:cs typeface="华文中宋"/>
              </a:rPr>
              <a:t>与</a:t>
            </a:r>
            <a:r>
              <a:rPr spc="-5" dirty="0" err="1"/>
              <a:t>SQLDA</a:t>
            </a:r>
            <a:r>
              <a:rPr spc="-5" dirty="0"/>
              <a:t> </a:t>
            </a:r>
            <a:br>
              <a:rPr lang="en-US" altLang="zh-CN" sz="2000" spc="-5" dirty="0"/>
            </a:br>
            <a:r>
              <a:rPr sz="2000" spc="-10" dirty="0"/>
              <a:t>(6)Oracl</a:t>
            </a:r>
            <a:r>
              <a:rPr sz="2000" spc="-5" dirty="0"/>
              <a:t>e</a:t>
            </a:r>
            <a:r>
              <a:rPr sz="2000" spc="-5" dirty="0">
                <a:cs typeface="华文中宋"/>
              </a:rPr>
              <a:t>的数据字典</a:t>
            </a:r>
            <a:endParaRPr sz="2000" dirty="0">
              <a:cs typeface="华文中宋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03687" y="1543524"/>
            <a:ext cx="8601075" cy="1159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300"/>
              </a:lnSpc>
            </a:pP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同样, Oracle数据字典中也定义了三个视图USER_TAB_Columns, ALL_TAB_Columns(Accessible_Columns),</a:t>
            </a:r>
            <a:r>
              <a:rPr sz="2000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和DBA_TAB_Columns供DBA和 用户使用数据字典中关于</a:t>
            </a:r>
            <a:r>
              <a:rPr sz="2000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表的列</a:t>
            </a:r>
            <a:r>
              <a:rPr sz="20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的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信息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3687" y="5115811"/>
            <a:ext cx="6593205" cy="1078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可以使用SQL语句来访问这些表中的信息：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469265" marR="5080">
              <a:lnSpc>
                <a:spcPct val="130300"/>
              </a:lnSpc>
              <a:spcBef>
                <a:spcPts val="35"/>
              </a:spcBef>
              <a:tabLst>
                <a:tab pos="1386840" algn="l"/>
                <a:tab pos="1428115" algn="l"/>
                <a:tab pos="3021965" algn="l"/>
                <a:tab pos="3345815" algn="l"/>
                <a:tab pos="4191635" algn="l"/>
              </a:tabLst>
            </a:pPr>
            <a:r>
              <a:rPr sz="20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Selec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		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Column_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ame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	</a:t>
            </a:r>
            <a:r>
              <a:rPr sz="20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</a:t>
            </a:r>
            <a:r>
              <a:rPr sz="20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m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	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ALL_TAB_Columns 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Where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	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Table_Name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	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= ‘STU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DE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NT’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97721" y="2779014"/>
            <a:ext cx="4274820" cy="21480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48118" y="465306"/>
            <a:ext cx="8597163" cy="85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pc="-5" dirty="0">
                <a:cs typeface="华文中宋"/>
              </a:rPr>
              <a:t>10.4 </a:t>
            </a:r>
            <a:r>
              <a:rPr spc="-5" dirty="0" err="1">
                <a:cs typeface="华文中宋"/>
              </a:rPr>
              <a:t>数据字典</a:t>
            </a:r>
            <a:r>
              <a:rPr dirty="0" err="1">
                <a:cs typeface="华文中宋"/>
              </a:rPr>
              <a:t>与</a:t>
            </a:r>
            <a:r>
              <a:rPr spc="-5" dirty="0" err="1"/>
              <a:t>SQLDA</a:t>
            </a:r>
            <a:br>
              <a:rPr lang="en-US" altLang="zh-CN" sz="2000" spc="-5" dirty="0"/>
            </a:br>
            <a:r>
              <a:rPr sz="2000" spc="-5" dirty="0"/>
              <a:t> </a:t>
            </a:r>
            <a:r>
              <a:rPr sz="2000" spc="-10" dirty="0"/>
              <a:t>(6)Oracl</a:t>
            </a:r>
            <a:r>
              <a:rPr sz="2000" spc="-5" dirty="0"/>
              <a:t>e</a:t>
            </a:r>
            <a:r>
              <a:rPr sz="2000" spc="-5" dirty="0">
                <a:cs typeface="华文中宋"/>
              </a:rPr>
              <a:t>的数据字典</a:t>
            </a:r>
            <a:endParaRPr sz="2000" dirty="0">
              <a:cs typeface="华文中宋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8715" y="1487898"/>
            <a:ext cx="8287384" cy="4726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Oracle数据字典中还定义了其他视图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760"/>
              </a:spcBef>
            </a:pPr>
            <a:r>
              <a:rPr sz="2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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TABLE_PRIVILEDGE</a:t>
            </a:r>
            <a:r>
              <a:rPr sz="2000" b="1" spc="-1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或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ALL_TAB_GRANTS)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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COLUMN_PRIVILEDGE</a:t>
            </a:r>
            <a:r>
              <a:rPr sz="2000" b="1" spc="-1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或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ALL_COL_GRANTS)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875"/>
              </a:spcBef>
            </a:pP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可访问表的权限，列的权限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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CON</a:t>
            </a:r>
            <a:r>
              <a:rPr sz="2000" b="1" spc="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NT_DEFS(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或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ALL_CONSTRAINTS)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875"/>
              </a:spcBef>
            </a:pP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可访问表的各种约束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</a:pP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</a:t>
            </a:r>
            <a:r>
              <a:rPr sz="2000" spc="5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 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还有其他视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图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…</a:t>
            </a:r>
            <a:r>
              <a:rPr sz="2000" b="1" spc="-2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…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可以使用下述命令获取Oracle定义的所有视图信息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926465" marR="5080">
              <a:lnSpc>
                <a:spcPct val="130300"/>
              </a:lnSpc>
              <a:spcBef>
                <a:spcPts val="35"/>
              </a:spcBef>
              <a:tabLst>
                <a:tab pos="1815464" algn="l"/>
                <a:tab pos="2420620" algn="l"/>
                <a:tab pos="2983865" algn="l"/>
                <a:tab pos="3307715" algn="l"/>
                <a:tab pos="4195445" algn="l"/>
                <a:tab pos="4589145" algn="l"/>
                <a:tab pos="5194935" algn="l"/>
                <a:tab pos="6068695" algn="l"/>
                <a:tab pos="6575425" algn="l"/>
              </a:tabLst>
            </a:pP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Selec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	</a:t>
            </a:r>
            <a:r>
              <a:rPr sz="20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view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_</a:t>
            </a:r>
            <a:r>
              <a:rPr sz="20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na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m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	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from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all_view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	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wher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	</a:t>
            </a:r>
            <a:r>
              <a:rPr sz="20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owne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 =</a:t>
            </a:r>
            <a:r>
              <a:rPr sz="20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‘SYS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’</a:t>
            </a:r>
            <a:r>
              <a:rPr sz="20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</a:t>
            </a:r>
            <a:r>
              <a:rPr sz="20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nd view_nam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	</a:t>
            </a:r>
            <a:r>
              <a:rPr sz="20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lik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	</a:t>
            </a:r>
            <a:r>
              <a:rPr sz="20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‘ALL_%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’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	</a:t>
            </a:r>
            <a:r>
              <a:rPr sz="20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	</a:t>
            </a:r>
            <a:r>
              <a:rPr sz="20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view_nam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20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lik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	</a:t>
            </a:r>
            <a:r>
              <a:rPr sz="20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‘USE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</a:t>
            </a:r>
            <a:r>
              <a:rPr sz="20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_%’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如果用户使用Oracle,可使用其提供的SQL*PLUS进行交互式访问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38715" y="428625"/>
            <a:ext cx="8597163" cy="85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pc="-5" dirty="0">
                <a:cs typeface="华文中宋"/>
              </a:rPr>
              <a:t>10.4 </a:t>
            </a:r>
            <a:r>
              <a:rPr spc="-5" dirty="0" err="1">
                <a:cs typeface="华文中宋"/>
              </a:rPr>
              <a:t>数据字典</a:t>
            </a:r>
            <a:r>
              <a:rPr dirty="0" err="1">
                <a:cs typeface="华文中宋"/>
              </a:rPr>
              <a:t>与</a:t>
            </a:r>
            <a:r>
              <a:rPr spc="-5" dirty="0" err="1"/>
              <a:t>SQLDA</a:t>
            </a:r>
            <a:r>
              <a:rPr spc="-5" dirty="0"/>
              <a:t> </a:t>
            </a:r>
            <a:br>
              <a:rPr lang="en-US" altLang="zh-CN" sz="2000" spc="-5" dirty="0"/>
            </a:br>
            <a:r>
              <a:rPr sz="2000" spc="-10" dirty="0"/>
              <a:t>(6)Oracl</a:t>
            </a:r>
            <a:r>
              <a:rPr sz="2000" spc="-5" dirty="0"/>
              <a:t>e</a:t>
            </a:r>
            <a:r>
              <a:rPr sz="2000" spc="-5" dirty="0">
                <a:cs typeface="华文中宋"/>
              </a:rPr>
              <a:t>的数据字典</a:t>
            </a:r>
            <a:endParaRPr sz="2000" dirty="0">
              <a:cs typeface="华文中宋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7334122" y="5451347"/>
            <a:ext cx="1943100" cy="1125855"/>
          </a:xfrm>
          <a:custGeom>
            <a:avLst/>
            <a:gdLst/>
            <a:ahLst/>
            <a:cxnLst/>
            <a:rect l="l" t="t" r="r" b="b"/>
            <a:pathLst>
              <a:path w="1943100" h="1125854">
                <a:moveTo>
                  <a:pt x="1943100" y="562355"/>
                </a:moveTo>
                <a:lnTo>
                  <a:pt x="1939883" y="516191"/>
                </a:lnTo>
                <a:lnTo>
                  <a:pt x="1930401" y="471062"/>
                </a:lnTo>
                <a:lnTo>
                  <a:pt x="1914900" y="427112"/>
                </a:lnTo>
                <a:lnTo>
                  <a:pt x="1893630" y="384486"/>
                </a:lnTo>
                <a:lnTo>
                  <a:pt x="1866840" y="343328"/>
                </a:lnTo>
                <a:lnTo>
                  <a:pt x="1834777" y="303781"/>
                </a:lnTo>
                <a:lnTo>
                  <a:pt x="1797691" y="265990"/>
                </a:lnTo>
                <a:lnTo>
                  <a:pt x="1755830" y="230099"/>
                </a:lnTo>
                <a:lnTo>
                  <a:pt x="1709443" y="196251"/>
                </a:lnTo>
                <a:lnTo>
                  <a:pt x="1658778" y="164591"/>
                </a:lnTo>
                <a:lnTo>
                  <a:pt x="1604084" y="135263"/>
                </a:lnTo>
                <a:lnTo>
                  <a:pt x="1545610" y="108411"/>
                </a:lnTo>
                <a:lnTo>
                  <a:pt x="1483603" y="84178"/>
                </a:lnTo>
                <a:lnTo>
                  <a:pt x="1418314" y="62709"/>
                </a:lnTo>
                <a:lnTo>
                  <a:pt x="1349990" y="44148"/>
                </a:lnTo>
                <a:lnTo>
                  <a:pt x="1278879" y="28639"/>
                </a:lnTo>
                <a:lnTo>
                  <a:pt x="1205232" y="16325"/>
                </a:lnTo>
                <a:lnTo>
                  <a:pt x="1129295" y="7351"/>
                </a:lnTo>
                <a:lnTo>
                  <a:pt x="1051318" y="1861"/>
                </a:lnTo>
                <a:lnTo>
                  <a:pt x="971550" y="0"/>
                </a:lnTo>
                <a:lnTo>
                  <a:pt x="891884" y="1861"/>
                </a:lnTo>
                <a:lnTo>
                  <a:pt x="813989" y="7351"/>
                </a:lnTo>
                <a:lnTo>
                  <a:pt x="738115" y="16325"/>
                </a:lnTo>
                <a:lnTo>
                  <a:pt x="664512" y="28639"/>
                </a:lnTo>
                <a:lnTo>
                  <a:pt x="593431" y="44148"/>
                </a:lnTo>
                <a:lnTo>
                  <a:pt x="525121" y="62709"/>
                </a:lnTo>
                <a:lnTo>
                  <a:pt x="459834" y="84178"/>
                </a:lnTo>
                <a:lnTo>
                  <a:pt x="397818" y="108411"/>
                </a:lnTo>
                <a:lnTo>
                  <a:pt x="339326" y="135263"/>
                </a:lnTo>
                <a:lnTo>
                  <a:pt x="284606" y="164592"/>
                </a:lnTo>
                <a:lnTo>
                  <a:pt x="233910" y="196251"/>
                </a:lnTo>
                <a:lnTo>
                  <a:pt x="187488" y="230099"/>
                </a:lnTo>
                <a:lnTo>
                  <a:pt x="145590" y="265990"/>
                </a:lnTo>
                <a:lnTo>
                  <a:pt x="108466" y="303781"/>
                </a:lnTo>
                <a:lnTo>
                  <a:pt x="76366" y="343328"/>
                </a:lnTo>
                <a:lnTo>
                  <a:pt x="49542" y="384486"/>
                </a:lnTo>
                <a:lnTo>
                  <a:pt x="28242" y="427112"/>
                </a:lnTo>
                <a:lnTo>
                  <a:pt x="12719" y="471062"/>
                </a:lnTo>
                <a:lnTo>
                  <a:pt x="3221" y="516191"/>
                </a:lnTo>
                <a:lnTo>
                  <a:pt x="0" y="562356"/>
                </a:lnTo>
                <a:lnTo>
                  <a:pt x="3221" y="608526"/>
                </a:lnTo>
                <a:lnTo>
                  <a:pt x="12719" y="653671"/>
                </a:lnTo>
                <a:lnTo>
                  <a:pt x="28242" y="697645"/>
                </a:lnTo>
                <a:lnTo>
                  <a:pt x="49542" y="740304"/>
                </a:lnTo>
                <a:lnTo>
                  <a:pt x="76366" y="781502"/>
                </a:lnTo>
                <a:lnTo>
                  <a:pt x="108466" y="821094"/>
                </a:lnTo>
                <a:lnTo>
                  <a:pt x="145590" y="858935"/>
                </a:lnTo>
                <a:lnTo>
                  <a:pt x="187488" y="894880"/>
                </a:lnTo>
                <a:lnTo>
                  <a:pt x="233910" y="928784"/>
                </a:lnTo>
                <a:lnTo>
                  <a:pt x="284607" y="960501"/>
                </a:lnTo>
                <a:lnTo>
                  <a:pt x="339326" y="989886"/>
                </a:lnTo>
                <a:lnTo>
                  <a:pt x="397818" y="1016794"/>
                </a:lnTo>
                <a:lnTo>
                  <a:pt x="459834" y="1041080"/>
                </a:lnTo>
                <a:lnTo>
                  <a:pt x="525121" y="1062599"/>
                </a:lnTo>
                <a:lnTo>
                  <a:pt x="593431" y="1081206"/>
                </a:lnTo>
                <a:lnTo>
                  <a:pt x="664512" y="1096755"/>
                </a:lnTo>
                <a:lnTo>
                  <a:pt x="738115" y="1109102"/>
                </a:lnTo>
                <a:lnTo>
                  <a:pt x="813989" y="1118100"/>
                </a:lnTo>
                <a:lnTo>
                  <a:pt x="891884" y="1123606"/>
                </a:lnTo>
                <a:lnTo>
                  <a:pt x="971550" y="1125474"/>
                </a:lnTo>
                <a:lnTo>
                  <a:pt x="1051318" y="1123606"/>
                </a:lnTo>
                <a:lnTo>
                  <a:pt x="1129295" y="1118100"/>
                </a:lnTo>
                <a:lnTo>
                  <a:pt x="1205232" y="1109102"/>
                </a:lnTo>
                <a:lnTo>
                  <a:pt x="1278879" y="1096755"/>
                </a:lnTo>
                <a:lnTo>
                  <a:pt x="1349990" y="1081206"/>
                </a:lnTo>
                <a:lnTo>
                  <a:pt x="1418314" y="1062599"/>
                </a:lnTo>
                <a:lnTo>
                  <a:pt x="1483603" y="1041080"/>
                </a:lnTo>
                <a:lnTo>
                  <a:pt x="1545610" y="1016794"/>
                </a:lnTo>
                <a:lnTo>
                  <a:pt x="1604084" y="989886"/>
                </a:lnTo>
                <a:lnTo>
                  <a:pt x="1658778" y="960501"/>
                </a:lnTo>
                <a:lnTo>
                  <a:pt x="1709443" y="928784"/>
                </a:lnTo>
                <a:lnTo>
                  <a:pt x="1755830" y="894880"/>
                </a:lnTo>
                <a:lnTo>
                  <a:pt x="1797691" y="858935"/>
                </a:lnTo>
                <a:lnTo>
                  <a:pt x="1834777" y="821094"/>
                </a:lnTo>
                <a:lnTo>
                  <a:pt x="1866840" y="781502"/>
                </a:lnTo>
                <a:lnTo>
                  <a:pt x="1893630" y="740304"/>
                </a:lnTo>
                <a:lnTo>
                  <a:pt x="1914900" y="697645"/>
                </a:lnTo>
                <a:lnTo>
                  <a:pt x="1930401" y="653671"/>
                </a:lnTo>
                <a:lnTo>
                  <a:pt x="1939883" y="608526"/>
                </a:lnTo>
                <a:lnTo>
                  <a:pt x="1943100" y="562355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8259" y="1582191"/>
            <a:ext cx="63754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示例：针对几个表，编写由用户确定检索条件的查询程序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5459" y="2165238"/>
            <a:ext cx="3111500" cy="264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  <a:tabLst>
                <a:tab pos="2183765" algn="l"/>
              </a:tabLst>
            </a:pPr>
            <a:r>
              <a:rPr sz="18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请输入	姓名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张三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07065" y="2399157"/>
            <a:ext cx="458470" cy="0"/>
          </a:xfrm>
          <a:custGeom>
            <a:avLst/>
            <a:gdLst/>
            <a:ahLst/>
            <a:cxnLst/>
            <a:rect l="l" t="t" r="r" b="b"/>
            <a:pathLst>
              <a:path w="458470">
                <a:moveTo>
                  <a:pt x="0" y="0"/>
                </a:moveTo>
                <a:lnTo>
                  <a:pt x="457962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40997" y="2176453"/>
            <a:ext cx="109410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marR="5080" indent="-13335" algn="just">
              <a:lnSpc>
                <a:spcPct val="100000"/>
              </a:lnSpc>
            </a:pP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Y_N  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_</a:t>
            </a:r>
            <a:r>
              <a:rPr sz="1800" b="1" u="sng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Y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_ Y_N  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_</a:t>
            </a:r>
            <a:r>
              <a:rPr sz="18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_ Y_N  </a:t>
            </a:r>
            <a:r>
              <a:rPr sz="18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_</a:t>
            </a:r>
            <a:r>
              <a:rPr sz="1800" b="1" u="sng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Y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_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61535" y="2440320"/>
            <a:ext cx="266827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>
              <a:lnSpc>
                <a:spcPct val="100000"/>
              </a:lnSpc>
              <a:tabLst>
                <a:tab pos="1333500" algn="l"/>
                <a:tab pos="2197100" algn="l"/>
              </a:tabLst>
            </a:pPr>
            <a:r>
              <a:rPr sz="18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年龄在</a:t>
            </a:r>
            <a:r>
              <a:rPr sz="1800" b="1" u="heavy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 	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和</a:t>
            </a:r>
            <a:r>
              <a:rPr sz="1800" b="1" u="heavy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 	</a:t>
            </a:r>
            <a:r>
              <a:rPr sz="18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之间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班</a:t>
            </a:r>
            <a:r>
              <a:rPr sz="18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级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035103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32211" y="2948558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9905">
            <a:solidFill>
              <a:srgbClr val="FF0065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259" y="3000175"/>
            <a:ext cx="8552180" cy="34368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5130">
              <a:lnSpc>
                <a:spcPct val="100000"/>
              </a:lnSpc>
            </a:pP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…</a:t>
            </a:r>
            <a:r>
              <a:rPr sz="1800" b="1" spc="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…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已知被检索的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Tabl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名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2000" b="1" spc="-1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以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及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Table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中各列名；动态性体现在检索条件的可构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造方面。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  <a:p>
            <a:pPr>
              <a:lnSpc>
                <a:spcPct val="100000"/>
              </a:lnSpc>
            </a:pP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示例：针对一组表，编写由用户确定检索表和检索条件的查询程序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 marR="144145">
              <a:lnSpc>
                <a:spcPts val="3270"/>
              </a:lnSpc>
              <a:spcBef>
                <a:spcPts val="145"/>
              </a:spcBef>
            </a:pP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只知道表的集合，但具体检索哪个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Tabl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，以及检索该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Tabl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中的哪些列都 是可构造的，检索条件也是用户临时设置的，可构造的。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  <a:p>
            <a:pPr marR="393065" algn="r">
              <a:lnSpc>
                <a:spcPts val="1614"/>
              </a:lnSpc>
            </a:pP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动</a:t>
            </a:r>
            <a:r>
              <a:rPr sz="16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态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SQL: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检索条件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6586220" marR="433070" indent="-1016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动态构造，表和列 也需要动态构造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08259" y="417605"/>
            <a:ext cx="8597163" cy="8528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pc="-5" dirty="0">
                <a:cs typeface="华文中宋"/>
              </a:rPr>
              <a:t>10.4 </a:t>
            </a:r>
            <a:r>
              <a:rPr spc="-5" dirty="0" err="1">
                <a:cs typeface="华文中宋"/>
              </a:rPr>
              <a:t>数据字典</a:t>
            </a:r>
            <a:r>
              <a:rPr dirty="0" err="1">
                <a:cs typeface="华文中宋"/>
              </a:rPr>
              <a:t>与</a:t>
            </a:r>
            <a:r>
              <a:rPr spc="-5" dirty="0" err="1"/>
              <a:t>SQLDA</a:t>
            </a:r>
            <a:r>
              <a:rPr spc="-5" dirty="0"/>
              <a:t> </a:t>
            </a:r>
            <a:br>
              <a:rPr lang="en-US" altLang="zh-CN" sz="2000" spc="-5" dirty="0"/>
            </a:br>
            <a:r>
              <a:rPr sz="2000" spc="-10" dirty="0"/>
              <a:t>(7</a:t>
            </a:r>
            <a:r>
              <a:rPr sz="2000" spc="-5" dirty="0"/>
              <a:t>)</a:t>
            </a:r>
            <a:r>
              <a:rPr sz="2000" spc="-5" dirty="0">
                <a:cs typeface="华文中宋"/>
              </a:rPr>
              <a:t>更为复杂的动态</a:t>
            </a:r>
            <a:r>
              <a:rPr sz="2000" spc="-10" dirty="0"/>
              <a:t>SQL</a:t>
            </a:r>
            <a:endParaRPr sz="2000" dirty="0"/>
          </a:p>
        </p:txBody>
      </p:sp>
      <p:sp>
        <p:nvSpPr>
          <p:cNvPr id="11" name="object 11"/>
          <p:cNvSpPr/>
          <p:nvPr/>
        </p:nvSpPr>
        <p:spPr>
          <a:xfrm>
            <a:off x="7237348" y="1960626"/>
            <a:ext cx="2178685" cy="1263650"/>
          </a:xfrm>
          <a:custGeom>
            <a:avLst/>
            <a:gdLst/>
            <a:ahLst/>
            <a:cxnLst/>
            <a:rect l="l" t="t" r="r" b="b"/>
            <a:pathLst>
              <a:path w="2178684" h="1263650">
                <a:moveTo>
                  <a:pt x="2178558" y="631698"/>
                </a:moveTo>
                <a:lnTo>
                  <a:pt x="2174947" y="579872"/>
                </a:lnTo>
                <a:lnTo>
                  <a:pt x="2164300" y="529204"/>
                </a:lnTo>
                <a:lnTo>
                  <a:pt x="2146899" y="479855"/>
                </a:lnTo>
                <a:lnTo>
                  <a:pt x="2123023" y="431986"/>
                </a:lnTo>
                <a:lnTo>
                  <a:pt x="2092952" y="385762"/>
                </a:lnTo>
                <a:lnTo>
                  <a:pt x="2056965" y="341343"/>
                </a:lnTo>
                <a:lnTo>
                  <a:pt x="2015344" y="298893"/>
                </a:lnTo>
                <a:lnTo>
                  <a:pt x="1968367" y="258574"/>
                </a:lnTo>
                <a:lnTo>
                  <a:pt x="1916316" y="220547"/>
                </a:lnTo>
                <a:lnTo>
                  <a:pt x="1859470" y="184975"/>
                </a:lnTo>
                <a:lnTo>
                  <a:pt x="1798109" y="152021"/>
                </a:lnTo>
                <a:lnTo>
                  <a:pt x="1732513" y="121846"/>
                </a:lnTo>
                <a:lnTo>
                  <a:pt x="1662963" y="94614"/>
                </a:lnTo>
                <a:lnTo>
                  <a:pt x="1589737" y="70486"/>
                </a:lnTo>
                <a:lnTo>
                  <a:pt x="1513117" y="49625"/>
                </a:lnTo>
                <a:lnTo>
                  <a:pt x="1433382" y="32192"/>
                </a:lnTo>
                <a:lnTo>
                  <a:pt x="1350813" y="18352"/>
                </a:lnTo>
                <a:lnTo>
                  <a:pt x="1265689" y="8264"/>
                </a:lnTo>
                <a:lnTo>
                  <a:pt x="1178291" y="2093"/>
                </a:lnTo>
                <a:lnTo>
                  <a:pt x="1088898" y="0"/>
                </a:lnTo>
                <a:lnTo>
                  <a:pt x="999613" y="2093"/>
                </a:lnTo>
                <a:lnTo>
                  <a:pt x="912312" y="8264"/>
                </a:lnTo>
                <a:lnTo>
                  <a:pt x="827276" y="18352"/>
                </a:lnTo>
                <a:lnTo>
                  <a:pt x="744784" y="32192"/>
                </a:lnTo>
                <a:lnTo>
                  <a:pt x="665118" y="49625"/>
                </a:lnTo>
                <a:lnTo>
                  <a:pt x="588558" y="70486"/>
                </a:lnTo>
                <a:lnTo>
                  <a:pt x="515385" y="94614"/>
                </a:lnTo>
                <a:lnTo>
                  <a:pt x="445879" y="121846"/>
                </a:lnTo>
                <a:lnTo>
                  <a:pt x="380321" y="152021"/>
                </a:lnTo>
                <a:lnTo>
                  <a:pt x="318992" y="184975"/>
                </a:lnTo>
                <a:lnTo>
                  <a:pt x="262171" y="220547"/>
                </a:lnTo>
                <a:lnTo>
                  <a:pt x="210141" y="258574"/>
                </a:lnTo>
                <a:lnTo>
                  <a:pt x="163181" y="298893"/>
                </a:lnTo>
                <a:lnTo>
                  <a:pt x="121571" y="341343"/>
                </a:lnTo>
                <a:lnTo>
                  <a:pt x="85594" y="385762"/>
                </a:lnTo>
                <a:lnTo>
                  <a:pt x="55528" y="431986"/>
                </a:lnTo>
                <a:lnTo>
                  <a:pt x="31655" y="479855"/>
                </a:lnTo>
                <a:lnTo>
                  <a:pt x="14256" y="529204"/>
                </a:lnTo>
                <a:lnTo>
                  <a:pt x="3610" y="579872"/>
                </a:lnTo>
                <a:lnTo>
                  <a:pt x="0" y="631698"/>
                </a:lnTo>
                <a:lnTo>
                  <a:pt x="3610" y="683523"/>
                </a:lnTo>
                <a:lnTo>
                  <a:pt x="14256" y="734191"/>
                </a:lnTo>
                <a:lnTo>
                  <a:pt x="31655" y="783540"/>
                </a:lnTo>
                <a:lnTo>
                  <a:pt x="55528" y="831409"/>
                </a:lnTo>
                <a:lnTo>
                  <a:pt x="85594" y="877633"/>
                </a:lnTo>
                <a:lnTo>
                  <a:pt x="121571" y="922052"/>
                </a:lnTo>
                <a:lnTo>
                  <a:pt x="163181" y="964502"/>
                </a:lnTo>
                <a:lnTo>
                  <a:pt x="192786" y="989920"/>
                </a:lnTo>
                <a:lnTo>
                  <a:pt x="192786" y="631698"/>
                </a:lnTo>
                <a:lnTo>
                  <a:pt x="195759" y="589035"/>
                </a:lnTo>
                <a:lnTo>
                  <a:pt x="204524" y="547317"/>
                </a:lnTo>
                <a:lnTo>
                  <a:pt x="218850" y="506680"/>
                </a:lnTo>
                <a:lnTo>
                  <a:pt x="238506" y="467258"/>
                </a:lnTo>
                <a:lnTo>
                  <a:pt x="263259" y="429184"/>
                </a:lnTo>
                <a:lnTo>
                  <a:pt x="292878" y="392593"/>
                </a:lnTo>
                <a:lnTo>
                  <a:pt x="327132" y="357620"/>
                </a:lnTo>
                <a:lnTo>
                  <a:pt x="365790" y="324398"/>
                </a:lnTo>
                <a:lnTo>
                  <a:pt x="408620" y="293062"/>
                </a:lnTo>
                <a:lnTo>
                  <a:pt x="455390" y="263747"/>
                </a:lnTo>
                <a:lnTo>
                  <a:pt x="505869" y="236586"/>
                </a:lnTo>
                <a:lnTo>
                  <a:pt x="559826" y="211714"/>
                </a:lnTo>
                <a:lnTo>
                  <a:pt x="617029" y="189265"/>
                </a:lnTo>
                <a:lnTo>
                  <a:pt x="677246" y="169373"/>
                </a:lnTo>
                <a:lnTo>
                  <a:pt x="740247" y="152173"/>
                </a:lnTo>
                <a:lnTo>
                  <a:pt x="805799" y="137800"/>
                </a:lnTo>
                <a:lnTo>
                  <a:pt x="873672" y="126386"/>
                </a:lnTo>
                <a:lnTo>
                  <a:pt x="943634" y="118068"/>
                </a:lnTo>
                <a:lnTo>
                  <a:pt x="1015453" y="112978"/>
                </a:lnTo>
                <a:lnTo>
                  <a:pt x="1088898" y="111252"/>
                </a:lnTo>
                <a:lnTo>
                  <a:pt x="1162446" y="112978"/>
                </a:lnTo>
                <a:lnTo>
                  <a:pt x="1234347" y="118068"/>
                </a:lnTo>
                <a:lnTo>
                  <a:pt x="1304371" y="126386"/>
                </a:lnTo>
                <a:lnTo>
                  <a:pt x="1372288" y="137800"/>
                </a:lnTo>
                <a:lnTo>
                  <a:pt x="1437870" y="152173"/>
                </a:lnTo>
                <a:lnTo>
                  <a:pt x="1500885" y="169373"/>
                </a:lnTo>
                <a:lnTo>
                  <a:pt x="1561105" y="189265"/>
                </a:lnTo>
                <a:lnTo>
                  <a:pt x="1618299" y="211714"/>
                </a:lnTo>
                <a:lnTo>
                  <a:pt x="1672237" y="236586"/>
                </a:lnTo>
                <a:lnTo>
                  <a:pt x="1722691" y="263747"/>
                </a:lnTo>
                <a:lnTo>
                  <a:pt x="1769430" y="293062"/>
                </a:lnTo>
                <a:lnTo>
                  <a:pt x="1812224" y="324398"/>
                </a:lnTo>
                <a:lnTo>
                  <a:pt x="1850845" y="357620"/>
                </a:lnTo>
                <a:lnTo>
                  <a:pt x="1885061" y="392593"/>
                </a:lnTo>
                <a:lnTo>
                  <a:pt x="1914644" y="429184"/>
                </a:lnTo>
                <a:lnTo>
                  <a:pt x="1939363" y="467258"/>
                </a:lnTo>
                <a:lnTo>
                  <a:pt x="1958989" y="506680"/>
                </a:lnTo>
                <a:lnTo>
                  <a:pt x="1973291" y="547317"/>
                </a:lnTo>
                <a:lnTo>
                  <a:pt x="1982042" y="589035"/>
                </a:lnTo>
                <a:lnTo>
                  <a:pt x="1985010" y="631698"/>
                </a:lnTo>
                <a:lnTo>
                  <a:pt x="1985010" y="990538"/>
                </a:lnTo>
                <a:lnTo>
                  <a:pt x="2015344" y="964502"/>
                </a:lnTo>
                <a:lnTo>
                  <a:pt x="2056965" y="922052"/>
                </a:lnTo>
                <a:lnTo>
                  <a:pt x="2092952" y="877633"/>
                </a:lnTo>
                <a:lnTo>
                  <a:pt x="2123023" y="831409"/>
                </a:lnTo>
                <a:lnTo>
                  <a:pt x="2146899" y="783540"/>
                </a:lnTo>
                <a:lnTo>
                  <a:pt x="2164300" y="734191"/>
                </a:lnTo>
                <a:lnTo>
                  <a:pt x="2174947" y="683523"/>
                </a:lnTo>
                <a:lnTo>
                  <a:pt x="2178558" y="631698"/>
                </a:lnTo>
                <a:close/>
              </a:path>
              <a:path w="2178684" h="1263650">
                <a:moveTo>
                  <a:pt x="1985010" y="990538"/>
                </a:moveTo>
                <a:lnTo>
                  <a:pt x="1985010" y="631698"/>
                </a:lnTo>
                <a:lnTo>
                  <a:pt x="1982042" y="674355"/>
                </a:lnTo>
                <a:lnTo>
                  <a:pt x="1973291" y="716056"/>
                </a:lnTo>
                <a:lnTo>
                  <a:pt x="1958989" y="756668"/>
                </a:lnTo>
                <a:lnTo>
                  <a:pt x="1939363" y="796058"/>
                </a:lnTo>
                <a:lnTo>
                  <a:pt x="1914644" y="834092"/>
                </a:lnTo>
                <a:lnTo>
                  <a:pt x="1885061" y="870637"/>
                </a:lnTo>
                <a:lnTo>
                  <a:pt x="1850845" y="905560"/>
                </a:lnTo>
                <a:lnTo>
                  <a:pt x="1812224" y="938729"/>
                </a:lnTo>
                <a:lnTo>
                  <a:pt x="1769430" y="970009"/>
                </a:lnTo>
                <a:lnTo>
                  <a:pt x="1722691" y="999267"/>
                </a:lnTo>
                <a:lnTo>
                  <a:pt x="1672237" y="1026371"/>
                </a:lnTo>
                <a:lnTo>
                  <a:pt x="1618299" y="1051188"/>
                </a:lnTo>
                <a:lnTo>
                  <a:pt x="1561105" y="1073583"/>
                </a:lnTo>
                <a:lnTo>
                  <a:pt x="1500885" y="1093425"/>
                </a:lnTo>
                <a:lnTo>
                  <a:pt x="1437870" y="1110579"/>
                </a:lnTo>
                <a:lnTo>
                  <a:pt x="1372288" y="1124913"/>
                </a:lnTo>
                <a:lnTo>
                  <a:pt x="1304371" y="1136293"/>
                </a:lnTo>
                <a:lnTo>
                  <a:pt x="1234347" y="1144587"/>
                </a:lnTo>
                <a:lnTo>
                  <a:pt x="1162446" y="1149661"/>
                </a:lnTo>
                <a:lnTo>
                  <a:pt x="1088898" y="1151382"/>
                </a:lnTo>
                <a:lnTo>
                  <a:pt x="1015453" y="1149661"/>
                </a:lnTo>
                <a:lnTo>
                  <a:pt x="943634" y="1144587"/>
                </a:lnTo>
                <a:lnTo>
                  <a:pt x="873672" y="1136293"/>
                </a:lnTo>
                <a:lnTo>
                  <a:pt x="805799" y="1124913"/>
                </a:lnTo>
                <a:lnTo>
                  <a:pt x="740247" y="1110579"/>
                </a:lnTo>
                <a:lnTo>
                  <a:pt x="677246" y="1093425"/>
                </a:lnTo>
                <a:lnTo>
                  <a:pt x="617029" y="1073583"/>
                </a:lnTo>
                <a:lnTo>
                  <a:pt x="559826" y="1051188"/>
                </a:lnTo>
                <a:lnTo>
                  <a:pt x="505869" y="1026371"/>
                </a:lnTo>
                <a:lnTo>
                  <a:pt x="455390" y="999267"/>
                </a:lnTo>
                <a:lnTo>
                  <a:pt x="408620" y="970009"/>
                </a:lnTo>
                <a:lnTo>
                  <a:pt x="365790" y="938729"/>
                </a:lnTo>
                <a:lnTo>
                  <a:pt x="327132" y="905560"/>
                </a:lnTo>
                <a:lnTo>
                  <a:pt x="292878" y="870637"/>
                </a:lnTo>
                <a:lnTo>
                  <a:pt x="263259" y="834092"/>
                </a:lnTo>
                <a:lnTo>
                  <a:pt x="238506" y="796058"/>
                </a:lnTo>
                <a:lnTo>
                  <a:pt x="218850" y="756668"/>
                </a:lnTo>
                <a:lnTo>
                  <a:pt x="204524" y="716056"/>
                </a:lnTo>
                <a:lnTo>
                  <a:pt x="195759" y="674355"/>
                </a:lnTo>
                <a:lnTo>
                  <a:pt x="192786" y="631698"/>
                </a:lnTo>
                <a:lnTo>
                  <a:pt x="192786" y="989920"/>
                </a:lnTo>
                <a:lnTo>
                  <a:pt x="262171" y="1042848"/>
                </a:lnTo>
                <a:lnTo>
                  <a:pt x="318992" y="1078420"/>
                </a:lnTo>
                <a:lnTo>
                  <a:pt x="380321" y="1111374"/>
                </a:lnTo>
                <a:lnTo>
                  <a:pt x="445879" y="1141549"/>
                </a:lnTo>
                <a:lnTo>
                  <a:pt x="515385" y="1168781"/>
                </a:lnTo>
                <a:lnTo>
                  <a:pt x="588558" y="1192909"/>
                </a:lnTo>
                <a:lnTo>
                  <a:pt x="665118" y="1213770"/>
                </a:lnTo>
                <a:lnTo>
                  <a:pt x="744784" y="1231203"/>
                </a:lnTo>
                <a:lnTo>
                  <a:pt x="827276" y="1245043"/>
                </a:lnTo>
                <a:lnTo>
                  <a:pt x="912312" y="1255131"/>
                </a:lnTo>
                <a:lnTo>
                  <a:pt x="999613" y="1261302"/>
                </a:lnTo>
                <a:lnTo>
                  <a:pt x="1088898" y="1263396"/>
                </a:lnTo>
                <a:lnTo>
                  <a:pt x="1178291" y="1261302"/>
                </a:lnTo>
                <a:lnTo>
                  <a:pt x="1265689" y="1255131"/>
                </a:lnTo>
                <a:lnTo>
                  <a:pt x="1350813" y="1245043"/>
                </a:lnTo>
                <a:lnTo>
                  <a:pt x="1433382" y="1231203"/>
                </a:lnTo>
                <a:lnTo>
                  <a:pt x="1513117" y="1213770"/>
                </a:lnTo>
                <a:lnTo>
                  <a:pt x="1589737" y="1192909"/>
                </a:lnTo>
                <a:lnTo>
                  <a:pt x="1662963" y="1168781"/>
                </a:lnTo>
                <a:lnTo>
                  <a:pt x="1732513" y="1141549"/>
                </a:lnTo>
                <a:lnTo>
                  <a:pt x="1798109" y="1111374"/>
                </a:lnTo>
                <a:lnTo>
                  <a:pt x="1859470" y="1078420"/>
                </a:lnTo>
                <a:lnTo>
                  <a:pt x="1916316" y="1042848"/>
                </a:lnTo>
                <a:lnTo>
                  <a:pt x="1968367" y="1004821"/>
                </a:lnTo>
                <a:lnTo>
                  <a:pt x="1985010" y="990538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18705" y="2063495"/>
            <a:ext cx="1816100" cy="1057275"/>
          </a:xfrm>
          <a:custGeom>
            <a:avLst/>
            <a:gdLst/>
            <a:ahLst/>
            <a:cxnLst/>
            <a:rect l="l" t="t" r="r" b="b"/>
            <a:pathLst>
              <a:path w="1816100" h="1057275">
                <a:moveTo>
                  <a:pt x="1815846" y="528827"/>
                </a:moveTo>
                <a:lnTo>
                  <a:pt x="1812838" y="485485"/>
                </a:lnTo>
                <a:lnTo>
                  <a:pt x="1803971" y="443102"/>
                </a:lnTo>
                <a:lnTo>
                  <a:pt x="1789477" y="401815"/>
                </a:lnTo>
                <a:lnTo>
                  <a:pt x="1769589" y="361761"/>
                </a:lnTo>
                <a:lnTo>
                  <a:pt x="1744539" y="323076"/>
                </a:lnTo>
                <a:lnTo>
                  <a:pt x="1714560" y="285897"/>
                </a:lnTo>
                <a:lnTo>
                  <a:pt x="1679884" y="250360"/>
                </a:lnTo>
                <a:lnTo>
                  <a:pt x="1640744" y="216603"/>
                </a:lnTo>
                <a:lnTo>
                  <a:pt x="1597373" y="184761"/>
                </a:lnTo>
                <a:lnTo>
                  <a:pt x="1550003" y="154971"/>
                </a:lnTo>
                <a:lnTo>
                  <a:pt x="1498867" y="127371"/>
                </a:lnTo>
                <a:lnTo>
                  <a:pt x="1444197" y="102095"/>
                </a:lnTo>
                <a:lnTo>
                  <a:pt x="1386226" y="79282"/>
                </a:lnTo>
                <a:lnTo>
                  <a:pt x="1325187" y="59067"/>
                </a:lnTo>
                <a:lnTo>
                  <a:pt x="1261312" y="41588"/>
                </a:lnTo>
                <a:lnTo>
                  <a:pt x="1194834" y="26980"/>
                </a:lnTo>
                <a:lnTo>
                  <a:pt x="1125985" y="15381"/>
                </a:lnTo>
                <a:lnTo>
                  <a:pt x="1054998" y="6927"/>
                </a:lnTo>
                <a:lnTo>
                  <a:pt x="982106" y="1754"/>
                </a:lnTo>
                <a:lnTo>
                  <a:pt x="907542" y="0"/>
                </a:lnTo>
                <a:lnTo>
                  <a:pt x="833085" y="1754"/>
                </a:lnTo>
                <a:lnTo>
                  <a:pt x="760291" y="6927"/>
                </a:lnTo>
                <a:lnTo>
                  <a:pt x="689392" y="15381"/>
                </a:lnTo>
                <a:lnTo>
                  <a:pt x="620621" y="26980"/>
                </a:lnTo>
                <a:lnTo>
                  <a:pt x="554212" y="41588"/>
                </a:lnTo>
                <a:lnTo>
                  <a:pt x="490397" y="59067"/>
                </a:lnTo>
                <a:lnTo>
                  <a:pt x="429410" y="79282"/>
                </a:lnTo>
                <a:lnTo>
                  <a:pt x="371484" y="102095"/>
                </a:lnTo>
                <a:lnTo>
                  <a:pt x="316852" y="127371"/>
                </a:lnTo>
                <a:lnTo>
                  <a:pt x="265747" y="154971"/>
                </a:lnTo>
                <a:lnTo>
                  <a:pt x="218403" y="184761"/>
                </a:lnTo>
                <a:lnTo>
                  <a:pt x="175052" y="216603"/>
                </a:lnTo>
                <a:lnTo>
                  <a:pt x="135928" y="250360"/>
                </a:lnTo>
                <a:lnTo>
                  <a:pt x="101265" y="285897"/>
                </a:lnTo>
                <a:lnTo>
                  <a:pt x="71294" y="323076"/>
                </a:lnTo>
                <a:lnTo>
                  <a:pt x="46250" y="361761"/>
                </a:lnTo>
                <a:lnTo>
                  <a:pt x="26365" y="401815"/>
                </a:lnTo>
                <a:lnTo>
                  <a:pt x="11873" y="443102"/>
                </a:lnTo>
                <a:lnTo>
                  <a:pt x="3007" y="485485"/>
                </a:lnTo>
                <a:lnTo>
                  <a:pt x="0" y="528828"/>
                </a:lnTo>
                <a:lnTo>
                  <a:pt x="3007" y="572165"/>
                </a:lnTo>
                <a:lnTo>
                  <a:pt x="11873" y="614532"/>
                </a:lnTo>
                <a:lnTo>
                  <a:pt x="26365" y="655794"/>
                </a:lnTo>
                <a:lnTo>
                  <a:pt x="46250" y="695815"/>
                </a:lnTo>
                <a:lnTo>
                  <a:pt x="71294" y="734460"/>
                </a:lnTo>
                <a:lnTo>
                  <a:pt x="101265" y="771594"/>
                </a:lnTo>
                <a:lnTo>
                  <a:pt x="135928" y="807080"/>
                </a:lnTo>
                <a:lnTo>
                  <a:pt x="175052" y="840784"/>
                </a:lnTo>
                <a:lnTo>
                  <a:pt x="218403" y="872570"/>
                </a:lnTo>
                <a:lnTo>
                  <a:pt x="265747" y="902303"/>
                </a:lnTo>
                <a:lnTo>
                  <a:pt x="316852" y="929846"/>
                </a:lnTo>
                <a:lnTo>
                  <a:pt x="371484" y="955066"/>
                </a:lnTo>
                <a:lnTo>
                  <a:pt x="429410" y="977826"/>
                </a:lnTo>
                <a:lnTo>
                  <a:pt x="490397" y="997990"/>
                </a:lnTo>
                <a:lnTo>
                  <a:pt x="554212" y="1015424"/>
                </a:lnTo>
                <a:lnTo>
                  <a:pt x="620621" y="1029992"/>
                </a:lnTo>
                <a:lnTo>
                  <a:pt x="689392" y="1041558"/>
                </a:lnTo>
                <a:lnTo>
                  <a:pt x="760291" y="1049987"/>
                </a:lnTo>
                <a:lnTo>
                  <a:pt x="833085" y="1055144"/>
                </a:lnTo>
                <a:lnTo>
                  <a:pt x="907542" y="1056894"/>
                </a:lnTo>
                <a:lnTo>
                  <a:pt x="982106" y="1055144"/>
                </a:lnTo>
                <a:lnTo>
                  <a:pt x="1054998" y="1049987"/>
                </a:lnTo>
                <a:lnTo>
                  <a:pt x="1125985" y="1041558"/>
                </a:lnTo>
                <a:lnTo>
                  <a:pt x="1194834" y="1029992"/>
                </a:lnTo>
                <a:lnTo>
                  <a:pt x="1261312" y="1015424"/>
                </a:lnTo>
                <a:lnTo>
                  <a:pt x="1325187" y="997990"/>
                </a:lnTo>
                <a:lnTo>
                  <a:pt x="1386226" y="977826"/>
                </a:lnTo>
                <a:lnTo>
                  <a:pt x="1444197" y="955066"/>
                </a:lnTo>
                <a:lnTo>
                  <a:pt x="1498867" y="929846"/>
                </a:lnTo>
                <a:lnTo>
                  <a:pt x="1550003" y="902303"/>
                </a:lnTo>
                <a:lnTo>
                  <a:pt x="1597373" y="872570"/>
                </a:lnTo>
                <a:lnTo>
                  <a:pt x="1640744" y="840784"/>
                </a:lnTo>
                <a:lnTo>
                  <a:pt x="1679884" y="807080"/>
                </a:lnTo>
                <a:lnTo>
                  <a:pt x="1714560" y="771594"/>
                </a:lnTo>
                <a:lnTo>
                  <a:pt x="1744539" y="734460"/>
                </a:lnTo>
                <a:lnTo>
                  <a:pt x="1769589" y="695815"/>
                </a:lnTo>
                <a:lnTo>
                  <a:pt x="1789477" y="655794"/>
                </a:lnTo>
                <a:lnTo>
                  <a:pt x="1803971" y="614532"/>
                </a:lnTo>
                <a:lnTo>
                  <a:pt x="1812838" y="572165"/>
                </a:lnTo>
                <a:lnTo>
                  <a:pt x="1815846" y="528827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18705" y="2063495"/>
            <a:ext cx="1816100" cy="1057275"/>
          </a:xfrm>
          <a:custGeom>
            <a:avLst/>
            <a:gdLst/>
            <a:ahLst/>
            <a:cxnLst/>
            <a:rect l="l" t="t" r="r" b="b"/>
            <a:pathLst>
              <a:path w="1816100" h="1057275">
                <a:moveTo>
                  <a:pt x="907542" y="0"/>
                </a:moveTo>
                <a:lnTo>
                  <a:pt x="833085" y="1754"/>
                </a:lnTo>
                <a:lnTo>
                  <a:pt x="760291" y="6927"/>
                </a:lnTo>
                <a:lnTo>
                  <a:pt x="689392" y="15381"/>
                </a:lnTo>
                <a:lnTo>
                  <a:pt x="620621" y="26980"/>
                </a:lnTo>
                <a:lnTo>
                  <a:pt x="554212" y="41588"/>
                </a:lnTo>
                <a:lnTo>
                  <a:pt x="490397" y="59067"/>
                </a:lnTo>
                <a:lnTo>
                  <a:pt x="429410" y="79282"/>
                </a:lnTo>
                <a:lnTo>
                  <a:pt x="371484" y="102095"/>
                </a:lnTo>
                <a:lnTo>
                  <a:pt x="316852" y="127371"/>
                </a:lnTo>
                <a:lnTo>
                  <a:pt x="265747" y="154971"/>
                </a:lnTo>
                <a:lnTo>
                  <a:pt x="218403" y="184761"/>
                </a:lnTo>
                <a:lnTo>
                  <a:pt x="175052" y="216603"/>
                </a:lnTo>
                <a:lnTo>
                  <a:pt x="135928" y="250360"/>
                </a:lnTo>
                <a:lnTo>
                  <a:pt x="101265" y="285897"/>
                </a:lnTo>
                <a:lnTo>
                  <a:pt x="71294" y="323076"/>
                </a:lnTo>
                <a:lnTo>
                  <a:pt x="46250" y="361761"/>
                </a:lnTo>
                <a:lnTo>
                  <a:pt x="26365" y="401815"/>
                </a:lnTo>
                <a:lnTo>
                  <a:pt x="11873" y="443102"/>
                </a:lnTo>
                <a:lnTo>
                  <a:pt x="3007" y="485485"/>
                </a:lnTo>
                <a:lnTo>
                  <a:pt x="0" y="528828"/>
                </a:lnTo>
                <a:lnTo>
                  <a:pt x="3007" y="572165"/>
                </a:lnTo>
                <a:lnTo>
                  <a:pt x="11873" y="614532"/>
                </a:lnTo>
                <a:lnTo>
                  <a:pt x="26365" y="655794"/>
                </a:lnTo>
                <a:lnTo>
                  <a:pt x="46250" y="695815"/>
                </a:lnTo>
                <a:lnTo>
                  <a:pt x="71294" y="734460"/>
                </a:lnTo>
                <a:lnTo>
                  <a:pt x="101265" y="771594"/>
                </a:lnTo>
                <a:lnTo>
                  <a:pt x="135928" y="807080"/>
                </a:lnTo>
                <a:lnTo>
                  <a:pt x="175052" y="840784"/>
                </a:lnTo>
                <a:lnTo>
                  <a:pt x="218403" y="872570"/>
                </a:lnTo>
                <a:lnTo>
                  <a:pt x="265747" y="902303"/>
                </a:lnTo>
                <a:lnTo>
                  <a:pt x="316852" y="929846"/>
                </a:lnTo>
                <a:lnTo>
                  <a:pt x="371484" y="955066"/>
                </a:lnTo>
                <a:lnTo>
                  <a:pt x="429410" y="977826"/>
                </a:lnTo>
                <a:lnTo>
                  <a:pt x="490397" y="997990"/>
                </a:lnTo>
                <a:lnTo>
                  <a:pt x="554212" y="1015424"/>
                </a:lnTo>
                <a:lnTo>
                  <a:pt x="620621" y="1029992"/>
                </a:lnTo>
                <a:lnTo>
                  <a:pt x="689392" y="1041558"/>
                </a:lnTo>
                <a:lnTo>
                  <a:pt x="760291" y="1049987"/>
                </a:lnTo>
                <a:lnTo>
                  <a:pt x="833085" y="1055144"/>
                </a:lnTo>
                <a:lnTo>
                  <a:pt x="907542" y="1056894"/>
                </a:lnTo>
                <a:lnTo>
                  <a:pt x="982106" y="1055144"/>
                </a:lnTo>
                <a:lnTo>
                  <a:pt x="1054998" y="1049987"/>
                </a:lnTo>
                <a:lnTo>
                  <a:pt x="1125985" y="1041558"/>
                </a:lnTo>
                <a:lnTo>
                  <a:pt x="1194834" y="1029992"/>
                </a:lnTo>
                <a:lnTo>
                  <a:pt x="1261312" y="1015424"/>
                </a:lnTo>
                <a:lnTo>
                  <a:pt x="1325187" y="997990"/>
                </a:lnTo>
                <a:lnTo>
                  <a:pt x="1386226" y="977826"/>
                </a:lnTo>
                <a:lnTo>
                  <a:pt x="1444197" y="955066"/>
                </a:lnTo>
                <a:lnTo>
                  <a:pt x="1498867" y="929846"/>
                </a:lnTo>
                <a:lnTo>
                  <a:pt x="1550003" y="902303"/>
                </a:lnTo>
                <a:lnTo>
                  <a:pt x="1597373" y="872570"/>
                </a:lnTo>
                <a:lnTo>
                  <a:pt x="1640744" y="840784"/>
                </a:lnTo>
                <a:lnTo>
                  <a:pt x="1679884" y="807080"/>
                </a:lnTo>
                <a:lnTo>
                  <a:pt x="1714560" y="771594"/>
                </a:lnTo>
                <a:lnTo>
                  <a:pt x="1744539" y="734460"/>
                </a:lnTo>
                <a:lnTo>
                  <a:pt x="1769589" y="695815"/>
                </a:lnTo>
                <a:lnTo>
                  <a:pt x="1789477" y="655794"/>
                </a:lnTo>
                <a:lnTo>
                  <a:pt x="1803971" y="614532"/>
                </a:lnTo>
                <a:lnTo>
                  <a:pt x="1812838" y="572165"/>
                </a:lnTo>
                <a:lnTo>
                  <a:pt x="1815846" y="528827"/>
                </a:lnTo>
                <a:lnTo>
                  <a:pt x="1812838" y="485485"/>
                </a:lnTo>
                <a:lnTo>
                  <a:pt x="1803971" y="443102"/>
                </a:lnTo>
                <a:lnTo>
                  <a:pt x="1789477" y="401815"/>
                </a:lnTo>
                <a:lnTo>
                  <a:pt x="1769589" y="361761"/>
                </a:lnTo>
                <a:lnTo>
                  <a:pt x="1744539" y="323076"/>
                </a:lnTo>
                <a:lnTo>
                  <a:pt x="1714560" y="285897"/>
                </a:lnTo>
                <a:lnTo>
                  <a:pt x="1679884" y="250360"/>
                </a:lnTo>
                <a:lnTo>
                  <a:pt x="1640744" y="216603"/>
                </a:lnTo>
                <a:lnTo>
                  <a:pt x="1597373" y="184761"/>
                </a:lnTo>
                <a:lnTo>
                  <a:pt x="1550003" y="154971"/>
                </a:lnTo>
                <a:lnTo>
                  <a:pt x="1498867" y="127371"/>
                </a:lnTo>
                <a:lnTo>
                  <a:pt x="1444197" y="102095"/>
                </a:lnTo>
                <a:lnTo>
                  <a:pt x="1386226" y="79282"/>
                </a:lnTo>
                <a:lnTo>
                  <a:pt x="1325187" y="59067"/>
                </a:lnTo>
                <a:lnTo>
                  <a:pt x="1261312" y="41588"/>
                </a:lnTo>
                <a:lnTo>
                  <a:pt x="1194834" y="26980"/>
                </a:lnTo>
                <a:lnTo>
                  <a:pt x="1125985" y="15381"/>
                </a:lnTo>
                <a:lnTo>
                  <a:pt x="1054998" y="6927"/>
                </a:lnTo>
                <a:lnTo>
                  <a:pt x="982106" y="1754"/>
                </a:lnTo>
                <a:lnTo>
                  <a:pt x="907542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34027" y="2250932"/>
            <a:ext cx="158496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动</a:t>
            </a:r>
            <a:r>
              <a:rPr sz="16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态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SQL: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表和列 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都已知，动态构 造检索条件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142098" y="5341620"/>
            <a:ext cx="2327275" cy="1344930"/>
          </a:xfrm>
          <a:custGeom>
            <a:avLst/>
            <a:gdLst/>
            <a:ahLst/>
            <a:cxnLst/>
            <a:rect l="l" t="t" r="r" b="b"/>
            <a:pathLst>
              <a:path w="2327275" h="1344929">
                <a:moveTo>
                  <a:pt x="2327148" y="672084"/>
                </a:moveTo>
                <a:lnTo>
                  <a:pt x="2323294" y="616974"/>
                </a:lnTo>
                <a:lnTo>
                  <a:pt x="2311932" y="563089"/>
                </a:lnTo>
                <a:lnTo>
                  <a:pt x="2293360" y="510602"/>
                </a:lnTo>
                <a:lnTo>
                  <a:pt x="2267876" y="459687"/>
                </a:lnTo>
                <a:lnTo>
                  <a:pt x="2235779" y="410515"/>
                </a:lnTo>
                <a:lnTo>
                  <a:pt x="2197367" y="363261"/>
                </a:lnTo>
                <a:lnTo>
                  <a:pt x="2152938" y="318097"/>
                </a:lnTo>
                <a:lnTo>
                  <a:pt x="2102790" y="275197"/>
                </a:lnTo>
                <a:lnTo>
                  <a:pt x="2047223" y="234734"/>
                </a:lnTo>
                <a:lnTo>
                  <a:pt x="1986533" y="196881"/>
                </a:lnTo>
                <a:lnTo>
                  <a:pt x="1921021" y="161811"/>
                </a:lnTo>
                <a:lnTo>
                  <a:pt x="1850983" y="129698"/>
                </a:lnTo>
                <a:lnTo>
                  <a:pt x="1776718" y="100714"/>
                </a:lnTo>
                <a:lnTo>
                  <a:pt x="1698525" y="75033"/>
                </a:lnTo>
                <a:lnTo>
                  <a:pt x="1616702" y="52828"/>
                </a:lnTo>
                <a:lnTo>
                  <a:pt x="1531546" y="34271"/>
                </a:lnTo>
                <a:lnTo>
                  <a:pt x="1443358" y="19537"/>
                </a:lnTo>
                <a:lnTo>
                  <a:pt x="1352434" y="8798"/>
                </a:lnTo>
                <a:lnTo>
                  <a:pt x="1259073" y="2228"/>
                </a:lnTo>
                <a:lnTo>
                  <a:pt x="1163574" y="0"/>
                </a:lnTo>
                <a:lnTo>
                  <a:pt x="1068177" y="2228"/>
                </a:lnTo>
                <a:lnTo>
                  <a:pt x="974898" y="8798"/>
                </a:lnTo>
                <a:lnTo>
                  <a:pt x="884037" y="19537"/>
                </a:lnTo>
                <a:lnTo>
                  <a:pt x="795893" y="34271"/>
                </a:lnTo>
                <a:lnTo>
                  <a:pt x="710767" y="52828"/>
                </a:lnTo>
                <a:lnTo>
                  <a:pt x="628958" y="75033"/>
                </a:lnTo>
                <a:lnTo>
                  <a:pt x="550767" y="100714"/>
                </a:lnTo>
                <a:lnTo>
                  <a:pt x="476493" y="129698"/>
                </a:lnTo>
                <a:lnTo>
                  <a:pt x="406437" y="161811"/>
                </a:lnTo>
                <a:lnTo>
                  <a:pt x="340899" y="196881"/>
                </a:lnTo>
                <a:lnTo>
                  <a:pt x="280179" y="234734"/>
                </a:lnTo>
                <a:lnTo>
                  <a:pt x="224576" y="275197"/>
                </a:lnTo>
                <a:lnTo>
                  <a:pt x="174391" y="318097"/>
                </a:lnTo>
                <a:lnTo>
                  <a:pt x="129924" y="363261"/>
                </a:lnTo>
                <a:lnTo>
                  <a:pt x="91475" y="410515"/>
                </a:lnTo>
                <a:lnTo>
                  <a:pt x="59344" y="459687"/>
                </a:lnTo>
                <a:lnTo>
                  <a:pt x="33831" y="510602"/>
                </a:lnTo>
                <a:lnTo>
                  <a:pt x="15236" y="563089"/>
                </a:lnTo>
                <a:lnTo>
                  <a:pt x="3859" y="616974"/>
                </a:lnTo>
                <a:lnTo>
                  <a:pt x="0" y="672084"/>
                </a:lnTo>
                <a:lnTo>
                  <a:pt x="3859" y="727302"/>
                </a:lnTo>
                <a:lnTo>
                  <a:pt x="15236" y="781284"/>
                </a:lnTo>
                <a:lnTo>
                  <a:pt x="33831" y="833859"/>
                </a:lnTo>
                <a:lnTo>
                  <a:pt x="59344" y="884852"/>
                </a:lnTo>
                <a:lnTo>
                  <a:pt x="91475" y="934092"/>
                </a:lnTo>
                <a:lnTo>
                  <a:pt x="129924" y="981407"/>
                </a:lnTo>
                <a:lnTo>
                  <a:pt x="174391" y="1026622"/>
                </a:lnTo>
                <a:lnTo>
                  <a:pt x="206502" y="1054100"/>
                </a:lnTo>
                <a:lnTo>
                  <a:pt x="206502" y="672084"/>
                </a:lnTo>
                <a:lnTo>
                  <a:pt x="209672" y="626707"/>
                </a:lnTo>
                <a:lnTo>
                  <a:pt x="219021" y="582342"/>
                </a:lnTo>
                <a:lnTo>
                  <a:pt x="234302" y="539130"/>
                </a:lnTo>
                <a:lnTo>
                  <a:pt x="255270" y="497214"/>
                </a:lnTo>
                <a:lnTo>
                  <a:pt x="281678" y="456735"/>
                </a:lnTo>
                <a:lnTo>
                  <a:pt x="313281" y="417837"/>
                </a:lnTo>
                <a:lnTo>
                  <a:pt x="349833" y="380661"/>
                </a:lnTo>
                <a:lnTo>
                  <a:pt x="391088" y="345350"/>
                </a:lnTo>
                <a:lnTo>
                  <a:pt x="436802" y="312046"/>
                </a:lnTo>
                <a:lnTo>
                  <a:pt x="486727" y="280892"/>
                </a:lnTo>
                <a:lnTo>
                  <a:pt x="540618" y="252029"/>
                </a:lnTo>
                <a:lnTo>
                  <a:pt x="598230" y="225600"/>
                </a:lnTo>
                <a:lnTo>
                  <a:pt x="659317" y="201748"/>
                </a:lnTo>
                <a:lnTo>
                  <a:pt x="723633" y="180614"/>
                </a:lnTo>
                <a:lnTo>
                  <a:pt x="790932" y="162341"/>
                </a:lnTo>
                <a:lnTo>
                  <a:pt x="860968" y="147072"/>
                </a:lnTo>
                <a:lnTo>
                  <a:pt x="933496" y="134948"/>
                </a:lnTo>
                <a:lnTo>
                  <a:pt x="1008270" y="126111"/>
                </a:lnTo>
                <a:lnTo>
                  <a:pt x="1085045" y="120705"/>
                </a:lnTo>
                <a:lnTo>
                  <a:pt x="1163574" y="118872"/>
                </a:lnTo>
                <a:lnTo>
                  <a:pt x="1242108" y="120705"/>
                </a:lnTo>
                <a:lnTo>
                  <a:pt x="1318898" y="126111"/>
                </a:lnTo>
                <a:lnTo>
                  <a:pt x="1393697" y="134948"/>
                </a:lnTo>
                <a:lnTo>
                  <a:pt x="1466258" y="147072"/>
                </a:lnTo>
                <a:lnTo>
                  <a:pt x="1536334" y="162341"/>
                </a:lnTo>
                <a:lnTo>
                  <a:pt x="1603679" y="180614"/>
                </a:lnTo>
                <a:lnTo>
                  <a:pt x="1668045" y="201748"/>
                </a:lnTo>
                <a:lnTo>
                  <a:pt x="1729185" y="225600"/>
                </a:lnTo>
                <a:lnTo>
                  <a:pt x="1786853" y="252029"/>
                </a:lnTo>
                <a:lnTo>
                  <a:pt x="1840801" y="280892"/>
                </a:lnTo>
                <a:lnTo>
                  <a:pt x="1890783" y="312046"/>
                </a:lnTo>
                <a:lnTo>
                  <a:pt x="1936552" y="345350"/>
                </a:lnTo>
                <a:lnTo>
                  <a:pt x="1977862" y="380661"/>
                </a:lnTo>
                <a:lnTo>
                  <a:pt x="2014464" y="417837"/>
                </a:lnTo>
                <a:lnTo>
                  <a:pt x="2046112" y="456735"/>
                </a:lnTo>
                <a:lnTo>
                  <a:pt x="2072560" y="497214"/>
                </a:lnTo>
                <a:lnTo>
                  <a:pt x="2093561" y="539130"/>
                </a:lnTo>
                <a:lnTo>
                  <a:pt x="2108867" y="582342"/>
                </a:lnTo>
                <a:lnTo>
                  <a:pt x="2118231" y="626707"/>
                </a:lnTo>
                <a:lnTo>
                  <a:pt x="2121408" y="672084"/>
                </a:lnTo>
                <a:lnTo>
                  <a:pt x="2121408" y="1053624"/>
                </a:lnTo>
                <a:lnTo>
                  <a:pt x="2152938" y="1026622"/>
                </a:lnTo>
                <a:lnTo>
                  <a:pt x="2197367" y="981407"/>
                </a:lnTo>
                <a:lnTo>
                  <a:pt x="2235779" y="934092"/>
                </a:lnTo>
                <a:lnTo>
                  <a:pt x="2267876" y="884852"/>
                </a:lnTo>
                <a:lnTo>
                  <a:pt x="2293360" y="833859"/>
                </a:lnTo>
                <a:lnTo>
                  <a:pt x="2311932" y="781284"/>
                </a:lnTo>
                <a:lnTo>
                  <a:pt x="2323294" y="727302"/>
                </a:lnTo>
                <a:lnTo>
                  <a:pt x="2327148" y="672084"/>
                </a:lnTo>
                <a:close/>
              </a:path>
              <a:path w="2327275" h="1344929">
                <a:moveTo>
                  <a:pt x="2121408" y="1053624"/>
                </a:moveTo>
                <a:lnTo>
                  <a:pt x="2121408" y="672084"/>
                </a:lnTo>
                <a:lnTo>
                  <a:pt x="2118231" y="717460"/>
                </a:lnTo>
                <a:lnTo>
                  <a:pt x="2108867" y="761825"/>
                </a:lnTo>
                <a:lnTo>
                  <a:pt x="2093561" y="805037"/>
                </a:lnTo>
                <a:lnTo>
                  <a:pt x="2072560" y="846953"/>
                </a:lnTo>
                <a:lnTo>
                  <a:pt x="2046112" y="887432"/>
                </a:lnTo>
                <a:lnTo>
                  <a:pt x="2014464" y="926330"/>
                </a:lnTo>
                <a:lnTo>
                  <a:pt x="1977862" y="963506"/>
                </a:lnTo>
                <a:lnTo>
                  <a:pt x="1936552" y="998817"/>
                </a:lnTo>
                <a:lnTo>
                  <a:pt x="1890783" y="1032121"/>
                </a:lnTo>
                <a:lnTo>
                  <a:pt x="1840801" y="1063275"/>
                </a:lnTo>
                <a:lnTo>
                  <a:pt x="1786853" y="1092138"/>
                </a:lnTo>
                <a:lnTo>
                  <a:pt x="1729185" y="1118567"/>
                </a:lnTo>
                <a:lnTo>
                  <a:pt x="1668045" y="1142419"/>
                </a:lnTo>
                <a:lnTo>
                  <a:pt x="1603679" y="1163553"/>
                </a:lnTo>
                <a:lnTo>
                  <a:pt x="1536334" y="1181826"/>
                </a:lnTo>
                <a:lnTo>
                  <a:pt x="1466258" y="1197095"/>
                </a:lnTo>
                <a:lnTo>
                  <a:pt x="1393697" y="1209219"/>
                </a:lnTo>
                <a:lnTo>
                  <a:pt x="1318898" y="1218056"/>
                </a:lnTo>
                <a:lnTo>
                  <a:pt x="1242108" y="1223462"/>
                </a:lnTo>
                <a:lnTo>
                  <a:pt x="1163574" y="1225296"/>
                </a:lnTo>
                <a:lnTo>
                  <a:pt x="1085045" y="1223462"/>
                </a:lnTo>
                <a:lnTo>
                  <a:pt x="1008270" y="1218056"/>
                </a:lnTo>
                <a:lnTo>
                  <a:pt x="933496" y="1209219"/>
                </a:lnTo>
                <a:lnTo>
                  <a:pt x="860968" y="1197095"/>
                </a:lnTo>
                <a:lnTo>
                  <a:pt x="790932" y="1181826"/>
                </a:lnTo>
                <a:lnTo>
                  <a:pt x="723633" y="1163553"/>
                </a:lnTo>
                <a:lnTo>
                  <a:pt x="659317" y="1142419"/>
                </a:lnTo>
                <a:lnTo>
                  <a:pt x="598230" y="1118567"/>
                </a:lnTo>
                <a:lnTo>
                  <a:pt x="540618" y="1092138"/>
                </a:lnTo>
                <a:lnTo>
                  <a:pt x="486727" y="1063275"/>
                </a:lnTo>
                <a:lnTo>
                  <a:pt x="436802" y="1032121"/>
                </a:lnTo>
                <a:lnTo>
                  <a:pt x="391088" y="998817"/>
                </a:lnTo>
                <a:lnTo>
                  <a:pt x="349833" y="963506"/>
                </a:lnTo>
                <a:lnTo>
                  <a:pt x="313281" y="926330"/>
                </a:lnTo>
                <a:lnTo>
                  <a:pt x="281678" y="887432"/>
                </a:lnTo>
                <a:lnTo>
                  <a:pt x="255270" y="846953"/>
                </a:lnTo>
                <a:lnTo>
                  <a:pt x="234302" y="805037"/>
                </a:lnTo>
                <a:lnTo>
                  <a:pt x="219021" y="761825"/>
                </a:lnTo>
                <a:lnTo>
                  <a:pt x="209672" y="717460"/>
                </a:lnTo>
                <a:lnTo>
                  <a:pt x="206502" y="672084"/>
                </a:lnTo>
                <a:lnTo>
                  <a:pt x="206502" y="1054100"/>
                </a:lnTo>
                <a:lnTo>
                  <a:pt x="280179" y="1110068"/>
                </a:lnTo>
                <a:lnTo>
                  <a:pt x="340899" y="1147953"/>
                </a:lnTo>
                <a:lnTo>
                  <a:pt x="406437" y="1183048"/>
                </a:lnTo>
                <a:lnTo>
                  <a:pt x="476493" y="1215182"/>
                </a:lnTo>
                <a:lnTo>
                  <a:pt x="550767" y="1244182"/>
                </a:lnTo>
                <a:lnTo>
                  <a:pt x="628958" y="1269876"/>
                </a:lnTo>
                <a:lnTo>
                  <a:pt x="710767" y="1292090"/>
                </a:lnTo>
                <a:lnTo>
                  <a:pt x="795893" y="1310652"/>
                </a:lnTo>
                <a:lnTo>
                  <a:pt x="884037" y="1325389"/>
                </a:lnTo>
                <a:lnTo>
                  <a:pt x="974898" y="1336130"/>
                </a:lnTo>
                <a:lnTo>
                  <a:pt x="1068177" y="1342701"/>
                </a:lnTo>
                <a:lnTo>
                  <a:pt x="1163574" y="1344930"/>
                </a:lnTo>
                <a:lnTo>
                  <a:pt x="1259073" y="1342701"/>
                </a:lnTo>
                <a:lnTo>
                  <a:pt x="1352434" y="1336130"/>
                </a:lnTo>
                <a:lnTo>
                  <a:pt x="1443358" y="1325389"/>
                </a:lnTo>
                <a:lnTo>
                  <a:pt x="1531546" y="1310652"/>
                </a:lnTo>
                <a:lnTo>
                  <a:pt x="1616702" y="1292090"/>
                </a:lnTo>
                <a:lnTo>
                  <a:pt x="1698525" y="1269876"/>
                </a:lnTo>
                <a:lnTo>
                  <a:pt x="1776718" y="1244182"/>
                </a:lnTo>
                <a:lnTo>
                  <a:pt x="1850983" y="1215182"/>
                </a:lnTo>
                <a:lnTo>
                  <a:pt x="1921021" y="1183048"/>
                </a:lnTo>
                <a:lnTo>
                  <a:pt x="1986534" y="1147953"/>
                </a:lnTo>
                <a:lnTo>
                  <a:pt x="2047223" y="1110068"/>
                </a:lnTo>
                <a:lnTo>
                  <a:pt x="2102790" y="1069567"/>
                </a:lnTo>
                <a:lnTo>
                  <a:pt x="2121408" y="1053624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334122" y="5451347"/>
            <a:ext cx="1943100" cy="1125855"/>
          </a:xfrm>
          <a:custGeom>
            <a:avLst/>
            <a:gdLst/>
            <a:ahLst/>
            <a:cxnLst/>
            <a:rect l="l" t="t" r="r" b="b"/>
            <a:pathLst>
              <a:path w="1943100" h="1125854">
                <a:moveTo>
                  <a:pt x="971550" y="0"/>
                </a:moveTo>
                <a:lnTo>
                  <a:pt x="891884" y="1861"/>
                </a:lnTo>
                <a:lnTo>
                  <a:pt x="813989" y="7351"/>
                </a:lnTo>
                <a:lnTo>
                  <a:pt x="738115" y="16325"/>
                </a:lnTo>
                <a:lnTo>
                  <a:pt x="664512" y="28639"/>
                </a:lnTo>
                <a:lnTo>
                  <a:pt x="593431" y="44148"/>
                </a:lnTo>
                <a:lnTo>
                  <a:pt x="525121" y="62709"/>
                </a:lnTo>
                <a:lnTo>
                  <a:pt x="459834" y="84178"/>
                </a:lnTo>
                <a:lnTo>
                  <a:pt x="397818" y="108411"/>
                </a:lnTo>
                <a:lnTo>
                  <a:pt x="339326" y="135263"/>
                </a:lnTo>
                <a:lnTo>
                  <a:pt x="284606" y="164592"/>
                </a:lnTo>
                <a:lnTo>
                  <a:pt x="233910" y="196251"/>
                </a:lnTo>
                <a:lnTo>
                  <a:pt x="187488" y="230099"/>
                </a:lnTo>
                <a:lnTo>
                  <a:pt x="145590" y="265990"/>
                </a:lnTo>
                <a:lnTo>
                  <a:pt x="108466" y="303781"/>
                </a:lnTo>
                <a:lnTo>
                  <a:pt x="76366" y="343328"/>
                </a:lnTo>
                <a:lnTo>
                  <a:pt x="49542" y="384486"/>
                </a:lnTo>
                <a:lnTo>
                  <a:pt x="28242" y="427112"/>
                </a:lnTo>
                <a:lnTo>
                  <a:pt x="12719" y="471062"/>
                </a:lnTo>
                <a:lnTo>
                  <a:pt x="3221" y="516191"/>
                </a:lnTo>
                <a:lnTo>
                  <a:pt x="0" y="562356"/>
                </a:lnTo>
                <a:lnTo>
                  <a:pt x="3221" y="608526"/>
                </a:lnTo>
                <a:lnTo>
                  <a:pt x="12719" y="653671"/>
                </a:lnTo>
                <a:lnTo>
                  <a:pt x="28242" y="697645"/>
                </a:lnTo>
                <a:lnTo>
                  <a:pt x="49542" y="740304"/>
                </a:lnTo>
                <a:lnTo>
                  <a:pt x="76366" y="781502"/>
                </a:lnTo>
                <a:lnTo>
                  <a:pt x="108466" y="821094"/>
                </a:lnTo>
                <a:lnTo>
                  <a:pt x="145590" y="858935"/>
                </a:lnTo>
                <a:lnTo>
                  <a:pt x="187488" y="894880"/>
                </a:lnTo>
                <a:lnTo>
                  <a:pt x="233910" y="928784"/>
                </a:lnTo>
                <a:lnTo>
                  <a:pt x="284607" y="960501"/>
                </a:lnTo>
                <a:lnTo>
                  <a:pt x="339326" y="989886"/>
                </a:lnTo>
                <a:lnTo>
                  <a:pt x="397818" y="1016794"/>
                </a:lnTo>
                <a:lnTo>
                  <a:pt x="459834" y="1041080"/>
                </a:lnTo>
                <a:lnTo>
                  <a:pt x="525121" y="1062599"/>
                </a:lnTo>
                <a:lnTo>
                  <a:pt x="593431" y="1081206"/>
                </a:lnTo>
                <a:lnTo>
                  <a:pt x="664512" y="1096755"/>
                </a:lnTo>
                <a:lnTo>
                  <a:pt x="738115" y="1109102"/>
                </a:lnTo>
                <a:lnTo>
                  <a:pt x="813989" y="1118100"/>
                </a:lnTo>
                <a:lnTo>
                  <a:pt x="891884" y="1123606"/>
                </a:lnTo>
                <a:lnTo>
                  <a:pt x="971550" y="1125474"/>
                </a:lnTo>
                <a:lnTo>
                  <a:pt x="1051318" y="1123606"/>
                </a:lnTo>
                <a:lnTo>
                  <a:pt x="1129295" y="1118100"/>
                </a:lnTo>
                <a:lnTo>
                  <a:pt x="1205232" y="1109102"/>
                </a:lnTo>
                <a:lnTo>
                  <a:pt x="1278879" y="1096755"/>
                </a:lnTo>
                <a:lnTo>
                  <a:pt x="1349990" y="1081206"/>
                </a:lnTo>
                <a:lnTo>
                  <a:pt x="1418314" y="1062599"/>
                </a:lnTo>
                <a:lnTo>
                  <a:pt x="1483603" y="1041080"/>
                </a:lnTo>
                <a:lnTo>
                  <a:pt x="1545610" y="1016794"/>
                </a:lnTo>
                <a:lnTo>
                  <a:pt x="1604084" y="989886"/>
                </a:lnTo>
                <a:lnTo>
                  <a:pt x="1658778" y="960501"/>
                </a:lnTo>
                <a:lnTo>
                  <a:pt x="1709443" y="928784"/>
                </a:lnTo>
                <a:lnTo>
                  <a:pt x="1755830" y="894880"/>
                </a:lnTo>
                <a:lnTo>
                  <a:pt x="1797691" y="858935"/>
                </a:lnTo>
                <a:lnTo>
                  <a:pt x="1834777" y="821094"/>
                </a:lnTo>
                <a:lnTo>
                  <a:pt x="1866840" y="781502"/>
                </a:lnTo>
                <a:lnTo>
                  <a:pt x="1893630" y="740304"/>
                </a:lnTo>
                <a:lnTo>
                  <a:pt x="1914900" y="697645"/>
                </a:lnTo>
                <a:lnTo>
                  <a:pt x="1930401" y="653671"/>
                </a:lnTo>
                <a:lnTo>
                  <a:pt x="1939883" y="608526"/>
                </a:lnTo>
                <a:lnTo>
                  <a:pt x="1943100" y="562355"/>
                </a:lnTo>
                <a:lnTo>
                  <a:pt x="1939883" y="516191"/>
                </a:lnTo>
                <a:lnTo>
                  <a:pt x="1930401" y="471062"/>
                </a:lnTo>
                <a:lnTo>
                  <a:pt x="1914900" y="427112"/>
                </a:lnTo>
                <a:lnTo>
                  <a:pt x="1893630" y="384486"/>
                </a:lnTo>
                <a:lnTo>
                  <a:pt x="1866840" y="343328"/>
                </a:lnTo>
                <a:lnTo>
                  <a:pt x="1834777" y="303781"/>
                </a:lnTo>
                <a:lnTo>
                  <a:pt x="1797691" y="265990"/>
                </a:lnTo>
                <a:lnTo>
                  <a:pt x="1755830" y="230099"/>
                </a:lnTo>
                <a:lnTo>
                  <a:pt x="1709443" y="196251"/>
                </a:lnTo>
                <a:lnTo>
                  <a:pt x="1658778" y="164591"/>
                </a:lnTo>
                <a:lnTo>
                  <a:pt x="1604084" y="135263"/>
                </a:lnTo>
                <a:lnTo>
                  <a:pt x="1545610" y="108411"/>
                </a:lnTo>
                <a:lnTo>
                  <a:pt x="1483603" y="84178"/>
                </a:lnTo>
                <a:lnTo>
                  <a:pt x="1418314" y="62709"/>
                </a:lnTo>
                <a:lnTo>
                  <a:pt x="1349990" y="44148"/>
                </a:lnTo>
                <a:lnTo>
                  <a:pt x="1278879" y="28639"/>
                </a:lnTo>
                <a:lnTo>
                  <a:pt x="1205232" y="16325"/>
                </a:lnTo>
                <a:lnTo>
                  <a:pt x="1129295" y="7351"/>
                </a:lnTo>
                <a:lnTo>
                  <a:pt x="1051318" y="1861"/>
                </a:lnTo>
                <a:lnTo>
                  <a:pt x="97155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65021" y="2409481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0481" y="0"/>
                </a:lnTo>
              </a:path>
            </a:pathLst>
          </a:custGeom>
          <a:ln w="20345">
            <a:solidFill>
              <a:srgbClr val="FE0064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94205" y="2958884"/>
            <a:ext cx="762635" cy="0"/>
          </a:xfrm>
          <a:custGeom>
            <a:avLst/>
            <a:gdLst/>
            <a:ahLst/>
            <a:cxnLst/>
            <a:rect l="l" t="t" r="r" b="b"/>
            <a:pathLst>
              <a:path w="762635">
                <a:moveTo>
                  <a:pt x="0" y="0"/>
                </a:moveTo>
                <a:lnTo>
                  <a:pt x="762472" y="0"/>
                </a:lnTo>
              </a:path>
            </a:pathLst>
          </a:custGeom>
          <a:ln w="20345">
            <a:solidFill>
              <a:srgbClr val="FE0064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0609" y="483399"/>
            <a:ext cx="8597163" cy="8524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pc="-5" dirty="0">
                <a:cs typeface="华文中宋"/>
              </a:rPr>
              <a:t>10.4 </a:t>
            </a:r>
            <a:r>
              <a:rPr spc="-5" dirty="0" err="1">
                <a:cs typeface="华文中宋"/>
              </a:rPr>
              <a:t>数据字典</a:t>
            </a:r>
            <a:r>
              <a:rPr dirty="0" err="1">
                <a:cs typeface="华文中宋"/>
              </a:rPr>
              <a:t>与</a:t>
            </a:r>
            <a:r>
              <a:rPr spc="-5" dirty="0" err="1"/>
              <a:t>SQLDA</a:t>
            </a:r>
            <a:r>
              <a:rPr spc="-5" dirty="0"/>
              <a:t> </a:t>
            </a:r>
            <a:br>
              <a:rPr lang="en-US" altLang="zh-CN" sz="2000" spc="-5" dirty="0"/>
            </a:br>
            <a:r>
              <a:rPr sz="2000" spc="-5" dirty="0"/>
              <a:t>(8)SQLDA</a:t>
            </a:r>
            <a:endParaRPr sz="2000" dirty="0"/>
          </a:p>
        </p:txBody>
      </p:sp>
      <p:sp>
        <p:nvSpPr>
          <p:cNvPr id="5" name="object 5"/>
          <p:cNvSpPr txBox="1">
            <a:spLocks noGrp="1"/>
          </p:cNvSpPr>
          <p:nvPr>
            <p:ph sz="half" idx="4294967295"/>
          </p:nvPr>
        </p:nvSpPr>
        <p:spPr>
          <a:xfrm>
            <a:off x="816503" y="1610725"/>
            <a:ext cx="4265613" cy="4446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700"/>
              </a:lnSpc>
            </a:pPr>
            <a:r>
              <a:rPr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pc="-5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构造复杂的动态SQL需要了解数据字 典及SQLDA，已获知关系模式信息</a:t>
            </a: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25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  <a:p>
            <a:pPr marL="12700" marR="304165">
              <a:lnSpc>
                <a:spcPct val="116799"/>
              </a:lnSpc>
            </a:pPr>
            <a:r>
              <a:rPr sz="2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SQLDA</a:t>
            </a:r>
            <a:r>
              <a:rPr sz="2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:</a:t>
            </a:r>
            <a:r>
              <a:rPr sz="2800" b="1" spc="-26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pc="-5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SQL</a:t>
            </a:r>
            <a:r>
              <a:rPr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spc="-5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Descriptor</a:t>
            </a:r>
            <a:r>
              <a:rPr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spc="-5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Area, SQL描述符区域。</a:t>
            </a:r>
            <a:endParaRPr sz="28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 marR="139700" algn="just">
              <a:lnSpc>
                <a:spcPct val="119700"/>
              </a:lnSpc>
            </a:pPr>
            <a:r>
              <a:rPr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pc="-5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SQLDA是一个内存数据结构，内可 装载关系模式的定义信息，如列的数 目，每一列的名字和类型等等</a:t>
            </a:r>
          </a:p>
          <a:p>
            <a:pPr marL="12700" marR="139700">
              <a:lnSpc>
                <a:spcPct val="119700"/>
              </a:lnSpc>
            </a:pPr>
            <a:r>
              <a:rPr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pc="-5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通过读取SQLDA信息可以进行更为 复杂的动态SQL的处理</a:t>
            </a:r>
          </a:p>
          <a:p>
            <a:pPr marL="12700" marR="156210">
              <a:lnSpc>
                <a:spcPct val="119700"/>
              </a:lnSpc>
              <a:spcBef>
                <a:spcPts val="5"/>
              </a:spcBef>
            </a:pPr>
            <a:r>
              <a:rPr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pc="-5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不同DBMS提供的SQLDA格式并不 是一致的。</a:t>
            </a:r>
          </a:p>
        </p:txBody>
      </p:sp>
      <p:sp>
        <p:nvSpPr>
          <p:cNvPr id="7" name="object 7"/>
          <p:cNvSpPr/>
          <p:nvPr/>
        </p:nvSpPr>
        <p:spPr>
          <a:xfrm>
            <a:off x="5528195" y="1579625"/>
            <a:ext cx="3777234" cy="4935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23623" y="1575053"/>
            <a:ext cx="3828415" cy="4962525"/>
          </a:xfrm>
          <a:custGeom>
            <a:avLst/>
            <a:gdLst/>
            <a:ahLst/>
            <a:cxnLst/>
            <a:rect l="l" t="t" r="r" b="b"/>
            <a:pathLst>
              <a:path w="3828415" h="4962525">
                <a:moveTo>
                  <a:pt x="0" y="4962144"/>
                </a:moveTo>
                <a:lnTo>
                  <a:pt x="0" y="0"/>
                </a:lnTo>
                <a:lnTo>
                  <a:pt x="3828288" y="0"/>
                </a:lnTo>
                <a:lnTo>
                  <a:pt x="3828288" y="4962144"/>
                </a:lnTo>
                <a:lnTo>
                  <a:pt x="0" y="4962144"/>
                </a:lnTo>
                <a:close/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53333" y="6585415"/>
            <a:ext cx="238696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典型DBMS的SQLDA结构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44091" y="1358646"/>
            <a:ext cx="2174875" cy="1263650"/>
          </a:xfrm>
          <a:custGeom>
            <a:avLst/>
            <a:gdLst/>
            <a:ahLst/>
            <a:cxnLst/>
            <a:rect l="l" t="t" r="r" b="b"/>
            <a:pathLst>
              <a:path w="2174875" h="1263650">
                <a:moveTo>
                  <a:pt x="2174748" y="675444"/>
                </a:moveTo>
                <a:lnTo>
                  <a:pt x="2174748" y="587951"/>
                </a:lnTo>
                <a:lnTo>
                  <a:pt x="2174185" y="579872"/>
                </a:lnTo>
                <a:lnTo>
                  <a:pt x="2163539" y="529204"/>
                </a:lnTo>
                <a:lnTo>
                  <a:pt x="2146140" y="479855"/>
                </a:lnTo>
                <a:lnTo>
                  <a:pt x="2122267" y="431986"/>
                </a:lnTo>
                <a:lnTo>
                  <a:pt x="2092201" y="385762"/>
                </a:lnTo>
                <a:lnTo>
                  <a:pt x="2056224" y="341343"/>
                </a:lnTo>
                <a:lnTo>
                  <a:pt x="2014614" y="298893"/>
                </a:lnTo>
                <a:lnTo>
                  <a:pt x="1967654" y="258574"/>
                </a:lnTo>
                <a:lnTo>
                  <a:pt x="1915624" y="220547"/>
                </a:lnTo>
                <a:lnTo>
                  <a:pt x="1858803" y="184975"/>
                </a:lnTo>
                <a:lnTo>
                  <a:pt x="1797474" y="152021"/>
                </a:lnTo>
                <a:lnTo>
                  <a:pt x="1731916" y="121846"/>
                </a:lnTo>
                <a:lnTo>
                  <a:pt x="1662410" y="94614"/>
                </a:lnTo>
                <a:lnTo>
                  <a:pt x="1589237" y="70486"/>
                </a:lnTo>
                <a:lnTo>
                  <a:pt x="1512677" y="49625"/>
                </a:lnTo>
                <a:lnTo>
                  <a:pt x="1433011" y="32192"/>
                </a:lnTo>
                <a:lnTo>
                  <a:pt x="1350519" y="18352"/>
                </a:lnTo>
                <a:lnTo>
                  <a:pt x="1265483" y="8264"/>
                </a:lnTo>
                <a:lnTo>
                  <a:pt x="1178182" y="2093"/>
                </a:lnTo>
                <a:lnTo>
                  <a:pt x="1088898" y="0"/>
                </a:lnTo>
                <a:lnTo>
                  <a:pt x="999613" y="2093"/>
                </a:lnTo>
                <a:lnTo>
                  <a:pt x="912312" y="8264"/>
                </a:lnTo>
                <a:lnTo>
                  <a:pt x="827276" y="18352"/>
                </a:lnTo>
                <a:lnTo>
                  <a:pt x="744784" y="32192"/>
                </a:lnTo>
                <a:lnTo>
                  <a:pt x="665118" y="49625"/>
                </a:lnTo>
                <a:lnTo>
                  <a:pt x="588558" y="70486"/>
                </a:lnTo>
                <a:lnTo>
                  <a:pt x="515385" y="94614"/>
                </a:lnTo>
                <a:lnTo>
                  <a:pt x="445879" y="121846"/>
                </a:lnTo>
                <a:lnTo>
                  <a:pt x="380321" y="152021"/>
                </a:lnTo>
                <a:lnTo>
                  <a:pt x="318992" y="184975"/>
                </a:lnTo>
                <a:lnTo>
                  <a:pt x="262171" y="220547"/>
                </a:lnTo>
                <a:lnTo>
                  <a:pt x="210141" y="258574"/>
                </a:lnTo>
                <a:lnTo>
                  <a:pt x="163181" y="298893"/>
                </a:lnTo>
                <a:lnTo>
                  <a:pt x="121571" y="341343"/>
                </a:lnTo>
                <a:lnTo>
                  <a:pt x="85594" y="385762"/>
                </a:lnTo>
                <a:lnTo>
                  <a:pt x="55528" y="431986"/>
                </a:lnTo>
                <a:lnTo>
                  <a:pt x="31655" y="479855"/>
                </a:lnTo>
                <a:lnTo>
                  <a:pt x="14256" y="529204"/>
                </a:lnTo>
                <a:lnTo>
                  <a:pt x="3610" y="579872"/>
                </a:lnTo>
                <a:lnTo>
                  <a:pt x="0" y="631698"/>
                </a:lnTo>
                <a:lnTo>
                  <a:pt x="3610" y="683523"/>
                </a:lnTo>
                <a:lnTo>
                  <a:pt x="14256" y="734191"/>
                </a:lnTo>
                <a:lnTo>
                  <a:pt x="31655" y="783540"/>
                </a:lnTo>
                <a:lnTo>
                  <a:pt x="55528" y="831409"/>
                </a:lnTo>
                <a:lnTo>
                  <a:pt x="85594" y="877633"/>
                </a:lnTo>
                <a:lnTo>
                  <a:pt x="121571" y="922052"/>
                </a:lnTo>
                <a:lnTo>
                  <a:pt x="163181" y="964502"/>
                </a:lnTo>
                <a:lnTo>
                  <a:pt x="192786" y="989920"/>
                </a:lnTo>
                <a:lnTo>
                  <a:pt x="192786" y="631698"/>
                </a:lnTo>
                <a:lnTo>
                  <a:pt x="195753" y="589040"/>
                </a:lnTo>
                <a:lnTo>
                  <a:pt x="204504" y="547339"/>
                </a:lnTo>
                <a:lnTo>
                  <a:pt x="218806" y="506727"/>
                </a:lnTo>
                <a:lnTo>
                  <a:pt x="238432" y="467337"/>
                </a:lnTo>
                <a:lnTo>
                  <a:pt x="263151" y="429303"/>
                </a:lnTo>
                <a:lnTo>
                  <a:pt x="292734" y="392758"/>
                </a:lnTo>
                <a:lnTo>
                  <a:pt x="326950" y="357835"/>
                </a:lnTo>
                <a:lnTo>
                  <a:pt x="365571" y="324666"/>
                </a:lnTo>
                <a:lnTo>
                  <a:pt x="408365" y="293386"/>
                </a:lnTo>
                <a:lnTo>
                  <a:pt x="455104" y="264128"/>
                </a:lnTo>
                <a:lnTo>
                  <a:pt x="505558" y="237024"/>
                </a:lnTo>
                <a:lnTo>
                  <a:pt x="559496" y="212207"/>
                </a:lnTo>
                <a:lnTo>
                  <a:pt x="616690" y="189812"/>
                </a:lnTo>
                <a:lnTo>
                  <a:pt x="676910" y="169970"/>
                </a:lnTo>
                <a:lnTo>
                  <a:pt x="739925" y="152816"/>
                </a:lnTo>
                <a:lnTo>
                  <a:pt x="805507" y="138482"/>
                </a:lnTo>
                <a:lnTo>
                  <a:pt x="873424" y="127102"/>
                </a:lnTo>
                <a:lnTo>
                  <a:pt x="943448" y="118808"/>
                </a:lnTo>
                <a:lnTo>
                  <a:pt x="1015349" y="113734"/>
                </a:lnTo>
                <a:lnTo>
                  <a:pt x="1088898" y="112014"/>
                </a:lnTo>
                <a:lnTo>
                  <a:pt x="1162342" y="113734"/>
                </a:lnTo>
                <a:lnTo>
                  <a:pt x="1234161" y="118808"/>
                </a:lnTo>
                <a:lnTo>
                  <a:pt x="1304123" y="127102"/>
                </a:lnTo>
                <a:lnTo>
                  <a:pt x="1371996" y="138482"/>
                </a:lnTo>
                <a:lnTo>
                  <a:pt x="1437548" y="152816"/>
                </a:lnTo>
                <a:lnTo>
                  <a:pt x="1500549" y="169970"/>
                </a:lnTo>
                <a:lnTo>
                  <a:pt x="1560766" y="189812"/>
                </a:lnTo>
                <a:lnTo>
                  <a:pt x="1617969" y="212207"/>
                </a:lnTo>
                <a:lnTo>
                  <a:pt x="1671926" y="237024"/>
                </a:lnTo>
                <a:lnTo>
                  <a:pt x="1722405" y="264128"/>
                </a:lnTo>
                <a:lnTo>
                  <a:pt x="1769175" y="293386"/>
                </a:lnTo>
                <a:lnTo>
                  <a:pt x="1812005" y="324666"/>
                </a:lnTo>
                <a:lnTo>
                  <a:pt x="1850663" y="357835"/>
                </a:lnTo>
                <a:lnTo>
                  <a:pt x="1884917" y="392758"/>
                </a:lnTo>
                <a:lnTo>
                  <a:pt x="1914536" y="429303"/>
                </a:lnTo>
                <a:lnTo>
                  <a:pt x="1939290" y="467337"/>
                </a:lnTo>
                <a:lnTo>
                  <a:pt x="1958945" y="506727"/>
                </a:lnTo>
                <a:lnTo>
                  <a:pt x="1973271" y="547339"/>
                </a:lnTo>
                <a:lnTo>
                  <a:pt x="1982036" y="589040"/>
                </a:lnTo>
                <a:lnTo>
                  <a:pt x="1985010" y="631698"/>
                </a:lnTo>
                <a:lnTo>
                  <a:pt x="1985010" y="989920"/>
                </a:lnTo>
                <a:lnTo>
                  <a:pt x="2014614" y="964502"/>
                </a:lnTo>
                <a:lnTo>
                  <a:pt x="2056224" y="922052"/>
                </a:lnTo>
                <a:lnTo>
                  <a:pt x="2092201" y="877633"/>
                </a:lnTo>
                <a:lnTo>
                  <a:pt x="2122267" y="831409"/>
                </a:lnTo>
                <a:lnTo>
                  <a:pt x="2146140" y="783540"/>
                </a:lnTo>
                <a:lnTo>
                  <a:pt x="2163539" y="734191"/>
                </a:lnTo>
                <a:lnTo>
                  <a:pt x="2174185" y="683523"/>
                </a:lnTo>
                <a:lnTo>
                  <a:pt x="2174748" y="675444"/>
                </a:lnTo>
                <a:close/>
              </a:path>
              <a:path w="2174875" h="1263650">
                <a:moveTo>
                  <a:pt x="1985010" y="989920"/>
                </a:moveTo>
                <a:lnTo>
                  <a:pt x="1985010" y="631698"/>
                </a:lnTo>
                <a:lnTo>
                  <a:pt x="1982036" y="674355"/>
                </a:lnTo>
                <a:lnTo>
                  <a:pt x="1973271" y="716056"/>
                </a:lnTo>
                <a:lnTo>
                  <a:pt x="1958945" y="756668"/>
                </a:lnTo>
                <a:lnTo>
                  <a:pt x="1939290" y="796058"/>
                </a:lnTo>
                <a:lnTo>
                  <a:pt x="1914536" y="834092"/>
                </a:lnTo>
                <a:lnTo>
                  <a:pt x="1884917" y="870637"/>
                </a:lnTo>
                <a:lnTo>
                  <a:pt x="1850663" y="905560"/>
                </a:lnTo>
                <a:lnTo>
                  <a:pt x="1812005" y="938729"/>
                </a:lnTo>
                <a:lnTo>
                  <a:pt x="1769175" y="970009"/>
                </a:lnTo>
                <a:lnTo>
                  <a:pt x="1722405" y="999267"/>
                </a:lnTo>
                <a:lnTo>
                  <a:pt x="1671926" y="1026371"/>
                </a:lnTo>
                <a:lnTo>
                  <a:pt x="1617969" y="1051188"/>
                </a:lnTo>
                <a:lnTo>
                  <a:pt x="1560766" y="1073583"/>
                </a:lnTo>
                <a:lnTo>
                  <a:pt x="1500549" y="1093425"/>
                </a:lnTo>
                <a:lnTo>
                  <a:pt x="1437548" y="1110579"/>
                </a:lnTo>
                <a:lnTo>
                  <a:pt x="1371996" y="1124913"/>
                </a:lnTo>
                <a:lnTo>
                  <a:pt x="1304123" y="1136293"/>
                </a:lnTo>
                <a:lnTo>
                  <a:pt x="1234161" y="1144587"/>
                </a:lnTo>
                <a:lnTo>
                  <a:pt x="1162342" y="1149661"/>
                </a:lnTo>
                <a:lnTo>
                  <a:pt x="1088898" y="1151382"/>
                </a:lnTo>
                <a:lnTo>
                  <a:pt x="1015349" y="1149661"/>
                </a:lnTo>
                <a:lnTo>
                  <a:pt x="943448" y="1144587"/>
                </a:lnTo>
                <a:lnTo>
                  <a:pt x="873424" y="1136293"/>
                </a:lnTo>
                <a:lnTo>
                  <a:pt x="805507" y="1124913"/>
                </a:lnTo>
                <a:lnTo>
                  <a:pt x="739925" y="1110579"/>
                </a:lnTo>
                <a:lnTo>
                  <a:pt x="676910" y="1093425"/>
                </a:lnTo>
                <a:lnTo>
                  <a:pt x="616690" y="1073583"/>
                </a:lnTo>
                <a:lnTo>
                  <a:pt x="559496" y="1051188"/>
                </a:lnTo>
                <a:lnTo>
                  <a:pt x="505558" y="1026371"/>
                </a:lnTo>
                <a:lnTo>
                  <a:pt x="455104" y="999267"/>
                </a:lnTo>
                <a:lnTo>
                  <a:pt x="408365" y="970009"/>
                </a:lnTo>
                <a:lnTo>
                  <a:pt x="365571" y="938729"/>
                </a:lnTo>
                <a:lnTo>
                  <a:pt x="326950" y="905560"/>
                </a:lnTo>
                <a:lnTo>
                  <a:pt x="292734" y="870637"/>
                </a:lnTo>
                <a:lnTo>
                  <a:pt x="263151" y="834092"/>
                </a:lnTo>
                <a:lnTo>
                  <a:pt x="238432" y="796058"/>
                </a:lnTo>
                <a:lnTo>
                  <a:pt x="218806" y="756668"/>
                </a:lnTo>
                <a:lnTo>
                  <a:pt x="204504" y="716056"/>
                </a:lnTo>
                <a:lnTo>
                  <a:pt x="195753" y="674355"/>
                </a:lnTo>
                <a:lnTo>
                  <a:pt x="192786" y="631698"/>
                </a:lnTo>
                <a:lnTo>
                  <a:pt x="192786" y="989920"/>
                </a:lnTo>
                <a:lnTo>
                  <a:pt x="262171" y="1042848"/>
                </a:lnTo>
                <a:lnTo>
                  <a:pt x="318992" y="1078420"/>
                </a:lnTo>
                <a:lnTo>
                  <a:pt x="380321" y="1111374"/>
                </a:lnTo>
                <a:lnTo>
                  <a:pt x="445879" y="1141549"/>
                </a:lnTo>
                <a:lnTo>
                  <a:pt x="515385" y="1168781"/>
                </a:lnTo>
                <a:lnTo>
                  <a:pt x="588558" y="1192909"/>
                </a:lnTo>
                <a:lnTo>
                  <a:pt x="665118" y="1213770"/>
                </a:lnTo>
                <a:lnTo>
                  <a:pt x="744784" y="1231203"/>
                </a:lnTo>
                <a:lnTo>
                  <a:pt x="827276" y="1245043"/>
                </a:lnTo>
                <a:lnTo>
                  <a:pt x="912312" y="1255131"/>
                </a:lnTo>
                <a:lnTo>
                  <a:pt x="999613" y="1261302"/>
                </a:lnTo>
                <a:lnTo>
                  <a:pt x="1088898" y="1263396"/>
                </a:lnTo>
                <a:lnTo>
                  <a:pt x="1178182" y="1261302"/>
                </a:lnTo>
                <a:lnTo>
                  <a:pt x="1265483" y="1255131"/>
                </a:lnTo>
                <a:lnTo>
                  <a:pt x="1350519" y="1245043"/>
                </a:lnTo>
                <a:lnTo>
                  <a:pt x="1433011" y="1231203"/>
                </a:lnTo>
                <a:lnTo>
                  <a:pt x="1512677" y="1213770"/>
                </a:lnTo>
                <a:lnTo>
                  <a:pt x="1589237" y="1192909"/>
                </a:lnTo>
                <a:lnTo>
                  <a:pt x="1662410" y="1168781"/>
                </a:lnTo>
                <a:lnTo>
                  <a:pt x="1731916" y="1141549"/>
                </a:lnTo>
                <a:lnTo>
                  <a:pt x="1797474" y="1111374"/>
                </a:lnTo>
                <a:lnTo>
                  <a:pt x="1858803" y="1078420"/>
                </a:lnTo>
                <a:lnTo>
                  <a:pt x="1915624" y="1042848"/>
                </a:lnTo>
                <a:lnTo>
                  <a:pt x="1967654" y="1004821"/>
                </a:lnTo>
                <a:lnTo>
                  <a:pt x="1985010" y="989920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24672" y="1461516"/>
            <a:ext cx="1816735" cy="1057910"/>
          </a:xfrm>
          <a:custGeom>
            <a:avLst/>
            <a:gdLst/>
            <a:ahLst/>
            <a:cxnLst/>
            <a:rect l="l" t="t" r="r" b="b"/>
            <a:pathLst>
              <a:path w="1816734" h="1057910">
                <a:moveTo>
                  <a:pt x="1816607" y="528827"/>
                </a:moveTo>
                <a:lnTo>
                  <a:pt x="1813595" y="485485"/>
                </a:lnTo>
                <a:lnTo>
                  <a:pt x="1804713" y="443102"/>
                </a:lnTo>
                <a:lnTo>
                  <a:pt x="1790196" y="401815"/>
                </a:lnTo>
                <a:lnTo>
                  <a:pt x="1770278" y="361761"/>
                </a:lnTo>
                <a:lnTo>
                  <a:pt x="1745194" y="323076"/>
                </a:lnTo>
                <a:lnTo>
                  <a:pt x="1715178" y="285897"/>
                </a:lnTo>
                <a:lnTo>
                  <a:pt x="1680464" y="250360"/>
                </a:lnTo>
                <a:lnTo>
                  <a:pt x="1641287" y="216603"/>
                </a:lnTo>
                <a:lnTo>
                  <a:pt x="1597880" y="184761"/>
                </a:lnTo>
                <a:lnTo>
                  <a:pt x="1550479" y="154971"/>
                </a:lnTo>
                <a:lnTo>
                  <a:pt x="1499317" y="127371"/>
                </a:lnTo>
                <a:lnTo>
                  <a:pt x="1444630" y="102095"/>
                </a:lnTo>
                <a:lnTo>
                  <a:pt x="1386650" y="79282"/>
                </a:lnTo>
                <a:lnTo>
                  <a:pt x="1325613" y="59067"/>
                </a:lnTo>
                <a:lnTo>
                  <a:pt x="1261752" y="41588"/>
                </a:lnTo>
                <a:lnTo>
                  <a:pt x="1195303" y="26980"/>
                </a:lnTo>
                <a:lnTo>
                  <a:pt x="1126499" y="15381"/>
                </a:lnTo>
                <a:lnTo>
                  <a:pt x="1055575" y="6927"/>
                </a:lnTo>
                <a:lnTo>
                  <a:pt x="982765" y="1754"/>
                </a:lnTo>
                <a:lnTo>
                  <a:pt x="908303" y="0"/>
                </a:lnTo>
                <a:lnTo>
                  <a:pt x="833842" y="1754"/>
                </a:lnTo>
                <a:lnTo>
                  <a:pt x="761032" y="6927"/>
                </a:lnTo>
                <a:lnTo>
                  <a:pt x="690108" y="15381"/>
                </a:lnTo>
                <a:lnTo>
                  <a:pt x="621304" y="26980"/>
                </a:lnTo>
                <a:lnTo>
                  <a:pt x="554855" y="41588"/>
                </a:lnTo>
                <a:lnTo>
                  <a:pt x="490994" y="59067"/>
                </a:lnTo>
                <a:lnTo>
                  <a:pt x="429957" y="79282"/>
                </a:lnTo>
                <a:lnTo>
                  <a:pt x="371977" y="102095"/>
                </a:lnTo>
                <a:lnTo>
                  <a:pt x="317290" y="127371"/>
                </a:lnTo>
                <a:lnTo>
                  <a:pt x="266128" y="154971"/>
                </a:lnTo>
                <a:lnTo>
                  <a:pt x="218727" y="184761"/>
                </a:lnTo>
                <a:lnTo>
                  <a:pt x="175320" y="216603"/>
                </a:lnTo>
                <a:lnTo>
                  <a:pt x="136143" y="250360"/>
                </a:lnTo>
                <a:lnTo>
                  <a:pt x="101429" y="285897"/>
                </a:lnTo>
                <a:lnTo>
                  <a:pt x="71413" y="323076"/>
                </a:lnTo>
                <a:lnTo>
                  <a:pt x="46329" y="361761"/>
                </a:lnTo>
                <a:lnTo>
                  <a:pt x="26411" y="401815"/>
                </a:lnTo>
                <a:lnTo>
                  <a:pt x="11894" y="443102"/>
                </a:lnTo>
                <a:lnTo>
                  <a:pt x="3012" y="485485"/>
                </a:lnTo>
                <a:lnTo>
                  <a:pt x="0" y="528828"/>
                </a:lnTo>
                <a:lnTo>
                  <a:pt x="3012" y="572170"/>
                </a:lnTo>
                <a:lnTo>
                  <a:pt x="11894" y="614553"/>
                </a:lnTo>
                <a:lnTo>
                  <a:pt x="26411" y="655840"/>
                </a:lnTo>
                <a:lnTo>
                  <a:pt x="46329" y="695894"/>
                </a:lnTo>
                <a:lnTo>
                  <a:pt x="71413" y="734579"/>
                </a:lnTo>
                <a:lnTo>
                  <a:pt x="101429" y="771758"/>
                </a:lnTo>
                <a:lnTo>
                  <a:pt x="136143" y="807295"/>
                </a:lnTo>
                <a:lnTo>
                  <a:pt x="175320" y="841052"/>
                </a:lnTo>
                <a:lnTo>
                  <a:pt x="218727" y="872894"/>
                </a:lnTo>
                <a:lnTo>
                  <a:pt x="266128" y="902684"/>
                </a:lnTo>
                <a:lnTo>
                  <a:pt x="317290" y="930284"/>
                </a:lnTo>
                <a:lnTo>
                  <a:pt x="371977" y="955560"/>
                </a:lnTo>
                <a:lnTo>
                  <a:pt x="429957" y="978373"/>
                </a:lnTo>
                <a:lnTo>
                  <a:pt x="490994" y="998588"/>
                </a:lnTo>
                <a:lnTo>
                  <a:pt x="554855" y="1016067"/>
                </a:lnTo>
                <a:lnTo>
                  <a:pt x="621304" y="1030675"/>
                </a:lnTo>
                <a:lnTo>
                  <a:pt x="690108" y="1042274"/>
                </a:lnTo>
                <a:lnTo>
                  <a:pt x="761032" y="1050728"/>
                </a:lnTo>
                <a:lnTo>
                  <a:pt x="833842" y="1055901"/>
                </a:lnTo>
                <a:lnTo>
                  <a:pt x="908303" y="1057656"/>
                </a:lnTo>
                <a:lnTo>
                  <a:pt x="982765" y="1055901"/>
                </a:lnTo>
                <a:lnTo>
                  <a:pt x="1055575" y="1050728"/>
                </a:lnTo>
                <a:lnTo>
                  <a:pt x="1126499" y="1042274"/>
                </a:lnTo>
                <a:lnTo>
                  <a:pt x="1195303" y="1030675"/>
                </a:lnTo>
                <a:lnTo>
                  <a:pt x="1261752" y="1016067"/>
                </a:lnTo>
                <a:lnTo>
                  <a:pt x="1325613" y="998588"/>
                </a:lnTo>
                <a:lnTo>
                  <a:pt x="1386650" y="978373"/>
                </a:lnTo>
                <a:lnTo>
                  <a:pt x="1444630" y="955560"/>
                </a:lnTo>
                <a:lnTo>
                  <a:pt x="1499317" y="930284"/>
                </a:lnTo>
                <a:lnTo>
                  <a:pt x="1550479" y="902684"/>
                </a:lnTo>
                <a:lnTo>
                  <a:pt x="1597880" y="872894"/>
                </a:lnTo>
                <a:lnTo>
                  <a:pt x="1641287" y="841052"/>
                </a:lnTo>
                <a:lnTo>
                  <a:pt x="1680464" y="807295"/>
                </a:lnTo>
                <a:lnTo>
                  <a:pt x="1715178" y="771758"/>
                </a:lnTo>
                <a:lnTo>
                  <a:pt x="1745194" y="734579"/>
                </a:lnTo>
                <a:lnTo>
                  <a:pt x="1770278" y="695894"/>
                </a:lnTo>
                <a:lnTo>
                  <a:pt x="1790196" y="655840"/>
                </a:lnTo>
                <a:lnTo>
                  <a:pt x="1804713" y="614553"/>
                </a:lnTo>
                <a:lnTo>
                  <a:pt x="1813595" y="572170"/>
                </a:lnTo>
                <a:lnTo>
                  <a:pt x="1816607" y="528827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924672" y="1461516"/>
            <a:ext cx="1816735" cy="1057910"/>
          </a:xfrm>
          <a:custGeom>
            <a:avLst/>
            <a:gdLst/>
            <a:ahLst/>
            <a:cxnLst/>
            <a:rect l="l" t="t" r="r" b="b"/>
            <a:pathLst>
              <a:path w="1816734" h="1057910">
                <a:moveTo>
                  <a:pt x="908303" y="0"/>
                </a:moveTo>
                <a:lnTo>
                  <a:pt x="833842" y="1754"/>
                </a:lnTo>
                <a:lnTo>
                  <a:pt x="761032" y="6927"/>
                </a:lnTo>
                <a:lnTo>
                  <a:pt x="690108" y="15381"/>
                </a:lnTo>
                <a:lnTo>
                  <a:pt x="621304" y="26980"/>
                </a:lnTo>
                <a:lnTo>
                  <a:pt x="554855" y="41588"/>
                </a:lnTo>
                <a:lnTo>
                  <a:pt x="490994" y="59067"/>
                </a:lnTo>
                <a:lnTo>
                  <a:pt x="429957" y="79282"/>
                </a:lnTo>
                <a:lnTo>
                  <a:pt x="371977" y="102095"/>
                </a:lnTo>
                <a:lnTo>
                  <a:pt x="317290" y="127371"/>
                </a:lnTo>
                <a:lnTo>
                  <a:pt x="266128" y="154971"/>
                </a:lnTo>
                <a:lnTo>
                  <a:pt x="218727" y="184761"/>
                </a:lnTo>
                <a:lnTo>
                  <a:pt x="175320" y="216603"/>
                </a:lnTo>
                <a:lnTo>
                  <a:pt x="136143" y="250360"/>
                </a:lnTo>
                <a:lnTo>
                  <a:pt x="101429" y="285897"/>
                </a:lnTo>
                <a:lnTo>
                  <a:pt x="71413" y="323076"/>
                </a:lnTo>
                <a:lnTo>
                  <a:pt x="46329" y="361761"/>
                </a:lnTo>
                <a:lnTo>
                  <a:pt x="26411" y="401815"/>
                </a:lnTo>
                <a:lnTo>
                  <a:pt x="11894" y="443102"/>
                </a:lnTo>
                <a:lnTo>
                  <a:pt x="3012" y="485485"/>
                </a:lnTo>
                <a:lnTo>
                  <a:pt x="0" y="528828"/>
                </a:lnTo>
                <a:lnTo>
                  <a:pt x="3012" y="572170"/>
                </a:lnTo>
                <a:lnTo>
                  <a:pt x="11894" y="614553"/>
                </a:lnTo>
                <a:lnTo>
                  <a:pt x="26411" y="655840"/>
                </a:lnTo>
                <a:lnTo>
                  <a:pt x="46329" y="695894"/>
                </a:lnTo>
                <a:lnTo>
                  <a:pt x="71413" y="734579"/>
                </a:lnTo>
                <a:lnTo>
                  <a:pt x="101429" y="771758"/>
                </a:lnTo>
                <a:lnTo>
                  <a:pt x="136143" y="807295"/>
                </a:lnTo>
                <a:lnTo>
                  <a:pt x="175320" y="841052"/>
                </a:lnTo>
                <a:lnTo>
                  <a:pt x="218727" y="872894"/>
                </a:lnTo>
                <a:lnTo>
                  <a:pt x="266128" y="902684"/>
                </a:lnTo>
                <a:lnTo>
                  <a:pt x="317290" y="930284"/>
                </a:lnTo>
                <a:lnTo>
                  <a:pt x="371977" y="955560"/>
                </a:lnTo>
                <a:lnTo>
                  <a:pt x="429957" y="978373"/>
                </a:lnTo>
                <a:lnTo>
                  <a:pt x="490994" y="998588"/>
                </a:lnTo>
                <a:lnTo>
                  <a:pt x="554855" y="1016067"/>
                </a:lnTo>
                <a:lnTo>
                  <a:pt x="621304" y="1030675"/>
                </a:lnTo>
                <a:lnTo>
                  <a:pt x="690108" y="1042274"/>
                </a:lnTo>
                <a:lnTo>
                  <a:pt x="761032" y="1050728"/>
                </a:lnTo>
                <a:lnTo>
                  <a:pt x="833842" y="1055901"/>
                </a:lnTo>
                <a:lnTo>
                  <a:pt x="908303" y="1057656"/>
                </a:lnTo>
                <a:lnTo>
                  <a:pt x="982765" y="1055901"/>
                </a:lnTo>
                <a:lnTo>
                  <a:pt x="1055575" y="1050728"/>
                </a:lnTo>
                <a:lnTo>
                  <a:pt x="1126499" y="1042274"/>
                </a:lnTo>
                <a:lnTo>
                  <a:pt x="1195303" y="1030675"/>
                </a:lnTo>
                <a:lnTo>
                  <a:pt x="1261752" y="1016067"/>
                </a:lnTo>
                <a:lnTo>
                  <a:pt x="1325613" y="998588"/>
                </a:lnTo>
                <a:lnTo>
                  <a:pt x="1386650" y="978373"/>
                </a:lnTo>
                <a:lnTo>
                  <a:pt x="1444630" y="955560"/>
                </a:lnTo>
                <a:lnTo>
                  <a:pt x="1499317" y="930284"/>
                </a:lnTo>
                <a:lnTo>
                  <a:pt x="1550479" y="902684"/>
                </a:lnTo>
                <a:lnTo>
                  <a:pt x="1597880" y="872894"/>
                </a:lnTo>
                <a:lnTo>
                  <a:pt x="1641287" y="841052"/>
                </a:lnTo>
                <a:lnTo>
                  <a:pt x="1680464" y="807295"/>
                </a:lnTo>
                <a:lnTo>
                  <a:pt x="1715178" y="771758"/>
                </a:lnTo>
                <a:lnTo>
                  <a:pt x="1745194" y="734579"/>
                </a:lnTo>
                <a:lnTo>
                  <a:pt x="1770278" y="695894"/>
                </a:lnTo>
                <a:lnTo>
                  <a:pt x="1790196" y="655840"/>
                </a:lnTo>
                <a:lnTo>
                  <a:pt x="1804713" y="614553"/>
                </a:lnTo>
                <a:lnTo>
                  <a:pt x="1813595" y="572170"/>
                </a:lnTo>
                <a:lnTo>
                  <a:pt x="1816607" y="528827"/>
                </a:lnTo>
                <a:lnTo>
                  <a:pt x="1813595" y="485485"/>
                </a:lnTo>
                <a:lnTo>
                  <a:pt x="1804713" y="443102"/>
                </a:lnTo>
                <a:lnTo>
                  <a:pt x="1790196" y="401815"/>
                </a:lnTo>
                <a:lnTo>
                  <a:pt x="1770278" y="361761"/>
                </a:lnTo>
                <a:lnTo>
                  <a:pt x="1745194" y="323076"/>
                </a:lnTo>
                <a:lnTo>
                  <a:pt x="1715178" y="285897"/>
                </a:lnTo>
                <a:lnTo>
                  <a:pt x="1680464" y="250360"/>
                </a:lnTo>
                <a:lnTo>
                  <a:pt x="1641287" y="216603"/>
                </a:lnTo>
                <a:lnTo>
                  <a:pt x="1597880" y="184761"/>
                </a:lnTo>
                <a:lnTo>
                  <a:pt x="1550479" y="154971"/>
                </a:lnTo>
                <a:lnTo>
                  <a:pt x="1499317" y="127371"/>
                </a:lnTo>
                <a:lnTo>
                  <a:pt x="1444630" y="102095"/>
                </a:lnTo>
                <a:lnTo>
                  <a:pt x="1386650" y="79282"/>
                </a:lnTo>
                <a:lnTo>
                  <a:pt x="1325613" y="59067"/>
                </a:lnTo>
                <a:lnTo>
                  <a:pt x="1261752" y="41588"/>
                </a:lnTo>
                <a:lnTo>
                  <a:pt x="1195303" y="26980"/>
                </a:lnTo>
                <a:lnTo>
                  <a:pt x="1126499" y="15381"/>
                </a:lnTo>
                <a:lnTo>
                  <a:pt x="1055575" y="6927"/>
                </a:lnTo>
                <a:lnTo>
                  <a:pt x="982765" y="1754"/>
                </a:lnTo>
                <a:lnTo>
                  <a:pt x="908303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09337" y="1650704"/>
            <a:ext cx="144843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这只是示意。其 结构的解释请参 看相应的手册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682887" y="1918716"/>
            <a:ext cx="2150110" cy="490855"/>
          </a:xfrm>
          <a:custGeom>
            <a:avLst/>
            <a:gdLst/>
            <a:ahLst/>
            <a:cxnLst/>
            <a:rect l="l" t="t" r="r" b="b"/>
            <a:pathLst>
              <a:path w="2150110" h="490855">
                <a:moveTo>
                  <a:pt x="2149602" y="245363"/>
                </a:moveTo>
                <a:lnTo>
                  <a:pt x="2135545" y="205534"/>
                </a:lnTo>
                <a:lnTo>
                  <a:pt x="2094847" y="167761"/>
                </a:lnTo>
                <a:lnTo>
                  <a:pt x="2029717" y="132549"/>
                </a:lnTo>
                <a:lnTo>
                  <a:pt x="1988679" y="116061"/>
                </a:lnTo>
                <a:lnTo>
                  <a:pt x="1942362" y="100401"/>
                </a:lnTo>
                <a:lnTo>
                  <a:pt x="1891040" y="85632"/>
                </a:lnTo>
                <a:lnTo>
                  <a:pt x="1834991" y="71818"/>
                </a:lnTo>
                <a:lnTo>
                  <a:pt x="1774489" y="59021"/>
                </a:lnTo>
                <a:lnTo>
                  <a:pt x="1709812" y="47304"/>
                </a:lnTo>
                <a:lnTo>
                  <a:pt x="1641234" y="36731"/>
                </a:lnTo>
                <a:lnTo>
                  <a:pt x="1569033" y="27363"/>
                </a:lnTo>
                <a:lnTo>
                  <a:pt x="1493484" y="19264"/>
                </a:lnTo>
                <a:lnTo>
                  <a:pt x="1414863" y="12496"/>
                </a:lnTo>
                <a:lnTo>
                  <a:pt x="1333446" y="7123"/>
                </a:lnTo>
                <a:lnTo>
                  <a:pt x="1249510" y="3208"/>
                </a:lnTo>
                <a:lnTo>
                  <a:pt x="1163329" y="812"/>
                </a:lnTo>
                <a:lnTo>
                  <a:pt x="1075182" y="0"/>
                </a:lnTo>
                <a:lnTo>
                  <a:pt x="987028" y="812"/>
                </a:lnTo>
                <a:lnTo>
                  <a:pt x="900832" y="3208"/>
                </a:lnTo>
                <a:lnTo>
                  <a:pt x="816871" y="7123"/>
                </a:lnTo>
                <a:lnTo>
                  <a:pt x="735421" y="12496"/>
                </a:lnTo>
                <a:lnTo>
                  <a:pt x="656760" y="19264"/>
                </a:lnTo>
                <a:lnTo>
                  <a:pt x="581165" y="27363"/>
                </a:lnTo>
                <a:lnTo>
                  <a:pt x="508914" y="36731"/>
                </a:lnTo>
                <a:lnTo>
                  <a:pt x="440283" y="47304"/>
                </a:lnTo>
                <a:lnTo>
                  <a:pt x="375550" y="59021"/>
                </a:lnTo>
                <a:lnTo>
                  <a:pt x="314991" y="71818"/>
                </a:lnTo>
                <a:lnTo>
                  <a:pt x="258885" y="85632"/>
                </a:lnTo>
                <a:lnTo>
                  <a:pt x="207507" y="100401"/>
                </a:lnTo>
                <a:lnTo>
                  <a:pt x="161136" y="116061"/>
                </a:lnTo>
                <a:lnTo>
                  <a:pt x="120049" y="132549"/>
                </a:lnTo>
                <a:lnTo>
                  <a:pt x="84522" y="149804"/>
                </a:lnTo>
                <a:lnTo>
                  <a:pt x="31259" y="186359"/>
                </a:lnTo>
                <a:lnTo>
                  <a:pt x="3565" y="225223"/>
                </a:lnTo>
                <a:lnTo>
                  <a:pt x="0" y="245364"/>
                </a:lnTo>
                <a:lnTo>
                  <a:pt x="3565" y="265504"/>
                </a:lnTo>
                <a:lnTo>
                  <a:pt x="31259" y="304368"/>
                </a:lnTo>
                <a:lnTo>
                  <a:pt x="84522" y="340923"/>
                </a:lnTo>
                <a:lnTo>
                  <a:pt x="120049" y="358178"/>
                </a:lnTo>
                <a:lnTo>
                  <a:pt x="161136" y="374666"/>
                </a:lnTo>
                <a:lnTo>
                  <a:pt x="207507" y="390326"/>
                </a:lnTo>
                <a:lnTo>
                  <a:pt x="258885" y="405095"/>
                </a:lnTo>
                <a:lnTo>
                  <a:pt x="314991" y="418909"/>
                </a:lnTo>
                <a:lnTo>
                  <a:pt x="375550" y="431706"/>
                </a:lnTo>
                <a:lnTo>
                  <a:pt x="440283" y="443423"/>
                </a:lnTo>
                <a:lnTo>
                  <a:pt x="508914" y="453996"/>
                </a:lnTo>
                <a:lnTo>
                  <a:pt x="581165" y="463364"/>
                </a:lnTo>
                <a:lnTo>
                  <a:pt x="656760" y="471463"/>
                </a:lnTo>
                <a:lnTo>
                  <a:pt x="735421" y="478231"/>
                </a:lnTo>
                <a:lnTo>
                  <a:pt x="816871" y="483604"/>
                </a:lnTo>
                <a:lnTo>
                  <a:pt x="900832" y="487519"/>
                </a:lnTo>
                <a:lnTo>
                  <a:pt x="987028" y="489915"/>
                </a:lnTo>
                <a:lnTo>
                  <a:pt x="1075182" y="490728"/>
                </a:lnTo>
                <a:lnTo>
                  <a:pt x="1163329" y="489915"/>
                </a:lnTo>
                <a:lnTo>
                  <a:pt x="1249510" y="487519"/>
                </a:lnTo>
                <a:lnTo>
                  <a:pt x="1333446" y="483604"/>
                </a:lnTo>
                <a:lnTo>
                  <a:pt x="1414863" y="478231"/>
                </a:lnTo>
                <a:lnTo>
                  <a:pt x="1493484" y="471463"/>
                </a:lnTo>
                <a:lnTo>
                  <a:pt x="1569033" y="463364"/>
                </a:lnTo>
                <a:lnTo>
                  <a:pt x="1641234" y="453996"/>
                </a:lnTo>
                <a:lnTo>
                  <a:pt x="1709812" y="443423"/>
                </a:lnTo>
                <a:lnTo>
                  <a:pt x="1774489" y="431706"/>
                </a:lnTo>
                <a:lnTo>
                  <a:pt x="1834991" y="418909"/>
                </a:lnTo>
                <a:lnTo>
                  <a:pt x="1891040" y="405095"/>
                </a:lnTo>
                <a:lnTo>
                  <a:pt x="1942362" y="390326"/>
                </a:lnTo>
                <a:lnTo>
                  <a:pt x="1988679" y="374666"/>
                </a:lnTo>
                <a:lnTo>
                  <a:pt x="2029717" y="358178"/>
                </a:lnTo>
                <a:lnTo>
                  <a:pt x="2065198" y="340923"/>
                </a:lnTo>
                <a:lnTo>
                  <a:pt x="2118388" y="304368"/>
                </a:lnTo>
                <a:lnTo>
                  <a:pt x="2146041" y="265504"/>
                </a:lnTo>
                <a:lnTo>
                  <a:pt x="2149602" y="24536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82887" y="1918716"/>
            <a:ext cx="2150110" cy="490855"/>
          </a:xfrm>
          <a:custGeom>
            <a:avLst/>
            <a:gdLst/>
            <a:ahLst/>
            <a:cxnLst/>
            <a:rect l="l" t="t" r="r" b="b"/>
            <a:pathLst>
              <a:path w="2150110" h="490855">
                <a:moveTo>
                  <a:pt x="1075182" y="0"/>
                </a:moveTo>
                <a:lnTo>
                  <a:pt x="987028" y="812"/>
                </a:lnTo>
                <a:lnTo>
                  <a:pt x="900832" y="3208"/>
                </a:lnTo>
                <a:lnTo>
                  <a:pt x="816871" y="7123"/>
                </a:lnTo>
                <a:lnTo>
                  <a:pt x="735421" y="12496"/>
                </a:lnTo>
                <a:lnTo>
                  <a:pt x="656760" y="19264"/>
                </a:lnTo>
                <a:lnTo>
                  <a:pt x="581165" y="27363"/>
                </a:lnTo>
                <a:lnTo>
                  <a:pt x="508914" y="36731"/>
                </a:lnTo>
                <a:lnTo>
                  <a:pt x="440283" y="47304"/>
                </a:lnTo>
                <a:lnTo>
                  <a:pt x="375550" y="59021"/>
                </a:lnTo>
                <a:lnTo>
                  <a:pt x="314991" y="71818"/>
                </a:lnTo>
                <a:lnTo>
                  <a:pt x="258885" y="85632"/>
                </a:lnTo>
                <a:lnTo>
                  <a:pt x="207507" y="100401"/>
                </a:lnTo>
                <a:lnTo>
                  <a:pt x="161136" y="116061"/>
                </a:lnTo>
                <a:lnTo>
                  <a:pt x="120049" y="132549"/>
                </a:lnTo>
                <a:lnTo>
                  <a:pt x="84522" y="149804"/>
                </a:lnTo>
                <a:lnTo>
                  <a:pt x="31259" y="186359"/>
                </a:lnTo>
                <a:lnTo>
                  <a:pt x="3565" y="225223"/>
                </a:lnTo>
                <a:lnTo>
                  <a:pt x="0" y="245364"/>
                </a:lnTo>
                <a:lnTo>
                  <a:pt x="3565" y="265504"/>
                </a:lnTo>
                <a:lnTo>
                  <a:pt x="31259" y="304368"/>
                </a:lnTo>
                <a:lnTo>
                  <a:pt x="84522" y="340923"/>
                </a:lnTo>
                <a:lnTo>
                  <a:pt x="120049" y="358178"/>
                </a:lnTo>
                <a:lnTo>
                  <a:pt x="161136" y="374666"/>
                </a:lnTo>
                <a:lnTo>
                  <a:pt x="207507" y="390326"/>
                </a:lnTo>
                <a:lnTo>
                  <a:pt x="258885" y="405095"/>
                </a:lnTo>
                <a:lnTo>
                  <a:pt x="314991" y="418909"/>
                </a:lnTo>
                <a:lnTo>
                  <a:pt x="375550" y="431706"/>
                </a:lnTo>
                <a:lnTo>
                  <a:pt x="440283" y="443423"/>
                </a:lnTo>
                <a:lnTo>
                  <a:pt x="508914" y="453996"/>
                </a:lnTo>
                <a:lnTo>
                  <a:pt x="581165" y="463364"/>
                </a:lnTo>
                <a:lnTo>
                  <a:pt x="656760" y="471463"/>
                </a:lnTo>
                <a:lnTo>
                  <a:pt x="735421" y="478231"/>
                </a:lnTo>
                <a:lnTo>
                  <a:pt x="816871" y="483604"/>
                </a:lnTo>
                <a:lnTo>
                  <a:pt x="900832" y="487519"/>
                </a:lnTo>
                <a:lnTo>
                  <a:pt x="987028" y="489915"/>
                </a:lnTo>
                <a:lnTo>
                  <a:pt x="1075182" y="490728"/>
                </a:lnTo>
                <a:lnTo>
                  <a:pt x="1163329" y="489915"/>
                </a:lnTo>
                <a:lnTo>
                  <a:pt x="1249510" y="487519"/>
                </a:lnTo>
                <a:lnTo>
                  <a:pt x="1333446" y="483604"/>
                </a:lnTo>
                <a:lnTo>
                  <a:pt x="1414863" y="478231"/>
                </a:lnTo>
                <a:lnTo>
                  <a:pt x="1493484" y="471463"/>
                </a:lnTo>
                <a:lnTo>
                  <a:pt x="1569033" y="463364"/>
                </a:lnTo>
                <a:lnTo>
                  <a:pt x="1641234" y="453996"/>
                </a:lnTo>
                <a:lnTo>
                  <a:pt x="1709812" y="443423"/>
                </a:lnTo>
                <a:lnTo>
                  <a:pt x="1774489" y="431706"/>
                </a:lnTo>
                <a:lnTo>
                  <a:pt x="1834991" y="418909"/>
                </a:lnTo>
                <a:lnTo>
                  <a:pt x="1891040" y="405095"/>
                </a:lnTo>
                <a:lnTo>
                  <a:pt x="1942362" y="390326"/>
                </a:lnTo>
                <a:lnTo>
                  <a:pt x="1988679" y="374666"/>
                </a:lnTo>
                <a:lnTo>
                  <a:pt x="2029717" y="358178"/>
                </a:lnTo>
                <a:lnTo>
                  <a:pt x="2065198" y="340923"/>
                </a:lnTo>
                <a:lnTo>
                  <a:pt x="2118388" y="304368"/>
                </a:lnTo>
                <a:lnTo>
                  <a:pt x="2146041" y="265504"/>
                </a:lnTo>
                <a:lnTo>
                  <a:pt x="2149602" y="245363"/>
                </a:lnTo>
                <a:lnTo>
                  <a:pt x="2146041" y="225223"/>
                </a:lnTo>
                <a:lnTo>
                  <a:pt x="2118388" y="186359"/>
                </a:lnTo>
                <a:lnTo>
                  <a:pt x="2065198" y="149804"/>
                </a:lnTo>
                <a:lnTo>
                  <a:pt x="2029717" y="132549"/>
                </a:lnTo>
                <a:lnTo>
                  <a:pt x="1988679" y="116061"/>
                </a:lnTo>
                <a:lnTo>
                  <a:pt x="1942362" y="100401"/>
                </a:lnTo>
                <a:lnTo>
                  <a:pt x="1891040" y="85632"/>
                </a:lnTo>
                <a:lnTo>
                  <a:pt x="1834991" y="71818"/>
                </a:lnTo>
                <a:lnTo>
                  <a:pt x="1774489" y="59021"/>
                </a:lnTo>
                <a:lnTo>
                  <a:pt x="1709812" y="47304"/>
                </a:lnTo>
                <a:lnTo>
                  <a:pt x="1641234" y="36731"/>
                </a:lnTo>
                <a:lnTo>
                  <a:pt x="1569033" y="27363"/>
                </a:lnTo>
                <a:lnTo>
                  <a:pt x="1493484" y="19264"/>
                </a:lnTo>
                <a:lnTo>
                  <a:pt x="1414863" y="12496"/>
                </a:lnTo>
                <a:lnTo>
                  <a:pt x="1333446" y="7123"/>
                </a:lnTo>
                <a:lnTo>
                  <a:pt x="1249510" y="3208"/>
                </a:lnTo>
                <a:lnTo>
                  <a:pt x="1163329" y="812"/>
                </a:lnTo>
                <a:lnTo>
                  <a:pt x="107518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54229" y="2054748"/>
            <a:ext cx="1397000" cy="264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宿主语言程序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62641" y="3986021"/>
            <a:ext cx="2487295" cy="490855"/>
          </a:xfrm>
          <a:custGeom>
            <a:avLst/>
            <a:gdLst/>
            <a:ahLst/>
            <a:cxnLst/>
            <a:rect l="l" t="t" r="r" b="b"/>
            <a:pathLst>
              <a:path w="2487295" h="490854">
                <a:moveTo>
                  <a:pt x="2487168" y="245363"/>
                </a:moveTo>
                <a:lnTo>
                  <a:pt x="2470905" y="205534"/>
                </a:lnTo>
                <a:lnTo>
                  <a:pt x="2423818" y="167761"/>
                </a:lnTo>
                <a:lnTo>
                  <a:pt x="2389512" y="149804"/>
                </a:lnTo>
                <a:lnTo>
                  <a:pt x="2348458" y="132549"/>
                </a:lnTo>
                <a:lnTo>
                  <a:pt x="2300972" y="116061"/>
                </a:lnTo>
                <a:lnTo>
                  <a:pt x="2247375" y="100401"/>
                </a:lnTo>
                <a:lnTo>
                  <a:pt x="2187986" y="85632"/>
                </a:lnTo>
                <a:lnTo>
                  <a:pt x="2123122" y="71818"/>
                </a:lnTo>
                <a:lnTo>
                  <a:pt x="2053104" y="59021"/>
                </a:lnTo>
                <a:lnTo>
                  <a:pt x="1978249" y="47304"/>
                </a:lnTo>
                <a:lnTo>
                  <a:pt x="1898877" y="36731"/>
                </a:lnTo>
                <a:lnTo>
                  <a:pt x="1815308" y="27363"/>
                </a:lnTo>
                <a:lnTo>
                  <a:pt x="1727858" y="19264"/>
                </a:lnTo>
                <a:lnTo>
                  <a:pt x="1636849" y="12496"/>
                </a:lnTo>
                <a:lnTo>
                  <a:pt x="1542597" y="7123"/>
                </a:lnTo>
                <a:lnTo>
                  <a:pt x="1445424" y="3208"/>
                </a:lnTo>
                <a:lnTo>
                  <a:pt x="1345646" y="812"/>
                </a:lnTo>
                <a:lnTo>
                  <a:pt x="1243584" y="0"/>
                </a:lnTo>
                <a:lnTo>
                  <a:pt x="1141624" y="812"/>
                </a:lnTo>
                <a:lnTo>
                  <a:pt x="1041929" y="3208"/>
                </a:lnTo>
                <a:lnTo>
                  <a:pt x="944817" y="7123"/>
                </a:lnTo>
                <a:lnTo>
                  <a:pt x="850611" y="12496"/>
                </a:lnTo>
                <a:lnTo>
                  <a:pt x="759630" y="19264"/>
                </a:lnTo>
                <a:lnTo>
                  <a:pt x="672196" y="27363"/>
                </a:lnTo>
                <a:lnTo>
                  <a:pt x="588628" y="36731"/>
                </a:lnTo>
                <a:lnTo>
                  <a:pt x="509247" y="47304"/>
                </a:lnTo>
                <a:lnTo>
                  <a:pt x="434375" y="59021"/>
                </a:lnTo>
                <a:lnTo>
                  <a:pt x="364331" y="71818"/>
                </a:lnTo>
                <a:lnTo>
                  <a:pt x="299436" y="85632"/>
                </a:lnTo>
                <a:lnTo>
                  <a:pt x="240011" y="100401"/>
                </a:lnTo>
                <a:lnTo>
                  <a:pt x="186377" y="116061"/>
                </a:lnTo>
                <a:lnTo>
                  <a:pt x="138853" y="132549"/>
                </a:lnTo>
                <a:lnTo>
                  <a:pt x="97762" y="149804"/>
                </a:lnTo>
                <a:lnTo>
                  <a:pt x="63422" y="167761"/>
                </a:lnTo>
                <a:lnTo>
                  <a:pt x="16283" y="205534"/>
                </a:lnTo>
                <a:lnTo>
                  <a:pt x="0" y="245364"/>
                </a:lnTo>
                <a:lnTo>
                  <a:pt x="4124" y="265504"/>
                </a:lnTo>
                <a:lnTo>
                  <a:pt x="36156" y="304368"/>
                </a:lnTo>
                <a:lnTo>
                  <a:pt x="97762" y="340923"/>
                </a:lnTo>
                <a:lnTo>
                  <a:pt x="138853" y="358178"/>
                </a:lnTo>
                <a:lnTo>
                  <a:pt x="186377" y="374666"/>
                </a:lnTo>
                <a:lnTo>
                  <a:pt x="240011" y="390326"/>
                </a:lnTo>
                <a:lnTo>
                  <a:pt x="299436" y="405095"/>
                </a:lnTo>
                <a:lnTo>
                  <a:pt x="364331" y="418909"/>
                </a:lnTo>
                <a:lnTo>
                  <a:pt x="434375" y="431706"/>
                </a:lnTo>
                <a:lnTo>
                  <a:pt x="509247" y="443423"/>
                </a:lnTo>
                <a:lnTo>
                  <a:pt x="588628" y="453996"/>
                </a:lnTo>
                <a:lnTo>
                  <a:pt x="672196" y="463364"/>
                </a:lnTo>
                <a:lnTo>
                  <a:pt x="759630" y="471463"/>
                </a:lnTo>
                <a:lnTo>
                  <a:pt x="850611" y="478231"/>
                </a:lnTo>
                <a:lnTo>
                  <a:pt x="944817" y="483604"/>
                </a:lnTo>
                <a:lnTo>
                  <a:pt x="1041929" y="487519"/>
                </a:lnTo>
                <a:lnTo>
                  <a:pt x="1141624" y="489915"/>
                </a:lnTo>
                <a:lnTo>
                  <a:pt x="1243584" y="490728"/>
                </a:lnTo>
                <a:lnTo>
                  <a:pt x="1345646" y="489915"/>
                </a:lnTo>
                <a:lnTo>
                  <a:pt x="1445424" y="487519"/>
                </a:lnTo>
                <a:lnTo>
                  <a:pt x="1542597" y="483604"/>
                </a:lnTo>
                <a:lnTo>
                  <a:pt x="1636849" y="478231"/>
                </a:lnTo>
                <a:lnTo>
                  <a:pt x="1727858" y="471463"/>
                </a:lnTo>
                <a:lnTo>
                  <a:pt x="1815308" y="463364"/>
                </a:lnTo>
                <a:lnTo>
                  <a:pt x="1898877" y="453996"/>
                </a:lnTo>
                <a:lnTo>
                  <a:pt x="1978249" y="443423"/>
                </a:lnTo>
                <a:lnTo>
                  <a:pt x="2053104" y="431706"/>
                </a:lnTo>
                <a:lnTo>
                  <a:pt x="2123122" y="418909"/>
                </a:lnTo>
                <a:lnTo>
                  <a:pt x="2187986" y="405095"/>
                </a:lnTo>
                <a:lnTo>
                  <a:pt x="2247375" y="390326"/>
                </a:lnTo>
                <a:lnTo>
                  <a:pt x="2300972" y="374666"/>
                </a:lnTo>
                <a:lnTo>
                  <a:pt x="2348458" y="358178"/>
                </a:lnTo>
                <a:lnTo>
                  <a:pt x="2389512" y="340923"/>
                </a:lnTo>
                <a:lnTo>
                  <a:pt x="2423818" y="322966"/>
                </a:lnTo>
                <a:lnTo>
                  <a:pt x="2470905" y="285193"/>
                </a:lnTo>
                <a:lnTo>
                  <a:pt x="2487168" y="24536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62641" y="3986021"/>
            <a:ext cx="2487295" cy="490855"/>
          </a:xfrm>
          <a:custGeom>
            <a:avLst/>
            <a:gdLst/>
            <a:ahLst/>
            <a:cxnLst/>
            <a:rect l="l" t="t" r="r" b="b"/>
            <a:pathLst>
              <a:path w="2487295" h="490854">
                <a:moveTo>
                  <a:pt x="1243584" y="0"/>
                </a:moveTo>
                <a:lnTo>
                  <a:pt x="1141624" y="812"/>
                </a:lnTo>
                <a:lnTo>
                  <a:pt x="1041929" y="3208"/>
                </a:lnTo>
                <a:lnTo>
                  <a:pt x="944817" y="7123"/>
                </a:lnTo>
                <a:lnTo>
                  <a:pt x="850611" y="12496"/>
                </a:lnTo>
                <a:lnTo>
                  <a:pt x="759630" y="19264"/>
                </a:lnTo>
                <a:lnTo>
                  <a:pt x="672196" y="27363"/>
                </a:lnTo>
                <a:lnTo>
                  <a:pt x="588628" y="36731"/>
                </a:lnTo>
                <a:lnTo>
                  <a:pt x="509247" y="47304"/>
                </a:lnTo>
                <a:lnTo>
                  <a:pt x="434375" y="59021"/>
                </a:lnTo>
                <a:lnTo>
                  <a:pt x="364331" y="71818"/>
                </a:lnTo>
                <a:lnTo>
                  <a:pt x="299436" y="85632"/>
                </a:lnTo>
                <a:lnTo>
                  <a:pt x="240011" y="100401"/>
                </a:lnTo>
                <a:lnTo>
                  <a:pt x="186377" y="116061"/>
                </a:lnTo>
                <a:lnTo>
                  <a:pt x="138853" y="132549"/>
                </a:lnTo>
                <a:lnTo>
                  <a:pt x="97762" y="149804"/>
                </a:lnTo>
                <a:lnTo>
                  <a:pt x="63422" y="167761"/>
                </a:lnTo>
                <a:lnTo>
                  <a:pt x="16283" y="205534"/>
                </a:lnTo>
                <a:lnTo>
                  <a:pt x="0" y="245364"/>
                </a:lnTo>
                <a:lnTo>
                  <a:pt x="4124" y="265504"/>
                </a:lnTo>
                <a:lnTo>
                  <a:pt x="36156" y="304368"/>
                </a:lnTo>
                <a:lnTo>
                  <a:pt x="97762" y="340923"/>
                </a:lnTo>
                <a:lnTo>
                  <a:pt x="138853" y="358178"/>
                </a:lnTo>
                <a:lnTo>
                  <a:pt x="186377" y="374666"/>
                </a:lnTo>
                <a:lnTo>
                  <a:pt x="240011" y="390326"/>
                </a:lnTo>
                <a:lnTo>
                  <a:pt x="299436" y="405095"/>
                </a:lnTo>
                <a:lnTo>
                  <a:pt x="364331" y="418909"/>
                </a:lnTo>
                <a:lnTo>
                  <a:pt x="434375" y="431706"/>
                </a:lnTo>
                <a:lnTo>
                  <a:pt x="509247" y="443423"/>
                </a:lnTo>
                <a:lnTo>
                  <a:pt x="588628" y="453996"/>
                </a:lnTo>
                <a:lnTo>
                  <a:pt x="672196" y="463364"/>
                </a:lnTo>
                <a:lnTo>
                  <a:pt x="759630" y="471463"/>
                </a:lnTo>
                <a:lnTo>
                  <a:pt x="850611" y="478231"/>
                </a:lnTo>
                <a:lnTo>
                  <a:pt x="944817" y="483604"/>
                </a:lnTo>
                <a:lnTo>
                  <a:pt x="1041929" y="487519"/>
                </a:lnTo>
                <a:lnTo>
                  <a:pt x="1141624" y="489915"/>
                </a:lnTo>
                <a:lnTo>
                  <a:pt x="1243584" y="490728"/>
                </a:lnTo>
                <a:lnTo>
                  <a:pt x="1345646" y="489915"/>
                </a:lnTo>
                <a:lnTo>
                  <a:pt x="1445424" y="487519"/>
                </a:lnTo>
                <a:lnTo>
                  <a:pt x="1542597" y="483604"/>
                </a:lnTo>
                <a:lnTo>
                  <a:pt x="1636849" y="478231"/>
                </a:lnTo>
                <a:lnTo>
                  <a:pt x="1727858" y="471463"/>
                </a:lnTo>
                <a:lnTo>
                  <a:pt x="1815308" y="463364"/>
                </a:lnTo>
                <a:lnTo>
                  <a:pt x="1898877" y="453996"/>
                </a:lnTo>
                <a:lnTo>
                  <a:pt x="1978249" y="443423"/>
                </a:lnTo>
                <a:lnTo>
                  <a:pt x="2053104" y="431706"/>
                </a:lnTo>
                <a:lnTo>
                  <a:pt x="2123122" y="418909"/>
                </a:lnTo>
                <a:lnTo>
                  <a:pt x="2187986" y="405095"/>
                </a:lnTo>
                <a:lnTo>
                  <a:pt x="2247375" y="390326"/>
                </a:lnTo>
                <a:lnTo>
                  <a:pt x="2300972" y="374666"/>
                </a:lnTo>
                <a:lnTo>
                  <a:pt x="2348458" y="358178"/>
                </a:lnTo>
                <a:lnTo>
                  <a:pt x="2389512" y="340923"/>
                </a:lnTo>
                <a:lnTo>
                  <a:pt x="2423818" y="322966"/>
                </a:lnTo>
                <a:lnTo>
                  <a:pt x="2470905" y="285193"/>
                </a:lnTo>
                <a:lnTo>
                  <a:pt x="2487168" y="245363"/>
                </a:lnTo>
                <a:lnTo>
                  <a:pt x="2483049" y="225223"/>
                </a:lnTo>
                <a:lnTo>
                  <a:pt x="2451055" y="186359"/>
                </a:lnTo>
                <a:lnTo>
                  <a:pt x="2389512" y="149804"/>
                </a:lnTo>
                <a:lnTo>
                  <a:pt x="2348458" y="132549"/>
                </a:lnTo>
                <a:lnTo>
                  <a:pt x="2300972" y="116061"/>
                </a:lnTo>
                <a:lnTo>
                  <a:pt x="2247375" y="100401"/>
                </a:lnTo>
                <a:lnTo>
                  <a:pt x="2187986" y="85632"/>
                </a:lnTo>
                <a:lnTo>
                  <a:pt x="2123122" y="71818"/>
                </a:lnTo>
                <a:lnTo>
                  <a:pt x="2053104" y="59021"/>
                </a:lnTo>
                <a:lnTo>
                  <a:pt x="1978249" y="47304"/>
                </a:lnTo>
                <a:lnTo>
                  <a:pt x="1898877" y="36731"/>
                </a:lnTo>
                <a:lnTo>
                  <a:pt x="1815308" y="27363"/>
                </a:lnTo>
                <a:lnTo>
                  <a:pt x="1727858" y="19264"/>
                </a:lnTo>
                <a:lnTo>
                  <a:pt x="1636849" y="12496"/>
                </a:lnTo>
                <a:lnTo>
                  <a:pt x="1542597" y="7123"/>
                </a:lnTo>
                <a:lnTo>
                  <a:pt x="1445424" y="3208"/>
                </a:lnTo>
                <a:lnTo>
                  <a:pt x="1345646" y="812"/>
                </a:lnTo>
                <a:lnTo>
                  <a:pt x="124358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83513" y="4106814"/>
            <a:ext cx="163957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嵌入式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语句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82887" y="6054090"/>
            <a:ext cx="1632585" cy="490855"/>
          </a:xfrm>
          <a:custGeom>
            <a:avLst/>
            <a:gdLst/>
            <a:ahLst/>
            <a:cxnLst/>
            <a:rect l="l" t="t" r="r" b="b"/>
            <a:pathLst>
              <a:path w="1632585" h="490854">
                <a:moveTo>
                  <a:pt x="1632203" y="245363"/>
                </a:moveTo>
                <a:lnTo>
                  <a:pt x="1621512" y="205719"/>
                </a:lnTo>
                <a:lnTo>
                  <a:pt x="1590562" y="168054"/>
                </a:lnTo>
                <a:lnTo>
                  <a:pt x="1541040" y="132885"/>
                </a:lnTo>
                <a:lnTo>
                  <a:pt x="1474634" y="100730"/>
                </a:lnTo>
                <a:lnTo>
                  <a:pt x="1435627" y="85943"/>
                </a:lnTo>
                <a:lnTo>
                  <a:pt x="1393031" y="72104"/>
                </a:lnTo>
                <a:lnTo>
                  <a:pt x="1347057" y="59276"/>
                </a:lnTo>
                <a:lnTo>
                  <a:pt x="1297917" y="47524"/>
                </a:lnTo>
                <a:lnTo>
                  <a:pt x="1245821" y="36913"/>
                </a:lnTo>
                <a:lnTo>
                  <a:pt x="1190980" y="27507"/>
                </a:lnTo>
                <a:lnTo>
                  <a:pt x="1133605" y="19371"/>
                </a:lnTo>
                <a:lnTo>
                  <a:pt x="1073907" y="12569"/>
                </a:lnTo>
                <a:lnTo>
                  <a:pt x="1012097" y="7167"/>
                </a:lnTo>
                <a:lnTo>
                  <a:pt x="948385" y="3228"/>
                </a:lnTo>
                <a:lnTo>
                  <a:pt x="882983" y="817"/>
                </a:lnTo>
                <a:lnTo>
                  <a:pt x="816101" y="0"/>
                </a:lnTo>
                <a:lnTo>
                  <a:pt x="749220" y="817"/>
                </a:lnTo>
                <a:lnTo>
                  <a:pt x="683818" y="3228"/>
                </a:lnTo>
                <a:lnTo>
                  <a:pt x="620106" y="7167"/>
                </a:lnTo>
                <a:lnTo>
                  <a:pt x="558296" y="12569"/>
                </a:lnTo>
                <a:lnTo>
                  <a:pt x="498598" y="19371"/>
                </a:lnTo>
                <a:lnTo>
                  <a:pt x="441223" y="27507"/>
                </a:lnTo>
                <a:lnTo>
                  <a:pt x="386382" y="36913"/>
                </a:lnTo>
                <a:lnTo>
                  <a:pt x="334286" y="47524"/>
                </a:lnTo>
                <a:lnTo>
                  <a:pt x="285146" y="59276"/>
                </a:lnTo>
                <a:lnTo>
                  <a:pt x="239172" y="72104"/>
                </a:lnTo>
                <a:lnTo>
                  <a:pt x="196576" y="85943"/>
                </a:lnTo>
                <a:lnTo>
                  <a:pt x="157569" y="100730"/>
                </a:lnTo>
                <a:lnTo>
                  <a:pt x="122361" y="116399"/>
                </a:lnTo>
                <a:lnTo>
                  <a:pt x="64186" y="150125"/>
                </a:lnTo>
                <a:lnTo>
                  <a:pt x="23739" y="186607"/>
                </a:lnTo>
                <a:lnTo>
                  <a:pt x="2708" y="225326"/>
                </a:lnTo>
                <a:lnTo>
                  <a:pt x="0" y="245364"/>
                </a:lnTo>
                <a:lnTo>
                  <a:pt x="2708" y="265504"/>
                </a:lnTo>
                <a:lnTo>
                  <a:pt x="23739" y="304368"/>
                </a:lnTo>
                <a:lnTo>
                  <a:pt x="64186" y="340923"/>
                </a:lnTo>
                <a:lnTo>
                  <a:pt x="122361" y="374666"/>
                </a:lnTo>
                <a:lnTo>
                  <a:pt x="157569" y="390326"/>
                </a:lnTo>
                <a:lnTo>
                  <a:pt x="196576" y="405095"/>
                </a:lnTo>
                <a:lnTo>
                  <a:pt x="239172" y="418909"/>
                </a:lnTo>
                <a:lnTo>
                  <a:pt x="285146" y="431706"/>
                </a:lnTo>
                <a:lnTo>
                  <a:pt x="334286" y="443423"/>
                </a:lnTo>
                <a:lnTo>
                  <a:pt x="386382" y="453996"/>
                </a:lnTo>
                <a:lnTo>
                  <a:pt x="441223" y="463364"/>
                </a:lnTo>
                <a:lnTo>
                  <a:pt x="498598" y="471463"/>
                </a:lnTo>
                <a:lnTo>
                  <a:pt x="558296" y="478231"/>
                </a:lnTo>
                <a:lnTo>
                  <a:pt x="620106" y="483604"/>
                </a:lnTo>
                <a:lnTo>
                  <a:pt x="683818" y="487519"/>
                </a:lnTo>
                <a:lnTo>
                  <a:pt x="749220" y="489915"/>
                </a:lnTo>
                <a:lnTo>
                  <a:pt x="816101" y="490728"/>
                </a:lnTo>
                <a:lnTo>
                  <a:pt x="882983" y="489915"/>
                </a:lnTo>
                <a:lnTo>
                  <a:pt x="948385" y="487519"/>
                </a:lnTo>
                <a:lnTo>
                  <a:pt x="1012097" y="483604"/>
                </a:lnTo>
                <a:lnTo>
                  <a:pt x="1073907" y="478231"/>
                </a:lnTo>
                <a:lnTo>
                  <a:pt x="1133605" y="471463"/>
                </a:lnTo>
                <a:lnTo>
                  <a:pt x="1190980" y="463364"/>
                </a:lnTo>
                <a:lnTo>
                  <a:pt x="1245821" y="453996"/>
                </a:lnTo>
                <a:lnTo>
                  <a:pt x="1297917" y="443423"/>
                </a:lnTo>
                <a:lnTo>
                  <a:pt x="1347057" y="431706"/>
                </a:lnTo>
                <a:lnTo>
                  <a:pt x="1393031" y="418909"/>
                </a:lnTo>
                <a:lnTo>
                  <a:pt x="1435627" y="405095"/>
                </a:lnTo>
                <a:lnTo>
                  <a:pt x="1474634" y="390326"/>
                </a:lnTo>
                <a:lnTo>
                  <a:pt x="1509842" y="374666"/>
                </a:lnTo>
                <a:lnTo>
                  <a:pt x="1568017" y="340923"/>
                </a:lnTo>
                <a:lnTo>
                  <a:pt x="1608464" y="304368"/>
                </a:lnTo>
                <a:lnTo>
                  <a:pt x="1629495" y="265504"/>
                </a:lnTo>
                <a:lnTo>
                  <a:pt x="1632203" y="24536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82887" y="6054090"/>
            <a:ext cx="1632585" cy="490855"/>
          </a:xfrm>
          <a:custGeom>
            <a:avLst/>
            <a:gdLst/>
            <a:ahLst/>
            <a:cxnLst/>
            <a:rect l="l" t="t" r="r" b="b"/>
            <a:pathLst>
              <a:path w="1632585" h="490854">
                <a:moveTo>
                  <a:pt x="816101" y="0"/>
                </a:moveTo>
                <a:lnTo>
                  <a:pt x="749220" y="817"/>
                </a:lnTo>
                <a:lnTo>
                  <a:pt x="683818" y="3228"/>
                </a:lnTo>
                <a:lnTo>
                  <a:pt x="620106" y="7167"/>
                </a:lnTo>
                <a:lnTo>
                  <a:pt x="558296" y="12569"/>
                </a:lnTo>
                <a:lnTo>
                  <a:pt x="498598" y="19371"/>
                </a:lnTo>
                <a:lnTo>
                  <a:pt x="441223" y="27507"/>
                </a:lnTo>
                <a:lnTo>
                  <a:pt x="386382" y="36913"/>
                </a:lnTo>
                <a:lnTo>
                  <a:pt x="334286" y="47524"/>
                </a:lnTo>
                <a:lnTo>
                  <a:pt x="285146" y="59276"/>
                </a:lnTo>
                <a:lnTo>
                  <a:pt x="239172" y="72104"/>
                </a:lnTo>
                <a:lnTo>
                  <a:pt x="196576" y="85943"/>
                </a:lnTo>
                <a:lnTo>
                  <a:pt x="157569" y="100730"/>
                </a:lnTo>
                <a:lnTo>
                  <a:pt x="122361" y="116399"/>
                </a:lnTo>
                <a:lnTo>
                  <a:pt x="64186" y="150125"/>
                </a:lnTo>
                <a:lnTo>
                  <a:pt x="23739" y="186607"/>
                </a:lnTo>
                <a:lnTo>
                  <a:pt x="2708" y="225326"/>
                </a:lnTo>
                <a:lnTo>
                  <a:pt x="0" y="245364"/>
                </a:lnTo>
                <a:lnTo>
                  <a:pt x="2708" y="265504"/>
                </a:lnTo>
                <a:lnTo>
                  <a:pt x="23739" y="304368"/>
                </a:lnTo>
                <a:lnTo>
                  <a:pt x="64186" y="340923"/>
                </a:lnTo>
                <a:lnTo>
                  <a:pt x="122361" y="374666"/>
                </a:lnTo>
                <a:lnTo>
                  <a:pt x="157569" y="390326"/>
                </a:lnTo>
                <a:lnTo>
                  <a:pt x="196576" y="405095"/>
                </a:lnTo>
                <a:lnTo>
                  <a:pt x="239172" y="418909"/>
                </a:lnTo>
                <a:lnTo>
                  <a:pt x="285146" y="431706"/>
                </a:lnTo>
                <a:lnTo>
                  <a:pt x="334286" y="443423"/>
                </a:lnTo>
                <a:lnTo>
                  <a:pt x="386382" y="453996"/>
                </a:lnTo>
                <a:lnTo>
                  <a:pt x="441223" y="463364"/>
                </a:lnTo>
                <a:lnTo>
                  <a:pt x="498598" y="471463"/>
                </a:lnTo>
                <a:lnTo>
                  <a:pt x="558296" y="478231"/>
                </a:lnTo>
                <a:lnTo>
                  <a:pt x="620106" y="483604"/>
                </a:lnTo>
                <a:lnTo>
                  <a:pt x="683818" y="487519"/>
                </a:lnTo>
                <a:lnTo>
                  <a:pt x="749220" y="489915"/>
                </a:lnTo>
                <a:lnTo>
                  <a:pt x="816101" y="490728"/>
                </a:lnTo>
                <a:lnTo>
                  <a:pt x="882983" y="489915"/>
                </a:lnTo>
                <a:lnTo>
                  <a:pt x="948385" y="487519"/>
                </a:lnTo>
                <a:lnTo>
                  <a:pt x="1012097" y="483604"/>
                </a:lnTo>
                <a:lnTo>
                  <a:pt x="1073907" y="478231"/>
                </a:lnTo>
                <a:lnTo>
                  <a:pt x="1133605" y="471463"/>
                </a:lnTo>
                <a:lnTo>
                  <a:pt x="1190980" y="463364"/>
                </a:lnTo>
                <a:lnTo>
                  <a:pt x="1245821" y="453996"/>
                </a:lnTo>
                <a:lnTo>
                  <a:pt x="1297917" y="443423"/>
                </a:lnTo>
                <a:lnTo>
                  <a:pt x="1347057" y="431706"/>
                </a:lnTo>
                <a:lnTo>
                  <a:pt x="1393031" y="418909"/>
                </a:lnTo>
                <a:lnTo>
                  <a:pt x="1435627" y="405095"/>
                </a:lnTo>
                <a:lnTo>
                  <a:pt x="1474634" y="390326"/>
                </a:lnTo>
                <a:lnTo>
                  <a:pt x="1509842" y="374666"/>
                </a:lnTo>
                <a:lnTo>
                  <a:pt x="1568017" y="340923"/>
                </a:lnTo>
                <a:lnTo>
                  <a:pt x="1608464" y="304368"/>
                </a:lnTo>
                <a:lnTo>
                  <a:pt x="1629495" y="265504"/>
                </a:lnTo>
                <a:lnTo>
                  <a:pt x="1632203" y="245363"/>
                </a:lnTo>
                <a:lnTo>
                  <a:pt x="1629495" y="225326"/>
                </a:lnTo>
                <a:lnTo>
                  <a:pt x="1608464" y="186607"/>
                </a:lnTo>
                <a:lnTo>
                  <a:pt x="1568017" y="150125"/>
                </a:lnTo>
                <a:lnTo>
                  <a:pt x="1509842" y="116399"/>
                </a:lnTo>
                <a:lnTo>
                  <a:pt x="1474634" y="100730"/>
                </a:lnTo>
                <a:lnTo>
                  <a:pt x="1435627" y="85943"/>
                </a:lnTo>
                <a:lnTo>
                  <a:pt x="1393031" y="72104"/>
                </a:lnTo>
                <a:lnTo>
                  <a:pt x="1347057" y="59276"/>
                </a:lnTo>
                <a:lnTo>
                  <a:pt x="1297917" y="47524"/>
                </a:lnTo>
                <a:lnTo>
                  <a:pt x="1245821" y="36913"/>
                </a:lnTo>
                <a:lnTo>
                  <a:pt x="1190980" y="27507"/>
                </a:lnTo>
                <a:lnTo>
                  <a:pt x="1133605" y="19371"/>
                </a:lnTo>
                <a:lnTo>
                  <a:pt x="1073907" y="12569"/>
                </a:lnTo>
                <a:lnTo>
                  <a:pt x="1012097" y="7167"/>
                </a:lnTo>
                <a:lnTo>
                  <a:pt x="948385" y="3228"/>
                </a:lnTo>
                <a:lnTo>
                  <a:pt x="882983" y="817"/>
                </a:lnTo>
                <a:lnTo>
                  <a:pt x="81610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78029" y="6186859"/>
            <a:ext cx="104203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Database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0151" y="2590434"/>
            <a:ext cx="1435100" cy="83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2800"/>
              </a:lnSpc>
            </a:pPr>
            <a:r>
              <a:rPr sz="1800" b="1" u="sng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1:</a:t>
            </a:r>
            <a:r>
              <a:rPr sz="18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如何与 数据库连接和 断开连接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21049" y="2590434"/>
            <a:ext cx="1639570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99"/>
              </a:lnSpc>
            </a:pPr>
            <a:r>
              <a:rPr sz="1800" b="1" u="sng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2:</a:t>
            </a:r>
            <a:r>
              <a:rPr sz="18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如何将 宿主程序的变量 传递给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语句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89879" y="2590434"/>
            <a:ext cx="2133600" cy="83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2800"/>
              </a:lnSpc>
            </a:pPr>
            <a:r>
              <a:rPr sz="1800" b="1" u="sng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4:</a:t>
            </a:r>
            <a:r>
              <a:rPr sz="18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如何将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检 索到的结果传递回宿 主程序进行处理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42579" y="2571384"/>
            <a:ext cx="2120900" cy="83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2800"/>
              </a:lnSpc>
            </a:pPr>
            <a:r>
              <a:rPr sz="1800" b="1" u="sng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6:</a:t>
            </a:r>
            <a:r>
              <a:rPr sz="18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宿主程序如何 知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道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语句的执行 状态，是否发生错误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86303" y="5082921"/>
            <a:ext cx="1447800" cy="5668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1800" b="1" u="sng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3:</a:t>
            </a:r>
            <a:r>
              <a:rPr sz="18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 句如何执行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65979" y="4946538"/>
            <a:ext cx="1776095" cy="83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2800"/>
              </a:lnSpc>
            </a:pPr>
            <a:r>
              <a:rPr sz="1800" b="1" u="sng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5:</a:t>
            </a:r>
            <a:r>
              <a:rPr sz="18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22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静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态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SQL, SQ</a:t>
            </a:r>
            <a:r>
              <a:rPr sz="1800" b="1" spc="12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1800" b="1" spc="114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</a:t>
            </a:r>
            <a:r>
              <a:rPr sz="1800" b="1" spc="10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句中的常 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量更换为变量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89673" y="4298823"/>
            <a:ext cx="3204845" cy="2396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21055">
              <a:lnSpc>
                <a:spcPct val="101899"/>
              </a:lnSpc>
            </a:pPr>
            <a:r>
              <a:rPr sz="1800" b="1" u="sng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7:</a:t>
            </a:r>
            <a:r>
              <a:rPr sz="18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动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态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依据 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条件动态构造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语句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 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但欲访问的</a:t>
            </a:r>
            <a:r>
              <a:rPr sz="18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表名和字段 名对编程者是已知的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  <a:p>
            <a:pPr marL="791845" marR="5080" indent="-635" algn="just">
              <a:lnSpc>
                <a:spcPct val="101899"/>
              </a:lnSpc>
              <a:spcBef>
                <a:spcPts val="1210"/>
              </a:spcBef>
            </a:pPr>
            <a:r>
              <a:rPr sz="1800" b="1" u="sng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问</a:t>
            </a:r>
            <a:r>
              <a:rPr sz="1800" b="1" u="sng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题</a:t>
            </a:r>
            <a:r>
              <a:rPr sz="1800" b="1" u="sng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8:</a:t>
            </a:r>
            <a:r>
              <a:rPr sz="18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2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动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态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 </a:t>
            </a:r>
            <a:r>
              <a:rPr sz="1800" b="1" spc="-10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依据 </a:t>
            </a:r>
            <a:r>
              <a:rPr sz="1800" b="1" spc="2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条件动态构</a:t>
            </a:r>
            <a:r>
              <a:rPr sz="1800" b="1" spc="1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造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</a:t>
            </a:r>
            <a:r>
              <a:rPr sz="1800" b="1" spc="2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1800" b="1" spc="2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语</a:t>
            </a:r>
            <a:r>
              <a:rPr sz="1800" b="1" spc="1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句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 </a:t>
            </a:r>
            <a:r>
              <a:rPr sz="1800" b="1" spc="4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但欲访问</a:t>
            </a:r>
            <a:r>
              <a:rPr sz="1800" b="1" spc="2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的</a:t>
            </a:r>
            <a:r>
              <a:rPr sz="1800" b="1" spc="2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表名和字段 </a:t>
            </a:r>
            <a:r>
              <a:rPr sz="18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名对编程者是未知的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34859" y="2103882"/>
            <a:ext cx="1748155" cy="4282440"/>
          </a:xfrm>
          <a:custGeom>
            <a:avLst/>
            <a:gdLst/>
            <a:ahLst/>
            <a:cxnLst/>
            <a:rect l="l" t="t" r="r" b="b"/>
            <a:pathLst>
              <a:path w="1748155" h="4282440">
                <a:moveTo>
                  <a:pt x="1731264" y="36575"/>
                </a:moveTo>
                <a:lnTo>
                  <a:pt x="1723644" y="0"/>
                </a:lnTo>
                <a:lnTo>
                  <a:pt x="1686306" y="8381"/>
                </a:lnTo>
                <a:lnTo>
                  <a:pt x="1694688" y="44957"/>
                </a:lnTo>
                <a:lnTo>
                  <a:pt x="1731264" y="36575"/>
                </a:lnTo>
                <a:close/>
              </a:path>
              <a:path w="1748155" h="4282440">
                <a:moveTo>
                  <a:pt x="1657350" y="53339"/>
                </a:moveTo>
                <a:lnTo>
                  <a:pt x="1648968" y="16001"/>
                </a:lnTo>
                <a:lnTo>
                  <a:pt x="1611630" y="24383"/>
                </a:lnTo>
                <a:lnTo>
                  <a:pt x="1620011" y="61721"/>
                </a:lnTo>
                <a:lnTo>
                  <a:pt x="1657350" y="53339"/>
                </a:lnTo>
                <a:close/>
              </a:path>
              <a:path w="1748155" h="4282440">
                <a:moveTo>
                  <a:pt x="1582673" y="70103"/>
                </a:moveTo>
                <a:lnTo>
                  <a:pt x="1574292" y="32765"/>
                </a:lnTo>
                <a:lnTo>
                  <a:pt x="1537716" y="41147"/>
                </a:lnTo>
                <a:lnTo>
                  <a:pt x="1545336" y="78485"/>
                </a:lnTo>
                <a:lnTo>
                  <a:pt x="1582673" y="70103"/>
                </a:lnTo>
                <a:close/>
              </a:path>
              <a:path w="1748155" h="4282440">
                <a:moveTo>
                  <a:pt x="1508760" y="86867"/>
                </a:moveTo>
                <a:lnTo>
                  <a:pt x="1500377" y="49529"/>
                </a:lnTo>
                <a:lnTo>
                  <a:pt x="1463039" y="57911"/>
                </a:lnTo>
                <a:lnTo>
                  <a:pt x="1471421" y="95249"/>
                </a:lnTo>
                <a:lnTo>
                  <a:pt x="1508760" y="86867"/>
                </a:lnTo>
                <a:close/>
              </a:path>
              <a:path w="1748155" h="4282440">
                <a:moveTo>
                  <a:pt x="1434083" y="103631"/>
                </a:moveTo>
                <a:lnTo>
                  <a:pt x="1425702" y="66293"/>
                </a:lnTo>
                <a:lnTo>
                  <a:pt x="1388364" y="74675"/>
                </a:lnTo>
                <a:lnTo>
                  <a:pt x="1396745" y="111251"/>
                </a:lnTo>
                <a:lnTo>
                  <a:pt x="1434083" y="103631"/>
                </a:lnTo>
                <a:close/>
              </a:path>
              <a:path w="1748155" h="4282440">
                <a:moveTo>
                  <a:pt x="1359408" y="119633"/>
                </a:moveTo>
                <a:lnTo>
                  <a:pt x="1351788" y="82295"/>
                </a:lnTo>
                <a:lnTo>
                  <a:pt x="1314450" y="90677"/>
                </a:lnTo>
                <a:lnTo>
                  <a:pt x="1322832" y="128015"/>
                </a:lnTo>
                <a:lnTo>
                  <a:pt x="1359408" y="119633"/>
                </a:lnTo>
                <a:close/>
              </a:path>
              <a:path w="1748155" h="4282440">
                <a:moveTo>
                  <a:pt x="1285494" y="136397"/>
                </a:moveTo>
                <a:lnTo>
                  <a:pt x="1277112" y="99059"/>
                </a:lnTo>
                <a:lnTo>
                  <a:pt x="1239773" y="107441"/>
                </a:lnTo>
                <a:lnTo>
                  <a:pt x="1248156" y="144779"/>
                </a:lnTo>
                <a:lnTo>
                  <a:pt x="1285494" y="136397"/>
                </a:lnTo>
                <a:close/>
              </a:path>
              <a:path w="1748155" h="4282440">
                <a:moveTo>
                  <a:pt x="1210818" y="153161"/>
                </a:moveTo>
                <a:lnTo>
                  <a:pt x="1202436" y="115823"/>
                </a:lnTo>
                <a:lnTo>
                  <a:pt x="1165859" y="124205"/>
                </a:lnTo>
                <a:lnTo>
                  <a:pt x="1173480" y="161544"/>
                </a:lnTo>
                <a:lnTo>
                  <a:pt x="1210818" y="153161"/>
                </a:lnTo>
                <a:close/>
              </a:path>
              <a:path w="1748155" h="4282440">
                <a:moveTo>
                  <a:pt x="1136904" y="169926"/>
                </a:moveTo>
                <a:lnTo>
                  <a:pt x="1128521" y="132587"/>
                </a:lnTo>
                <a:lnTo>
                  <a:pt x="1091183" y="140970"/>
                </a:lnTo>
                <a:lnTo>
                  <a:pt x="1099565" y="177545"/>
                </a:lnTo>
                <a:lnTo>
                  <a:pt x="1136904" y="169926"/>
                </a:lnTo>
                <a:close/>
              </a:path>
              <a:path w="1748155" h="4282440">
                <a:moveTo>
                  <a:pt x="1062227" y="185927"/>
                </a:moveTo>
                <a:lnTo>
                  <a:pt x="1053845" y="149352"/>
                </a:lnTo>
                <a:lnTo>
                  <a:pt x="1016507" y="156972"/>
                </a:lnTo>
                <a:lnTo>
                  <a:pt x="1024889" y="194310"/>
                </a:lnTo>
                <a:lnTo>
                  <a:pt x="1062227" y="185927"/>
                </a:lnTo>
                <a:close/>
              </a:path>
              <a:path w="1748155" h="4282440">
                <a:moveTo>
                  <a:pt x="987551" y="202692"/>
                </a:moveTo>
                <a:lnTo>
                  <a:pt x="979932" y="165354"/>
                </a:lnTo>
                <a:lnTo>
                  <a:pt x="942594" y="173736"/>
                </a:lnTo>
                <a:lnTo>
                  <a:pt x="950976" y="211073"/>
                </a:lnTo>
                <a:lnTo>
                  <a:pt x="987551" y="202692"/>
                </a:lnTo>
                <a:close/>
              </a:path>
              <a:path w="1748155" h="4282440">
                <a:moveTo>
                  <a:pt x="913638" y="219456"/>
                </a:moveTo>
                <a:lnTo>
                  <a:pt x="905255" y="182118"/>
                </a:lnTo>
                <a:lnTo>
                  <a:pt x="867917" y="190499"/>
                </a:lnTo>
                <a:lnTo>
                  <a:pt x="876300" y="227837"/>
                </a:lnTo>
                <a:lnTo>
                  <a:pt x="913638" y="219456"/>
                </a:lnTo>
                <a:close/>
              </a:path>
              <a:path w="1748155" h="4282440">
                <a:moveTo>
                  <a:pt x="838961" y="236220"/>
                </a:moveTo>
                <a:lnTo>
                  <a:pt x="830579" y="198881"/>
                </a:lnTo>
                <a:lnTo>
                  <a:pt x="794004" y="207264"/>
                </a:lnTo>
                <a:lnTo>
                  <a:pt x="801623" y="244601"/>
                </a:lnTo>
                <a:lnTo>
                  <a:pt x="838961" y="236220"/>
                </a:lnTo>
                <a:close/>
              </a:path>
              <a:path w="1748155" h="4282440">
                <a:moveTo>
                  <a:pt x="765047" y="252222"/>
                </a:moveTo>
                <a:lnTo>
                  <a:pt x="756666" y="215646"/>
                </a:lnTo>
                <a:lnTo>
                  <a:pt x="719327" y="224028"/>
                </a:lnTo>
                <a:lnTo>
                  <a:pt x="727710" y="260604"/>
                </a:lnTo>
                <a:lnTo>
                  <a:pt x="765047" y="252222"/>
                </a:lnTo>
                <a:close/>
              </a:path>
              <a:path w="1748155" h="4282440">
                <a:moveTo>
                  <a:pt x="690372" y="268986"/>
                </a:moveTo>
                <a:lnTo>
                  <a:pt x="681989" y="231648"/>
                </a:lnTo>
                <a:lnTo>
                  <a:pt x="644651" y="240029"/>
                </a:lnTo>
                <a:lnTo>
                  <a:pt x="653033" y="277368"/>
                </a:lnTo>
                <a:lnTo>
                  <a:pt x="690372" y="268986"/>
                </a:lnTo>
                <a:close/>
              </a:path>
              <a:path w="1748155" h="4282440">
                <a:moveTo>
                  <a:pt x="615695" y="285750"/>
                </a:moveTo>
                <a:lnTo>
                  <a:pt x="608076" y="248412"/>
                </a:lnTo>
                <a:lnTo>
                  <a:pt x="570738" y="256794"/>
                </a:lnTo>
                <a:lnTo>
                  <a:pt x="579119" y="294132"/>
                </a:lnTo>
                <a:lnTo>
                  <a:pt x="615695" y="285750"/>
                </a:lnTo>
                <a:close/>
              </a:path>
              <a:path w="1748155" h="4282440">
                <a:moveTo>
                  <a:pt x="541782" y="302514"/>
                </a:moveTo>
                <a:lnTo>
                  <a:pt x="533400" y="265176"/>
                </a:lnTo>
                <a:lnTo>
                  <a:pt x="496061" y="273558"/>
                </a:lnTo>
                <a:lnTo>
                  <a:pt x="504444" y="310896"/>
                </a:lnTo>
                <a:lnTo>
                  <a:pt x="541782" y="302514"/>
                </a:lnTo>
                <a:close/>
              </a:path>
              <a:path w="1748155" h="4282440">
                <a:moveTo>
                  <a:pt x="467105" y="319278"/>
                </a:moveTo>
                <a:lnTo>
                  <a:pt x="458723" y="281940"/>
                </a:lnTo>
                <a:lnTo>
                  <a:pt x="422147" y="290322"/>
                </a:lnTo>
                <a:lnTo>
                  <a:pt x="429767" y="326898"/>
                </a:lnTo>
                <a:lnTo>
                  <a:pt x="467105" y="319278"/>
                </a:lnTo>
                <a:close/>
              </a:path>
              <a:path w="1748155" h="4282440">
                <a:moveTo>
                  <a:pt x="393191" y="335280"/>
                </a:moveTo>
                <a:lnTo>
                  <a:pt x="384809" y="298704"/>
                </a:lnTo>
                <a:lnTo>
                  <a:pt x="347472" y="306324"/>
                </a:lnTo>
                <a:lnTo>
                  <a:pt x="355853" y="343662"/>
                </a:lnTo>
                <a:lnTo>
                  <a:pt x="393191" y="335280"/>
                </a:lnTo>
                <a:close/>
              </a:path>
              <a:path w="1748155" h="4282440">
                <a:moveTo>
                  <a:pt x="318516" y="352044"/>
                </a:moveTo>
                <a:lnTo>
                  <a:pt x="310133" y="314706"/>
                </a:lnTo>
                <a:lnTo>
                  <a:pt x="272795" y="323088"/>
                </a:lnTo>
                <a:lnTo>
                  <a:pt x="281177" y="360426"/>
                </a:lnTo>
                <a:lnTo>
                  <a:pt x="318516" y="352044"/>
                </a:lnTo>
                <a:close/>
              </a:path>
              <a:path w="1748155" h="4282440">
                <a:moveTo>
                  <a:pt x="243839" y="368808"/>
                </a:moveTo>
                <a:lnTo>
                  <a:pt x="236219" y="331470"/>
                </a:lnTo>
                <a:lnTo>
                  <a:pt x="198881" y="339852"/>
                </a:lnTo>
                <a:lnTo>
                  <a:pt x="207263" y="377190"/>
                </a:lnTo>
                <a:lnTo>
                  <a:pt x="243839" y="368808"/>
                </a:lnTo>
                <a:close/>
              </a:path>
              <a:path w="1748155" h="4282440">
                <a:moveTo>
                  <a:pt x="169925" y="385572"/>
                </a:moveTo>
                <a:lnTo>
                  <a:pt x="161544" y="348234"/>
                </a:lnTo>
                <a:lnTo>
                  <a:pt x="124205" y="356616"/>
                </a:lnTo>
                <a:lnTo>
                  <a:pt x="132587" y="393954"/>
                </a:lnTo>
                <a:lnTo>
                  <a:pt x="169925" y="385572"/>
                </a:lnTo>
                <a:close/>
              </a:path>
              <a:path w="1748155" h="4282440">
                <a:moveTo>
                  <a:pt x="95250" y="401574"/>
                </a:moveTo>
                <a:lnTo>
                  <a:pt x="86868" y="364998"/>
                </a:lnTo>
                <a:lnTo>
                  <a:pt x="50291" y="372618"/>
                </a:lnTo>
                <a:lnTo>
                  <a:pt x="57912" y="409956"/>
                </a:lnTo>
                <a:lnTo>
                  <a:pt x="95250" y="401574"/>
                </a:lnTo>
                <a:close/>
              </a:path>
              <a:path w="1748155" h="4282440">
                <a:moveTo>
                  <a:pt x="38100" y="439674"/>
                </a:moveTo>
                <a:lnTo>
                  <a:pt x="38100" y="401574"/>
                </a:lnTo>
                <a:lnTo>
                  <a:pt x="0" y="401574"/>
                </a:lnTo>
                <a:lnTo>
                  <a:pt x="0" y="439674"/>
                </a:lnTo>
                <a:lnTo>
                  <a:pt x="38100" y="439674"/>
                </a:lnTo>
                <a:close/>
              </a:path>
              <a:path w="1748155" h="4282440">
                <a:moveTo>
                  <a:pt x="38100" y="515874"/>
                </a:moveTo>
                <a:lnTo>
                  <a:pt x="38100" y="477774"/>
                </a:lnTo>
                <a:lnTo>
                  <a:pt x="0" y="477774"/>
                </a:lnTo>
                <a:lnTo>
                  <a:pt x="0" y="515874"/>
                </a:lnTo>
                <a:lnTo>
                  <a:pt x="38100" y="515874"/>
                </a:lnTo>
                <a:close/>
              </a:path>
              <a:path w="1748155" h="4282440">
                <a:moveTo>
                  <a:pt x="38100" y="592074"/>
                </a:moveTo>
                <a:lnTo>
                  <a:pt x="38100" y="553974"/>
                </a:lnTo>
                <a:lnTo>
                  <a:pt x="0" y="553974"/>
                </a:lnTo>
                <a:lnTo>
                  <a:pt x="0" y="592074"/>
                </a:lnTo>
                <a:lnTo>
                  <a:pt x="38100" y="592074"/>
                </a:lnTo>
                <a:close/>
              </a:path>
              <a:path w="1748155" h="4282440">
                <a:moveTo>
                  <a:pt x="38100" y="668274"/>
                </a:moveTo>
                <a:lnTo>
                  <a:pt x="38100" y="630174"/>
                </a:lnTo>
                <a:lnTo>
                  <a:pt x="0" y="630174"/>
                </a:lnTo>
                <a:lnTo>
                  <a:pt x="0" y="668274"/>
                </a:lnTo>
                <a:lnTo>
                  <a:pt x="38100" y="668274"/>
                </a:lnTo>
                <a:close/>
              </a:path>
              <a:path w="1748155" h="4282440">
                <a:moveTo>
                  <a:pt x="38100" y="744474"/>
                </a:moveTo>
                <a:lnTo>
                  <a:pt x="38100" y="706374"/>
                </a:lnTo>
                <a:lnTo>
                  <a:pt x="0" y="706374"/>
                </a:lnTo>
                <a:lnTo>
                  <a:pt x="0" y="744474"/>
                </a:lnTo>
                <a:lnTo>
                  <a:pt x="38100" y="744474"/>
                </a:lnTo>
                <a:close/>
              </a:path>
              <a:path w="1748155" h="4282440">
                <a:moveTo>
                  <a:pt x="38100" y="820674"/>
                </a:moveTo>
                <a:lnTo>
                  <a:pt x="38100" y="782574"/>
                </a:lnTo>
                <a:lnTo>
                  <a:pt x="0" y="782574"/>
                </a:lnTo>
                <a:lnTo>
                  <a:pt x="0" y="820674"/>
                </a:lnTo>
                <a:lnTo>
                  <a:pt x="38100" y="820674"/>
                </a:lnTo>
                <a:close/>
              </a:path>
              <a:path w="1748155" h="4282440">
                <a:moveTo>
                  <a:pt x="38100" y="896874"/>
                </a:moveTo>
                <a:lnTo>
                  <a:pt x="38100" y="858774"/>
                </a:lnTo>
                <a:lnTo>
                  <a:pt x="0" y="858774"/>
                </a:lnTo>
                <a:lnTo>
                  <a:pt x="0" y="896874"/>
                </a:lnTo>
                <a:lnTo>
                  <a:pt x="38100" y="896874"/>
                </a:lnTo>
                <a:close/>
              </a:path>
              <a:path w="1748155" h="4282440">
                <a:moveTo>
                  <a:pt x="38100" y="973074"/>
                </a:moveTo>
                <a:lnTo>
                  <a:pt x="38100" y="934974"/>
                </a:lnTo>
                <a:lnTo>
                  <a:pt x="0" y="934974"/>
                </a:lnTo>
                <a:lnTo>
                  <a:pt x="0" y="973074"/>
                </a:lnTo>
                <a:lnTo>
                  <a:pt x="38100" y="973074"/>
                </a:lnTo>
                <a:close/>
              </a:path>
              <a:path w="1748155" h="4282440">
                <a:moveTo>
                  <a:pt x="38100" y="1049274"/>
                </a:moveTo>
                <a:lnTo>
                  <a:pt x="38100" y="1011174"/>
                </a:lnTo>
                <a:lnTo>
                  <a:pt x="0" y="1011174"/>
                </a:lnTo>
                <a:lnTo>
                  <a:pt x="0" y="1049274"/>
                </a:lnTo>
                <a:lnTo>
                  <a:pt x="38100" y="1049274"/>
                </a:lnTo>
                <a:close/>
              </a:path>
              <a:path w="1748155" h="4282440">
                <a:moveTo>
                  <a:pt x="38100" y="1125474"/>
                </a:moveTo>
                <a:lnTo>
                  <a:pt x="38100" y="1087374"/>
                </a:lnTo>
                <a:lnTo>
                  <a:pt x="0" y="1087374"/>
                </a:lnTo>
                <a:lnTo>
                  <a:pt x="0" y="1125474"/>
                </a:lnTo>
                <a:lnTo>
                  <a:pt x="38100" y="1125474"/>
                </a:lnTo>
                <a:close/>
              </a:path>
              <a:path w="1748155" h="4282440">
                <a:moveTo>
                  <a:pt x="38100" y="1201674"/>
                </a:moveTo>
                <a:lnTo>
                  <a:pt x="38100" y="1163574"/>
                </a:lnTo>
                <a:lnTo>
                  <a:pt x="0" y="1163574"/>
                </a:lnTo>
                <a:lnTo>
                  <a:pt x="0" y="1201674"/>
                </a:lnTo>
                <a:lnTo>
                  <a:pt x="38100" y="1201674"/>
                </a:lnTo>
                <a:close/>
              </a:path>
              <a:path w="1748155" h="4282440">
                <a:moveTo>
                  <a:pt x="38100" y="1277874"/>
                </a:moveTo>
                <a:lnTo>
                  <a:pt x="38100" y="1239774"/>
                </a:lnTo>
                <a:lnTo>
                  <a:pt x="0" y="1239774"/>
                </a:lnTo>
                <a:lnTo>
                  <a:pt x="0" y="1277874"/>
                </a:lnTo>
                <a:lnTo>
                  <a:pt x="38100" y="1277874"/>
                </a:lnTo>
                <a:close/>
              </a:path>
              <a:path w="1748155" h="4282440">
                <a:moveTo>
                  <a:pt x="38100" y="1354074"/>
                </a:moveTo>
                <a:lnTo>
                  <a:pt x="38100" y="1315974"/>
                </a:lnTo>
                <a:lnTo>
                  <a:pt x="0" y="1315974"/>
                </a:lnTo>
                <a:lnTo>
                  <a:pt x="0" y="1354074"/>
                </a:lnTo>
                <a:lnTo>
                  <a:pt x="38100" y="1354074"/>
                </a:lnTo>
                <a:close/>
              </a:path>
              <a:path w="1748155" h="4282440">
                <a:moveTo>
                  <a:pt x="38100" y="1430274"/>
                </a:moveTo>
                <a:lnTo>
                  <a:pt x="38100" y="1392174"/>
                </a:lnTo>
                <a:lnTo>
                  <a:pt x="0" y="1392174"/>
                </a:lnTo>
                <a:lnTo>
                  <a:pt x="0" y="1430274"/>
                </a:lnTo>
                <a:lnTo>
                  <a:pt x="38100" y="1430274"/>
                </a:lnTo>
                <a:close/>
              </a:path>
              <a:path w="1748155" h="4282440">
                <a:moveTo>
                  <a:pt x="38100" y="1506474"/>
                </a:moveTo>
                <a:lnTo>
                  <a:pt x="38100" y="1468374"/>
                </a:lnTo>
                <a:lnTo>
                  <a:pt x="0" y="1468374"/>
                </a:lnTo>
                <a:lnTo>
                  <a:pt x="0" y="1506474"/>
                </a:lnTo>
                <a:lnTo>
                  <a:pt x="38100" y="1506474"/>
                </a:lnTo>
                <a:close/>
              </a:path>
              <a:path w="1748155" h="4282440">
                <a:moveTo>
                  <a:pt x="38100" y="1582674"/>
                </a:moveTo>
                <a:lnTo>
                  <a:pt x="38100" y="1544574"/>
                </a:lnTo>
                <a:lnTo>
                  <a:pt x="0" y="1544574"/>
                </a:lnTo>
                <a:lnTo>
                  <a:pt x="0" y="1582674"/>
                </a:lnTo>
                <a:lnTo>
                  <a:pt x="38100" y="1582674"/>
                </a:lnTo>
                <a:close/>
              </a:path>
              <a:path w="1748155" h="4282440">
                <a:moveTo>
                  <a:pt x="38100" y="1658874"/>
                </a:moveTo>
                <a:lnTo>
                  <a:pt x="38100" y="1620774"/>
                </a:lnTo>
                <a:lnTo>
                  <a:pt x="0" y="1620774"/>
                </a:lnTo>
                <a:lnTo>
                  <a:pt x="0" y="1658874"/>
                </a:lnTo>
                <a:lnTo>
                  <a:pt x="38100" y="1658874"/>
                </a:lnTo>
                <a:close/>
              </a:path>
              <a:path w="1748155" h="4282440">
                <a:moveTo>
                  <a:pt x="38100" y="1735074"/>
                </a:moveTo>
                <a:lnTo>
                  <a:pt x="38100" y="1696974"/>
                </a:lnTo>
                <a:lnTo>
                  <a:pt x="0" y="1696974"/>
                </a:lnTo>
                <a:lnTo>
                  <a:pt x="0" y="1735074"/>
                </a:lnTo>
                <a:lnTo>
                  <a:pt x="38100" y="1735074"/>
                </a:lnTo>
                <a:close/>
              </a:path>
              <a:path w="1748155" h="4282440">
                <a:moveTo>
                  <a:pt x="38100" y="1811274"/>
                </a:moveTo>
                <a:lnTo>
                  <a:pt x="38100" y="1773174"/>
                </a:lnTo>
                <a:lnTo>
                  <a:pt x="0" y="1773174"/>
                </a:lnTo>
                <a:lnTo>
                  <a:pt x="0" y="1811274"/>
                </a:lnTo>
                <a:lnTo>
                  <a:pt x="38100" y="1811274"/>
                </a:lnTo>
                <a:close/>
              </a:path>
              <a:path w="1748155" h="4282440">
                <a:moveTo>
                  <a:pt x="38100" y="1887474"/>
                </a:moveTo>
                <a:lnTo>
                  <a:pt x="38100" y="1849374"/>
                </a:lnTo>
                <a:lnTo>
                  <a:pt x="0" y="1849374"/>
                </a:lnTo>
                <a:lnTo>
                  <a:pt x="0" y="1887474"/>
                </a:lnTo>
                <a:lnTo>
                  <a:pt x="38100" y="1887474"/>
                </a:lnTo>
                <a:close/>
              </a:path>
              <a:path w="1748155" h="4282440">
                <a:moveTo>
                  <a:pt x="38100" y="1963674"/>
                </a:moveTo>
                <a:lnTo>
                  <a:pt x="38100" y="1925574"/>
                </a:lnTo>
                <a:lnTo>
                  <a:pt x="0" y="1925574"/>
                </a:lnTo>
                <a:lnTo>
                  <a:pt x="0" y="1963674"/>
                </a:lnTo>
                <a:lnTo>
                  <a:pt x="38100" y="1963674"/>
                </a:lnTo>
                <a:close/>
              </a:path>
              <a:path w="1748155" h="4282440">
                <a:moveTo>
                  <a:pt x="38100" y="2039874"/>
                </a:moveTo>
                <a:lnTo>
                  <a:pt x="38100" y="2001774"/>
                </a:lnTo>
                <a:lnTo>
                  <a:pt x="0" y="2001774"/>
                </a:lnTo>
                <a:lnTo>
                  <a:pt x="0" y="2039874"/>
                </a:lnTo>
                <a:lnTo>
                  <a:pt x="38100" y="2039874"/>
                </a:lnTo>
                <a:close/>
              </a:path>
              <a:path w="1748155" h="4282440">
                <a:moveTo>
                  <a:pt x="38100" y="2116074"/>
                </a:moveTo>
                <a:lnTo>
                  <a:pt x="38100" y="2077974"/>
                </a:lnTo>
                <a:lnTo>
                  <a:pt x="0" y="2077974"/>
                </a:lnTo>
                <a:lnTo>
                  <a:pt x="0" y="2116074"/>
                </a:lnTo>
                <a:lnTo>
                  <a:pt x="38100" y="2116074"/>
                </a:lnTo>
                <a:close/>
              </a:path>
              <a:path w="1748155" h="4282440">
                <a:moveTo>
                  <a:pt x="38100" y="2192274"/>
                </a:moveTo>
                <a:lnTo>
                  <a:pt x="38100" y="2154174"/>
                </a:lnTo>
                <a:lnTo>
                  <a:pt x="0" y="2154174"/>
                </a:lnTo>
                <a:lnTo>
                  <a:pt x="0" y="2192274"/>
                </a:lnTo>
                <a:lnTo>
                  <a:pt x="38100" y="2192274"/>
                </a:lnTo>
                <a:close/>
              </a:path>
              <a:path w="1748155" h="4282440">
                <a:moveTo>
                  <a:pt x="38100" y="2268474"/>
                </a:moveTo>
                <a:lnTo>
                  <a:pt x="38100" y="2230374"/>
                </a:lnTo>
                <a:lnTo>
                  <a:pt x="0" y="2230374"/>
                </a:lnTo>
                <a:lnTo>
                  <a:pt x="0" y="2268474"/>
                </a:lnTo>
                <a:lnTo>
                  <a:pt x="38100" y="2268474"/>
                </a:lnTo>
                <a:close/>
              </a:path>
              <a:path w="1748155" h="4282440">
                <a:moveTo>
                  <a:pt x="38100" y="2344674"/>
                </a:moveTo>
                <a:lnTo>
                  <a:pt x="38100" y="2306574"/>
                </a:lnTo>
                <a:lnTo>
                  <a:pt x="0" y="2306574"/>
                </a:lnTo>
                <a:lnTo>
                  <a:pt x="0" y="2344674"/>
                </a:lnTo>
                <a:lnTo>
                  <a:pt x="38100" y="2344674"/>
                </a:lnTo>
                <a:close/>
              </a:path>
              <a:path w="1748155" h="4282440">
                <a:moveTo>
                  <a:pt x="38100" y="2420874"/>
                </a:moveTo>
                <a:lnTo>
                  <a:pt x="38100" y="2382774"/>
                </a:lnTo>
                <a:lnTo>
                  <a:pt x="0" y="2382774"/>
                </a:lnTo>
                <a:lnTo>
                  <a:pt x="0" y="2420874"/>
                </a:lnTo>
                <a:lnTo>
                  <a:pt x="38100" y="2420874"/>
                </a:lnTo>
                <a:close/>
              </a:path>
              <a:path w="1748155" h="4282440">
                <a:moveTo>
                  <a:pt x="38100" y="2497074"/>
                </a:moveTo>
                <a:lnTo>
                  <a:pt x="38100" y="2458974"/>
                </a:lnTo>
                <a:lnTo>
                  <a:pt x="0" y="2458974"/>
                </a:lnTo>
                <a:lnTo>
                  <a:pt x="0" y="2497074"/>
                </a:lnTo>
                <a:lnTo>
                  <a:pt x="38100" y="2497074"/>
                </a:lnTo>
                <a:close/>
              </a:path>
              <a:path w="1748155" h="4282440">
                <a:moveTo>
                  <a:pt x="38100" y="2573274"/>
                </a:moveTo>
                <a:lnTo>
                  <a:pt x="38100" y="2535174"/>
                </a:lnTo>
                <a:lnTo>
                  <a:pt x="0" y="2535174"/>
                </a:lnTo>
                <a:lnTo>
                  <a:pt x="0" y="2573274"/>
                </a:lnTo>
                <a:lnTo>
                  <a:pt x="38100" y="2573274"/>
                </a:lnTo>
                <a:close/>
              </a:path>
              <a:path w="1748155" h="4282440">
                <a:moveTo>
                  <a:pt x="38100" y="2649474"/>
                </a:moveTo>
                <a:lnTo>
                  <a:pt x="38100" y="2611374"/>
                </a:lnTo>
                <a:lnTo>
                  <a:pt x="0" y="2611374"/>
                </a:lnTo>
                <a:lnTo>
                  <a:pt x="0" y="2649474"/>
                </a:lnTo>
                <a:lnTo>
                  <a:pt x="38100" y="2649474"/>
                </a:lnTo>
                <a:close/>
              </a:path>
              <a:path w="1748155" h="4282440">
                <a:moveTo>
                  <a:pt x="38100" y="2725674"/>
                </a:moveTo>
                <a:lnTo>
                  <a:pt x="38100" y="2687574"/>
                </a:lnTo>
                <a:lnTo>
                  <a:pt x="0" y="2687574"/>
                </a:lnTo>
                <a:lnTo>
                  <a:pt x="0" y="2725674"/>
                </a:lnTo>
                <a:lnTo>
                  <a:pt x="38100" y="2725674"/>
                </a:lnTo>
                <a:close/>
              </a:path>
              <a:path w="1748155" h="4282440">
                <a:moveTo>
                  <a:pt x="38100" y="2801874"/>
                </a:moveTo>
                <a:lnTo>
                  <a:pt x="38100" y="2763774"/>
                </a:lnTo>
                <a:lnTo>
                  <a:pt x="0" y="2763774"/>
                </a:lnTo>
                <a:lnTo>
                  <a:pt x="0" y="2801874"/>
                </a:lnTo>
                <a:lnTo>
                  <a:pt x="38100" y="2801874"/>
                </a:lnTo>
                <a:close/>
              </a:path>
              <a:path w="1748155" h="4282440">
                <a:moveTo>
                  <a:pt x="38100" y="2878074"/>
                </a:moveTo>
                <a:lnTo>
                  <a:pt x="38100" y="2839974"/>
                </a:lnTo>
                <a:lnTo>
                  <a:pt x="0" y="2839974"/>
                </a:lnTo>
                <a:lnTo>
                  <a:pt x="0" y="2878074"/>
                </a:lnTo>
                <a:lnTo>
                  <a:pt x="38100" y="2878074"/>
                </a:lnTo>
                <a:close/>
              </a:path>
              <a:path w="1748155" h="4282440">
                <a:moveTo>
                  <a:pt x="38100" y="2954274"/>
                </a:moveTo>
                <a:lnTo>
                  <a:pt x="38100" y="2916174"/>
                </a:lnTo>
                <a:lnTo>
                  <a:pt x="0" y="2916174"/>
                </a:lnTo>
                <a:lnTo>
                  <a:pt x="0" y="2954274"/>
                </a:lnTo>
                <a:lnTo>
                  <a:pt x="38100" y="2954274"/>
                </a:lnTo>
                <a:close/>
              </a:path>
              <a:path w="1748155" h="4282440">
                <a:moveTo>
                  <a:pt x="38100" y="3030474"/>
                </a:moveTo>
                <a:lnTo>
                  <a:pt x="38100" y="2992374"/>
                </a:lnTo>
                <a:lnTo>
                  <a:pt x="0" y="2992374"/>
                </a:lnTo>
                <a:lnTo>
                  <a:pt x="0" y="3030474"/>
                </a:lnTo>
                <a:lnTo>
                  <a:pt x="38100" y="3030474"/>
                </a:lnTo>
                <a:close/>
              </a:path>
              <a:path w="1748155" h="4282440">
                <a:moveTo>
                  <a:pt x="38100" y="3106674"/>
                </a:moveTo>
                <a:lnTo>
                  <a:pt x="38100" y="3068574"/>
                </a:lnTo>
                <a:lnTo>
                  <a:pt x="0" y="3068574"/>
                </a:lnTo>
                <a:lnTo>
                  <a:pt x="0" y="3106674"/>
                </a:lnTo>
                <a:lnTo>
                  <a:pt x="38100" y="3106674"/>
                </a:lnTo>
                <a:close/>
              </a:path>
              <a:path w="1748155" h="4282440">
                <a:moveTo>
                  <a:pt x="38100" y="3182874"/>
                </a:moveTo>
                <a:lnTo>
                  <a:pt x="38100" y="3144774"/>
                </a:lnTo>
                <a:lnTo>
                  <a:pt x="0" y="3144774"/>
                </a:lnTo>
                <a:lnTo>
                  <a:pt x="0" y="3182874"/>
                </a:lnTo>
                <a:lnTo>
                  <a:pt x="38100" y="3182874"/>
                </a:lnTo>
                <a:close/>
              </a:path>
              <a:path w="1748155" h="4282440">
                <a:moveTo>
                  <a:pt x="38100" y="3259074"/>
                </a:moveTo>
                <a:lnTo>
                  <a:pt x="38100" y="3220974"/>
                </a:lnTo>
                <a:lnTo>
                  <a:pt x="0" y="3220974"/>
                </a:lnTo>
                <a:lnTo>
                  <a:pt x="0" y="3259074"/>
                </a:lnTo>
                <a:lnTo>
                  <a:pt x="38100" y="3259074"/>
                </a:lnTo>
                <a:close/>
              </a:path>
              <a:path w="1748155" h="4282440">
                <a:moveTo>
                  <a:pt x="38100" y="3335274"/>
                </a:moveTo>
                <a:lnTo>
                  <a:pt x="38100" y="3297174"/>
                </a:lnTo>
                <a:lnTo>
                  <a:pt x="0" y="3297174"/>
                </a:lnTo>
                <a:lnTo>
                  <a:pt x="0" y="3335274"/>
                </a:lnTo>
                <a:lnTo>
                  <a:pt x="38100" y="3335274"/>
                </a:lnTo>
                <a:close/>
              </a:path>
              <a:path w="1748155" h="4282440">
                <a:moveTo>
                  <a:pt x="38100" y="3411474"/>
                </a:moveTo>
                <a:lnTo>
                  <a:pt x="38100" y="3373374"/>
                </a:lnTo>
                <a:lnTo>
                  <a:pt x="0" y="3373374"/>
                </a:lnTo>
                <a:lnTo>
                  <a:pt x="0" y="3411474"/>
                </a:lnTo>
                <a:lnTo>
                  <a:pt x="38100" y="3411474"/>
                </a:lnTo>
                <a:close/>
              </a:path>
              <a:path w="1748155" h="4282440">
                <a:moveTo>
                  <a:pt x="38100" y="3487674"/>
                </a:moveTo>
                <a:lnTo>
                  <a:pt x="38100" y="3449574"/>
                </a:lnTo>
                <a:lnTo>
                  <a:pt x="0" y="3449574"/>
                </a:lnTo>
                <a:lnTo>
                  <a:pt x="0" y="3487674"/>
                </a:lnTo>
                <a:lnTo>
                  <a:pt x="38100" y="3487674"/>
                </a:lnTo>
                <a:close/>
              </a:path>
              <a:path w="1748155" h="4282440">
                <a:moveTo>
                  <a:pt x="38100" y="3563874"/>
                </a:moveTo>
                <a:lnTo>
                  <a:pt x="38100" y="3525774"/>
                </a:lnTo>
                <a:lnTo>
                  <a:pt x="0" y="3525774"/>
                </a:lnTo>
                <a:lnTo>
                  <a:pt x="0" y="3563874"/>
                </a:lnTo>
                <a:lnTo>
                  <a:pt x="38100" y="3563874"/>
                </a:lnTo>
                <a:close/>
              </a:path>
              <a:path w="1748155" h="4282440">
                <a:moveTo>
                  <a:pt x="38100" y="3640074"/>
                </a:moveTo>
                <a:lnTo>
                  <a:pt x="38100" y="3601974"/>
                </a:lnTo>
                <a:lnTo>
                  <a:pt x="0" y="3601974"/>
                </a:lnTo>
                <a:lnTo>
                  <a:pt x="0" y="3640074"/>
                </a:lnTo>
                <a:lnTo>
                  <a:pt x="38100" y="3640074"/>
                </a:lnTo>
                <a:close/>
              </a:path>
              <a:path w="1748155" h="4282440">
                <a:moveTo>
                  <a:pt x="38100" y="3716274"/>
                </a:moveTo>
                <a:lnTo>
                  <a:pt x="38100" y="3678174"/>
                </a:lnTo>
                <a:lnTo>
                  <a:pt x="0" y="3678174"/>
                </a:lnTo>
                <a:lnTo>
                  <a:pt x="0" y="3716274"/>
                </a:lnTo>
                <a:lnTo>
                  <a:pt x="38100" y="3716274"/>
                </a:lnTo>
                <a:close/>
              </a:path>
              <a:path w="1748155" h="4282440">
                <a:moveTo>
                  <a:pt x="38100" y="3792474"/>
                </a:moveTo>
                <a:lnTo>
                  <a:pt x="38100" y="3754374"/>
                </a:lnTo>
                <a:lnTo>
                  <a:pt x="0" y="3754374"/>
                </a:lnTo>
                <a:lnTo>
                  <a:pt x="0" y="3792474"/>
                </a:lnTo>
                <a:lnTo>
                  <a:pt x="38100" y="3792474"/>
                </a:lnTo>
                <a:close/>
              </a:path>
              <a:path w="1748155" h="4282440">
                <a:moveTo>
                  <a:pt x="38100" y="3868674"/>
                </a:moveTo>
                <a:lnTo>
                  <a:pt x="38100" y="3830574"/>
                </a:lnTo>
                <a:lnTo>
                  <a:pt x="0" y="3830574"/>
                </a:lnTo>
                <a:lnTo>
                  <a:pt x="0" y="3868674"/>
                </a:lnTo>
                <a:lnTo>
                  <a:pt x="38100" y="3868674"/>
                </a:lnTo>
                <a:close/>
              </a:path>
              <a:path w="1748155" h="4282440">
                <a:moveTo>
                  <a:pt x="38100" y="3944874"/>
                </a:moveTo>
                <a:lnTo>
                  <a:pt x="38100" y="3906774"/>
                </a:lnTo>
                <a:lnTo>
                  <a:pt x="0" y="3906774"/>
                </a:lnTo>
                <a:lnTo>
                  <a:pt x="0" y="3944874"/>
                </a:lnTo>
                <a:lnTo>
                  <a:pt x="38100" y="3944874"/>
                </a:lnTo>
                <a:close/>
              </a:path>
              <a:path w="1748155" h="4282440">
                <a:moveTo>
                  <a:pt x="38100" y="4021074"/>
                </a:moveTo>
                <a:lnTo>
                  <a:pt x="38100" y="3982974"/>
                </a:lnTo>
                <a:lnTo>
                  <a:pt x="0" y="3982974"/>
                </a:lnTo>
                <a:lnTo>
                  <a:pt x="0" y="4021074"/>
                </a:lnTo>
                <a:lnTo>
                  <a:pt x="38100" y="4021074"/>
                </a:lnTo>
                <a:close/>
              </a:path>
              <a:path w="1748155" h="4282440">
                <a:moveTo>
                  <a:pt x="38100" y="4097274"/>
                </a:moveTo>
                <a:lnTo>
                  <a:pt x="38100" y="4059174"/>
                </a:lnTo>
                <a:lnTo>
                  <a:pt x="0" y="4059174"/>
                </a:lnTo>
                <a:lnTo>
                  <a:pt x="0" y="4097274"/>
                </a:lnTo>
                <a:lnTo>
                  <a:pt x="38100" y="4097274"/>
                </a:lnTo>
                <a:close/>
              </a:path>
              <a:path w="1748155" h="4282440">
                <a:moveTo>
                  <a:pt x="38100" y="4173474"/>
                </a:moveTo>
                <a:lnTo>
                  <a:pt x="38100" y="4135374"/>
                </a:lnTo>
                <a:lnTo>
                  <a:pt x="0" y="4135374"/>
                </a:lnTo>
                <a:lnTo>
                  <a:pt x="0" y="4173474"/>
                </a:lnTo>
                <a:lnTo>
                  <a:pt x="38100" y="4173474"/>
                </a:lnTo>
                <a:close/>
              </a:path>
              <a:path w="1748155" h="4282440">
                <a:moveTo>
                  <a:pt x="38100" y="4244340"/>
                </a:moveTo>
                <a:lnTo>
                  <a:pt x="38100" y="4225290"/>
                </a:lnTo>
                <a:lnTo>
                  <a:pt x="24384" y="4211574"/>
                </a:lnTo>
                <a:lnTo>
                  <a:pt x="0" y="4211574"/>
                </a:lnTo>
                <a:lnTo>
                  <a:pt x="88" y="4227096"/>
                </a:lnTo>
                <a:lnTo>
                  <a:pt x="6426" y="4239390"/>
                </a:lnTo>
                <a:lnTo>
                  <a:pt x="19050" y="4244340"/>
                </a:lnTo>
                <a:lnTo>
                  <a:pt x="38100" y="4244340"/>
                </a:lnTo>
                <a:close/>
              </a:path>
              <a:path w="1748155" h="4282440">
                <a:moveTo>
                  <a:pt x="44196" y="4244340"/>
                </a:moveTo>
                <a:lnTo>
                  <a:pt x="44196" y="4206240"/>
                </a:lnTo>
                <a:lnTo>
                  <a:pt x="19050" y="4206240"/>
                </a:lnTo>
                <a:lnTo>
                  <a:pt x="24384" y="4211574"/>
                </a:lnTo>
                <a:lnTo>
                  <a:pt x="38100" y="4211574"/>
                </a:lnTo>
                <a:lnTo>
                  <a:pt x="38100" y="4244340"/>
                </a:lnTo>
                <a:lnTo>
                  <a:pt x="44196" y="4244340"/>
                </a:lnTo>
                <a:close/>
              </a:path>
              <a:path w="1748155" h="4282440">
                <a:moveTo>
                  <a:pt x="38100" y="4225290"/>
                </a:moveTo>
                <a:lnTo>
                  <a:pt x="38100" y="4211574"/>
                </a:lnTo>
                <a:lnTo>
                  <a:pt x="24384" y="4211574"/>
                </a:lnTo>
                <a:lnTo>
                  <a:pt x="38100" y="4225290"/>
                </a:lnTo>
                <a:close/>
              </a:path>
              <a:path w="1748155" h="4282440">
                <a:moveTo>
                  <a:pt x="120396" y="4244340"/>
                </a:moveTo>
                <a:lnTo>
                  <a:pt x="120396" y="4206240"/>
                </a:lnTo>
                <a:lnTo>
                  <a:pt x="82296" y="4206240"/>
                </a:lnTo>
                <a:lnTo>
                  <a:pt x="82296" y="4244340"/>
                </a:lnTo>
                <a:lnTo>
                  <a:pt x="120396" y="4244340"/>
                </a:lnTo>
                <a:close/>
              </a:path>
              <a:path w="1748155" h="4282440">
                <a:moveTo>
                  <a:pt x="196596" y="4244340"/>
                </a:moveTo>
                <a:lnTo>
                  <a:pt x="196596" y="4206240"/>
                </a:lnTo>
                <a:lnTo>
                  <a:pt x="158496" y="4206240"/>
                </a:lnTo>
                <a:lnTo>
                  <a:pt x="158496" y="4244340"/>
                </a:lnTo>
                <a:lnTo>
                  <a:pt x="196596" y="4244340"/>
                </a:lnTo>
                <a:close/>
              </a:path>
              <a:path w="1748155" h="4282440">
                <a:moveTo>
                  <a:pt x="272796" y="4244340"/>
                </a:moveTo>
                <a:lnTo>
                  <a:pt x="272796" y="4206240"/>
                </a:lnTo>
                <a:lnTo>
                  <a:pt x="234696" y="4206240"/>
                </a:lnTo>
                <a:lnTo>
                  <a:pt x="234696" y="4244340"/>
                </a:lnTo>
                <a:lnTo>
                  <a:pt x="272796" y="4244340"/>
                </a:lnTo>
                <a:close/>
              </a:path>
              <a:path w="1748155" h="4282440">
                <a:moveTo>
                  <a:pt x="348996" y="4244340"/>
                </a:moveTo>
                <a:lnTo>
                  <a:pt x="348996" y="4206240"/>
                </a:lnTo>
                <a:lnTo>
                  <a:pt x="310896" y="4206240"/>
                </a:lnTo>
                <a:lnTo>
                  <a:pt x="310896" y="4244340"/>
                </a:lnTo>
                <a:lnTo>
                  <a:pt x="348996" y="4244340"/>
                </a:lnTo>
                <a:close/>
              </a:path>
              <a:path w="1748155" h="4282440">
                <a:moveTo>
                  <a:pt x="425196" y="4244340"/>
                </a:moveTo>
                <a:lnTo>
                  <a:pt x="425196" y="4206240"/>
                </a:lnTo>
                <a:lnTo>
                  <a:pt x="387096" y="4206240"/>
                </a:lnTo>
                <a:lnTo>
                  <a:pt x="387096" y="4244340"/>
                </a:lnTo>
                <a:lnTo>
                  <a:pt x="425196" y="4244340"/>
                </a:lnTo>
                <a:close/>
              </a:path>
              <a:path w="1748155" h="4282440">
                <a:moveTo>
                  <a:pt x="501396" y="4244340"/>
                </a:moveTo>
                <a:lnTo>
                  <a:pt x="501396" y="4206240"/>
                </a:lnTo>
                <a:lnTo>
                  <a:pt x="463296" y="4206240"/>
                </a:lnTo>
                <a:lnTo>
                  <a:pt x="463296" y="4244340"/>
                </a:lnTo>
                <a:lnTo>
                  <a:pt x="501396" y="4244340"/>
                </a:lnTo>
                <a:close/>
              </a:path>
              <a:path w="1748155" h="4282440">
                <a:moveTo>
                  <a:pt x="577596" y="4244340"/>
                </a:moveTo>
                <a:lnTo>
                  <a:pt x="577596" y="4206240"/>
                </a:lnTo>
                <a:lnTo>
                  <a:pt x="539496" y="4206240"/>
                </a:lnTo>
                <a:lnTo>
                  <a:pt x="539496" y="4244340"/>
                </a:lnTo>
                <a:lnTo>
                  <a:pt x="577596" y="4244340"/>
                </a:lnTo>
                <a:close/>
              </a:path>
              <a:path w="1748155" h="4282440">
                <a:moveTo>
                  <a:pt x="653796" y="4244340"/>
                </a:moveTo>
                <a:lnTo>
                  <a:pt x="653796" y="4206240"/>
                </a:lnTo>
                <a:lnTo>
                  <a:pt x="615696" y="4206240"/>
                </a:lnTo>
                <a:lnTo>
                  <a:pt x="615696" y="4244340"/>
                </a:lnTo>
                <a:lnTo>
                  <a:pt x="653796" y="4244340"/>
                </a:lnTo>
                <a:close/>
              </a:path>
              <a:path w="1748155" h="4282440">
                <a:moveTo>
                  <a:pt x="729996" y="4244340"/>
                </a:moveTo>
                <a:lnTo>
                  <a:pt x="729996" y="4206240"/>
                </a:lnTo>
                <a:lnTo>
                  <a:pt x="691896" y="4206240"/>
                </a:lnTo>
                <a:lnTo>
                  <a:pt x="691896" y="4244340"/>
                </a:lnTo>
                <a:lnTo>
                  <a:pt x="729996" y="4244340"/>
                </a:lnTo>
                <a:close/>
              </a:path>
              <a:path w="1748155" h="4282440">
                <a:moveTo>
                  <a:pt x="806196" y="4244340"/>
                </a:moveTo>
                <a:lnTo>
                  <a:pt x="806196" y="4206240"/>
                </a:lnTo>
                <a:lnTo>
                  <a:pt x="768096" y="4206240"/>
                </a:lnTo>
                <a:lnTo>
                  <a:pt x="768096" y="4244340"/>
                </a:lnTo>
                <a:lnTo>
                  <a:pt x="806196" y="4244340"/>
                </a:lnTo>
                <a:close/>
              </a:path>
              <a:path w="1748155" h="4282440">
                <a:moveTo>
                  <a:pt x="882396" y="4244340"/>
                </a:moveTo>
                <a:lnTo>
                  <a:pt x="882396" y="4206240"/>
                </a:lnTo>
                <a:lnTo>
                  <a:pt x="844296" y="4206240"/>
                </a:lnTo>
                <a:lnTo>
                  <a:pt x="844296" y="4244340"/>
                </a:lnTo>
                <a:lnTo>
                  <a:pt x="882396" y="4244340"/>
                </a:lnTo>
                <a:close/>
              </a:path>
              <a:path w="1748155" h="4282440">
                <a:moveTo>
                  <a:pt x="958596" y="4244340"/>
                </a:moveTo>
                <a:lnTo>
                  <a:pt x="958596" y="4206240"/>
                </a:lnTo>
                <a:lnTo>
                  <a:pt x="920496" y="4206240"/>
                </a:lnTo>
                <a:lnTo>
                  <a:pt x="920496" y="4244340"/>
                </a:lnTo>
                <a:lnTo>
                  <a:pt x="958596" y="4244340"/>
                </a:lnTo>
                <a:close/>
              </a:path>
              <a:path w="1748155" h="4282440">
                <a:moveTo>
                  <a:pt x="1034796" y="4244340"/>
                </a:moveTo>
                <a:lnTo>
                  <a:pt x="1034796" y="4206240"/>
                </a:lnTo>
                <a:lnTo>
                  <a:pt x="996696" y="4206240"/>
                </a:lnTo>
                <a:lnTo>
                  <a:pt x="996696" y="4244340"/>
                </a:lnTo>
                <a:lnTo>
                  <a:pt x="1034796" y="4244340"/>
                </a:lnTo>
                <a:close/>
              </a:path>
              <a:path w="1748155" h="4282440">
                <a:moveTo>
                  <a:pt x="1110996" y="4244340"/>
                </a:moveTo>
                <a:lnTo>
                  <a:pt x="1110996" y="4206240"/>
                </a:lnTo>
                <a:lnTo>
                  <a:pt x="1072896" y="4206240"/>
                </a:lnTo>
                <a:lnTo>
                  <a:pt x="1072896" y="4244340"/>
                </a:lnTo>
                <a:lnTo>
                  <a:pt x="1110996" y="4244340"/>
                </a:lnTo>
                <a:close/>
              </a:path>
              <a:path w="1748155" h="4282440">
                <a:moveTo>
                  <a:pt x="1187196" y="4244340"/>
                </a:moveTo>
                <a:lnTo>
                  <a:pt x="1187196" y="4206240"/>
                </a:lnTo>
                <a:lnTo>
                  <a:pt x="1149096" y="4206240"/>
                </a:lnTo>
                <a:lnTo>
                  <a:pt x="1149096" y="4244340"/>
                </a:lnTo>
                <a:lnTo>
                  <a:pt x="1187196" y="4244340"/>
                </a:lnTo>
                <a:close/>
              </a:path>
              <a:path w="1748155" h="4282440">
                <a:moveTo>
                  <a:pt x="1263396" y="4244340"/>
                </a:moveTo>
                <a:lnTo>
                  <a:pt x="1263396" y="4206240"/>
                </a:lnTo>
                <a:lnTo>
                  <a:pt x="1225296" y="4206240"/>
                </a:lnTo>
                <a:lnTo>
                  <a:pt x="1225296" y="4244340"/>
                </a:lnTo>
                <a:lnTo>
                  <a:pt x="1263396" y="4244340"/>
                </a:lnTo>
                <a:close/>
              </a:path>
              <a:path w="1748155" h="4282440">
                <a:moveTo>
                  <a:pt x="1339596" y="4244340"/>
                </a:moveTo>
                <a:lnTo>
                  <a:pt x="1339596" y="4206240"/>
                </a:lnTo>
                <a:lnTo>
                  <a:pt x="1301496" y="4206240"/>
                </a:lnTo>
                <a:lnTo>
                  <a:pt x="1301496" y="4244340"/>
                </a:lnTo>
                <a:lnTo>
                  <a:pt x="1339596" y="4244340"/>
                </a:lnTo>
                <a:close/>
              </a:path>
              <a:path w="1748155" h="4282440">
                <a:moveTo>
                  <a:pt x="1415796" y="4244340"/>
                </a:moveTo>
                <a:lnTo>
                  <a:pt x="1415796" y="4206240"/>
                </a:lnTo>
                <a:lnTo>
                  <a:pt x="1377696" y="4206240"/>
                </a:lnTo>
                <a:lnTo>
                  <a:pt x="1377696" y="4244340"/>
                </a:lnTo>
                <a:lnTo>
                  <a:pt x="1415796" y="4244340"/>
                </a:lnTo>
                <a:close/>
              </a:path>
              <a:path w="1748155" h="4282440">
                <a:moveTo>
                  <a:pt x="1491996" y="4244340"/>
                </a:moveTo>
                <a:lnTo>
                  <a:pt x="1491996" y="4206240"/>
                </a:lnTo>
                <a:lnTo>
                  <a:pt x="1453896" y="4206240"/>
                </a:lnTo>
                <a:lnTo>
                  <a:pt x="1453896" y="4244340"/>
                </a:lnTo>
                <a:lnTo>
                  <a:pt x="1491996" y="4244340"/>
                </a:lnTo>
                <a:close/>
              </a:path>
              <a:path w="1748155" h="4282440">
                <a:moveTo>
                  <a:pt x="1568196" y="4244340"/>
                </a:moveTo>
                <a:lnTo>
                  <a:pt x="1568196" y="4206240"/>
                </a:lnTo>
                <a:lnTo>
                  <a:pt x="1530096" y="4206240"/>
                </a:lnTo>
                <a:lnTo>
                  <a:pt x="1530096" y="4244340"/>
                </a:lnTo>
                <a:lnTo>
                  <a:pt x="1568196" y="4244340"/>
                </a:lnTo>
                <a:close/>
              </a:path>
              <a:path w="1748155" h="4282440">
                <a:moveTo>
                  <a:pt x="1644396" y="4244340"/>
                </a:moveTo>
                <a:lnTo>
                  <a:pt x="1644396" y="4206240"/>
                </a:lnTo>
                <a:lnTo>
                  <a:pt x="1606296" y="4206240"/>
                </a:lnTo>
                <a:lnTo>
                  <a:pt x="1606296" y="4244340"/>
                </a:lnTo>
                <a:lnTo>
                  <a:pt x="1644396" y="4244340"/>
                </a:lnTo>
                <a:close/>
              </a:path>
              <a:path w="1748155" h="4282440">
                <a:moveTo>
                  <a:pt x="1748028" y="4225290"/>
                </a:moveTo>
                <a:lnTo>
                  <a:pt x="1633728" y="4168140"/>
                </a:lnTo>
                <a:lnTo>
                  <a:pt x="1633728" y="4206240"/>
                </a:lnTo>
                <a:lnTo>
                  <a:pt x="1644396" y="4206240"/>
                </a:lnTo>
                <a:lnTo>
                  <a:pt x="1644396" y="4277106"/>
                </a:lnTo>
                <a:lnTo>
                  <a:pt x="1748028" y="4225290"/>
                </a:lnTo>
                <a:close/>
              </a:path>
              <a:path w="1748155" h="4282440">
                <a:moveTo>
                  <a:pt x="1644396" y="4277106"/>
                </a:moveTo>
                <a:lnTo>
                  <a:pt x="1644396" y="4244340"/>
                </a:lnTo>
                <a:lnTo>
                  <a:pt x="1633728" y="4244340"/>
                </a:lnTo>
                <a:lnTo>
                  <a:pt x="1633728" y="4282440"/>
                </a:lnTo>
                <a:lnTo>
                  <a:pt x="1644396" y="42771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714891" y="2294382"/>
            <a:ext cx="1079500" cy="1904364"/>
          </a:xfrm>
          <a:custGeom>
            <a:avLst/>
            <a:gdLst/>
            <a:ahLst/>
            <a:cxnLst/>
            <a:rect l="l" t="t" r="r" b="b"/>
            <a:pathLst>
              <a:path w="1079500" h="1904364">
                <a:moveTo>
                  <a:pt x="275081" y="33527"/>
                </a:moveTo>
                <a:lnTo>
                  <a:pt x="257555" y="0"/>
                </a:lnTo>
                <a:lnTo>
                  <a:pt x="224027" y="17525"/>
                </a:lnTo>
                <a:lnTo>
                  <a:pt x="241553" y="51053"/>
                </a:lnTo>
                <a:lnTo>
                  <a:pt x="275081" y="33527"/>
                </a:lnTo>
                <a:close/>
              </a:path>
              <a:path w="1079500" h="1904364">
                <a:moveTo>
                  <a:pt x="208025" y="69341"/>
                </a:moveTo>
                <a:lnTo>
                  <a:pt x="190499" y="35051"/>
                </a:lnTo>
                <a:lnTo>
                  <a:pt x="156209" y="52577"/>
                </a:lnTo>
                <a:lnTo>
                  <a:pt x="174497" y="86867"/>
                </a:lnTo>
                <a:lnTo>
                  <a:pt x="208025" y="69341"/>
                </a:lnTo>
                <a:close/>
              </a:path>
              <a:path w="1079500" h="1904364">
                <a:moveTo>
                  <a:pt x="140207" y="104393"/>
                </a:moveTo>
                <a:lnTo>
                  <a:pt x="122681" y="70865"/>
                </a:lnTo>
                <a:lnTo>
                  <a:pt x="89153" y="88391"/>
                </a:lnTo>
                <a:lnTo>
                  <a:pt x="106679" y="121919"/>
                </a:lnTo>
                <a:lnTo>
                  <a:pt x="140207" y="104393"/>
                </a:lnTo>
                <a:close/>
              </a:path>
              <a:path w="1079500" h="1904364">
                <a:moveTo>
                  <a:pt x="73151" y="139445"/>
                </a:moveTo>
                <a:lnTo>
                  <a:pt x="55625" y="105917"/>
                </a:lnTo>
                <a:lnTo>
                  <a:pt x="30479" y="118871"/>
                </a:lnTo>
                <a:lnTo>
                  <a:pt x="24383" y="121919"/>
                </a:lnTo>
                <a:lnTo>
                  <a:pt x="20573" y="128777"/>
                </a:lnTo>
                <a:lnTo>
                  <a:pt x="20573" y="146303"/>
                </a:lnTo>
                <a:lnTo>
                  <a:pt x="52069" y="146303"/>
                </a:lnTo>
                <a:lnTo>
                  <a:pt x="58673" y="136397"/>
                </a:lnTo>
                <a:lnTo>
                  <a:pt x="58673" y="146904"/>
                </a:lnTo>
                <a:lnTo>
                  <a:pt x="73151" y="139445"/>
                </a:lnTo>
                <a:close/>
              </a:path>
              <a:path w="1079500" h="1904364">
                <a:moveTo>
                  <a:pt x="58673" y="146904"/>
                </a:moveTo>
                <a:lnTo>
                  <a:pt x="58673" y="146303"/>
                </a:lnTo>
                <a:lnTo>
                  <a:pt x="52069" y="146303"/>
                </a:lnTo>
                <a:lnTo>
                  <a:pt x="48005" y="152399"/>
                </a:lnTo>
                <a:lnTo>
                  <a:pt x="58673" y="146904"/>
                </a:lnTo>
                <a:close/>
              </a:path>
              <a:path w="1079500" h="1904364">
                <a:moveTo>
                  <a:pt x="58673" y="146303"/>
                </a:moveTo>
                <a:lnTo>
                  <a:pt x="58673" y="136397"/>
                </a:lnTo>
                <a:lnTo>
                  <a:pt x="52069" y="146303"/>
                </a:lnTo>
                <a:lnTo>
                  <a:pt x="58673" y="146303"/>
                </a:lnTo>
                <a:close/>
              </a:path>
              <a:path w="1079500" h="1904364">
                <a:moveTo>
                  <a:pt x="57911" y="222503"/>
                </a:moveTo>
                <a:lnTo>
                  <a:pt x="57911" y="184403"/>
                </a:lnTo>
                <a:lnTo>
                  <a:pt x="19811" y="184403"/>
                </a:lnTo>
                <a:lnTo>
                  <a:pt x="19811" y="222503"/>
                </a:lnTo>
                <a:lnTo>
                  <a:pt x="57911" y="222503"/>
                </a:lnTo>
                <a:close/>
              </a:path>
              <a:path w="1079500" h="1904364">
                <a:moveTo>
                  <a:pt x="57149" y="260603"/>
                </a:moveTo>
                <a:lnTo>
                  <a:pt x="19049" y="260603"/>
                </a:lnTo>
                <a:lnTo>
                  <a:pt x="18287" y="297941"/>
                </a:lnTo>
                <a:lnTo>
                  <a:pt x="56387" y="298703"/>
                </a:lnTo>
                <a:lnTo>
                  <a:pt x="57149" y="260603"/>
                </a:lnTo>
                <a:close/>
              </a:path>
              <a:path w="1079500" h="1904364">
                <a:moveTo>
                  <a:pt x="56387" y="336803"/>
                </a:moveTo>
                <a:lnTo>
                  <a:pt x="18287" y="336041"/>
                </a:lnTo>
                <a:lnTo>
                  <a:pt x="17525" y="374141"/>
                </a:lnTo>
                <a:lnTo>
                  <a:pt x="55625" y="374903"/>
                </a:lnTo>
                <a:lnTo>
                  <a:pt x="56387" y="336803"/>
                </a:lnTo>
                <a:close/>
              </a:path>
              <a:path w="1079500" h="1904364">
                <a:moveTo>
                  <a:pt x="55625" y="413003"/>
                </a:moveTo>
                <a:lnTo>
                  <a:pt x="17525" y="412241"/>
                </a:lnTo>
                <a:lnTo>
                  <a:pt x="16764" y="450341"/>
                </a:lnTo>
                <a:lnTo>
                  <a:pt x="54864" y="451103"/>
                </a:lnTo>
                <a:lnTo>
                  <a:pt x="55625" y="413003"/>
                </a:lnTo>
                <a:close/>
              </a:path>
              <a:path w="1079500" h="1904364">
                <a:moveTo>
                  <a:pt x="54102" y="527303"/>
                </a:moveTo>
                <a:lnTo>
                  <a:pt x="54102" y="489203"/>
                </a:lnTo>
                <a:lnTo>
                  <a:pt x="16002" y="488441"/>
                </a:lnTo>
                <a:lnTo>
                  <a:pt x="16002" y="526541"/>
                </a:lnTo>
                <a:lnTo>
                  <a:pt x="54102" y="527303"/>
                </a:lnTo>
                <a:close/>
              </a:path>
              <a:path w="1079500" h="1904364">
                <a:moveTo>
                  <a:pt x="53339" y="603503"/>
                </a:moveTo>
                <a:lnTo>
                  <a:pt x="53339" y="565403"/>
                </a:lnTo>
                <a:lnTo>
                  <a:pt x="15239" y="564641"/>
                </a:lnTo>
                <a:lnTo>
                  <a:pt x="15239" y="602741"/>
                </a:lnTo>
                <a:lnTo>
                  <a:pt x="53339" y="603503"/>
                </a:lnTo>
                <a:close/>
              </a:path>
              <a:path w="1079500" h="1904364">
                <a:moveTo>
                  <a:pt x="52578" y="641603"/>
                </a:moveTo>
                <a:lnTo>
                  <a:pt x="14478" y="640841"/>
                </a:lnTo>
                <a:lnTo>
                  <a:pt x="13716" y="678941"/>
                </a:lnTo>
                <a:lnTo>
                  <a:pt x="51816" y="679703"/>
                </a:lnTo>
                <a:lnTo>
                  <a:pt x="52578" y="641603"/>
                </a:lnTo>
                <a:close/>
              </a:path>
              <a:path w="1079500" h="1904364">
                <a:moveTo>
                  <a:pt x="51816" y="717803"/>
                </a:moveTo>
                <a:lnTo>
                  <a:pt x="13716" y="717041"/>
                </a:lnTo>
                <a:lnTo>
                  <a:pt x="12953" y="755141"/>
                </a:lnTo>
                <a:lnTo>
                  <a:pt x="51053" y="755903"/>
                </a:lnTo>
                <a:lnTo>
                  <a:pt x="51816" y="717803"/>
                </a:lnTo>
                <a:close/>
              </a:path>
              <a:path w="1079500" h="1904364">
                <a:moveTo>
                  <a:pt x="51053" y="794003"/>
                </a:moveTo>
                <a:lnTo>
                  <a:pt x="12953" y="793241"/>
                </a:lnTo>
                <a:lnTo>
                  <a:pt x="12192" y="831341"/>
                </a:lnTo>
                <a:lnTo>
                  <a:pt x="50292" y="832103"/>
                </a:lnTo>
                <a:lnTo>
                  <a:pt x="51053" y="794003"/>
                </a:lnTo>
                <a:close/>
              </a:path>
              <a:path w="1079500" h="1904364">
                <a:moveTo>
                  <a:pt x="49529" y="908303"/>
                </a:moveTo>
                <a:lnTo>
                  <a:pt x="49529" y="870203"/>
                </a:lnTo>
                <a:lnTo>
                  <a:pt x="11429" y="869441"/>
                </a:lnTo>
                <a:lnTo>
                  <a:pt x="11429" y="907541"/>
                </a:lnTo>
                <a:lnTo>
                  <a:pt x="49529" y="908303"/>
                </a:lnTo>
                <a:close/>
              </a:path>
              <a:path w="1079500" h="1904364">
                <a:moveTo>
                  <a:pt x="48768" y="984503"/>
                </a:moveTo>
                <a:lnTo>
                  <a:pt x="48768" y="946403"/>
                </a:lnTo>
                <a:lnTo>
                  <a:pt x="10667" y="945641"/>
                </a:lnTo>
                <a:lnTo>
                  <a:pt x="10667" y="983741"/>
                </a:lnTo>
                <a:lnTo>
                  <a:pt x="48768" y="984503"/>
                </a:lnTo>
                <a:close/>
              </a:path>
              <a:path w="1079500" h="1904364">
                <a:moveTo>
                  <a:pt x="48006" y="1022603"/>
                </a:moveTo>
                <a:lnTo>
                  <a:pt x="9906" y="1021841"/>
                </a:lnTo>
                <a:lnTo>
                  <a:pt x="9143" y="1059941"/>
                </a:lnTo>
                <a:lnTo>
                  <a:pt x="47243" y="1060703"/>
                </a:lnTo>
                <a:lnTo>
                  <a:pt x="48006" y="1022603"/>
                </a:lnTo>
                <a:close/>
              </a:path>
              <a:path w="1079500" h="1904364">
                <a:moveTo>
                  <a:pt x="47243" y="1098803"/>
                </a:moveTo>
                <a:lnTo>
                  <a:pt x="9143" y="1098041"/>
                </a:lnTo>
                <a:lnTo>
                  <a:pt x="8382" y="1136141"/>
                </a:lnTo>
                <a:lnTo>
                  <a:pt x="46482" y="1136903"/>
                </a:lnTo>
                <a:lnTo>
                  <a:pt x="47243" y="1098803"/>
                </a:lnTo>
                <a:close/>
              </a:path>
              <a:path w="1079500" h="1904364">
                <a:moveTo>
                  <a:pt x="46482" y="1175003"/>
                </a:moveTo>
                <a:lnTo>
                  <a:pt x="8382" y="1174241"/>
                </a:lnTo>
                <a:lnTo>
                  <a:pt x="7620" y="1212341"/>
                </a:lnTo>
                <a:lnTo>
                  <a:pt x="45720" y="1213103"/>
                </a:lnTo>
                <a:lnTo>
                  <a:pt x="46482" y="1175003"/>
                </a:lnTo>
                <a:close/>
              </a:path>
              <a:path w="1079500" h="1904364">
                <a:moveTo>
                  <a:pt x="44958" y="1289303"/>
                </a:moveTo>
                <a:lnTo>
                  <a:pt x="44958" y="1251203"/>
                </a:lnTo>
                <a:lnTo>
                  <a:pt x="6858" y="1250441"/>
                </a:lnTo>
                <a:lnTo>
                  <a:pt x="6858" y="1288541"/>
                </a:lnTo>
                <a:lnTo>
                  <a:pt x="44958" y="1289303"/>
                </a:lnTo>
                <a:close/>
              </a:path>
              <a:path w="1079500" h="1904364">
                <a:moveTo>
                  <a:pt x="44196" y="1365503"/>
                </a:moveTo>
                <a:lnTo>
                  <a:pt x="44196" y="1327403"/>
                </a:lnTo>
                <a:lnTo>
                  <a:pt x="6096" y="1326641"/>
                </a:lnTo>
                <a:lnTo>
                  <a:pt x="6096" y="1364741"/>
                </a:lnTo>
                <a:lnTo>
                  <a:pt x="44196" y="1365503"/>
                </a:lnTo>
                <a:close/>
              </a:path>
              <a:path w="1079500" h="1904364">
                <a:moveTo>
                  <a:pt x="43434" y="1403603"/>
                </a:moveTo>
                <a:lnTo>
                  <a:pt x="5334" y="1402841"/>
                </a:lnTo>
                <a:lnTo>
                  <a:pt x="4572" y="1440941"/>
                </a:lnTo>
                <a:lnTo>
                  <a:pt x="42672" y="1441703"/>
                </a:lnTo>
                <a:lnTo>
                  <a:pt x="43434" y="1403603"/>
                </a:lnTo>
                <a:close/>
              </a:path>
              <a:path w="1079500" h="1904364">
                <a:moveTo>
                  <a:pt x="42672" y="1479803"/>
                </a:moveTo>
                <a:lnTo>
                  <a:pt x="4572" y="1479041"/>
                </a:lnTo>
                <a:lnTo>
                  <a:pt x="3810" y="1517141"/>
                </a:lnTo>
                <a:lnTo>
                  <a:pt x="41910" y="1517903"/>
                </a:lnTo>
                <a:lnTo>
                  <a:pt x="42672" y="1479803"/>
                </a:lnTo>
                <a:close/>
              </a:path>
              <a:path w="1079500" h="1904364">
                <a:moveTo>
                  <a:pt x="41910" y="1556003"/>
                </a:moveTo>
                <a:lnTo>
                  <a:pt x="3810" y="1555241"/>
                </a:lnTo>
                <a:lnTo>
                  <a:pt x="3048" y="1593341"/>
                </a:lnTo>
                <a:lnTo>
                  <a:pt x="41148" y="1594103"/>
                </a:lnTo>
                <a:lnTo>
                  <a:pt x="41910" y="1556003"/>
                </a:lnTo>
                <a:close/>
              </a:path>
              <a:path w="1079500" h="1904364">
                <a:moveTo>
                  <a:pt x="40386" y="1670303"/>
                </a:moveTo>
                <a:lnTo>
                  <a:pt x="40386" y="1632203"/>
                </a:lnTo>
                <a:lnTo>
                  <a:pt x="2286" y="1631441"/>
                </a:lnTo>
                <a:lnTo>
                  <a:pt x="2286" y="1669541"/>
                </a:lnTo>
                <a:lnTo>
                  <a:pt x="40386" y="1670303"/>
                </a:lnTo>
                <a:close/>
              </a:path>
              <a:path w="1079500" h="1904364">
                <a:moveTo>
                  <a:pt x="39624" y="1746503"/>
                </a:moveTo>
                <a:lnTo>
                  <a:pt x="39624" y="1708403"/>
                </a:lnTo>
                <a:lnTo>
                  <a:pt x="1524" y="1707641"/>
                </a:lnTo>
                <a:lnTo>
                  <a:pt x="1524" y="1745741"/>
                </a:lnTo>
                <a:lnTo>
                  <a:pt x="39624" y="1746503"/>
                </a:lnTo>
                <a:close/>
              </a:path>
              <a:path w="1079500" h="1904364">
                <a:moveTo>
                  <a:pt x="38862" y="1784603"/>
                </a:moveTo>
                <a:lnTo>
                  <a:pt x="762" y="1783841"/>
                </a:lnTo>
                <a:lnTo>
                  <a:pt x="0" y="1821941"/>
                </a:lnTo>
                <a:lnTo>
                  <a:pt x="38100" y="1822703"/>
                </a:lnTo>
                <a:lnTo>
                  <a:pt x="38862" y="1784603"/>
                </a:lnTo>
                <a:close/>
              </a:path>
              <a:path w="1079500" h="1904364">
                <a:moveTo>
                  <a:pt x="57912" y="1878329"/>
                </a:moveTo>
                <a:lnTo>
                  <a:pt x="57150" y="1840229"/>
                </a:lnTo>
                <a:lnTo>
                  <a:pt x="19050" y="1840991"/>
                </a:lnTo>
                <a:lnTo>
                  <a:pt x="19812" y="1879091"/>
                </a:lnTo>
                <a:lnTo>
                  <a:pt x="57912" y="1878329"/>
                </a:lnTo>
                <a:close/>
              </a:path>
              <a:path w="1079500" h="1904364">
                <a:moveTo>
                  <a:pt x="134112" y="1877567"/>
                </a:moveTo>
                <a:lnTo>
                  <a:pt x="133350" y="1839467"/>
                </a:lnTo>
                <a:lnTo>
                  <a:pt x="95250" y="1839467"/>
                </a:lnTo>
                <a:lnTo>
                  <a:pt x="96012" y="1877567"/>
                </a:lnTo>
                <a:lnTo>
                  <a:pt x="134112" y="1877567"/>
                </a:lnTo>
                <a:close/>
              </a:path>
              <a:path w="1079500" h="1904364">
                <a:moveTo>
                  <a:pt x="210312" y="1876044"/>
                </a:moveTo>
                <a:lnTo>
                  <a:pt x="209550" y="1837944"/>
                </a:lnTo>
                <a:lnTo>
                  <a:pt x="171450" y="1838705"/>
                </a:lnTo>
                <a:lnTo>
                  <a:pt x="172212" y="1876805"/>
                </a:lnTo>
                <a:lnTo>
                  <a:pt x="210312" y="1876044"/>
                </a:lnTo>
                <a:close/>
              </a:path>
              <a:path w="1079500" h="1904364">
                <a:moveTo>
                  <a:pt x="286512" y="1875282"/>
                </a:moveTo>
                <a:lnTo>
                  <a:pt x="285750" y="1837182"/>
                </a:lnTo>
                <a:lnTo>
                  <a:pt x="247650" y="1837944"/>
                </a:lnTo>
                <a:lnTo>
                  <a:pt x="248412" y="1876044"/>
                </a:lnTo>
                <a:lnTo>
                  <a:pt x="286512" y="1875282"/>
                </a:lnTo>
                <a:close/>
              </a:path>
              <a:path w="1079500" h="1904364">
                <a:moveTo>
                  <a:pt x="362712" y="1874520"/>
                </a:moveTo>
                <a:lnTo>
                  <a:pt x="361950" y="1836420"/>
                </a:lnTo>
                <a:lnTo>
                  <a:pt x="323850" y="1836420"/>
                </a:lnTo>
                <a:lnTo>
                  <a:pt x="324612" y="1874520"/>
                </a:lnTo>
                <a:lnTo>
                  <a:pt x="362712" y="1874520"/>
                </a:lnTo>
                <a:close/>
              </a:path>
              <a:path w="1079500" h="1904364">
                <a:moveTo>
                  <a:pt x="438912" y="1872995"/>
                </a:moveTo>
                <a:lnTo>
                  <a:pt x="438150" y="1834895"/>
                </a:lnTo>
                <a:lnTo>
                  <a:pt x="400050" y="1835658"/>
                </a:lnTo>
                <a:lnTo>
                  <a:pt x="400812" y="1873758"/>
                </a:lnTo>
                <a:lnTo>
                  <a:pt x="438912" y="1872995"/>
                </a:lnTo>
                <a:close/>
              </a:path>
              <a:path w="1079500" h="1904364">
                <a:moveTo>
                  <a:pt x="515112" y="1872233"/>
                </a:moveTo>
                <a:lnTo>
                  <a:pt x="514350" y="1834133"/>
                </a:lnTo>
                <a:lnTo>
                  <a:pt x="476250" y="1834895"/>
                </a:lnTo>
                <a:lnTo>
                  <a:pt x="477012" y="1872995"/>
                </a:lnTo>
                <a:lnTo>
                  <a:pt x="515112" y="1872233"/>
                </a:lnTo>
                <a:close/>
              </a:path>
              <a:path w="1079500" h="1904364">
                <a:moveTo>
                  <a:pt x="591312" y="1871471"/>
                </a:moveTo>
                <a:lnTo>
                  <a:pt x="590550" y="1833371"/>
                </a:lnTo>
                <a:lnTo>
                  <a:pt x="552450" y="1833371"/>
                </a:lnTo>
                <a:lnTo>
                  <a:pt x="553212" y="1871471"/>
                </a:lnTo>
                <a:lnTo>
                  <a:pt x="591312" y="1871471"/>
                </a:lnTo>
                <a:close/>
              </a:path>
              <a:path w="1079500" h="1904364">
                <a:moveTo>
                  <a:pt x="667512" y="1869947"/>
                </a:moveTo>
                <a:lnTo>
                  <a:pt x="666750" y="1831847"/>
                </a:lnTo>
                <a:lnTo>
                  <a:pt x="628650" y="1832609"/>
                </a:lnTo>
                <a:lnTo>
                  <a:pt x="629412" y="1870709"/>
                </a:lnTo>
                <a:lnTo>
                  <a:pt x="667512" y="1869947"/>
                </a:lnTo>
                <a:close/>
              </a:path>
              <a:path w="1079500" h="1904364">
                <a:moveTo>
                  <a:pt x="743712" y="1869185"/>
                </a:moveTo>
                <a:lnTo>
                  <a:pt x="742950" y="1831085"/>
                </a:lnTo>
                <a:lnTo>
                  <a:pt x="704850" y="1831847"/>
                </a:lnTo>
                <a:lnTo>
                  <a:pt x="705612" y="1869947"/>
                </a:lnTo>
                <a:lnTo>
                  <a:pt x="743712" y="1869185"/>
                </a:lnTo>
                <a:close/>
              </a:path>
              <a:path w="1079500" h="1904364">
                <a:moveTo>
                  <a:pt x="819912" y="1868423"/>
                </a:moveTo>
                <a:lnTo>
                  <a:pt x="819150" y="1830323"/>
                </a:lnTo>
                <a:lnTo>
                  <a:pt x="781050" y="1830323"/>
                </a:lnTo>
                <a:lnTo>
                  <a:pt x="781812" y="1868423"/>
                </a:lnTo>
                <a:lnTo>
                  <a:pt x="819912" y="1868423"/>
                </a:lnTo>
                <a:close/>
              </a:path>
              <a:path w="1079500" h="1904364">
                <a:moveTo>
                  <a:pt x="896112" y="1866900"/>
                </a:moveTo>
                <a:lnTo>
                  <a:pt x="895350" y="1828800"/>
                </a:lnTo>
                <a:lnTo>
                  <a:pt x="857250" y="1829561"/>
                </a:lnTo>
                <a:lnTo>
                  <a:pt x="858012" y="1867661"/>
                </a:lnTo>
                <a:lnTo>
                  <a:pt x="896112" y="1866900"/>
                </a:lnTo>
                <a:close/>
              </a:path>
              <a:path w="1079500" h="1904364">
                <a:moveTo>
                  <a:pt x="964947" y="1866285"/>
                </a:moveTo>
                <a:lnTo>
                  <a:pt x="964439" y="1828180"/>
                </a:lnTo>
                <a:lnTo>
                  <a:pt x="933450" y="1828800"/>
                </a:lnTo>
                <a:lnTo>
                  <a:pt x="934212" y="1866900"/>
                </a:lnTo>
                <a:lnTo>
                  <a:pt x="964947" y="1866285"/>
                </a:lnTo>
                <a:close/>
              </a:path>
              <a:path w="1079500" h="1904364">
                <a:moveTo>
                  <a:pt x="1078992" y="1845564"/>
                </a:moveTo>
                <a:lnTo>
                  <a:pt x="963930" y="1789938"/>
                </a:lnTo>
                <a:lnTo>
                  <a:pt x="964439" y="1828180"/>
                </a:lnTo>
                <a:lnTo>
                  <a:pt x="971550" y="1828038"/>
                </a:lnTo>
                <a:lnTo>
                  <a:pt x="972312" y="1866138"/>
                </a:lnTo>
                <a:lnTo>
                  <a:pt x="972312" y="1900693"/>
                </a:lnTo>
                <a:lnTo>
                  <a:pt x="1078992" y="1845564"/>
                </a:lnTo>
                <a:close/>
              </a:path>
              <a:path w="1079500" h="1904364">
                <a:moveTo>
                  <a:pt x="972312" y="1866138"/>
                </a:moveTo>
                <a:lnTo>
                  <a:pt x="971550" y="1828038"/>
                </a:lnTo>
                <a:lnTo>
                  <a:pt x="964439" y="1828180"/>
                </a:lnTo>
                <a:lnTo>
                  <a:pt x="964947" y="1866285"/>
                </a:lnTo>
                <a:lnTo>
                  <a:pt x="972312" y="1866138"/>
                </a:lnTo>
                <a:close/>
              </a:path>
              <a:path w="1079500" h="1904364">
                <a:moveTo>
                  <a:pt x="972312" y="1900693"/>
                </a:moveTo>
                <a:lnTo>
                  <a:pt x="972312" y="1866138"/>
                </a:lnTo>
                <a:lnTo>
                  <a:pt x="964947" y="1866285"/>
                </a:lnTo>
                <a:lnTo>
                  <a:pt x="965454" y="1904238"/>
                </a:lnTo>
                <a:lnTo>
                  <a:pt x="972312" y="19006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765433" y="2211323"/>
            <a:ext cx="2329815" cy="1830070"/>
          </a:xfrm>
          <a:custGeom>
            <a:avLst/>
            <a:gdLst/>
            <a:ahLst/>
            <a:cxnLst/>
            <a:rect l="l" t="t" r="r" b="b"/>
            <a:pathLst>
              <a:path w="2329815" h="1830070">
                <a:moveTo>
                  <a:pt x="1072895" y="1812036"/>
                </a:moveTo>
                <a:lnTo>
                  <a:pt x="1056131" y="1778508"/>
                </a:lnTo>
                <a:lnTo>
                  <a:pt x="1021841" y="1796034"/>
                </a:lnTo>
                <a:lnTo>
                  <a:pt x="1039367" y="1829562"/>
                </a:lnTo>
                <a:lnTo>
                  <a:pt x="1072895" y="1812036"/>
                </a:lnTo>
                <a:close/>
              </a:path>
              <a:path w="2329815" h="1830070">
                <a:moveTo>
                  <a:pt x="1140713" y="1777746"/>
                </a:moveTo>
                <a:lnTo>
                  <a:pt x="1123949" y="1743456"/>
                </a:lnTo>
                <a:lnTo>
                  <a:pt x="1089659" y="1760982"/>
                </a:lnTo>
                <a:lnTo>
                  <a:pt x="1107185" y="1795272"/>
                </a:lnTo>
                <a:lnTo>
                  <a:pt x="1140713" y="1777746"/>
                </a:lnTo>
                <a:close/>
              </a:path>
              <a:path w="2329815" h="1830070">
                <a:moveTo>
                  <a:pt x="1209293" y="1742694"/>
                </a:moveTo>
                <a:lnTo>
                  <a:pt x="1191767" y="1709166"/>
                </a:lnTo>
                <a:lnTo>
                  <a:pt x="1157477" y="1726692"/>
                </a:lnTo>
                <a:lnTo>
                  <a:pt x="1175003" y="1760220"/>
                </a:lnTo>
                <a:lnTo>
                  <a:pt x="1209293" y="1742694"/>
                </a:lnTo>
                <a:close/>
              </a:path>
              <a:path w="2329815" h="1830070">
                <a:moveTo>
                  <a:pt x="1277111" y="1708404"/>
                </a:moveTo>
                <a:lnTo>
                  <a:pt x="1259585" y="1674114"/>
                </a:lnTo>
                <a:lnTo>
                  <a:pt x="1225295" y="1691640"/>
                </a:lnTo>
                <a:lnTo>
                  <a:pt x="1242821" y="1725930"/>
                </a:lnTo>
                <a:lnTo>
                  <a:pt x="1277111" y="1708404"/>
                </a:lnTo>
                <a:close/>
              </a:path>
              <a:path w="2329815" h="1830070">
                <a:moveTo>
                  <a:pt x="1344929" y="1673352"/>
                </a:moveTo>
                <a:lnTo>
                  <a:pt x="1327403" y="1639824"/>
                </a:lnTo>
                <a:lnTo>
                  <a:pt x="1293113" y="1657350"/>
                </a:lnTo>
                <a:lnTo>
                  <a:pt x="1310639" y="1690878"/>
                </a:lnTo>
                <a:lnTo>
                  <a:pt x="1344929" y="1673352"/>
                </a:lnTo>
                <a:close/>
              </a:path>
              <a:path w="2329815" h="1830070">
                <a:moveTo>
                  <a:pt x="1412747" y="1639062"/>
                </a:moveTo>
                <a:lnTo>
                  <a:pt x="1395221" y="1604772"/>
                </a:lnTo>
                <a:lnTo>
                  <a:pt x="1360931" y="1622298"/>
                </a:lnTo>
                <a:lnTo>
                  <a:pt x="1378457" y="1656588"/>
                </a:lnTo>
                <a:lnTo>
                  <a:pt x="1412747" y="1639062"/>
                </a:lnTo>
                <a:close/>
              </a:path>
              <a:path w="2329815" h="1830070">
                <a:moveTo>
                  <a:pt x="1480565" y="1604010"/>
                </a:moveTo>
                <a:lnTo>
                  <a:pt x="1463039" y="1570482"/>
                </a:lnTo>
                <a:lnTo>
                  <a:pt x="1428749" y="1588008"/>
                </a:lnTo>
                <a:lnTo>
                  <a:pt x="1446275" y="1621536"/>
                </a:lnTo>
                <a:lnTo>
                  <a:pt x="1480565" y="1604010"/>
                </a:lnTo>
                <a:close/>
              </a:path>
              <a:path w="2329815" h="1830070">
                <a:moveTo>
                  <a:pt x="1548383" y="1569720"/>
                </a:moveTo>
                <a:lnTo>
                  <a:pt x="1530857" y="1535430"/>
                </a:lnTo>
                <a:lnTo>
                  <a:pt x="1496567" y="1552956"/>
                </a:lnTo>
                <a:lnTo>
                  <a:pt x="1514093" y="1587246"/>
                </a:lnTo>
                <a:lnTo>
                  <a:pt x="1548383" y="1569720"/>
                </a:lnTo>
                <a:close/>
              </a:path>
              <a:path w="2329815" h="1830070">
                <a:moveTo>
                  <a:pt x="1616201" y="1534668"/>
                </a:moveTo>
                <a:lnTo>
                  <a:pt x="1598675" y="1501140"/>
                </a:lnTo>
                <a:lnTo>
                  <a:pt x="1565147" y="1518666"/>
                </a:lnTo>
                <a:lnTo>
                  <a:pt x="1581911" y="1552194"/>
                </a:lnTo>
                <a:lnTo>
                  <a:pt x="1616201" y="1534668"/>
                </a:lnTo>
                <a:close/>
              </a:path>
              <a:path w="2329815" h="1830070">
                <a:moveTo>
                  <a:pt x="1684019" y="1500378"/>
                </a:moveTo>
                <a:lnTo>
                  <a:pt x="1666493" y="1466088"/>
                </a:lnTo>
                <a:lnTo>
                  <a:pt x="1632965" y="1483614"/>
                </a:lnTo>
                <a:lnTo>
                  <a:pt x="1649729" y="1517904"/>
                </a:lnTo>
                <a:lnTo>
                  <a:pt x="1684019" y="1500378"/>
                </a:lnTo>
                <a:close/>
              </a:path>
              <a:path w="2329815" h="1830070">
                <a:moveTo>
                  <a:pt x="1751837" y="1465326"/>
                </a:moveTo>
                <a:lnTo>
                  <a:pt x="1734311" y="1431798"/>
                </a:lnTo>
                <a:lnTo>
                  <a:pt x="1700783" y="1448562"/>
                </a:lnTo>
                <a:lnTo>
                  <a:pt x="1717547" y="1482852"/>
                </a:lnTo>
                <a:lnTo>
                  <a:pt x="1751837" y="1465326"/>
                </a:lnTo>
                <a:close/>
              </a:path>
              <a:path w="2329815" h="1830070">
                <a:moveTo>
                  <a:pt x="1819655" y="1431036"/>
                </a:moveTo>
                <a:lnTo>
                  <a:pt x="1802129" y="1396746"/>
                </a:lnTo>
                <a:lnTo>
                  <a:pt x="1768602" y="1414272"/>
                </a:lnTo>
                <a:lnTo>
                  <a:pt x="1785365" y="1447800"/>
                </a:lnTo>
                <a:lnTo>
                  <a:pt x="1819655" y="1431036"/>
                </a:lnTo>
                <a:close/>
              </a:path>
              <a:path w="2329815" h="1830070">
                <a:moveTo>
                  <a:pt x="1887473" y="1395984"/>
                </a:moveTo>
                <a:lnTo>
                  <a:pt x="1869947" y="1362456"/>
                </a:lnTo>
                <a:lnTo>
                  <a:pt x="1836419" y="1379220"/>
                </a:lnTo>
                <a:lnTo>
                  <a:pt x="1853183" y="1413510"/>
                </a:lnTo>
                <a:lnTo>
                  <a:pt x="1887473" y="1395984"/>
                </a:lnTo>
                <a:close/>
              </a:path>
              <a:path w="2329815" h="1830070">
                <a:moveTo>
                  <a:pt x="1955291" y="1361694"/>
                </a:moveTo>
                <a:lnTo>
                  <a:pt x="1937765" y="1327404"/>
                </a:lnTo>
                <a:lnTo>
                  <a:pt x="1904238" y="1344930"/>
                </a:lnTo>
                <a:lnTo>
                  <a:pt x="1921002" y="1378458"/>
                </a:lnTo>
                <a:lnTo>
                  <a:pt x="1955291" y="1361694"/>
                </a:lnTo>
                <a:close/>
              </a:path>
              <a:path w="2329815" h="1830070">
                <a:moveTo>
                  <a:pt x="2023109" y="1326642"/>
                </a:moveTo>
                <a:lnTo>
                  <a:pt x="2005583" y="1293114"/>
                </a:lnTo>
                <a:lnTo>
                  <a:pt x="1972055" y="1309878"/>
                </a:lnTo>
                <a:lnTo>
                  <a:pt x="1989581" y="1344168"/>
                </a:lnTo>
                <a:lnTo>
                  <a:pt x="2023109" y="1326642"/>
                </a:lnTo>
                <a:close/>
              </a:path>
              <a:path w="2329815" h="1830070">
                <a:moveTo>
                  <a:pt x="2090927" y="1292352"/>
                </a:moveTo>
                <a:lnTo>
                  <a:pt x="2073402" y="1258062"/>
                </a:lnTo>
                <a:lnTo>
                  <a:pt x="2039873" y="1275588"/>
                </a:lnTo>
                <a:lnTo>
                  <a:pt x="2057400" y="1309116"/>
                </a:lnTo>
                <a:lnTo>
                  <a:pt x="2090927" y="1292352"/>
                </a:lnTo>
                <a:close/>
              </a:path>
              <a:path w="2329815" h="1830070">
                <a:moveTo>
                  <a:pt x="2158745" y="1257300"/>
                </a:moveTo>
                <a:lnTo>
                  <a:pt x="2141219" y="1223772"/>
                </a:lnTo>
                <a:lnTo>
                  <a:pt x="2107691" y="1240536"/>
                </a:lnTo>
                <a:lnTo>
                  <a:pt x="2125217" y="1274826"/>
                </a:lnTo>
                <a:lnTo>
                  <a:pt x="2158745" y="1257300"/>
                </a:lnTo>
                <a:close/>
              </a:path>
              <a:path w="2329815" h="1830070">
                <a:moveTo>
                  <a:pt x="2226564" y="1223010"/>
                </a:moveTo>
                <a:lnTo>
                  <a:pt x="2209038" y="1188720"/>
                </a:lnTo>
                <a:lnTo>
                  <a:pt x="2175510" y="1206246"/>
                </a:lnTo>
                <a:lnTo>
                  <a:pt x="2193035" y="1239774"/>
                </a:lnTo>
                <a:lnTo>
                  <a:pt x="2226564" y="1223010"/>
                </a:lnTo>
                <a:close/>
              </a:path>
              <a:path w="2329815" h="1830070">
                <a:moveTo>
                  <a:pt x="2294381" y="1187958"/>
                </a:moveTo>
                <a:lnTo>
                  <a:pt x="2276855" y="1154430"/>
                </a:lnTo>
                <a:lnTo>
                  <a:pt x="2243328" y="1171194"/>
                </a:lnTo>
                <a:lnTo>
                  <a:pt x="2260854" y="1205484"/>
                </a:lnTo>
                <a:lnTo>
                  <a:pt x="2294381" y="1187958"/>
                </a:lnTo>
                <a:close/>
              </a:path>
              <a:path w="2329815" h="1830070">
                <a:moveTo>
                  <a:pt x="2329433" y="1147572"/>
                </a:moveTo>
                <a:lnTo>
                  <a:pt x="2329433" y="1109472"/>
                </a:lnTo>
                <a:lnTo>
                  <a:pt x="2291333" y="1109472"/>
                </a:lnTo>
                <a:lnTo>
                  <a:pt x="2291333" y="1147572"/>
                </a:lnTo>
                <a:lnTo>
                  <a:pt x="2329433" y="1147572"/>
                </a:lnTo>
                <a:close/>
              </a:path>
              <a:path w="2329815" h="1830070">
                <a:moveTo>
                  <a:pt x="2329433" y="1071372"/>
                </a:moveTo>
                <a:lnTo>
                  <a:pt x="2329433" y="1033272"/>
                </a:lnTo>
                <a:lnTo>
                  <a:pt x="2291333" y="1033272"/>
                </a:lnTo>
                <a:lnTo>
                  <a:pt x="2291333" y="1071372"/>
                </a:lnTo>
                <a:lnTo>
                  <a:pt x="2329433" y="1071372"/>
                </a:lnTo>
                <a:close/>
              </a:path>
              <a:path w="2329815" h="1830070">
                <a:moveTo>
                  <a:pt x="2329433" y="995172"/>
                </a:moveTo>
                <a:lnTo>
                  <a:pt x="2329433" y="957072"/>
                </a:lnTo>
                <a:lnTo>
                  <a:pt x="2291333" y="957072"/>
                </a:lnTo>
                <a:lnTo>
                  <a:pt x="2291333" y="995172"/>
                </a:lnTo>
                <a:lnTo>
                  <a:pt x="2329433" y="995172"/>
                </a:lnTo>
                <a:close/>
              </a:path>
              <a:path w="2329815" h="1830070">
                <a:moveTo>
                  <a:pt x="2329433" y="918972"/>
                </a:moveTo>
                <a:lnTo>
                  <a:pt x="2329433" y="880872"/>
                </a:lnTo>
                <a:lnTo>
                  <a:pt x="2291333" y="880872"/>
                </a:lnTo>
                <a:lnTo>
                  <a:pt x="2291333" y="918972"/>
                </a:lnTo>
                <a:lnTo>
                  <a:pt x="2329433" y="918972"/>
                </a:lnTo>
                <a:close/>
              </a:path>
              <a:path w="2329815" h="1830070">
                <a:moveTo>
                  <a:pt x="2329433" y="842772"/>
                </a:moveTo>
                <a:lnTo>
                  <a:pt x="2329433" y="804672"/>
                </a:lnTo>
                <a:lnTo>
                  <a:pt x="2291333" y="804672"/>
                </a:lnTo>
                <a:lnTo>
                  <a:pt x="2291333" y="842772"/>
                </a:lnTo>
                <a:lnTo>
                  <a:pt x="2329433" y="842772"/>
                </a:lnTo>
                <a:close/>
              </a:path>
              <a:path w="2329815" h="1830070">
                <a:moveTo>
                  <a:pt x="2329433" y="766572"/>
                </a:moveTo>
                <a:lnTo>
                  <a:pt x="2329433" y="728472"/>
                </a:lnTo>
                <a:lnTo>
                  <a:pt x="2291333" y="728472"/>
                </a:lnTo>
                <a:lnTo>
                  <a:pt x="2291333" y="766572"/>
                </a:lnTo>
                <a:lnTo>
                  <a:pt x="2329433" y="766572"/>
                </a:lnTo>
                <a:close/>
              </a:path>
              <a:path w="2329815" h="1830070">
                <a:moveTo>
                  <a:pt x="2329433" y="690372"/>
                </a:moveTo>
                <a:lnTo>
                  <a:pt x="2329433" y="652272"/>
                </a:lnTo>
                <a:lnTo>
                  <a:pt x="2291333" y="652272"/>
                </a:lnTo>
                <a:lnTo>
                  <a:pt x="2291333" y="690372"/>
                </a:lnTo>
                <a:lnTo>
                  <a:pt x="2329433" y="690372"/>
                </a:lnTo>
                <a:close/>
              </a:path>
              <a:path w="2329815" h="1830070">
                <a:moveTo>
                  <a:pt x="2329433" y="614172"/>
                </a:moveTo>
                <a:lnTo>
                  <a:pt x="2329433" y="576072"/>
                </a:lnTo>
                <a:lnTo>
                  <a:pt x="2291333" y="576072"/>
                </a:lnTo>
                <a:lnTo>
                  <a:pt x="2291333" y="614172"/>
                </a:lnTo>
                <a:lnTo>
                  <a:pt x="2329433" y="614172"/>
                </a:lnTo>
                <a:close/>
              </a:path>
              <a:path w="2329815" h="1830070">
                <a:moveTo>
                  <a:pt x="2329433" y="537972"/>
                </a:moveTo>
                <a:lnTo>
                  <a:pt x="2329433" y="499872"/>
                </a:lnTo>
                <a:lnTo>
                  <a:pt x="2291333" y="499872"/>
                </a:lnTo>
                <a:lnTo>
                  <a:pt x="2291333" y="537972"/>
                </a:lnTo>
                <a:lnTo>
                  <a:pt x="2329433" y="537972"/>
                </a:lnTo>
                <a:close/>
              </a:path>
              <a:path w="2329815" h="1830070">
                <a:moveTo>
                  <a:pt x="2329433" y="461772"/>
                </a:moveTo>
                <a:lnTo>
                  <a:pt x="2329433" y="423672"/>
                </a:lnTo>
                <a:lnTo>
                  <a:pt x="2291333" y="423672"/>
                </a:lnTo>
                <a:lnTo>
                  <a:pt x="2291333" y="461772"/>
                </a:lnTo>
                <a:lnTo>
                  <a:pt x="2329433" y="461772"/>
                </a:lnTo>
                <a:close/>
              </a:path>
              <a:path w="2329815" h="1830070">
                <a:moveTo>
                  <a:pt x="2329433" y="385572"/>
                </a:moveTo>
                <a:lnTo>
                  <a:pt x="2329433" y="347472"/>
                </a:lnTo>
                <a:lnTo>
                  <a:pt x="2291333" y="347472"/>
                </a:lnTo>
                <a:lnTo>
                  <a:pt x="2291333" y="385572"/>
                </a:lnTo>
                <a:lnTo>
                  <a:pt x="2329433" y="385572"/>
                </a:lnTo>
                <a:close/>
              </a:path>
              <a:path w="2329815" h="1830070">
                <a:moveTo>
                  <a:pt x="2329433" y="309372"/>
                </a:moveTo>
                <a:lnTo>
                  <a:pt x="2329433" y="271272"/>
                </a:lnTo>
                <a:lnTo>
                  <a:pt x="2291333" y="271272"/>
                </a:lnTo>
                <a:lnTo>
                  <a:pt x="2291333" y="309372"/>
                </a:lnTo>
                <a:lnTo>
                  <a:pt x="2329433" y="309372"/>
                </a:lnTo>
                <a:close/>
              </a:path>
              <a:path w="2329815" h="1830070">
                <a:moveTo>
                  <a:pt x="2329433" y="233172"/>
                </a:moveTo>
                <a:lnTo>
                  <a:pt x="2329433" y="195072"/>
                </a:lnTo>
                <a:lnTo>
                  <a:pt x="2291333" y="195072"/>
                </a:lnTo>
                <a:lnTo>
                  <a:pt x="2291333" y="233172"/>
                </a:lnTo>
                <a:lnTo>
                  <a:pt x="2329433" y="233172"/>
                </a:lnTo>
                <a:close/>
              </a:path>
              <a:path w="2329815" h="1830070">
                <a:moveTo>
                  <a:pt x="2329433" y="156972"/>
                </a:moveTo>
                <a:lnTo>
                  <a:pt x="2329433" y="118872"/>
                </a:lnTo>
                <a:lnTo>
                  <a:pt x="2291333" y="118872"/>
                </a:lnTo>
                <a:lnTo>
                  <a:pt x="2291333" y="156972"/>
                </a:lnTo>
                <a:lnTo>
                  <a:pt x="2329433" y="156972"/>
                </a:lnTo>
                <a:close/>
              </a:path>
              <a:path w="2329815" h="1830070">
                <a:moveTo>
                  <a:pt x="2310383" y="76200"/>
                </a:moveTo>
                <a:lnTo>
                  <a:pt x="2291333" y="57150"/>
                </a:lnTo>
                <a:lnTo>
                  <a:pt x="2291333" y="80772"/>
                </a:lnTo>
                <a:lnTo>
                  <a:pt x="2295905" y="80772"/>
                </a:lnTo>
                <a:lnTo>
                  <a:pt x="2295905" y="76200"/>
                </a:lnTo>
                <a:lnTo>
                  <a:pt x="2310383" y="76200"/>
                </a:lnTo>
                <a:close/>
              </a:path>
              <a:path w="2329815" h="1830070">
                <a:moveTo>
                  <a:pt x="2329433" y="80772"/>
                </a:moveTo>
                <a:lnTo>
                  <a:pt x="2329352" y="55343"/>
                </a:lnTo>
                <a:lnTo>
                  <a:pt x="2323308" y="43049"/>
                </a:lnTo>
                <a:lnTo>
                  <a:pt x="2310383" y="38100"/>
                </a:lnTo>
                <a:lnTo>
                  <a:pt x="2295905" y="38100"/>
                </a:lnTo>
                <a:lnTo>
                  <a:pt x="2295905" y="61722"/>
                </a:lnTo>
                <a:lnTo>
                  <a:pt x="2310383" y="76200"/>
                </a:lnTo>
                <a:lnTo>
                  <a:pt x="2310383" y="80772"/>
                </a:lnTo>
                <a:lnTo>
                  <a:pt x="2329433" y="80772"/>
                </a:lnTo>
                <a:close/>
              </a:path>
              <a:path w="2329815" h="1830070">
                <a:moveTo>
                  <a:pt x="2310383" y="80772"/>
                </a:moveTo>
                <a:lnTo>
                  <a:pt x="2310383" y="76200"/>
                </a:lnTo>
                <a:lnTo>
                  <a:pt x="2295905" y="76200"/>
                </a:lnTo>
                <a:lnTo>
                  <a:pt x="2295905" y="80772"/>
                </a:lnTo>
                <a:lnTo>
                  <a:pt x="2310383" y="80772"/>
                </a:lnTo>
                <a:close/>
              </a:path>
              <a:path w="2329815" h="1830070">
                <a:moveTo>
                  <a:pt x="2257805" y="76200"/>
                </a:moveTo>
                <a:lnTo>
                  <a:pt x="2257805" y="38100"/>
                </a:lnTo>
                <a:lnTo>
                  <a:pt x="2219705" y="38100"/>
                </a:lnTo>
                <a:lnTo>
                  <a:pt x="2219705" y="76200"/>
                </a:lnTo>
                <a:lnTo>
                  <a:pt x="2257805" y="76200"/>
                </a:lnTo>
                <a:close/>
              </a:path>
              <a:path w="2329815" h="1830070">
                <a:moveTo>
                  <a:pt x="2181605" y="76200"/>
                </a:moveTo>
                <a:lnTo>
                  <a:pt x="2181605" y="38100"/>
                </a:lnTo>
                <a:lnTo>
                  <a:pt x="2143505" y="38100"/>
                </a:lnTo>
                <a:lnTo>
                  <a:pt x="2143505" y="76200"/>
                </a:lnTo>
                <a:lnTo>
                  <a:pt x="2181605" y="76200"/>
                </a:lnTo>
                <a:close/>
              </a:path>
              <a:path w="2329815" h="1830070">
                <a:moveTo>
                  <a:pt x="2105405" y="76200"/>
                </a:moveTo>
                <a:lnTo>
                  <a:pt x="2105405" y="38100"/>
                </a:lnTo>
                <a:lnTo>
                  <a:pt x="2067305" y="38100"/>
                </a:lnTo>
                <a:lnTo>
                  <a:pt x="2067305" y="76200"/>
                </a:lnTo>
                <a:lnTo>
                  <a:pt x="2105405" y="76200"/>
                </a:lnTo>
                <a:close/>
              </a:path>
              <a:path w="2329815" h="1830070">
                <a:moveTo>
                  <a:pt x="2029205" y="76200"/>
                </a:moveTo>
                <a:lnTo>
                  <a:pt x="2029205" y="38100"/>
                </a:lnTo>
                <a:lnTo>
                  <a:pt x="1991105" y="38100"/>
                </a:lnTo>
                <a:lnTo>
                  <a:pt x="1991105" y="76200"/>
                </a:lnTo>
                <a:lnTo>
                  <a:pt x="2029205" y="76200"/>
                </a:lnTo>
                <a:close/>
              </a:path>
              <a:path w="2329815" h="1830070">
                <a:moveTo>
                  <a:pt x="1953005" y="76200"/>
                </a:moveTo>
                <a:lnTo>
                  <a:pt x="1953005" y="38100"/>
                </a:lnTo>
                <a:lnTo>
                  <a:pt x="1914905" y="38100"/>
                </a:lnTo>
                <a:lnTo>
                  <a:pt x="1914905" y="76200"/>
                </a:lnTo>
                <a:lnTo>
                  <a:pt x="1953005" y="76200"/>
                </a:lnTo>
                <a:close/>
              </a:path>
              <a:path w="2329815" h="1830070">
                <a:moveTo>
                  <a:pt x="1876805" y="76200"/>
                </a:moveTo>
                <a:lnTo>
                  <a:pt x="1876805" y="38100"/>
                </a:lnTo>
                <a:lnTo>
                  <a:pt x="1838705" y="38100"/>
                </a:lnTo>
                <a:lnTo>
                  <a:pt x="1838705" y="76200"/>
                </a:lnTo>
                <a:lnTo>
                  <a:pt x="1876805" y="76200"/>
                </a:lnTo>
                <a:close/>
              </a:path>
              <a:path w="2329815" h="1830070">
                <a:moveTo>
                  <a:pt x="1800605" y="76200"/>
                </a:moveTo>
                <a:lnTo>
                  <a:pt x="1800605" y="38100"/>
                </a:lnTo>
                <a:lnTo>
                  <a:pt x="1762505" y="38100"/>
                </a:lnTo>
                <a:lnTo>
                  <a:pt x="1762505" y="76200"/>
                </a:lnTo>
                <a:lnTo>
                  <a:pt x="1800605" y="76200"/>
                </a:lnTo>
                <a:close/>
              </a:path>
              <a:path w="2329815" h="1830070">
                <a:moveTo>
                  <a:pt x="1724405" y="76200"/>
                </a:moveTo>
                <a:lnTo>
                  <a:pt x="1724405" y="38100"/>
                </a:lnTo>
                <a:lnTo>
                  <a:pt x="1686305" y="38100"/>
                </a:lnTo>
                <a:lnTo>
                  <a:pt x="1686305" y="76200"/>
                </a:lnTo>
                <a:lnTo>
                  <a:pt x="1724405" y="76200"/>
                </a:lnTo>
                <a:close/>
              </a:path>
              <a:path w="2329815" h="1830070">
                <a:moveTo>
                  <a:pt x="1648205" y="76200"/>
                </a:moveTo>
                <a:lnTo>
                  <a:pt x="1648205" y="38100"/>
                </a:lnTo>
                <a:lnTo>
                  <a:pt x="1610105" y="38100"/>
                </a:lnTo>
                <a:lnTo>
                  <a:pt x="1610105" y="76200"/>
                </a:lnTo>
                <a:lnTo>
                  <a:pt x="1648205" y="76200"/>
                </a:lnTo>
                <a:close/>
              </a:path>
              <a:path w="2329815" h="1830070">
                <a:moveTo>
                  <a:pt x="1572005" y="76200"/>
                </a:moveTo>
                <a:lnTo>
                  <a:pt x="1572005" y="38100"/>
                </a:lnTo>
                <a:lnTo>
                  <a:pt x="1533905" y="38100"/>
                </a:lnTo>
                <a:lnTo>
                  <a:pt x="1533905" y="76200"/>
                </a:lnTo>
                <a:lnTo>
                  <a:pt x="1572005" y="76200"/>
                </a:lnTo>
                <a:close/>
              </a:path>
              <a:path w="2329815" h="1830070">
                <a:moveTo>
                  <a:pt x="1495805" y="76200"/>
                </a:moveTo>
                <a:lnTo>
                  <a:pt x="1495805" y="38100"/>
                </a:lnTo>
                <a:lnTo>
                  <a:pt x="1457705" y="38100"/>
                </a:lnTo>
                <a:lnTo>
                  <a:pt x="1457705" y="76200"/>
                </a:lnTo>
                <a:lnTo>
                  <a:pt x="1495805" y="76200"/>
                </a:lnTo>
                <a:close/>
              </a:path>
              <a:path w="2329815" h="1830070">
                <a:moveTo>
                  <a:pt x="1419605" y="76200"/>
                </a:moveTo>
                <a:lnTo>
                  <a:pt x="1419605" y="38100"/>
                </a:lnTo>
                <a:lnTo>
                  <a:pt x="1381505" y="38100"/>
                </a:lnTo>
                <a:lnTo>
                  <a:pt x="1381505" y="76200"/>
                </a:lnTo>
                <a:lnTo>
                  <a:pt x="1419605" y="76200"/>
                </a:lnTo>
                <a:close/>
              </a:path>
              <a:path w="2329815" h="1830070">
                <a:moveTo>
                  <a:pt x="1343405" y="76200"/>
                </a:moveTo>
                <a:lnTo>
                  <a:pt x="1343405" y="38100"/>
                </a:lnTo>
                <a:lnTo>
                  <a:pt x="1305305" y="38100"/>
                </a:lnTo>
                <a:lnTo>
                  <a:pt x="1305305" y="76200"/>
                </a:lnTo>
                <a:lnTo>
                  <a:pt x="1343405" y="76200"/>
                </a:lnTo>
                <a:close/>
              </a:path>
              <a:path w="2329815" h="1830070">
                <a:moveTo>
                  <a:pt x="1267205" y="76200"/>
                </a:moveTo>
                <a:lnTo>
                  <a:pt x="1267205" y="38100"/>
                </a:lnTo>
                <a:lnTo>
                  <a:pt x="1229105" y="38100"/>
                </a:lnTo>
                <a:lnTo>
                  <a:pt x="1229105" y="76200"/>
                </a:lnTo>
                <a:lnTo>
                  <a:pt x="1267205" y="76200"/>
                </a:lnTo>
                <a:close/>
              </a:path>
              <a:path w="2329815" h="1830070">
                <a:moveTo>
                  <a:pt x="1191005" y="76200"/>
                </a:moveTo>
                <a:lnTo>
                  <a:pt x="1191005" y="38100"/>
                </a:lnTo>
                <a:lnTo>
                  <a:pt x="1152905" y="38100"/>
                </a:lnTo>
                <a:lnTo>
                  <a:pt x="1152905" y="76200"/>
                </a:lnTo>
                <a:lnTo>
                  <a:pt x="1191005" y="76200"/>
                </a:lnTo>
                <a:close/>
              </a:path>
              <a:path w="2329815" h="1830070">
                <a:moveTo>
                  <a:pt x="1114805" y="76200"/>
                </a:moveTo>
                <a:lnTo>
                  <a:pt x="1114805" y="38100"/>
                </a:lnTo>
                <a:lnTo>
                  <a:pt x="1076705" y="38100"/>
                </a:lnTo>
                <a:lnTo>
                  <a:pt x="1076705" y="76200"/>
                </a:lnTo>
                <a:lnTo>
                  <a:pt x="1114805" y="76200"/>
                </a:lnTo>
                <a:close/>
              </a:path>
              <a:path w="2329815" h="1830070">
                <a:moveTo>
                  <a:pt x="1038605" y="76200"/>
                </a:moveTo>
                <a:lnTo>
                  <a:pt x="1038605" y="38100"/>
                </a:lnTo>
                <a:lnTo>
                  <a:pt x="1000505" y="38100"/>
                </a:lnTo>
                <a:lnTo>
                  <a:pt x="1000505" y="76200"/>
                </a:lnTo>
                <a:lnTo>
                  <a:pt x="1038605" y="76200"/>
                </a:lnTo>
                <a:close/>
              </a:path>
              <a:path w="2329815" h="1830070">
                <a:moveTo>
                  <a:pt x="962405" y="76200"/>
                </a:moveTo>
                <a:lnTo>
                  <a:pt x="962405" y="38100"/>
                </a:lnTo>
                <a:lnTo>
                  <a:pt x="924305" y="38100"/>
                </a:lnTo>
                <a:lnTo>
                  <a:pt x="924305" y="76200"/>
                </a:lnTo>
                <a:lnTo>
                  <a:pt x="962405" y="76200"/>
                </a:lnTo>
                <a:close/>
              </a:path>
              <a:path w="2329815" h="1830070">
                <a:moveTo>
                  <a:pt x="886205" y="76200"/>
                </a:moveTo>
                <a:lnTo>
                  <a:pt x="886205" y="38100"/>
                </a:lnTo>
                <a:lnTo>
                  <a:pt x="848105" y="38100"/>
                </a:lnTo>
                <a:lnTo>
                  <a:pt x="848105" y="76200"/>
                </a:lnTo>
                <a:lnTo>
                  <a:pt x="886205" y="76200"/>
                </a:lnTo>
                <a:close/>
              </a:path>
              <a:path w="2329815" h="1830070">
                <a:moveTo>
                  <a:pt x="810005" y="76200"/>
                </a:moveTo>
                <a:lnTo>
                  <a:pt x="810005" y="38100"/>
                </a:lnTo>
                <a:lnTo>
                  <a:pt x="771905" y="38100"/>
                </a:lnTo>
                <a:lnTo>
                  <a:pt x="771905" y="76200"/>
                </a:lnTo>
                <a:lnTo>
                  <a:pt x="810005" y="76200"/>
                </a:lnTo>
                <a:close/>
              </a:path>
              <a:path w="2329815" h="1830070">
                <a:moveTo>
                  <a:pt x="733805" y="76200"/>
                </a:moveTo>
                <a:lnTo>
                  <a:pt x="733805" y="38100"/>
                </a:lnTo>
                <a:lnTo>
                  <a:pt x="695705" y="38100"/>
                </a:lnTo>
                <a:lnTo>
                  <a:pt x="695705" y="76200"/>
                </a:lnTo>
                <a:lnTo>
                  <a:pt x="733805" y="76200"/>
                </a:lnTo>
                <a:close/>
              </a:path>
              <a:path w="2329815" h="1830070">
                <a:moveTo>
                  <a:pt x="657605" y="76200"/>
                </a:moveTo>
                <a:lnTo>
                  <a:pt x="657605" y="38100"/>
                </a:lnTo>
                <a:lnTo>
                  <a:pt x="619505" y="38100"/>
                </a:lnTo>
                <a:lnTo>
                  <a:pt x="619505" y="76200"/>
                </a:lnTo>
                <a:lnTo>
                  <a:pt x="657605" y="76200"/>
                </a:lnTo>
                <a:close/>
              </a:path>
              <a:path w="2329815" h="1830070">
                <a:moveTo>
                  <a:pt x="581405" y="76200"/>
                </a:moveTo>
                <a:lnTo>
                  <a:pt x="581405" y="38100"/>
                </a:lnTo>
                <a:lnTo>
                  <a:pt x="543305" y="38100"/>
                </a:lnTo>
                <a:lnTo>
                  <a:pt x="543305" y="76200"/>
                </a:lnTo>
                <a:lnTo>
                  <a:pt x="581405" y="76200"/>
                </a:lnTo>
                <a:close/>
              </a:path>
              <a:path w="2329815" h="1830070">
                <a:moveTo>
                  <a:pt x="505205" y="76200"/>
                </a:moveTo>
                <a:lnTo>
                  <a:pt x="505205" y="38100"/>
                </a:lnTo>
                <a:lnTo>
                  <a:pt x="467105" y="38100"/>
                </a:lnTo>
                <a:lnTo>
                  <a:pt x="467105" y="76200"/>
                </a:lnTo>
                <a:lnTo>
                  <a:pt x="505205" y="76200"/>
                </a:lnTo>
                <a:close/>
              </a:path>
              <a:path w="2329815" h="1830070">
                <a:moveTo>
                  <a:pt x="429005" y="76200"/>
                </a:moveTo>
                <a:lnTo>
                  <a:pt x="429005" y="38100"/>
                </a:lnTo>
                <a:lnTo>
                  <a:pt x="390905" y="38100"/>
                </a:lnTo>
                <a:lnTo>
                  <a:pt x="390905" y="76200"/>
                </a:lnTo>
                <a:lnTo>
                  <a:pt x="429005" y="76200"/>
                </a:lnTo>
                <a:close/>
              </a:path>
              <a:path w="2329815" h="1830070">
                <a:moveTo>
                  <a:pt x="352805" y="76200"/>
                </a:moveTo>
                <a:lnTo>
                  <a:pt x="352805" y="38100"/>
                </a:lnTo>
                <a:lnTo>
                  <a:pt x="314705" y="38100"/>
                </a:lnTo>
                <a:lnTo>
                  <a:pt x="314705" y="76200"/>
                </a:lnTo>
                <a:lnTo>
                  <a:pt x="352805" y="76200"/>
                </a:lnTo>
                <a:close/>
              </a:path>
              <a:path w="2329815" h="1830070">
                <a:moveTo>
                  <a:pt x="276605" y="76200"/>
                </a:moveTo>
                <a:lnTo>
                  <a:pt x="276605" y="38100"/>
                </a:lnTo>
                <a:lnTo>
                  <a:pt x="238505" y="38100"/>
                </a:lnTo>
                <a:lnTo>
                  <a:pt x="238505" y="76200"/>
                </a:lnTo>
                <a:lnTo>
                  <a:pt x="276605" y="76200"/>
                </a:lnTo>
                <a:close/>
              </a:path>
              <a:path w="2329815" h="1830070">
                <a:moveTo>
                  <a:pt x="200405" y="76200"/>
                </a:moveTo>
                <a:lnTo>
                  <a:pt x="200405" y="38100"/>
                </a:lnTo>
                <a:lnTo>
                  <a:pt x="162305" y="38100"/>
                </a:lnTo>
                <a:lnTo>
                  <a:pt x="162305" y="76200"/>
                </a:lnTo>
                <a:lnTo>
                  <a:pt x="200405" y="76200"/>
                </a:lnTo>
                <a:close/>
              </a:path>
              <a:path w="2329815" h="1830070">
                <a:moveTo>
                  <a:pt x="114299" y="38100"/>
                </a:moveTo>
                <a:lnTo>
                  <a:pt x="114299" y="0"/>
                </a:lnTo>
                <a:lnTo>
                  <a:pt x="0" y="57150"/>
                </a:lnTo>
                <a:lnTo>
                  <a:pt x="95249" y="104775"/>
                </a:lnTo>
                <a:lnTo>
                  <a:pt x="95249" y="38100"/>
                </a:lnTo>
                <a:lnTo>
                  <a:pt x="114299" y="38100"/>
                </a:lnTo>
                <a:close/>
              </a:path>
              <a:path w="2329815" h="1830070">
                <a:moveTo>
                  <a:pt x="124205" y="76200"/>
                </a:moveTo>
                <a:lnTo>
                  <a:pt x="124205" y="38100"/>
                </a:lnTo>
                <a:lnTo>
                  <a:pt x="95249" y="38100"/>
                </a:lnTo>
                <a:lnTo>
                  <a:pt x="95249" y="76200"/>
                </a:lnTo>
                <a:lnTo>
                  <a:pt x="124205" y="76200"/>
                </a:lnTo>
                <a:close/>
              </a:path>
              <a:path w="2329815" h="1830070">
                <a:moveTo>
                  <a:pt x="114299" y="114300"/>
                </a:moveTo>
                <a:lnTo>
                  <a:pt x="114299" y="76200"/>
                </a:lnTo>
                <a:lnTo>
                  <a:pt x="95249" y="76200"/>
                </a:lnTo>
                <a:lnTo>
                  <a:pt x="95249" y="104775"/>
                </a:lnTo>
                <a:lnTo>
                  <a:pt x="114299" y="114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625987" y="1953767"/>
            <a:ext cx="4988560" cy="2103120"/>
          </a:xfrm>
          <a:custGeom>
            <a:avLst/>
            <a:gdLst/>
            <a:ahLst/>
            <a:cxnLst/>
            <a:rect l="l" t="t" r="r" b="b"/>
            <a:pathLst>
              <a:path w="4988559" h="2103120">
                <a:moveTo>
                  <a:pt x="1342644" y="2097786"/>
                </a:moveTo>
                <a:lnTo>
                  <a:pt x="1336548" y="2059686"/>
                </a:lnTo>
                <a:lnTo>
                  <a:pt x="1299210" y="2065782"/>
                </a:lnTo>
                <a:lnTo>
                  <a:pt x="1304544" y="2103120"/>
                </a:lnTo>
                <a:lnTo>
                  <a:pt x="1342644" y="2097786"/>
                </a:lnTo>
                <a:close/>
              </a:path>
              <a:path w="4988559" h="2103120">
                <a:moveTo>
                  <a:pt x="1418082" y="2085594"/>
                </a:moveTo>
                <a:lnTo>
                  <a:pt x="1411986" y="2048256"/>
                </a:lnTo>
                <a:lnTo>
                  <a:pt x="1373886" y="2053590"/>
                </a:lnTo>
                <a:lnTo>
                  <a:pt x="1379982" y="2091690"/>
                </a:lnTo>
                <a:lnTo>
                  <a:pt x="1418082" y="2085594"/>
                </a:lnTo>
                <a:close/>
              </a:path>
              <a:path w="4988559" h="2103120">
                <a:moveTo>
                  <a:pt x="1492758" y="2074164"/>
                </a:moveTo>
                <a:lnTo>
                  <a:pt x="1487424" y="2036064"/>
                </a:lnTo>
                <a:lnTo>
                  <a:pt x="1449324" y="2042160"/>
                </a:lnTo>
                <a:lnTo>
                  <a:pt x="1455420" y="2079498"/>
                </a:lnTo>
                <a:lnTo>
                  <a:pt x="1492758" y="2074164"/>
                </a:lnTo>
                <a:close/>
              </a:path>
              <a:path w="4988559" h="2103120">
                <a:moveTo>
                  <a:pt x="1568196" y="2061972"/>
                </a:moveTo>
                <a:lnTo>
                  <a:pt x="1562100" y="2024634"/>
                </a:lnTo>
                <a:lnTo>
                  <a:pt x="1524762" y="2030730"/>
                </a:lnTo>
                <a:lnTo>
                  <a:pt x="1530858" y="2068068"/>
                </a:lnTo>
                <a:lnTo>
                  <a:pt x="1568196" y="2061972"/>
                </a:lnTo>
                <a:close/>
              </a:path>
              <a:path w="4988559" h="2103120">
                <a:moveTo>
                  <a:pt x="1643634" y="2050542"/>
                </a:moveTo>
                <a:lnTo>
                  <a:pt x="1637538" y="2012442"/>
                </a:lnTo>
                <a:lnTo>
                  <a:pt x="1600200" y="2018538"/>
                </a:lnTo>
                <a:lnTo>
                  <a:pt x="1606296" y="2056638"/>
                </a:lnTo>
                <a:lnTo>
                  <a:pt x="1643634" y="2050542"/>
                </a:lnTo>
                <a:close/>
              </a:path>
              <a:path w="4988559" h="2103120">
                <a:moveTo>
                  <a:pt x="1719072" y="2038350"/>
                </a:moveTo>
                <a:lnTo>
                  <a:pt x="1712976" y="2001012"/>
                </a:lnTo>
                <a:lnTo>
                  <a:pt x="1675638" y="2007108"/>
                </a:lnTo>
                <a:lnTo>
                  <a:pt x="1680972" y="2044446"/>
                </a:lnTo>
                <a:lnTo>
                  <a:pt x="1719072" y="2038350"/>
                </a:lnTo>
                <a:close/>
              </a:path>
              <a:path w="4988559" h="2103120">
                <a:moveTo>
                  <a:pt x="1794510" y="2026920"/>
                </a:moveTo>
                <a:lnTo>
                  <a:pt x="1788414" y="1989582"/>
                </a:lnTo>
                <a:lnTo>
                  <a:pt x="1750314" y="1994916"/>
                </a:lnTo>
                <a:lnTo>
                  <a:pt x="1756410" y="2033016"/>
                </a:lnTo>
                <a:lnTo>
                  <a:pt x="1794510" y="2026920"/>
                </a:lnTo>
                <a:close/>
              </a:path>
              <a:path w="4988559" h="2103120">
                <a:moveTo>
                  <a:pt x="1869186" y="2015490"/>
                </a:moveTo>
                <a:lnTo>
                  <a:pt x="1863852" y="1977390"/>
                </a:lnTo>
                <a:lnTo>
                  <a:pt x="1825752" y="1983486"/>
                </a:lnTo>
                <a:lnTo>
                  <a:pt x="1831848" y="2020824"/>
                </a:lnTo>
                <a:lnTo>
                  <a:pt x="1869186" y="2015490"/>
                </a:lnTo>
                <a:close/>
              </a:path>
              <a:path w="4988559" h="2103120">
                <a:moveTo>
                  <a:pt x="1944624" y="2003298"/>
                </a:moveTo>
                <a:lnTo>
                  <a:pt x="1938528" y="1965960"/>
                </a:lnTo>
                <a:lnTo>
                  <a:pt x="1901190" y="1971294"/>
                </a:lnTo>
                <a:lnTo>
                  <a:pt x="1907286" y="2009394"/>
                </a:lnTo>
                <a:lnTo>
                  <a:pt x="1944624" y="2003298"/>
                </a:lnTo>
                <a:close/>
              </a:path>
              <a:path w="4988559" h="2103120">
                <a:moveTo>
                  <a:pt x="2020062" y="1991868"/>
                </a:moveTo>
                <a:lnTo>
                  <a:pt x="2013966" y="1953768"/>
                </a:lnTo>
                <a:lnTo>
                  <a:pt x="1976628" y="1959864"/>
                </a:lnTo>
                <a:lnTo>
                  <a:pt x="1982724" y="1997202"/>
                </a:lnTo>
                <a:lnTo>
                  <a:pt x="2020062" y="1991868"/>
                </a:lnTo>
                <a:close/>
              </a:path>
              <a:path w="4988559" h="2103120">
                <a:moveTo>
                  <a:pt x="2095500" y="1979676"/>
                </a:moveTo>
                <a:lnTo>
                  <a:pt x="2089404" y="1942338"/>
                </a:lnTo>
                <a:lnTo>
                  <a:pt x="2052066" y="1948434"/>
                </a:lnTo>
                <a:lnTo>
                  <a:pt x="2057400" y="1985772"/>
                </a:lnTo>
                <a:lnTo>
                  <a:pt x="2095500" y="1979676"/>
                </a:lnTo>
                <a:close/>
              </a:path>
              <a:path w="4988559" h="2103120">
                <a:moveTo>
                  <a:pt x="2170938" y="1968246"/>
                </a:moveTo>
                <a:lnTo>
                  <a:pt x="2164842" y="1930146"/>
                </a:lnTo>
                <a:lnTo>
                  <a:pt x="2126742" y="1936242"/>
                </a:lnTo>
                <a:lnTo>
                  <a:pt x="2132838" y="1973580"/>
                </a:lnTo>
                <a:lnTo>
                  <a:pt x="2170938" y="1968246"/>
                </a:lnTo>
                <a:close/>
              </a:path>
              <a:path w="4988559" h="2103120">
                <a:moveTo>
                  <a:pt x="2245614" y="1956054"/>
                </a:moveTo>
                <a:lnTo>
                  <a:pt x="2240280" y="1918716"/>
                </a:lnTo>
                <a:lnTo>
                  <a:pt x="2202180" y="1924812"/>
                </a:lnTo>
                <a:lnTo>
                  <a:pt x="2208276" y="1962150"/>
                </a:lnTo>
                <a:lnTo>
                  <a:pt x="2245614" y="1956054"/>
                </a:lnTo>
                <a:close/>
              </a:path>
              <a:path w="4988559" h="2103120">
                <a:moveTo>
                  <a:pt x="2321052" y="1944624"/>
                </a:moveTo>
                <a:lnTo>
                  <a:pt x="2314956" y="1906524"/>
                </a:lnTo>
                <a:lnTo>
                  <a:pt x="2277618" y="1912620"/>
                </a:lnTo>
                <a:lnTo>
                  <a:pt x="2283714" y="1950720"/>
                </a:lnTo>
                <a:lnTo>
                  <a:pt x="2321052" y="1944624"/>
                </a:lnTo>
                <a:close/>
              </a:path>
              <a:path w="4988559" h="2103120">
                <a:moveTo>
                  <a:pt x="2396490" y="1932432"/>
                </a:moveTo>
                <a:lnTo>
                  <a:pt x="2390394" y="1895094"/>
                </a:lnTo>
                <a:lnTo>
                  <a:pt x="2353056" y="1901190"/>
                </a:lnTo>
                <a:lnTo>
                  <a:pt x="2359152" y="1938528"/>
                </a:lnTo>
                <a:lnTo>
                  <a:pt x="2396490" y="1932432"/>
                </a:lnTo>
                <a:close/>
              </a:path>
              <a:path w="4988559" h="2103120">
                <a:moveTo>
                  <a:pt x="2471928" y="1921002"/>
                </a:moveTo>
                <a:lnTo>
                  <a:pt x="2465832" y="1883664"/>
                </a:lnTo>
                <a:lnTo>
                  <a:pt x="2428494" y="1888998"/>
                </a:lnTo>
                <a:lnTo>
                  <a:pt x="2433828" y="1927098"/>
                </a:lnTo>
                <a:lnTo>
                  <a:pt x="2471928" y="1921002"/>
                </a:lnTo>
                <a:close/>
              </a:path>
              <a:path w="4988559" h="2103120">
                <a:moveTo>
                  <a:pt x="2547366" y="1909572"/>
                </a:moveTo>
                <a:lnTo>
                  <a:pt x="2541270" y="1871472"/>
                </a:lnTo>
                <a:lnTo>
                  <a:pt x="2503170" y="1877568"/>
                </a:lnTo>
                <a:lnTo>
                  <a:pt x="2509266" y="1914906"/>
                </a:lnTo>
                <a:lnTo>
                  <a:pt x="2547366" y="1909572"/>
                </a:lnTo>
                <a:close/>
              </a:path>
              <a:path w="4988559" h="2103120">
                <a:moveTo>
                  <a:pt x="2622042" y="1897380"/>
                </a:moveTo>
                <a:lnTo>
                  <a:pt x="2616708" y="1860042"/>
                </a:lnTo>
                <a:lnTo>
                  <a:pt x="2578608" y="1865376"/>
                </a:lnTo>
                <a:lnTo>
                  <a:pt x="2584704" y="1903476"/>
                </a:lnTo>
                <a:lnTo>
                  <a:pt x="2622042" y="1897380"/>
                </a:lnTo>
                <a:close/>
              </a:path>
              <a:path w="4988559" h="2103120">
                <a:moveTo>
                  <a:pt x="2697480" y="1885950"/>
                </a:moveTo>
                <a:lnTo>
                  <a:pt x="2691384" y="1847850"/>
                </a:lnTo>
                <a:lnTo>
                  <a:pt x="2654046" y="1853946"/>
                </a:lnTo>
                <a:lnTo>
                  <a:pt x="2660142" y="1891284"/>
                </a:lnTo>
                <a:lnTo>
                  <a:pt x="2697480" y="1885950"/>
                </a:lnTo>
                <a:close/>
              </a:path>
              <a:path w="4988559" h="2103120">
                <a:moveTo>
                  <a:pt x="2772918" y="1873758"/>
                </a:moveTo>
                <a:lnTo>
                  <a:pt x="2766822" y="1836420"/>
                </a:lnTo>
                <a:lnTo>
                  <a:pt x="2729484" y="1842516"/>
                </a:lnTo>
                <a:lnTo>
                  <a:pt x="2735580" y="1879854"/>
                </a:lnTo>
                <a:lnTo>
                  <a:pt x="2772918" y="1873758"/>
                </a:lnTo>
                <a:close/>
              </a:path>
              <a:path w="4988559" h="2103120">
                <a:moveTo>
                  <a:pt x="2848356" y="1862328"/>
                </a:moveTo>
                <a:lnTo>
                  <a:pt x="2842260" y="1824228"/>
                </a:lnTo>
                <a:lnTo>
                  <a:pt x="2804922" y="1830324"/>
                </a:lnTo>
                <a:lnTo>
                  <a:pt x="2810256" y="1868424"/>
                </a:lnTo>
                <a:lnTo>
                  <a:pt x="2848356" y="1862328"/>
                </a:lnTo>
                <a:close/>
              </a:path>
              <a:path w="4988559" h="2103120">
                <a:moveTo>
                  <a:pt x="2923794" y="1850136"/>
                </a:moveTo>
                <a:lnTo>
                  <a:pt x="2917698" y="1812798"/>
                </a:lnTo>
                <a:lnTo>
                  <a:pt x="2879598" y="1818894"/>
                </a:lnTo>
                <a:lnTo>
                  <a:pt x="2885694" y="1856232"/>
                </a:lnTo>
                <a:lnTo>
                  <a:pt x="2923794" y="1850136"/>
                </a:lnTo>
                <a:close/>
              </a:path>
              <a:path w="4988559" h="2103120">
                <a:moveTo>
                  <a:pt x="2998470" y="1838706"/>
                </a:moveTo>
                <a:lnTo>
                  <a:pt x="2993136" y="1801368"/>
                </a:lnTo>
                <a:lnTo>
                  <a:pt x="2955036" y="1806702"/>
                </a:lnTo>
                <a:lnTo>
                  <a:pt x="2961132" y="1844802"/>
                </a:lnTo>
                <a:lnTo>
                  <a:pt x="2998470" y="1838706"/>
                </a:lnTo>
                <a:close/>
              </a:path>
              <a:path w="4988559" h="2103120">
                <a:moveTo>
                  <a:pt x="3073908" y="1826514"/>
                </a:moveTo>
                <a:lnTo>
                  <a:pt x="3067812" y="1789176"/>
                </a:lnTo>
                <a:lnTo>
                  <a:pt x="3030474" y="1795272"/>
                </a:lnTo>
                <a:lnTo>
                  <a:pt x="3036570" y="1832610"/>
                </a:lnTo>
                <a:lnTo>
                  <a:pt x="3073908" y="1826514"/>
                </a:lnTo>
                <a:close/>
              </a:path>
              <a:path w="4988559" h="2103120">
                <a:moveTo>
                  <a:pt x="3149346" y="1815084"/>
                </a:moveTo>
                <a:lnTo>
                  <a:pt x="3143250" y="1777746"/>
                </a:lnTo>
                <a:lnTo>
                  <a:pt x="3105912" y="1783080"/>
                </a:lnTo>
                <a:lnTo>
                  <a:pt x="3112008" y="1821180"/>
                </a:lnTo>
                <a:lnTo>
                  <a:pt x="3149346" y="1815084"/>
                </a:lnTo>
                <a:close/>
              </a:path>
              <a:path w="4988559" h="2103120">
                <a:moveTo>
                  <a:pt x="3224784" y="1803654"/>
                </a:moveTo>
                <a:lnTo>
                  <a:pt x="3218688" y="1765554"/>
                </a:lnTo>
                <a:lnTo>
                  <a:pt x="3181350" y="1771650"/>
                </a:lnTo>
                <a:lnTo>
                  <a:pt x="3186684" y="1808988"/>
                </a:lnTo>
                <a:lnTo>
                  <a:pt x="3224784" y="1803654"/>
                </a:lnTo>
                <a:close/>
              </a:path>
              <a:path w="4988559" h="2103120">
                <a:moveTo>
                  <a:pt x="3300222" y="1791462"/>
                </a:moveTo>
                <a:lnTo>
                  <a:pt x="3294126" y="1754124"/>
                </a:lnTo>
                <a:lnTo>
                  <a:pt x="3256026" y="1759458"/>
                </a:lnTo>
                <a:lnTo>
                  <a:pt x="3262122" y="1797558"/>
                </a:lnTo>
                <a:lnTo>
                  <a:pt x="3300222" y="1791462"/>
                </a:lnTo>
                <a:close/>
              </a:path>
              <a:path w="4988559" h="2103120">
                <a:moveTo>
                  <a:pt x="3374898" y="1780032"/>
                </a:moveTo>
                <a:lnTo>
                  <a:pt x="3369564" y="1741932"/>
                </a:lnTo>
                <a:lnTo>
                  <a:pt x="3331464" y="1748028"/>
                </a:lnTo>
                <a:lnTo>
                  <a:pt x="3337560" y="1785366"/>
                </a:lnTo>
                <a:lnTo>
                  <a:pt x="3374898" y="1780032"/>
                </a:lnTo>
                <a:close/>
              </a:path>
              <a:path w="4988559" h="2103120">
                <a:moveTo>
                  <a:pt x="3450336" y="1767840"/>
                </a:moveTo>
                <a:lnTo>
                  <a:pt x="3444240" y="1730502"/>
                </a:lnTo>
                <a:lnTo>
                  <a:pt x="3406902" y="1736598"/>
                </a:lnTo>
                <a:lnTo>
                  <a:pt x="3412998" y="1773936"/>
                </a:lnTo>
                <a:lnTo>
                  <a:pt x="3450336" y="1767840"/>
                </a:lnTo>
                <a:close/>
              </a:path>
              <a:path w="4988559" h="2103120">
                <a:moveTo>
                  <a:pt x="3525774" y="1756410"/>
                </a:moveTo>
                <a:lnTo>
                  <a:pt x="3519678" y="1718310"/>
                </a:lnTo>
                <a:lnTo>
                  <a:pt x="3482340" y="1724406"/>
                </a:lnTo>
                <a:lnTo>
                  <a:pt x="3488436" y="1762506"/>
                </a:lnTo>
                <a:lnTo>
                  <a:pt x="3525774" y="1756410"/>
                </a:lnTo>
                <a:close/>
              </a:path>
              <a:path w="4988559" h="2103120">
                <a:moveTo>
                  <a:pt x="3601212" y="1744218"/>
                </a:moveTo>
                <a:lnTo>
                  <a:pt x="3595116" y="1706880"/>
                </a:lnTo>
                <a:lnTo>
                  <a:pt x="3557778" y="1712976"/>
                </a:lnTo>
                <a:lnTo>
                  <a:pt x="3563112" y="1750314"/>
                </a:lnTo>
                <a:lnTo>
                  <a:pt x="3601212" y="1744218"/>
                </a:lnTo>
                <a:close/>
              </a:path>
              <a:path w="4988559" h="2103120">
                <a:moveTo>
                  <a:pt x="3676650" y="1732788"/>
                </a:moveTo>
                <a:lnTo>
                  <a:pt x="3670554" y="1695450"/>
                </a:lnTo>
                <a:lnTo>
                  <a:pt x="3632454" y="1700784"/>
                </a:lnTo>
                <a:lnTo>
                  <a:pt x="3638550" y="1738884"/>
                </a:lnTo>
                <a:lnTo>
                  <a:pt x="3676650" y="1732788"/>
                </a:lnTo>
                <a:close/>
              </a:path>
              <a:path w="4988559" h="2103120">
                <a:moveTo>
                  <a:pt x="3751326" y="1721358"/>
                </a:moveTo>
                <a:lnTo>
                  <a:pt x="3745992" y="1683258"/>
                </a:lnTo>
                <a:lnTo>
                  <a:pt x="3707892" y="1689354"/>
                </a:lnTo>
                <a:lnTo>
                  <a:pt x="3713988" y="1726692"/>
                </a:lnTo>
                <a:lnTo>
                  <a:pt x="3751326" y="1721358"/>
                </a:lnTo>
                <a:close/>
              </a:path>
              <a:path w="4988559" h="2103120">
                <a:moveTo>
                  <a:pt x="3826764" y="1709166"/>
                </a:moveTo>
                <a:lnTo>
                  <a:pt x="3820668" y="1671828"/>
                </a:lnTo>
                <a:lnTo>
                  <a:pt x="3783329" y="1677162"/>
                </a:lnTo>
                <a:lnTo>
                  <a:pt x="3789426" y="1715262"/>
                </a:lnTo>
                <a:lnTo>
                  <a:pt x="3826764" y="1709166"/>
                </a:lnTo>
                <a:close/>
              </a:path>
              <a:path w="4988559" h="2103120">
                <a:moveTo>
                  <a:pt x="3902202" y="1697736"/>
                </a:moveTo>
                <a:lnTo>
                  <a:pt x="3896105" y="1659636"/>
                </a:lnTo>
                <a:lnTo>
                  <a:pt x="3858768" y="1665732"/>
                </a:lnTo>
                <a:lnTo>
                  <a:pt x="3864864" y="1703070"/>
                </a:lnTo>
                <a:lnTo>
                  <a:pt x="3902202" y="1697736"/>
                </a:lnTo>
                <a:close/>
              </a:path>
              <a:path w="4988559" h="2103120">
                <a:moveTo>
                  <a:pt x="3977640" y="1685544"/>
                </a:moveTo>
                <a:lnTo>
                  <a:pt x="3971544" y="1648206"/>
                </a:lnTo>
                <a:lnTo>
                  <a:pt x="3934205" y="1654302"/>
                </a:lnTo>
                <a:lnTo>
                  <a:pt x="3939540" y="1691640"/>
                </a:lnTo>
                <a:lnTo>
                  <a:pt x="3977640" y="1685544"/>
                </a:lnTo>
                <a:close/>
              </a:path>
              <a:path w="4988559" h="2103120">
                <a:moveTo>
                  <a:pt x="4053078" y="1674114"/>
                </a:moveTo>
                <a:lnTo>
                  <a:pt x="4046982" y="1636014"/>
                </a:lnTo>
                <a:lnTo>
                  <a:pt x="4008882" y="1642110"/>
                </a:lnTo>
                <a:lnTo>
                  <a:pt x="4014978" y="1679448"/>
                </a:lnTo>
                <a:lnTo>
                  <a:pt x="4053078" y="1674114"/>
                </a:lnTo>
                <a:close/>
              </a:path>
              <a:path w="4988559" h="2103120">
                <a:moveTo>
                  <a:pt x="4127754" y="1661922"/>
                </a:moveTo>
                <a:lnTo>
                  <a:pt x="4122420" y="1624584"/>
                </a:lnTo>
                <a:lnTo>
                  <a:pt x="4084320" y="1630680"/>
                </a:lnTo>
                <a:lnTo>
                  <a:pt x="4090416" y="1668018"/>
                </a:lnTo>
                <a:lnTo>
                  <a:pt x="4127754" y="1661922"/>
                </a:lnTo>
                <a:close/>
              </a:path>
              <a:path w="4988559" h="2103120">
                <a:moveTo>
                  <a:pt x="4203192" y="1650492"/>
                </a:moveTo>
                <a:lnTo>
                  <a:pt x="4197096" y="1612392"/>
                </a:lnTo>
                <a:lnTo>
                  <a:pt x="4159758" y="1618488"/>
                </a:lnTo>
                <a:lnTo>
                  <a:pt x="4165854" y="1656588"/>
                </a:lnTo>
                <a:lnTo>
                  <a:pt x="4203192" y="1650492"/>
                </a:lnTo>
                <a:close/>
              </a:path>
              <a:path w="4988559" h="2103120">
                <a:moveTo>
                  <a:pt x="4278630" y="1638300"/>
                </a:moveTo>
                <a:lnTo>
                  <a:pt x="4272534" y="1600962"/>
                </a:lnTo>
                <a:lnTo>
                  <a:pt x="4235196" y="1607058"/>
                </a:lnTo>
                <a:lnTo>
                  <a:pt x="4241292" y="1644396"/>
                </a:lnTo>
                <a:lnTo>
                  <a:pt x="4278630" y="1638300"/>
                </a:lnTo>
                <a:close/>
              </a:path>
              <a:path w="4988559" h="2103120">
                <a:moveTo>
                  <a:pt x="4354068" y="1626870"/>
                </a:moveTo>
                <a:lnTo>
                  <a:pt x="4347972" y="1589532"/>
                </a:lnTo>
                <a:lnTo>
                  <a:pt x="4310634" y="1594866"/>
                </a:lnTo>
                <a:lnTo>
                  <a:pt x="4315968" y="1632966"/>
                </a:lnTo>
                <a:lnTo>
                  <a:pt x="4354068" y="1626870"/>
                </a:lnTo>
                <a:close/>
              </a:path>
              <a:path w="4988559" h="2103120">
                <a:moveTo>
                  <a:pt x="4429506" y="1615440"/>
                </a:moveTo>
                <a:lnTo>
                  <a:pt x="4423410" y="1577340"/>
                </a:lnTo>
                <a:lnTo>
                  <a:pt x="4385310" y="1583436"/>
                </a:lnTo>
                <a:lnTo>
                  <a:pt x="4391406" y="1620774"/>
                </a:lnTo>
                <a:lnTo>
                  <a:pt x="4429506" y="1615440"/>
                </a:lnTo>
                <a:close/>
              </a:path>
              <a:path w="4988559" h="2103120">
                <a:moveTo>
                  <a:pt x="4504182" y="1603248"/>
                </a:moveTo>
                <a:lnTo>
                  <a:pt x="4498848" y="1565910"/>
                </a:lnTo>
                <a:lnTo>
                  <a:pt x="4460748" y="1571244"/>
                </a:lnTo>
                <a:lnTo>
                  <a:pt x="4466844" y="1609344"/>
                </a:lnTo>
                <a:lnTo>
                  <a:pt x="4504182" y="1603248"/>
                </a:lnTo>
                <a:close/>
              </a:path>
              <a:path w="4988559" h="2103120">
                <a:moveTo>
                  <a:pt x="4579620" y="1591818"/>
                </a:moveTo>
                <a:lnTo>
                  <a:pt x="4573524" y="1553718"/>
                </a:lnTo>
                <a:lnTo>
                  <a:pt x="4536186" y="1559814"/>
                </a:lnTo>
                <a:lnTo>
                  <a:pt x="4542282" y="1597152"/>
                </a:lnTo>
                <a:lnTo>
                  <a:pt x="4579620" y="1591818"/>
                </a:lnTo>
                <a:close/>
              </a:path>
              <a:path w="4988559" h="2103120">
                <a:moveTo>
                  <a:pt x="4655058" y="1579626"/>
                </a:moveTo>
                <a:lnTo>
                  <a:pt x="4648962" y="1542288"/>
                </a:lnTo>
                <a:lnTo>
                  <a:pt x="4611624" y="1548384"/>
                </a:lnTo>
                <a:lnTo>
                  <a:pt x="4617720" y="1585722"/>
                </a:lnTo>
                <a:lnTo>
                  <a:pt x="4655058" y="1579626"/>
                </a:lnTo>
                <a:close/>
              </a:path>
              <a:path w="4988559" h="2103120">
                <a:moveTo>
                  <a:pt x="4730496" y="1568196"/>
                </a:moveTo>
                <a:lnTo>
                  <a:pt x="4724400" y="1530096"/>
                </a:lnTo>
                <a:lnTo>
                  <a:pt x="4687062" y="1536192"/>
                </a:lnTo>
                <a:lnTo>
                  <a:pt x="4692396" y="1574292"/>
                </a:lnTo>
                <a:lnTo>
                  <a:pt x="4730496" y="1568196"/>
                </a:lnTo>
                <a:close/>
              </a:path>
              <a:path w="4988559" h="2103120">
                <a:moveTo>
                  <a:pt x="4805934" y="1556004"/>
                </a:moveTo>
                <a:lnTo>
                  <a:pt x="4799838" y="1518666"/>
                </a:lnTo>
                <a:lnTo>
                  <a:pt x="4761738" y="1524762"/>
                </a:lnTo>
                <a:lnTo>
                  <a:pt x="4767834" y="1562100"/>
                </a:lnTo>
                <a:lnTo>
                  <a:pt x="4805934" y="1556004"/>
                </a:lnTo>
                <a:close/>
              </a:path>
              <a:path w="4988559" h="2103120">
                <a:moveTo>
                  <a:pt x="4880610" y="1544574"/>
                </a:moveTo>
                <a:lnTo>
                  <a:pt x="4875276" y="1507236"/>
                </a:lnTo>
                <a:lnTo>
                  <a:pt x="4837176" y="1512570"/>
                </a:lnTo>
                <a:lnTo>
                  <a:pt x="4843272" y="1550670"/>
                </a:lnTo>
                <a:lnTo>
                  <a:pt x="4880610" y="1544574"/>
                </a:lnTo>
                <a:close/>
              </a:path>
              <a:path w="4988559" h="2103120">
                <a:moveTo>
                  <a:pt x="4956048" y="1532382"/>
                </a:moveTo>
                <a:lnTo>
                  <a:pt x="4949952" y="1495044"/>
                </a:lnTo>
                <a:lnTo>
                  <a:pt x="4912614" y="1501140"/>
                </a:lnTo>
                <a:lnTo>
                  <a:pt x="4918710" y="1538478"/>
                </a:lnTo>
                <a:lnTo>
                  <a:pt x="4956048" y="1532382"/>
                </a:lnTo>
                <a:close/>
              </a:path>
              <a:path w="4988559" h="2103120">
                <a:moveTo>
                  <a:pt x="4988052" y="1488948"/>
                </a:moveTo>
                <a:lnTo>
                  <a:pt x="4988052" y="1450848"/>
                </a:lnTo>
                <a:lnTo>
                  <a:pt x="4949952" y="1450848"/>
                </a:lnTo>
                <a:lnTo>
                  <a:pt x="4949952" y="1488948"/>
                </a:lnTo>
                <a:lnTo>
                  <a:pt x="4988052" y="1488948"/>
                </a:lnTo>
                <a:close/>
              </a:path>
              <a:path w="4988559" h="2103120">
                <a:moveTo>
                  <a:pt x="4988052" y="1412748"/>
                </a:moveTo>
                <a:lnTo>
                  <a:pt x="4988052" y="1374648"/>
                </a:lnTo>
                <a:lnTo>
                  <a:pt x="4949952" y="1374648"/>
                </a:lnTo>
                <a:lnTo>
                  <a:pt x="4949952" y="1412748"/>
                </a:lnTo>
                <a:lnTo>
                  <a:pt x="4988052" y="1412748"/>
                </a:lnTo>
                <a:close/>
              </a:path>
              <a:path w="4988559" h="2103120">
                <a:moveTo>
                  <a:pt x="4988052" y="1336548"/>
                </a:moveTo>
                <a:lnTo>
                  <a:pt x="4988052" y="1298448"/>
                </a:lnTo>
                <a:lnTo>
                  <a:pt x="4949952" y="1298448"/>
                </a:lnTo>
                <a:lnTo>
                  <a:pt x="4949952" y="1336548"/>
                </a:lnTo>
                <a:lnTo>
                  <a:pt x="4988052" y="1336548"/>
                </a:lnTo>
                <a:close/>
              </a:path>
              <a:path w="4988559" h="2103120">
                <a:moveTo>
                  <a:pt x="4988052" y="1260348"/>
                </a:moveTo>
                <a:lnTo>
                  <a:pt x="4988052" y="1222248"/>
                </a:lnTo>
                <a:lnTo>
                  <a:pt x="4949952" y="1222248"/>
                </a:lnTo>
                <a:lnTo>
                  <a:pt x="4949952" y="1260348"/>
                </a:lnTo>
                <a:lnTo>
                  <a:pt x="4988052" y="1260348"/>
                </a:lnTo>
                <a:close/>
              </a:path>
              <a:path w="4988559" h="2103120">
                <a:moveTo>
                  <a:pt x="4988052" y="1184148"/>
                </a:moveTo>
                <a:lnTo>
                  <a:pt x="4988052" y="1146048"/>
                </a:lnTo>
                <a:lnTo>
                  <a:pt x="4949952" y="1146048"/>
                </a:lnTo>
                <a:lnTo>
                  <a:pt x="4949952" y="1184148"/>
                </a:lnTo>
                <a:lnTo>
                  <a:pt x="4988052" y="1184148"/>
                </a:lnTo>
                <a:close/>
              </a:path>
              <a:path w="4988559" h="2103120">
                <a:moveTo>
                  <a:pt x="4988052" y="1107948"/>
                </a:moveTo>
                <a:lnTo>
                  <a:pt x="4988052" y="1069848"/>
                </a:lnTo>
                <a:lnTo>
                  <a:pt x="4949952" y="1069848"/>
                </a:lnTo>
                <a:lnTo>
                  <a:pt x="4949952" y="1107948"/>
                </a:lnTo>
                <a:lnTo>
                  <a:pt x="4988052" y="1107948"/>
                </a:lnTo>
                <a:close/>
              </a:path>
              <a:path w="4988559" h="2103120">
                <a:moveTo>
                  <a:pt x="4988052" y="1031748"/>
                </a:moveTo>
                <a:lnTo>
                  <a:pt x="4988052" y="993648"/>
                </a:lnTo>
                <a:lnTo>
                  <a:pt x="4949952" y="993648"/>
                </a:lnTo>
                <a:lnTo>
                  <a:pt x="4949952" y="1031748"/>
                </a:lnTo>
                <a:lnTo>
                  <a:pt x="4988052" y="1031748"/>
                </a:lnTo>
                <a:close/>
              </a:path>
              <a:path w="4988559" h="2103120">
                <a:moveTo>
                  <a:pt x="4988052" y="955548"/>
                </a:moveTo>
                <a:lnTo>
                  <a:pt x="4988052" y="917448"/>
                </a:lnTo>
                <a:lnTo>
                  <a:pt x="4949952" y="917448"/>
                </a:lnTo>
                <a:lnTo>
                  <a:pt x="4949952" y="955548"/>
                </a:lnTo>
                <a:lnTo>
                  <a:pt x="4988052" y="955548"/>
                </a:lnTo>
                <a:close/>
              </a:path>
              <a:path w="4988559" h="2103120">
                <a:moveTo>
                  <a:pt x="4988052" y="879348"/>
                </a:moveTo>
                <a:lnTo>
                  <a:pt x="4988052" y="841248"/>
                </a:lnTo>
                <a:lnTo>
                  <a:pt x="4949952" y="841248"/>
                </a:lnTo>
                <a:lnTo>
                  <a:pt x="4949952" y="879348"/>
                </a:lnTo>
                <a:lnTo>
                  <a:pt x="4988052" y="879348"/>
                </a:lnTo>
                <a:close/>
              </a:path>
              <a:path w="4988559" h="2103120">
                <a:moveTo>
                  <a:pt x="4988052" y="803148"/>
                </a:moveTo>
                <a:lnTo>
                  <a:pt x="4988052" y="765048"/>
                </a:lnTo>
                <a:lnTo>
                  <a:pt x="4949952" y="765048"/>
                </a:lnTo>
                <a:lnTo>
                  <a:pt x="4949952" y="803148"/>
                </a:lnTo>
                <a:lnTo>
                  <a:pt x="4988052" y="803148"/>
                </a:lnTo>
                <a:close/>
              </a:path>
              <a:path w="4988559" h="2103120">
                <a:moveTo>
                  <a:pt x="4988052" y="726948"/>
                </a:moveTo>
                <a:lnTo>
                  <a:pt x="4988052" y="688848"/>
                </a:lnTo>
                <a:lnTo>
                  <a:pt x="4949952" y="688848"/>
                </a:lnTo>
                <a:lnTo>
                  <a:pt x="4949952" y="726948"/>
                </a:lnTo>
                <a:lnTo>
                  <a:pt x="4988052" y="726948"/>
                </a:lnTo>
                <a:close/>
              </a:path>
              <a:path w="4988559" h="2103120">
                <a:moveTo>
                  <a:pt x="4988052" y="650748"/>
                </a:moveTo>
                <a:lnTo>
                  <a:pt x="4988052" y="612648"/>
                </a:lnTo>
                <a:lnTo>
                  <a:pt x="4949952" y="612648"/>
                </a:lnTo>
                <a:lnTo>
                  <a:pt x="4949952" y="650748"/>
                </a:lnTo>
                <a:lnTo>
                  <a:pt x="4988052" y="650748"/>
                </a:lnTo>
                <a:close/>
              </a:path>
              <a:path w="4988559" h="2103120">
                <a:moveTo>
                  <a:pt x="4988052" y="574548"/>
                </a:moveTo>
                <a:lnTo>
                  <a:pt x="4988052" y="536448"/>
                </a:lnTo>
                <a:lnTo>
                  <a:pt x="4949952" y="536448"/>
                </a:lnTo>
                <a:lnTo>
                  <a:pt x="4949952" y="574548"/>
                </a:lnTo>
                <a:lnTo>
                  <a:pt x="4988052" y="574548"/>
                </a:lnTo>
                <a:close/>
              </a:path>
              <a:path w="4988559" h="2103120">
                <a:moveTo>
                  <a:pt x="4988052" y="498348"/>
                </a:moveTo>
                <a:lnTo>
                  <a:pt x="4988052" y="460248"/>
                </a:lnTo>
                <a:lnTo>
                  <a:pt x="4949952" y="460248"/>
                </a:lnTo>
                <a:lnTo>
                  <a:pt x="4949952" y="498348"/>
                </a:lnTo>
                <a:lnTo>
                  <a:pt x="4988052" y="498348"/>
                </a:lnTo>
                <a:close/>
              </a:path>
              <a:path w="4988559" h="2103120">
                <a:moveTo>
                  <a:pt x="4988052" y="422148"/>
                </a:moveTo>
                <a:lnTo>
                  <a:pt x="4988052" y="384048"/>
                </a:lnTo>
                <a:lnTo>
                  <a:pt x="4949952" y="384048"/>
                </a:lnTo>
                <a:lnTo>
                  <a:pt x="4949952" y="422148"/>
                </a:lnTo>
                <a:lnTo>
                  <a:pt x="4988052" y="422148"/>
                </a:lnTo>
                <a:close/>
              </a:path>
              <a:path w="4988559" h="2103120">
                <a:moveTo>
                  <a:pt x="4988052" y="345948"/>
                </a:moveTo>
                <a:lnTo>
                  <a:pt x="4988052" y="307848"/>
                </a:lnTo>
                <a:lnTo>
                  <a:pt x="4949952" y="307848"/>
                </a:lnTo>
                <a:lnTo>
                  <a:pt x="4949952" y="345948"/>
                </a:lnTo>
                <a:lnTo>
                  <a:pt x="4988052" y="345948"/>
                </a:lnTo>
                <a:close/>
              </a:path>
              <a:path w="4988559" h="2103120">
                <a:moveTo>
                  <a:pt x="4988052" y="269748"/>
                </a:moveTo>
                <a:lnTo>
                  <a:pt x="4988052" y="231648"/>
                </a:lnTo>
                <a:lnTo>
                  <a:pt x="4949952" y="231648"/>
                </a:lnTo>
                <a:lnTo>
                  <a:pt x="4949952" y="269748"/>
                </a:lnTo>
                <a:lnTo>
                  <a:pt x="4988052" y="269748"/>
                </a:lnTo>
                <a:close/>
              </a:path>
              <a:path w="4988559" h="2103120">
                <a:moveTo>
                  <a:pt x="4988052" y="193548"/>
                </a:moveTo>
                <a:lnTo>
                  <a:pt x="4988052" y="155448"/>
                </a:lnTo>
                <a:lnTo>
                  <a:pt x="4949952" y="155448"/>
                </a:lnTo>
                <a:lnTo>
                  <a:pt x="4949952" y="193548"/>
                </a:lnTo>
                <a:lnTo>
                  <a:pt x="4988052" y="193548"/>
                </a:lnTo>
                <a:close/>
              </a:path>
              <a:path w="4988559" h="2103120">
                <a:moveTo>
                  <a:pt x="4988052" y="117348"/>
                </a:moveTo>
                <a:lnTo>
                  <a:pt x="4988052" y="79248"/>
                </a:lnTo>
                <a:lnTo>
                  <a:pt x="4949952" y="79248"/>
                </a:lnTo>
                <a:lnTo>
                  <a:pt x="4949952" y="117348"/>
                </a:lnTo>
                <a:lnTo>
                  <a:pt x="4988052" y="117348"/>
                </a:lnTo>
                <a:close/>
              </a:path>
              <a:path w="4988559" h="2103120">
                <a:moveTo>
                  <a:pt x="4953000" y="76200"/>
                </a:moveTo>
                <a:lnTo>
                  <a:pt x="4953000" y="38100"/>
                </a:lnTo>
                <a:lnTo>
                  <a:pt x="4914900" y="38100"/>
                </a:lnTo>
                <a:lnTo>
                  <a:pt x="4914900" y="76200"/>
                </a:lnTo>
                <a:lnTo>
                  <a:pt x="4953000" y="76200"/>
                </a:lnTo>
                <a:close/>
              </a:path>
              <a:path w="4988559" h="2103120">
                <a:moveTo>
                  <a:pt x="4876800" y="76200"/>
                </a:moveTo>
                <a:lnTo>
                  <a:pt x="4876800" y="38100"/>
                </a:lnTo>
                <a:lnTo>
                  <a:pt x="4838700" y="38100"/>
                </a:lnTo>
                <a:lnTo>
                  <a:pt x="4838700" y="76200"/>
                </a:lnTo>
                <a:lnTo>
                  <a:pt x="4876800" y="76200"/>
                </a:lnTo>
                <a:close/>
              </a:path>
              <a:path w="4988559" h="2103120">
                <a:moveTo>
                  <a:pt x="4800600" y="76200"/>
                </a:moveTo>
                <a:lnTo>
                  <a:pt x="4800600" y="38100"/>
                </a:lnTo>
                <a:lnTo>
                  <a:pt x="4762500" y="38100"/>
                </a:lnTo>
                <a:lnTo>
                  <a:pt x="4762500" y="76200"/>
                </a:lnTo>
                <a:lnTo>
                  <a:pt x="4800600" y="76200"/>
                </a:lnTo>
                <a:close/>
              </a:path>
              <a:path w="4988559" h="2103120">
                <a:moveTo>
                  <a:pt x="4724400" y="76200"/>
                </a:moveTo>
                <a:lnTo>
                  <a:pt x="4724400" y="38100"/>
                </a:lnTo>
                <a:lnTo>
                  <a:pt x="4686300" y="38100"/>
                </a:lnTo>
                <a:lnTo>
                  <a:pt x="4686300" y="76200"/>
                </a:lnTo>
                <a:lnTo>
                  <a:pt x="4724400" y="76200"/>
                </a:lnTo>
                <a:close/>
              </a:path>
              <a:path w="4988559" h="2103120">
                <a:moveTo>
                  <a:pt x="4648200" y="76200"/>
                </a:moveTo>
                <a:lnTo>
                  <a:pt x="4648200" y="38100"/>
                </a:lnTo>
                <a:lnTo>
                  <a:pt x="4610100" y="38100"/>
                </a:lnTo>
                <a:lnTo>
                  <a:pt x="4610100" y="76200"/>
                </a:lnTo>
                <a:lnTo>
                  <a:pt x="4648200" y="76200"/>
                </a:lnTo>
                <a:close/>
              </a:path>
              <a:path w="4988559" h="2103120">
                <a:moveTo>
                  <a:pt x="4572000" y="76200"/>
                </a:moveTo>
                <a:lnTo>
                  <a:pt x="4572000" y="38100"/>
                </a:lnTo>
                <a:lnTo>
                  <a:pt x="4533900" y="38100"/>
                </a:lnTo>
                <a:lnTo>
                  <a:pt x="4533900" y="76200"/>
                </a:lnTo>
                <a:lnTo>
                  <a:pt x="4572000" y="76200"/>
                </a:lnTo>
                <a:close/>
              </a:path>
              <a:path w="4988559" h="2103120">
                <a:moveTo>
                  <a:pt x="4495800" y="76200"/>
                </a:moveTo>
                <a:lnTo>
                  <a:pt x="4495800" y="38100"/>
                </a:lnTo>
                <a:lnTo>
                  <a:pt x="4457700" y="38100"/>
                </a:lnTo>
                <a:lnTo>
                  <a:pt x="4457700" y="76200"/>
                </a:lnTo>
                <a:lnTo>
                  <a:pt x="4495800" y="76200"/>
                </a:lnTo>
                <a:close/>
              </a:path>
              <a:path w="4988559" h="2103120">
                <a:moveTo>
                  <a:pt x="4419600" y="76200"/>
                </a:moveTo>
                <a:lnTo>
                  <a:pt x="4419600" y="38100"/>
                </a:lnTo>
                <a:lnTo>
                  <a:pt x="4381500" y="38100"/>
                </a:lnTo>
                <a:lnTo>
                  <a:pt x="4381500" y="76200"/>
                </a:lnTo>
                <a:lnTo>
                  <a:pt x="4419600" y="76200"/>
                </a:lnTo>
                <a:close/>
              </a:path>
              <a:path w="4988559" h="2103120">
                <a:moveTo>
                  <a:pt x="4343400" y="76200"/>
                </a:moveTo>
                <a:lnTo>
                  <a:pt x="4343400" y="38100"/>
                </a:lnTo>
                <a:lnTo>
                  <a:pt x="4305300" y="38100"/>
                </a:lnTo>
                <a:lnTo>
                  <a:pt x="4305300" y="76200"/>
                </a:lnTo>
                <a:lnTo>
                  <a:pt x="4343400" y="76200"/>
                </a:lnTo>
                <a:close/>
              </a:path>
              <a:path w="4988559" h="2103120">
                <a:moveTo>
                  <a:pt x="4267200" y="76200"/>
                </a:moveTo>
                <a:lnTo>
                  <a:pt x="4267200" y="38100"/>
                </a:lnTo>
                <a:lnTo>
                  <a:pt x="4229100" y="38100"/>
                </a:lnTo>
                <a:lnTo>
                  <a:pt x="4229100" y="76200"/>
                </a:lnTo>
                <a:lnTo>
                  <a:pt x="4267200" y="76200"/>
                </a:lnTo>
                <a:close/>
              </a:path>
              <a:path w="4988559" h="2103120">
                <a:moveTo>
                  <a:pt x="4191000" y="76200"/>
                </a:moveTo>
                <a:lnTo>
                  <a:pt x="4191000" y="38100"/>
                </a:lnTo>
                <a:lnTo>
                  <a:pt x="4152900" y="38100"/>
                </a:lnTo>
                <a:lnTo>
                  <a:pt x="4152900" y="76200"/>
                </a:lnTo>
                <a:lnTo>
                  <a:pt x="4191000" y="76200"/>
                </a:lnTo>
                <a:close/>
              </a:path>
              <a:path w="4988559" h="2103120">
                <a:moveTo>
                  <a:pt x="4114800" y="76200"/>
                </a:moveTo>
                <a:lnTo>
                  <a:pt x="4114800" y="38100"/>
                </a:lnTo>
                <a:lnTo>
                  <a:pt x="4076700" y="38100"/>
                </a:lnTo>
                <a:lnTo>
                  <a:pt x="4076700" y="76200"/>
                </a:lnTo>
                <a:lnTo>
                  <a:pt x="4114800" y="76200"/>
                </a:lnTo>
                <a:close/>
              </a:path>
              <a:path w="4988559" h="2103120">
                <a:moveTo>
                  <a:pt x="4038600" y="76200"/>
                </a:moveTo>
                <a:lnTo>
                  <a:pt x="4038600" y="38100"/>
                </a:lnTo>
                <a:lnTo>
                  <a:pt x="4000500" y="38100"/>
                </a:lnTo>
                <a:lnTo>
                  <a:pt x="4000500" y="76200"/>
                </a:lnTo>
                <a:lnTo>
                  <a:pt x="4038600" y="76200"/>
                </a:lnTo>
                <a:close/>
              </a:path>
              <a:path w="4988559" h="2103120">
                <a:moveTo>
                  <a:pt x="3962400" y="76200"/>
                </a:moveTo>
                <a:lnTo>
                  <a:pt x="3962400" y="38100"/>
                </a:lnTo>
                <a:lnTo>
                  <a:pt x="3924300" y="38100"/>
                </a:lnTo>
                <a:lnTo>
                  <a:pt x="3924300" y="76200"/>
                </a:lnTo>
                <a:lnTo>
                  <a:pt x="3962400" y="76200"/>
                </a:lnTo>
                <a:close/>
              </a:path>
              <a:path w="4988559" h="2103120">
                <a:moveTo>
                  <a:pt x="3886200" y="76200"/>
                </a:moveTo>
                <a:lnTo>
                  <a:pt x="3886200" y="38100"/>
                </a:lnTo>
                <a:lnTo>
                  <a:pt x="3848100" y="38100"/>
                </a:lnTo>
                <a:lnTo>
                  <a:pt x="3848100" y="76200"/>
                </a:lnTo>
                <a:lnTo>
                  <a:pt x="3886200" y="76200"/>
                </a:lnTo>
                <a:close/>
              </a:path>
              <a:path w="4988559" h="2103120">
                <a:moveTo>
                  <a:pt x="3810000" y="76200"/>
                </a:moveTo>
                <a:lnTo>
                  <a:pt x="3810000" y="38100"/>
                </a:lnTo>
                <a:lnTo>
                  <a:pt x="3771900" y="38100"/>
                </a:lnTo>
                <a:lnTo>
                  <a:pt x="3771900" y="76200"/>
                </a:lnTo>
                <a:lnTo>
                  <a:pt x="3810000" y="76200"/>
                </a:lnTo>
                <a:close/>
              </a:path>
              <a:path w="4988559" h="2103120">
                <a:moveTo>
                  <a:pt x="3733800" y="76200"/>
                </a:moveTo>
                <a:lnTo>
                  <a:pt x="3733800" y="38100"/>
                </a:lnTo>
                <a:lnTo>
                  <a:pt x="3695700" y="38100"/>
                </a:lnTo>
                <a:lnTo>
                  <a:pt x="3695700" y="76200"/>
                </a:lnTo>
                <a:lnTo>
                  <a:pt x="3733800" y="76200"/>
                </a:lnTo>
                <a:close/>
              </a:path>
              <a:path w="4988559" h="2103120">
                <a:moveTo>
                  <a:pt x="3657600" y="76200"/>
                </a:moveTo>
                <a:lnTo>
                  <a:pt x="3657600" y="38100"/>
                </a:lnTo>
                <a:lnTo>
                  <a:pt x="3619500" y="38100"/>
                </a:lnTo>
                <a:lnTo>
                  <a:pt x="3619500" y="76200"/>
                </a:lnTo>
                <a:lnTo>
                  <a:pt x="3657600" y="76200"/>
                </a:lnTo>
                <a:close/>
              </a:path>
              <a:path w="4988559" h="2103120">
                <a:moveTo>
                  <a:pt x="3581400" y="76200"/>
                </a:moveTo>
                <a:lnTo>
                  <a:pt x="3581400" y="38100"/>
                </a:lnTo>
                <a:lnTo>
                  <a:pt x="3543300" y="38100"/>
                </a:lnTo>
                <a:lnTo>
                  <a:pt x="3543300" y="76200"/>
                </a:lnTo>
                <a:lnTo>
                  <a:pt x="3581400" y="76200"/>
                </a:lnTo>
                <a:close/>
              </a:path>
              <a:path w="4988559" h="2103120">
                <a:moveTo>
                  <a:pt x="3505200" y="76200"/>
                </a:moveTo>
                <a:lnTo>
                  <a:pt x="3505200" y="38100"/>
                </a:lnTo>
                <a:lnTo>
                  <a:pt x="3467100" y="38100"/>
                </a:lnTo>
                <a:lnTo>
                  <a:pt x="3467100" y="76200"/>
                </a:lnTo>
                <a:lnTo>
                  <a:pt x="3505200" y="76200"/>
                </a:lnTo>
                <a:close/>
              </a:path>
              <a:path w="4988559" h="2103120">
                <a:moveTo>
                  <a:pt x="3429000" y="76200"/>
                </a:moveTo>
                <a:lnTo>
                  <a:pt x="3429000" y="38100"/>
                </a:lnTo>
                <a:lnTo>
                  <a:pt x="3390900" y="38100"/>
                </a:lnTo>
                <a:lnTo>
                  <a:pt x="3390900" y="76200"/>
                </a:lnTo>
                <a:lnTo>
                  <a:pt x="3429000" y="76200"/>
                </a:lnTo>
                <a:close/>
              </a:path>
              <a:path w="4988559" h="2103120">
                <a:moveTo>
                  <a:pt x="3352800" y="76200"/>
                </a:moveTo>
                <a:lnTo>
                  <a:pt x="3352800" y="38100"/>
                </a:lnTo>
                <a:lnTo>
                  <a:pt x="3314700" y="38100"/>
                </a:lnTo>
                <a:lnTo>
                  <a:pt x="3314700" y="76200"/>
                </a:lnTo>
                <a:lnTo>
                  <a:pt x="3352800" y="76200"/>
                </a:lnTo>
                <a:close/>
              </a:path>
              <a:path w="4988559" h="2103120">
                <a:moveTo>
                  <a:pt x="3276600" y="76200"/>
                </a:moveTo>
                <a:lnTo>
                  <a:pt x="3276600" y="38100"/>
                </a:lnTo>
                <a:lnTo>
                  <a:pt x="3238500" y="38100"/>
                </a:lnTo>
                <a:lnTo>
                  <a:pt x="3238500" y="76200"/>
                </a:lnTo>
                <a:lnTo>
                  <a:pt x="3276600" y="76200"/>
                </a:lnTo>
                <a:close/>
              </a:path>
              <a:path w="4988559" h="2103120">
                <a:moveTo>
                  <a:pt x="3200400" y="76200"/>
                </a:moveTo>
                <a:lnTo>
                  <a:pt x="3200400" y="38100"/>
                </a:lnTo>
                <a:lnTo>
                  <a:pt x="3162300" y="38100"/>
                </a:lnTo>
                <a:lnTo>
                  <a:pt x="3162300" y="76200"/>
                </a:lnTo>
                <a:lnTo>
                  <a:pt x="3200400" y="76200"/>
                </a:lnTo>
                <a:close/>
              </a:path>
              <a:path w="4988559" h="2103120">
                <a:moveTo>
                  <a:pt x="3124200" y="76200"/>
                </a:moveTo>
                <a:lnTo>
                  <a:pt x="3124200" y="38100"/>
                </a:lnTo>
                <a:lnTo>
                  <a:pt x="3086100" y="38100"/>
                </a:lnTo>
                <a:lnTo>
                  <a:pt x="3086100" y="76200"/>
                </a:lnTo>
                <a:lnTo>
                  <a:pt x="3124200" y="76200"/>
                </a:lnTo>
                <a:close/>
              </a:path>
              <a:path w="4988559" h="2103120">
                <a:moveTo>
                  <a:pt x="3048000" y="76200"/>
                </a:moveTo>
                <a:lnTo>
                  <a:pt x="3048000" y="38100"/>
                </a:lnTo>
                <a:lnTo>
                  <a:pt x="3009900" y="38100"/>
                </a:lnTo>
                <a:lnTo>
                  <a:pt x="3009900" y="76200"/>
                </a:lnTo>
                <a:lnTo>
                  <a:pt x="3048000" y="76200"/>
                </a:lnTo>
                <a:close/>
              </a:path>
              <a:path w="4988559" h="2103120">
                <a:moveTo>
                  <a:pt x="2971800" y="76200"/>
                </a:moveTo>
                <a:lnTo>
                  <a:pt x="2971800" y="38100"/>
                </a:lnTo>
                <a:lnTo>
                  <a:pt x="2933700" y="38100"/>
                </a:lnTo>
                <a:lnTo>
                  <a:pt x="2933700" y="76200"/>
                </a:lnTo>
                <a:lnTo>
                  <a:pt x="2971800" y="76200"/>
                </a:lnTo>
                <a:close/>
              </a:path>
              <a:path w="4988559" h="2103120">
                <a:moveTo>
                  <a:pt x="2895600" y="76200"/>
                </a:moveTo>
                <a:lnTo>
                  <a:pt x="2895600" y="38100"/>
                </a:lnTo>
                <a:lnTo>
                  <a:pt x="2857500" y="38100"/>
                </a:lnTo>
                <a:lnTo>
                  <a:pt x="2857500" y="76200"/>
                </a:lnTo>
                <a:lnTo>
                  <a:pt x="2895600" y="76200"/>
                </a:lnTo>
                <a:close/>
              </a:path>
              <a:path w="4988559" h="2103120">
                <a:moveTo>
                  <a:pt x="2819400" y="76200"/>
                </a:moveTo>
                <a:lnTo>
                  <a:pt x="2819400" y="38100"/>
                </a:lnTo>
                <a:lnTo>
                  <a:pt x="2781300" y="38100"/>
                </a:lnTo>
                <a:lnTo>
                  <a:pt x="2781300" y="76200"/>
                </a:lnTo>
                <a:lnTo>
                  <a:pt x="2819400" y="76200"/>
                </a:lnTo>
                <a:close/>
              </a:path>
              <a:path w="4988559" h="2103120">
                <a:moveTo>
                  <a:pt x="2743200" y="76200"/>
                </a:moveTo>
                <a:lnTo>
                  <a:pt x="2743200" y="38100"/>
                </a:lnTo>
                <a:lnTo>
                  <a:pt x="2705100" y="38100"/>
                </a:lnTo>
                <a:lnTo>
                  <a:pt x="2705100" y="76200"/>
                </a:lnTo>
                <a:lnTo>
                  <a:pt x="2743200" y="76200"/>
                </a:lnTo>
                <a:close/>
              </a:path>
              <a:path w="4988559" h="2103120">
                <a:moveTo>
                  <a:pt x="2667000" y="76200"/>
                </a:moveTo>
                <a:lnTo>
                  <a:pt x="2667000" y="38100"/>
                </a:lnTo>
                <a:lnTo>
                  <a:pt x="2628900" y="38100"/>
                </a:lnTo>
                <a:lnTo>
                  <a:pt x="2628900" y="76200"/>
                </a:lnTo>
                <a:lnTo>
                  <a:pt x="2667000" y="76200"/>
                </a:lnTo>
                <a:close/>
              </a:path>
              <a:path w="4988559" h="2103120">
                <a:moveTo>
                  <a:pt x="2590800" y="76200"/>
                </a:moveTo>
                <a:lnTo>
                  <a:pt x="2590800" y="38100"/>
                </a:lnTo>
                <a:lnTo>
                  <a:pt x="2552700" y="38100"/>
                </a:lnTo>
                <a:lnTo>
                  <a:pt x="2552700" y="76200"/>
                </a:lnTo>
                <a:lnTo>
                  <a:pt x="2590800" y="76200"/>
                </a:lnTo>
                <a:close/>
              </a:path>
              <a:path w="4988559" h="2103120">
                <a:moveTo>
                  <a:pt x="2514600" y="76200"/>
                </a:moveTo>
                <a:lnTo>
                  <a:pt x="2514600" y="38100"/>
                </a:lnTo>
                <a:lnTo>
                  <a:pt x="2476500" y="38100"/>
                </a:lnTo>
                <a:lnTo>
                  <a:pt x="2476500" y="76200"/>
                </a:lnTo>
                <a:lnTo>
                  <a:pt x="2514600" y="76200"/>
                </a:lnTo>
                <a:close/>
              </a:path>
              <a:path w="4988559" h="2103120">
                <a:moveTo>
                  <a:pt x="2438400" y="76200"/>
                </a:moveTo>
                <a:lnTo>
                  <a:pt x="2438400" y="38100"/>
                </a:lnTo>
                <a:lnTo>
                  <a:pt x="2400300" y="38100"/>
                </a:lnTo>
                <a:lnTo>
                  <a:pt x="2400300" y="76200"/>
                </a:lnTo>
                <a:lnTo>
                  <a:pt x="2438400" y="76200"/>
                </a:lnTo>
                <a:close/>
              </a:path>
              <a:path w="4988559" h="2103120">
                <a:moveTo>
                  <a:pt x="2362200" y="76200"/>
                </a:moveTo>
                <a:lnTo>
                  <a:pt x="2362200" y="38100"/>
                </a:lnTo>
                <a:lnTo>
                  <a:pt x="2324100" y="38100"/>
                </a:lnTo>
                <a:lnTo>
                  <a:pt x="2324100" y="76200"/>
                </a:lnTo>
                <a:lnTo>
                  <a:pt x="2362200" y="76200"/>
                </a:lnTo>
                <a:close/>
              </a:path>
              <a:path w="4988559" h="2103120">
                <a:moveTo>
                  <a:pt x="2286000" y="76200"/>
                </a:moveTo>
                <a:lnTo>
                  <a:pt x="2286000" y="38100"/>
                </a:lnTo>
                <a:lnTo>
                  <a:pt x="2247900" y="38100"/>
                </a:lnTo>
                <a:lnTo>
                  <a:pt x="2247900" y="76200"/>
                </a:lnTo>
                <a:lnTo>
                  <a:pt x="2286000" y="76200"/>
                </a:lnTo>
                <a:close/>
              </a:path>
              <a:path w="4988559" h="2103120">
                <a:moveTo>
                  <a:pt x="2209800" y="76200"/>
                </a:moveTo>
                <a:lnTo>
                  <a:pt x="2209800" y="38100"/>
                </a:lnTo>
                <a:lnTo>
                  <a:pt x="2171700" y="38100"/>
                </a:lnTo>
                <a:lnTo>
                  <a:pt x="2171700" y="76200"/>
                </a:lnTo>
                <a:lnTo>
                  <a:pt x="2209800" y="76200"/>
                </a:lnTo>
                <a:close/>
              </a:path>
              <a:path w="4988559" h="2103120">
                <a:moveTo>
                  <a:pt x="2133600" y="76200"/>
                </a:moveTo>
                <a:lnTo>
                  <a:pt x="2133600" y="38100"/>
                </a:lnTo>
                <a:lnTo>
                  <a:pt x="2095500" y="38100"/>
                </a:lnTo>
                <a:lnTo>
                  <a:pt x="2095500" y="76200"/>
                </a:lnTo>
                <a:lnTo>
                  <a:pt x="2133600" y="76200"/>
                </a:lnTo>
                <a:close/>
              </a:path>
              <a:path w="4988559" h="2103120">
                <a:moveTo>
                  <a:pt x="2057400" y="76200"/>
                </a:moveTo>
                <a:lnTo>
                  <a:pt x="2057400" y="38100"/>
                </a:lnTo>
                <a:lnTo>
                  <a:pt x="2019300" y="38100"/>
                </a:lnTo>
                <a:lnTo>
                  <a:pt x="2019300" y="76200"/>
                </a:lnTo>
                <a:lnTo>
                  <a:pt x="2057400" y="76200"/>
                </a:lnTo>
                <a:close/>
              </a:path>
              <a:path w="4988559" h="2103120">
                <a:moveTo>
                  <a:pt x="1981200" y="76200"/>
                </a:moveTo>
                <a:lnTo>
                  <a:pt x="1981200" y="38100"/>
                </a:lnTo>
                <a:lnTo>
                  <a:pt x="1943100" y="38100"/>
                </a:lnTo>
                <a:lnTo>
                  <a:pt x="1943100" y="76200"/>
                </a:lnTo>
                <a:lnTo>
                  <a:pt x="1981200" y="76200"/>
                </a:lnTo>
                <a:close/>
              </a:path>
              <a:path w="4988559" h="2103120">
                <a:moveTo>
                  <a:pt x="1905000" y="76200"/>
                </a:moveTo>
                <a:lnTo>
                  <a:pt x="1905000" y="38100"/>
                </a:lnTo>
                <a:lnTo>
                  <a:pt x="1866900" y="38100"/>
                </a:lnTo>
                <a:lnTo>
                  <a:pt x="1866900" y="76200"/>
                </a:lnTo>
                <a:lnTo>
                  <a:pt x="1905000" y="76200"/>
                </a:lnTo>
                <a:close/>
              </a:path>
              <a:path w="4988559" h="2103120">
                <a:moveTo>
                  <a:pt x="1828800" y="76200"/>
                </a:moveTo>
                <a:lnTo>
                  <a:pt x="1828800" y="38100"/>
                </a:lnTo>
                <a:lnTo>
                  <a:pt x="1790700" y="38100"/>
                </a:lnTo>
                <a:lnTo>
                  <a:pt x="1790700" y="76200"/>
                </a:lnTo>
                <a:lnTo>
                  <a:pt x="1828800" y="76200"/>
                </a:lnTo>
                <a:close/>
              </a:path>
              <a:path w="4988559" h="2103120">
                <a:moveTo>
                  <a:pt x="1752600" y="76200"/>
                </a:moveTo>
                <a:lnTo>
                  <a:pt x="1752600" y="38100"/>
                </a:lnTo>
                <a:lnTo>
                  <a:pt x="1714500" y="38100"/>
                </a:lnTo>
                <a:lnTo>
                  <a:pt x="1714500" y="76200"/>
                </a:lnTo>
                <a:lnTo>
                  <a:pt x="1752600" y="76200"/>
                </a:lnTo>
                <a:close/>
              </a:path>
              <a:path w="4988559" h="2103120">
                <a:moveTo>
                  <a:pt x="1676400" y="76200"/>
                </a:moveTo>
                <a:lnTo>
                  <a:pt x="1676400" y="38100"/>
                </a:lnTo>
                <a:lnTo>
                  <a:pt x="1638300" y="38100"/>
                </a:lnTo>
                <a:lnTo>
                  <a:pt x="1638300" y="76200"/>
                </a:lnTo>
                <a:lnTo>
                  <a:pt x="1676400" y="76200"/>
                </a:lnTo>
                <a:close/>
              </a:path>
              <a:path w="4988559" h="2103120">
                <a:moveTo>
                  <a:pt x="1600200" y="76200"/>
                </a:moveTo>
                <a:lnTo>
                  <a:pt x="1600200" y="38100"/>
                </a:lnTo>
                <a:lnTo>
                  <a:pt x="1562100" y="38100"/>
                </a:lnTo>
                <a:lnTo>
                  <a:pt x="1562100" y="76200"/>
                </a:lnTo>
                <a:lnTo>
                  <a:pt x="1600200" y="76200"/>
                </a:lnTo>
                <a:close/>
              </a:path>
              <a:path w="4988559" h="2103120">
                <a:moveTo>
                  <a:pt x="1524000" y="76200"/>
                </a:moveTo>
                <a:lnTo>
                  <a:pt x="1524000" y="38100"/>
                </a:lnTo>
                <a:lnTo>
                  <a:pt x="1485900" y="38100"/>
                </a:lnTo>
                <a:lnTo>
                  <a:pt x="1485900" y="76200"/>
                </a:lnTo>
                <a:lnTo>
                  <a:pt x="1524000" y="76200"/>
                </a:lnTo>
                <a:close/>
              </a:path>
              <a:path w="4988559" h="2103120">
                <a:moveTo>
                  <a:pt x="1447800" y="76200"/>
                </a:moveTo>
                <a:lnTo>
                  <a:pt x="1447800" y="38100"/>
                </a:lnTo>
                <a:lnTo>
                  <a:pt x="1409700" y="38100"/>
                </a:lnTo>
                <a:lnTo>
                  <a:pt x="1409700" y="76200"/>
                </a:lnTo>
                <a:lnTo>
                  <a:pt x="1447800" y="76200"/>
                </a:lnTo>
                <a:close/>
              </a:path>
              <a:path w="4988559" h="2103120">
                <a:moveTo>
                  <a:pt x="1371600" y="76200"/>
                </a:moveTo>
                <a:lnTo>
                  <a:pt x="1371600" y="38100"/>
                </a:lnTo>
                <a:lnTo>
                  <a:pt x="1333500" y="38100"/>
                </a:lnTo>
                <a:lnTo>
                  <a:pt x="1333500" y="76200"/>
                </a:lnTo>
                <a:lnTo>
                  <a:pt x="1371600" y="76200"/>
                </a:lnTo>
                <a:close/>
              </a:path>
              <a:path w="4988559" h="2103120">
                <a:moveTo>
                  <a:pt x="1295400" y="76200"/>
                </a:moveTo>
                <a:lnTo>
                  <a:pt x="1295400" y="38100"/>
                </a:lnTo>
                <a:lnTo>
                  <a:pt x="1257300" y="38100"/>
                </a:lnTo>
                <a:lnTo>
                  <a:pt x="1257300" y="76200"/>
                </a:lnTo>
                <a:lnTo>
                  <a:pt x="1295400" y="76200"/>
                </a:lnTo>
                <a:close/>
              </a:path>
              <a:path w="4988559" h="2103120">
                <a:moveTo>
                  <a:pt x="1219200" y="76200"/>
                </a:moveTo>
                <a:lnTo>
                  <a:pt x="1219200" y="38100"/>
                </a:lnTo>
                <a:lnTo>
                  <a:pt x="1181100" y="38100"/>
                </a:lnTo>
                <a:lnTo>
                  <a:pt x="1181100" y="76200"/>
                </a:lnTo>
                <a:lnTo>
                  <a:pt x="1219200" y="76200"/>
                </a:lnTo>
                <a:close/>
              </a:path>
              <a:path w="4988559" h="2103120">
                <a:moveTo>
                  <a:pt x="1143000" y="76200"/>
                </a:moveTo>
                <a:lnTo>
                  <a:pt x="1143000" y="38100"/>
                </a:lnTo>
                <a:lnTo>
                  <a:pt x="1104900" y="38100"/>
                </a:lnTo>
                <a:lnTo>
                  <a:pt x="1104900" y="76200"/>
                </a:lnTo>
                <a:lnTo>
                  <a:pt x="1143000" y="76200"/>
                </a:lnTo>
                <a:close/>
              </a:path>
              <a:path w="4988559" h="2103120">
                <a:moveTo>
                  <a:pt x="1066800" y="76200"/>
                </a:moveTo>
                <a:lnTo>
                  <a:pt x="1066800" y="38100"/>
                </a:lnTo>
                <a:lnTo>
                  <a:pt x="1028700" y="38100"/>
                </a:lnTo>
                <a:lnTo>
                  <a:pt x="1028700" y="76200"/>
                </a:lnTo>
                <a:lnTo>
                  <a:pt x="1066800" y="76200"/>
                </a:lnTo>
                <a:close/>
              </a:path>
              <a:path w="4988559" h="2103120">
                <a:moveTo>
                  <a:pt x="990600" y="76200"/>
                </a:moveTo>
                <a:lnTo>
                  <a:pt x="990600" y="38100"/>
                </a:lnTo>
                <a:lnTo>
                  <a:pt x="952500" y="38100"/>
                </a:lnTo>
                <a:lnTo>
                  <a:pt x="952500" y="76200"/>
                </a:lnTo>
                <a:lnTo>
                  <a:pt x="990600" y="76200"/>
                </a:lnTo>
                <a:close/>
              </a:path>
              <a:path w="4988559" h="2103120">
                <a:moveTo>
                  <a:pt x="914400" y="76200"/>
                </a:moveTo>
                <a:lnTo>
                  <a:pt x="914400" y="38100"/>
                </a:lnTo>
                <a:lnTo>
                  <a:pt x="876300" y="38100"/>
                </a:lnTo>
                <a:lnTo>
                  <a:pt x="876300" y="76200"/>
                </a:lnTo>
                <a:lnTo>
                  <a:pt x="914400" y="76200"/>
                </a:lnTo>
                <a:close/>
              </a:path>
              <a:path w="4988559" h="2103120">
                <a:moveTo>
                  <a:pt x="838200" y="76200"/>
                </a:moveTo>
                <a:lnTo>
                  <a:pt x="838200" y="38100"/>
                </a:lnTo>
                <a:lnTo>
                  <a:pt x="800100" y="38100"/>
                </a:lnTo>
                <a:lnTo>
                  <a:pt x="800100" y="76200"/>
                </a:lnTo>
                <a:lnTo>
                  <a:pt x="838200" y="76200"/>
                </a:lnTo>
                <a:close/>
              </a:path>
              <a:path w="4988559" h="2103120">
                <a:moveTo>
                  <a:pt x="762000" y="76200"/>
                </a:moveTo>
                <a:lnTo>
                  <a:pt x="762000" y="38100"/>
                </a:lnTo>
                <a:lnTo>
                  <a:pt x="723900" y="38100"/>
                </a:lnTo>
                <a:lnTo>
                  <a:pt x="723900" y="76200"/>
                </a:lnTo>
                <a:lnTo>
                  <a:pt x="762000" y="76200"/>
                </a:lnTo>
                <a:close/>
              </a:path>
              <a:path w="4988559" h="2103120">
                <a:moveTo>
                  <a:pt x="685800" y="76200"/>
                </a:moveTo>
                <a:lnTo>
                  <a:pt x="685800" y="38100"/>
                </a:lnTo>
                <a:lnTo>
                  <a:pt x="647700" y="38100"/>
                </a:lnTo>
                <a:lnTo>
                  <a:pt x="647700" y="76200"/>
                </a:lnTo>
                <a:lnTo>
                  <a:pt x="685800" y="76200"/>
                </a:lnTo>
                <a:close/>
              </a:path>
              <a:path w="4988559" h="2103120">
                <a:moveTo>
                  <a:pt x="609600" y="76200"/>
                </a:moveTo>
                <a:lnTo>
                  <a:pt x="609600" y="38100"/>
                </a:lnTo>
                <a:lnTo>
                  <a:pt x="571500" y="38100"/>
                </a:lnTo>
                <a:lnTo>
                  <a:pt x="571500" y="76200"/>
                </a:lnTo>
                <a:lnTo>
                  <a:pt x="609600" y="76200"/>
                </a:lnTo>
                <a:close/>
              </a:path>
              <a:path w="4988559" h="2103120">
                <a:moveTo>
                  <a:pt x="533400" y="76200"/>
                </a:moveTo>
                <a:lnTo>
                  <a:pt x="533400" y="38100"/>
                </a:lnTo>
                <a:lnTo>
                  <a:pt x="495300" y="38100"/>
                </a:lnTo>
                <a:lnTo>
                  <a:pt x="495300" y="76200"/>
                </a:lnTo>
                <a:lnTo>
                  <a:pt x="533400" y="76200"/>
                </a:lnTo>
                <a:close/>
              </a:path>
              <a:path w="4988559" h="2103120">
                <a:moveTo>
                  <a:pt x="457200" y="76200"/>
                </a:moveTo>
                <a:lnTo>
                  <a:pt x="457200" y="38100"/>
                </a:lnTo>
                <a:lnTo>
                  <a:pt x="419100" y="38100"/>
                </a:lnTo>
                <a:lnTo>
                  <a:pt x="419100" y="76200"/>
                </a:lnTo>
                <a:lnTo>
                  <a:pt x="457200" y="76200"/>
                </a:lnTo>
                <a:close/>
              </a:path>
              <a:path w="4988559" h="2103120">
                <a:moveTo>
                  <a:pt x="381000" y="76200"/>
                </a:moveTo>
                <a:lnTo>
                  <a:pt x="381000" y="38100"/>
                </a:lnTo>
                <a:lnTo>
                  <a:pt x="342900" y="38100"/>
                </a:lnTo>
                <a:lnTo>
                  <a:pt x="342900" y="76200"/>
                </a:lnTo>
                <a:lnTo>
                  <a:pt x="381000" y="76200"/>
                </a:lnTo>
                <a:close/>
              </a:path>
              <a:path w="4988559" h="2103120">
                <a:moveTo>
                  <a:pt x="304800" y="76200"/>
                </a:moveTo>
                <a:lnTo>
                  <a:pt x="304800" y="38100"/>
                </a:lnTo>
                <a:lnTo>
                  <a:pt x="266700" y="38100"/>
                </a:lnTo>
                <a:lnTo>
                  <a:pt x="266700" y="76200"/>
                </a:lnTo>
                <a:lnTo>
                  <a:pt x="304800" y="76200"/>
                </a:lnTo>
                <a:close/>
              </a:path>
              <a:path w="4988559" h="2103120">
                <a:moveTo>
                  <a:pt x="228600" y="76200"/>
                </a:moveTo>
                <a:lnTo>
                  <a:pt x="228600" y="38100"/>
                </a:lnTo>
                <a:lnTo>
                  <a:pt x="190500" y="38100"/>
                </a:lnTo>
                <a:lnTo>
                  <a:pt x="190500" y="76200"/>
                </a:lnTo>
                <a:lnTo>
                  <a:pt x="228600" y="76200"/>
                </a:lnTo>
                <a:close/>
              </a:path>
              <a:path w="4988559" h="2103120">
                <a:moveTo>
                  <a:pt x="114300" y="114300"/>
                </a:moveTo>
                <a:lnTo>
                  <a:pt x="114300" y="0"/>
                </a:lnTo>
                <a:lnTo>
                  <a:pt x="0" y="57150"/>
                </a:lnTo>
                <a:lnTo>
                  <a:pt x="114300" y="114300"/>
                </a:lnTo>
                <a:close/>
              </a:path>
              <a:path w="4988559" h="2103120">
                <a:moveTo>
                  <a:pt x="152400" y="76200"/>
                </a:moveTo>
                <a:lnTo>
                  <a:pt x="152400" y="38100"/>
                </a:lnTo>
                <a:lnTo>
                  <a:pt x="114300" y="38100"/>
                </a:lnTo>
                <a:lnTo>
                  <a:pt x="114300" y="76200"/>
                </a:lnTo>
                <a:lnTo>
                  <a:pt x="1524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159393" y="4325111"/>
            <a:ext cx="1728470" cy="1916430"/>
          </a:xfrm>
          <a:custGeom>
            <a:avLst/>
            <a:gdLst/>
            <a:ahLst/>
            <a:cxnLst/>
            <a:rect l="l" t="t" r="r" b="b"/>
            <a:pathLst>
              <a:path w="1728470" h="1916429">
                <a:moveTo>
                  <a:pt x="1728216" y="35813"/>
                </a:moveTo>
                <a:lnTo>
                  <a:pt x="1716024" y="0"/>
                </a:lnTo>
                <a:lnTo>
                  <a:pt x="1680210" y="11429"/>
                </a:lnTo>
                <a:lnTo>
                  <a:pt x="1691640" y="48005"/>
                </a:lnTo>
                <a:lnTo>
                  <a:pt x="1728216" y="35813"/>
                </a:lnTo>
                <a:close/>
              </a:path>
              <a:path w="1728470" h="1916429">
                <a:moveTo>
                  <a:pt x="1655064" y="59435"/>
                </a:moveTo>
                <a:lnTo>
                  <a:pt x="1643634" y="22859"/>
                </a:lnTo>
                <a:lnTo>
                  <a:pt x="1607820" y="34289"/>
                </a:lnTo>
                <a:lnTo>
                  <a:pt x="1619250" y="70865"/>
                </a:lnTo>
                <a:lnTo>
                  <a:pt x="1655064" y="59435"/>
                </a:lnTo>
                <a:close/>
              </a:path>
              <a:path w="1728470" h="1916429">
                <a:moveTo>
                  <a:pt x="1582674" y="82295"/>
                </a:moveTo>
                <a:lnTo>
                  <a:pt x="1571244" y="46481"/>
                </a:lnTo>
                <a:lnTo>
                  <a:pt x="1534668" y="57911"/>
                </a:lnTo>
                <a:lnTo>
                  <a:pt x="1546860" y="94487"/>
                </a:lnTo>
                <a:lnTo>
                  <a:pt x="1582674" y="82295"/>
                </a:lnTo>
                <a:close/>
              </a:path>
              <a:path w="1728470" h="1916429">
                <a:moveTo>
                  <a:pt x="1510284" y="105917"/>
                </a:moveTo>
                <a:lnTo>
                  <a:pt x="1498854" y="69341"/>
                </a:lnTo>
                <a:lnTo>
                  <a:pt x="1462278" y="80771"/>
                </a:lnTo>
                <a:lnTo>
                  <a:pt x="1473708" y="117347"/>
                </a:lnTo>
                <a:lnTo>
                  <a:pt x="1510284" y="105917"/>
                </a:lnTo>
                <a:close/>
              </a:path>
              <a:path w="1728470" h="1916429">
                <a:moveTo>
                  <a:pt x="1437894" y="128777"/>
                </a:moveTo>
                <a:lnTo>
                  <a:pt x="1425702" y="92963"/>
                </a:lnTo>
                <a:lnTo>
                  <a:pt x="1389888" y="104393"/>
                </a:lnTo>
                <a:lnTo>
                  <a:pt x="1401318" y="140207"/>
                </a:lnTo>
                <a:lnTo>
                  <a:pt x="1437894" y="128777"/>
                </a:lnTo>
                <a:close/>
              </a:path>
              <a:path w="1728470" h="1916429">
                <a:moveTo>
                  <a:pt x="1364742" y="152399"/>
                </a:moveTo>
                <a:lnTo>
                  <a:pt x="1353312" y="115823"/>
                </a:lnTo>
                <a:lnTo>
                  <a:pt x="1317498" y="127253"/>
                </a:lnTo>
                <a:lnTo>
                  <a:pt x="1328928" y="163829"/>
                </a:lnTo>
                <a:lnTo>
                  <a:pt x="1364742" y="152399"/>
                </a:lnTo>
                <a:close/>
              </a:path>
              <a:path w="1728470" h="1916429">
                <a:moveTo>
                  <a:pt x="1292352" y="175259"/>
                </a:moveTo>
                <a:lnTo>
                  <a:pt x="1280922" y="139445"/>
                </a:lnTo>
                <a:lnTo>
                  <a:pt x="1244346" y="150875"/>
                </a:lnTo>
                <a:lnTo>
                  <a:pt x="1256538" y="186689"/>
                </a:lnTo>
                <a:lnTo>
                  <a:pt x="1292352" y="175259"/>
                </a:lnTo>
                <a:close/>
              </a:path>
              <a:path w="1728470" h="1916429">
                <a:moveTo>
                  <a:pt x="1219962" y="198881"/>
                </a:moveTo>
                <a:lnTo>
                  <a:pt x="1208532" y="162305"/>
                </a:lnTo>
                <a:lnTo>
                  <a:pt x="1171956" y="173735"/>
                </a:lnTo>
                <a:lnTo>
                  <a:pt x="1183386" y="210311"/>
                </a:lnTo>
                <a:lnTo>
                  <a:pt x="1219962" y="198881"/>
                </a:lnTo>
                <a:close/>
              </a:path>
              <a:path w="1728470" h="1916429">
                <a:moveTo>
                  <a:pt x="1147572" y="221741"/>
                </a:moveTo>
                <a:lnTo>
                  <a:pt x="1135380" y="185165"/>
                </a:lnTo>
                <a:lnTo>
                  <a:pt x="1099566" y="197357"/>
                </a:lnTo>
                <a:lnTo>
                  <a:pt x="1110996" y="233171"/>
                </a:lnTo>
                <a:lnTo>
                  <a:pt x="1147572" y="221741"/>
                </a:lnTo>
                <a:close/>
              </a:path>
              <a:path w="1728470" h="1916429">
                <a:moveTo>
                  <a:pt x="1074420" y="244601"/>
                </a:moveTo>
                <a:lnTo>
                  <a:pt x="1062990" y="208787"/>
                </a:lnTo>
                <a:lnTo>
                  <a:pt x="1027176" y="220217"/>
                </a:lnTo>
                <a:lnTo>
                  <a:pt x="1038606" y="256793"/>
                </a:lnTo>
                <a:lnTo>
                  <a:pt x="1074420" y="244601"/>
                </a:lnTo>
                <a:close/>
              </a:path>
              <a:path w="1728470" h="1916429">
                <a:moveTo>
                  <a:pt x="1002030" y="268223"/>
                </a:moveTo>
                <a:lnTo>
                  <a:pt x="990600" y="231647"/>
                </a:lnTo>
                <a:lnTo>
                  <a:pt x="954024" y="243839"/>
                </a:lnTo>
                <a:lnTo>
                  <a:pt x="966216" y="279653"/>
                </a:lnTo>
                <a:lnTo>
                  <a:pt x="1002030" y="268223"/>
                </a:lnTo>
                <a:close/>
              </a:path>
              <a:path w="1728470" h="1916429">
                <a:moveTo>
                  <a:pt x="929640" y="291084"/>
                </a:moveTo>
                <a:lnTo>
                  <a:pt x="918210" y="255269"/>
                </a:lnTo>
                <a:lnTo>
                  <a:pt x="881634" y="266699"/>
                </a:lnTo>
                <a:lnTo>
                  <a:pt x="893064" y="303275"/>
                </a:lnTo>
                <a:lnTo>
                  <a:pt x="929640" y="291084"/>
                </a:lnTo>
                <a:close/>
              </a:path>
              <a:path w="1728470" h="1916429">
                <a:moveTo>
                  <a:pt x="857250" y="314705"/>
                </a:moveTo>
                <a:lnTo>
                  <a:pt x="845058" y="278129"/>
                </a:lnTo>
                <a:lnTo>
                  <a:pt x="809244" y="289559"/>
                </a:lnTo>
                <a:lnTo>
                  <a:pt x="820674" y="326135"/>
                </a:lnTo>
                <a:lnTo>
                  <a:pt x="857250" y="314705"/>
                </a:lnTo>
                <a:close/>
              </a:path>
              <a:path w="1728470" h="1916429">
                <a:moveTo>
                  <a:pt x="784098" y="337566"/>
                </a:moveTo>
                <a:lnTo>
                  <a:pt x="772668" y="301752"/>
                </a:lnTo>
                <a:lnTo>
                  <a:pt x="736854" y="313181"/>
                </a:lnTo>
                <a:lnTo>
                  <a:pt x="748284" y="348995"/>
                </a:lnTo>
                <a:lnTo>
                  <a:pt x="784098" y="337566"/>
                </a:lnTo>
                <a:close/>
              </a:path>
              <a:path w="1728470" h="1916429">
                <a:moveTo>
                  <a:pt x="711708" y="361188"/>
                </a:moveTo>
                <a:lnTo>
                  <a:pt x="700278" y="324611"/>
                </a:lnTo>
                <a:lnTo>
                  <a:pt x="663702" y="336041"/>
                </a:lnTo>
                <a:lnTo>
                  <a:pt x="675894" y="372617"/>
                </a:lnTo>
                <a:lnTo>
                  <a:pt x="711708" y="361188"/>
                </a:lnTo>
                <a:close/>
              </a:path>
              <a:path w="1728470" h="1916429">
                <a:moveTo>
                  <a:pt x="639318" y="384048"/>
                </a:moveTo>
                <a:lnTo>
                  <a:pt x="627888" y="348234"/>
                </a:lnTo>
                <a:lnTo>
                  <a:pt x="591312" y="359664"/>
                </a:lnTo>
                <a:lnTo>
                  <a:pt x="602742" y="395478"/>
                </a:lnTo>
                <a:lnTo>
                  <a:pt x="639318" y="384048"/>
                </a:lnTo>
                <a:close/>
              </a:path>
              <a:path w="1728470" h="1916429">
                <a:moveTo>
                  <a:pt x="566928" y="407670"/>
                </a:moveTo>
                <a:lnTo>
                  <a:pt x="554736" y="371094"/>
                </a:lnTo>
                <a:lnTo>
                  <a:pt x="518922" y="382524"/>
                </a:lnTo>
                <a:lnTo>
                  <a:pt x="530352" y="419100"/>
                </a:lnTo>
                <a:lnTo>
                  <a:pt x="566928" y="407670"/>
                </a:lnTo>
                <a:close/>
              </a:path>
              <a:path w="1728470" h="1916429">
                <a:moveTo>
                  <a:pt x="493776" y="430530"/>
                </a:moveTo>
                <a:lnTo>
                  <a:pt x="482346" y="393954"/>
                </a:lnTo>
                <a:lnTo>
                  <a:pt x="446532" y="406146"/>
                </a:lnTo>
                <a:lnTo>
                  <a:pt x="457962" y="441959"/>
                </a:lnTo>
                <a:lnTo>
                  <a:pt x="493776" y="430530"/>
                </a:lnTo>
                <a:close/>
              </a:path>
              <a:path w="1728470" h="1916429">
                <a:moveTo>
                  <a:pt x="421386" y="454152"/>
                </a:moveTo>
                <a:lnTo>
                  <a:pt x="409956" y="417575"/>
                </a:lnTo>
                <a:lnTo>
                  <a:pt x="373380" y="429006"/>
                </a:lnTo>
                <a:lnTo>
                  <a:pt x="385572" y="465582"/>
                </a:lnTo>
                <a:lnTo>
                  <a:pt x="421386" y="454152"/>
                </a:lnTo>
                <a:close/>
              </a:path>
              <a:path w="1728470" h="1916429">
                <a:moveTo>
                  <a:pt x="348996" y="477012"/>
                </a:moveTo>
                <a:lnTo>
                  <a:pt x="337566" y="440436"/>
                </a:lnTo>
                <a:lnTo>
                  <a:pt x="300990" y="452628"/>
                </a:lnTo>
                <a:lnTo>
                  <a:pt x="312420" y="488442"/>
                </a:lnTo>
                <a:lnTo>
                  <a:pt x="348996" y="477012"/>
                </a:lnTo>
                <a:close/>
              </a:path>
              <a:path w="1728470" h="1916429">
                <a:moveTo>
                  <a:pt x="276606" y="499872"/>
                </a:moveTo>
                <a:lnTo>
                  <a:pt x="264414" y="464058"/>
                </a:lnTo>
                <a:lnTo>
                  <a:pt x="228600" y="475488"/>
                </a:lnTo>
                <a:lnTo>
                  <a:pt x="240030" y="512064"/>
                </a:lnTo>
                <a:lnTo>
                  <a:pt x="276606" y="499872"/>
                </a:lnTo>
                <a:close/>
              </a:path>
              <a:path w="1728470" h="1916429">
                <a:moveTo>
                  <a:pt x="203454" y="523494"/>
                </a:moveTo>
                <a:lnTo>
                  <a:pt x="192024" y="486918"/>
                </a:lnTo>
                <a:lnTo>
                  <a:pt x="156210" y="498348"/>
                </a:lnTo>
                <a:lnTo>
                  <a:pt x="167640" y="534924"/>
                </a:lnTo>
                <a:lnTo>
                  <a:pt x="203454" y="523494"/>
                </a:lnTo>
                <a:close/>
              </a:path>
              <a:path w="1728470" h="1916429">
                <a:moveTo>
                  <a:pt x="131064" y="546354"/>
                </a:moveTo>
                <a:lnTo>
                  <a:pt x="119634" y="510540"/>
                </a:lnTo>
                <a:lnTo>
                  <a:pt x="83058" y="521970"/>
                </a:lnTo>
                <a:lnTo>
                  <a:pt x="95250" y="558546"/>
                </a:lnTo>
                <a:lnTo>
                  <a:pt x="131064" y="546354"/>
                </a:lnTo>
                <a:close/>
              </a:path>
              <a:path w="1728470" h="1916429">
                <a:moveTo>
                  <a:pt x="58674" y="569976"/>
                </a:moveTo>
                <a:lnTo>
                  <a:pt x="47243" y="533400"/>
                </a:lnTo>
                <a:lnTo>
                  <a:pt x="12954" y="544068"/>
                </a:lnTo>
                <a:lnTo>
                  <a:pt x="5334" y="547116"/>
                </a:lnTo>
                <a:lnTo>
                  <a:pt x="0" y="553974"/>
                </a:lnTo>
                <a:lnTo>
                  <a:pt x="0" y="564642"/>
                </a:lnTo>
                <a:lnTo>
                  <a:pt x="36385" y="564642"/>
                </a:lnTo>
                <a:lnTo>
                  <a:pt x="38100" y="562356"/>
                </a:lnTo>
                <a:lnTo>
                  <a:pt x="38100" y="576376"/>
                </a:lnTo>
                <a:lnTo>
                  <a:pt x="58674" y="569976"/>
                </a:lnTo>
                <a:close/>
              </a:path>
              <a:path w="1728470" h="1916429">
                <a:moveTo>
                  <a:pt x="38100" y="576376"/>
                </a:moveTo>
                <a:lnTo>
                  <a:pt x="38100" y="564642"/>
                </a:lnTo>
                <a:lnTo>
                  <a:pt x="36385" y="564642"/>
                </a:lnTo>
                <a:lnTo>
                  <a:pt x="24384" y="580644"/>
                </a:lnTo>
                <a:lnTo>
                  <a:pt x="38100" y="576376"/>
                </a:lnTo>
                <a:close/>
              </a:path>
              <a:path w="1728470" h="1916429">
                <a:moveTo>
                  <a:pt x="38100" y="564642"/>
                </a:moveTo>
                <a:lnTo>
                  <a:pt x="38100" y="562356"/>
                </a:lnTo>
                <a:lnTo>
                  <a:pt x="36385" y="564642"/>
                </a:lnTo>
                <a:lnTo>
                  <a:pt x="38100" y="564642"/>
                </a:lnTo>
                <a:close/>
              </a:path>
              <a:path w="1728470" h="1916429">
                <a:moveTo>
                  <a:pt x="38100" y="640842"/>
                </a:moveTo>
                <a:lnTo>
                  <a:pt x="38100" y="602742"/>
                </a:lnTo>
                <a:lnTo>
                  <a:pt x="0" y="602742"/>
                </a:lnTo>
                <a:lnTo>
                  <a:pt x="0" y="640842"/>
                </a:lnTo>
                <a:lnTo>
                  <a:pt x="38100" y="640842"/>
                </a:lnTo>
                <a:close/>
              </a:path>
              <a:path w="1728470" h="1916429">
                <a:moveTo>
                  <a:pt x="38100" y="717042"/>
                </a:moveTo>
                <a:lnTo>
                  <a:pt x="38100" y="678942"/>
                </a:lnTo>
                <a:lnTo>
                  <a:pt x="0" y="678942"/>
                </a:lnTo>
                <a:lnTo>
                  <a:pt x="0" y="717042"/>
                </a:lnTo>
                <a:lnTo>
                  <a:pt x="38100" y="717042"/>
                </a:lnTo>
                <a:close/>
              </a:path>
              <a:path w="1728470" h="1916429">
                <a:moveTo>
                  <a:pt x="38100" y="793242"/>
                </a:moveTo>
                <a:lnTo>
                  <a:pt x="38100" y="755142"/>
                </a:lnTo>
                <a:lnTo>
                  <a:pt x="0" y="755142"/>
                </a:lnTo>
                <a:lnTo>
                  <a:pt x="0" y="793242"/>
                </a:lnTo>
                <a:lnTo>
                  <a:pt x="38100" y="793242"/>
                </a:lnTo>
                <a:close/>
              </a:path>
              <a:path w="1728470" h="1916429">
                <a:moveTo>
                  <a:pt x="38100" y="869442"/>
                </a:moveTo>
                <a:lnTo>
                  <a:pt x="38100" y="831342"/>
                </a:lnTo>
                <a:lnTo>
                  <a:pt x="0" y="831342"/>
                </a:lnTo>
                <a:lnTo>
                  <a:pt x="0" y="869442"/>
                </a:lnTo>
                <a:lnTo>
                  <a:pt x="38100" y="869442"/>
                </a:lnTo>
                <a:close/>
              </a:path>
              <a:path w="1728470" h="1916429">
                <a:moveTo>
                  <a:pt x="38100" y="945642"/>
                </a:moveTo>
                <a:lnTo>
                  <a:pt x="38100" y="907542"/>
                </a:lnTo>
                <a:lnTo>
                  <a:pt x="0" y="907542"/>
                </a:lnTo>
                <a:lnTo>
                  <a:pt x="0" y="945642"/>
                </a:lnTo>
                <a:lnTo>
                  <a:pt x="38100" y="945642"/>
                </a:lnTo>
                <a:close/>
              </a:path>
              <a:path w="1728470" h="1916429">
                <a:moveTo>
                  <a:pt x="38100" y="1021842"/>
                </a:moveTo>
                <a:lnTo>
                  <a:pt x="38100" y="983742"/>
                </a:lnTo>
                <a:lnTo>
                  <a:pt x="0" y="983742"/>
                </a:lnTo>
                <a:lnTo>
                  <a:pt x="0" y="1021842"/>
                </a:lnTo>
                <a:lnTo>
                  <a:pt x="38100" y="1021842"/>
                </a:lnTo>
                <a:close/>
              </a:path>
              <a:path w="1728470" h="1916429">
                <a:moveTo>
                  <a:pt x="38100" y="1098042"/>
                </a:moveTo>
                <a:lnTo>
                  <a:pt x="38100" y="1059942"/>
                </a:lnTo>
                <a:lnTo>
                  <a:pt x="0" y="1059942"/>
                </a:lnTo>
                <a:lnTo>
                  <a:pt x="0" y="1098042"/>
                </a:lnTo>
                <a:lnTo>
                  <a:pt x="38100" y="1098042"/>
                </a:lnTo>
                <a:close/>
              </a:path>
              <a:path w="1728470" h="1916429">
                <a:moveTo>
                  <a:pt x="38100" y="1174242"/>
                </a:moveTo>
                <a:lnTo>
                  <a:pt x="38100" y="1136142"/>
                </a:lnTo>
                <a:lnTo>
                  <a:pt x="0" y="1136142"/>
                </a:lnTo>
                <a:lnTo>
                  <a:pt x="0" y="1174242"/>
                </a:lnTo>
                <a:lnTo>
                  <a:pt x="38100" y="1174242"/>
                </a:lnTo>
                <a:close/>
              </a:path>
              <a:path w="1728470" h="1916429">
                <a:moveTo>
                  <a:pt x="38100" y="1250442"/>
                </a:moveTo>
                <a:lnTo>
                  <a:pt x="38100" y="1212342"/>
                </a:lnTo>
                <a:lnTo>
                  <a:pt x="0" y="1212342"/>
                </a:lnTo>
                <a:lnTo>
                  <a:pt x="0" y="1250442"/>
                </a:lnTo>
                <a:lnTo>
                  <a:pt x="38100" y="1250442"/>
                </a:lnTo>
                <a:close/>
              </a:path>
              <a:path w="1728470" h="1916429">
                <a:moveTo>
                  <a:pt x="38100" y="1326642"/>
                </a:moveTo>
                <a:lnTo>
                  <a:pt x="38100" y="1288542"/>
                </a:lnTo>
                <a:lnTo>
                  <a:pt x="0" y="1288542"/>
                </a:lnTo>
                <a:lnTo>
                  <a:pt x="0" y="1326642"/>
                </a:lnTo>
                <a:lnTo>
                  <a:pt x="38100" y="1326642"/>
                </a:lnTo>
                <a:close/>
              </a:path>
              <a:path w="1728470" h="1916429">
                <a:moveTo>
                  <a:pt x="38100" y="1402842"/>
                </a:moveTo>
                <a:lnTo>
                  <a:pt x="38100" y="1364742"/>
                </a:lnTo>
                <a:lnTo>
                  <a:pt x="0" y="1364742"/>
                </a:lnTo>
                <a:lnTo>
                  <a:pt x="0" y="1402842"/>
                </a:lnTo>
                <a:lnTo>
                  <a:pt x="38100" y="1402842"/>
                </a:lnTo>
                <a:close/>
              </a:path>
              <a:path w="1728470" h="1916429">
                <a:moveTo>
                  <a:pt x="38100" y="1479042"/>
                </a:moveTo>
                <a:lnTo>
                  <a:pt x="38100" y="1440942"/>
                </a:lnTo>
                <a:lnTo>
                  <a:pt x="0" y="1440942"/>
                </a:lnTo>
                <a:lnTo>
                  <a:pt x="0" y="1479042"/>
                </a:lnTo>
                <a:lnTo>
                  <a:pt x="38100" y="1479042"/>
                </a:lnTo>
                <a:close/>
              </a:path>
              <a:path w="1728470" h="1916429">
                <a:moveTo>
                  <a:pt x="38100" y="1555242"/>
                </a:moveTo>
                <a:lnTo>
                  <a:pt x="38100" y="1517142"/>
                </a:lnTo>
                <a:lnTo>
                  <a:pt x="0" y="1517142"/>
                </a:lnTo>
                <a:lnTo>
                  <a:pt x="0" y="1555242"/>
                </a:lnTo>
                <a:lnTo>
                  <a:pt x="38100" y="1555242"/>
                </a:lnTo>
                <a:close/>
              </a:path>
              <a:path w="1728470" h="1916429">
                <a:moveTo>
                  <a:pt x="38100" y="1631442"/>
                </a:moveTo>
                <a:lnTo>
                  <a:pt x="38100" y="1593342"/>
                </a:lnTo>
                <a:lnTo>
                  <a:pt x="0" y="1593342"/>
                </a:lnTo>
                <a:lnTo>
                  <a:pt x="0" y="1631442"/>
                </a:lnTo>
                <a:lnTo>
                  <a:pt x="38100" y="1631442"/>
                </a:lnTo>
                <a:close/>
              </a:path>
              <a:path w="1728470" h="1916429">
                <a:moveTo>
                  <a:pt x="38100" y="1707641"/>
                </a:moveTo>
                <a:lnTo>
                  <a:pt x="38100" y="1669541"/>
                </a:lnTo>
                <a:lnTo>
                  <a:pt x="0" y="1669541"/>
                </a:lnTo>
                <a:lnTo>
                  <a:pt x="0" y="1707641"/>
                </a:lnTo>
                <a:lnTo>
                  <a:pt x="38100" y="1707641"/>
                </a:lnTo>
                <a:close/>
              </a:path>
              <a:path w="1728470" h="1916429">
                <a:moveTo>
                  <a:pt x="38100" y="1783841"/>
                </a:moveTo>
                <a:lnTo>
                  <a:pt x="38100" y="1745741"/>
                </a:lnTo>
                <a:lnTo>
                  <a:pt x="0" y="1745741"/>
                </a:lnTo>
                <a:lnTo>
                  <a:pt x="0" y="1783841"/>
                </a:lnTo>
                <a:lnTo>
                  <a:pt x="38100" y="1783841"/>
                </a:lnTo>
                <a:close/>
              </a:path>
              <a:path w="1728470" h="1916429">
                <a:moveTo>
                  <a:pt x="38100" y="1859280"/>
                </a:moveTo>
                <a:lnTo>
                  <a:pt x="38100" y="1821941"/>
                </a:lnTo>
                <a:lnTo>
                  <a:pt x="0" y="1821941"/>
                </a:lnTo>
                <a:lnTo>
                  <a:pt x="81" y="1861086"/>
                </a:lnTo>
                <a:lnTo>
                  <a:pt x="6125" y="1873380"/>
                </a:lnTo>
                <a:lnTo>
                  <a:pt x="19050" y="1878330"/>
                </a:lnTo>
                <a:lnTo>
                  <a:pt x="19050" y="1840230"/>
                </a:lnTo>
                <a:lnTo>
                  <a:pt x="19812" y="1840230"/>
                </a:lnTo>
                <a:lnTo>
                  <a:pt x="19812" y="1840992"/>
                </a:lnTo>
                <a:lnTo>
                  <a:pt x="38100" y="1859280"/>
                </a:lnTo>
                <a:close/>
              </a:path>
              <a:path w="1728470" h="1916429">
                <a:moveTo>
                  <a:pt x="19812" y="1840992"/>
                </a:moveTo>
                <a:lnTo>
                  <a:pt x="19812" y="1840230"/>
                </a:lnTo>
                <a:lnTo>
                  <a:pt x="19050" y="1840230"/>
                </a:lnTo>
                <a:lnTo>
                  <a:pt x="19812" y="1840992"/>
                </a:lnTo>
                <a:close/>
              </a:path>
              <a:path w="1728470" h="1916429">
                <a:moveTo>
                  <a:pt x="19812" y="1878330"/>
                </a:moveTo>
                <a:lnTo>
                  <a:pt x="19812" y="1840992"/>
                </a:lnTo>
                <a:lnTo>
                  <a:pt x="19050" y="1840230"/>
                </a:lnTo>
                <a:lnTo>
                  <a:pt x="19050" y="1878330"/>
                </a:lnTo>
                <a:lnTo>
                  <a:pt x="19812" y="1878330"/>
                </a:lnTo>
                <a:close/>
              </a:path>
              <a:path w="1728470" h="1916429">
                <a:moveTo>
                  <a:pt x="96012" y="1878330"/>
                </a:moveTo>
                <a:lnTo>
                  <a:pt x="96012" y="1840230"/>
                </a:lnTo>
                <a:lnTo>
                  <a:pt x="57912" y="1840230"/>
                </a:lnTo>
                <a:lnTo>
                  <a:pt x="57912" y="1878330"/>
                </a:lnTo>
                <a:lnTo>
                  <a:pt x="96012" y="1878330"/>
                </a:lnTo>
                <a:close/>
              </a:path>
              <a:path w="1728470" h="1916429">
                <a:moveTo>
                  <a:pt x="172212" y="1878330"/>
                </a:moveTo>
                <a:lnTo>
                  <a:pt x="172212" y="1840230"/>
                </a:lnTo>
                <a:lnTo>
                  <a:pt x="134112" y="1840230"/>
                </a:lnTo>
                <a:lnTo>
                  <a:pt x="134112" y="1878330"/>
                </a:lnTo>
                <a:lnTo>
                  <a:pt x="172212" y="1878330"/>
                </a:lnTo>
                <a:close/>
              </a:path>
              <a:path w="1728470" h="1916429">
                <a:moveTo>
                  <a:pt x="248412" y="1878330"/>
                </a:moveTo>
                <a:lnTo>
                  <a:pt x="248412" y="1840230"/>
                </a:lnTo>
                <a:lnTo>
                  <a:pt x="210312" y="1840230"/>
                </a:lnTo>
                <a:lnTo>
                  <a:pt x="210312" y="1878330"/>
                </a:lnTo>
                <a:lnTo>
                  <a:pt x="248412" y="1878330"/>
                </a:lnTo>
                <a:close/>
              </a:path>
              <a:path w="1728470" h="1916429">
                <a:moveTo>
                  <a:pt x="324612" y="1878330"/>
                </a:moveTo>
                <a:lnTo>
                  <a:pt x="324612" y="1840230"/>
                </a:lnTo>
                <a:lnTo>
                  <a:pt x="286512" y="1840230"/>
                </a:lnTo>
                <a:lnTo>
                  <a:pt x="286512" y="1878330"/>
                </a:lnTo>
                <a:lnTo>
                  <a:pt x="324612" y="1878330"/>
                </a:lnTo>
                <a:close/>
              </a:path>
              <a:path w="1728470" h="1916429">
                <a:moveTo>
                  <a:pt x="400812" y="1878330"/>
                </a:moveTo>
                <a:lnTo>
                  <a:pt x="400812" y="1840230"/>
                </a:lnTo>
                <a:lnTo>
                  <a:pt x="362712" y="1840230"/>
                </a:lnTo>
                <a:lnTo>
                  <a:pt x="362712" y="1878330"/>
                </a:lnTo>
                <a:lnTo>
                  <a:pt x="400812" y="1878330"/>
                </a:lnTo>
                <a:close/>
              </a:path>
              <a:path w="1728470" h="1916429">
                <a:moveTo>
                  <a:pt x="477012" y="1878330"/>
                </a:moveTo>
                <a:lnTo>
                  <a:pt x="477012" y="1840230"/>
                </a:lnTo>
                <a:lnTo>
                  <a:pt x="438912" y="1840230"/>
                </a:lnTo>
                <a:lnTo>
                  <a:pt x="438912" y="1878330"/>
                </a:lnTo>
                <a:lnTo>
                  <a:pt x="477012" y="1878330"/>
                </a:lnTo>
                <a:close/>
              </a:path>
              <a:path w="1728470" h="1916429">
                <a:moveTo>
                  <a:pt x="595122" y="1859280"/>
                </a:moveTo>
                <a:lnTo>
                  <a:pt x="480822" y="1802130"/>
                </a:lnTo>
                <a:lnTo>
                  <a:pt x="480822" y="1916430"/>
                </a:lnTo>
                <a:lnTo>
                  <a:pt x="595122" y="18592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065917" y="4434840"/>
            <a:ext cx="397510" cy="1678939"/>
          </a:xfrm>
          <a:custGeom>
            <a:avLst/>
            <a:gdLst/>
            <a:ahLst/>
            <a:cxnLst/>
            <a:rect l="l" t="t" r="r" b="b"/>
            <a:pathLst>
              <a:path w="397510" h="1678939">
                <a:moveTo>
                  <a:pt x="397001" y="19812"/>
                </a:moveTo>
                <a:lnTo>
                  <a:pt x="364997" y="0"/>
                </a:lnTo>
                <a:lnTo>
                  <a:pt x="344423" y="32004"/>
                </a:lnTo>
                <a:lnTo>
                  <a:pt x="376427" y="52578"/>
                </a:lnTo>
                <a:lnTo>
                  <a:pt x="397001" y="19812"/>
                </a:lnTo>
                <a:close/>
              </a:path>
              <a:path w="397510" h="1678939">
                <a:moveTo>
                  <a:pt x="356615" y="84582"/>
                </a:moveTo>
                <a:lnTo>
                  <a:pt x="323849" y="64008"/>
                </a:lnTo>
                <a:lnTo>
                  <a:pt x="304037" y="96774"/>
                </a:lnTo>
                <a:lnTo>
                  <a:pt x="336041" y="116586"/>
                </a:lnTo>
                <a:lnTo>
                  <a:pt x="356615" y="84582"/>
                </a:lnTo>
                <a:close/>
              </a:path>
              <a:path w="397510" h="1678939">
                <a:moveTo>
                  <a:pt x="316229" y="149352"/>
                </a:moveTo>
                <a:lnTo>
                  <a:pt x="283463" y="128778"/>
                </a:lnTo>
                <a:lnTo>
                  <a:pt x="263651" y="160782"/>
                </a:lnTo>
                <a:lnTo>
                  <a:pt x="295655" y="181356"/>
                </a:lnTo>
                <a:lnTo>
                  <a:pt x="316229" y="149352"/>
                </a:lnTo>
                <a:close/>
              </a:path>
              <a:path w="397510" h="1678939">
                <a:moveTo>
                  <a:pt x="275081" y="213360"/>
                </a:moveTo>
                <a:lnTo>
                  <a:pt x="243077" y="193548"/>
                </a:lnTo>
                <a:lnTo>
                  <a:pt x="222503" y="225552"/>
                </a:lnTo>
                <a:lnTo>
                  <a:pt x="255269" y="246126"/>
                </a:lnTo>
                <a:lnTo>
                  <a:pt x="275081" y="213360"/>
                </a:lnTo>
                <a:close/>
              </a:path>
              <a:path w="397510" h="1678939">
                <a:moveTo>
                  <a:pt x="234695" y="278130"/>
                </a:moveTo>
                <a:lnTo>
                  <a:pt x="202691" y="257556"/>
                </a:lnTo>
                <a:lnTo>
                  <a:pt x="182117" y="290322"/>
                </a:lnTo>
                <a:lnTo>
                  <a:pt x="214883" y="310134"/>
                </a:lnTo>
                <a:lnTo>
                  <a:pt x="234695" y="278130"/>
                </a:lnTo>
                <a:close/>
              </a:path>
              <a:path w="397510" h="1678939">
                <a:moveTo>
                  <a:pt x="194309" y="342900"/>
                </a:moveTo>
                <a:lnTo>
                  <a:pt x="162305" y="322326"/>
                </a:lnTo>
                <a:lnTo>
                  <a:pt x="141731" y="355092"/>
                </a:lnTo>
                <a:lnTo>
                  <a:pt x="173735" y="374904"/>
                </a:lnTo>
                <a:lnTo>
                  <a:pt x="194309" y="342900"/>
                </a:lnTo>
                <a:close/>
              </a:path>
              <a:path w="397510" h="1678939">
                <a:moveTo>
                  <a:pt x="153923" y="406908"/>
                </a:moveTo>
                <a:lnTo>
                  <a:pt x="121919" y="387096"/>
                </a:lnTo>
                <a:lnTo>
                  <a:pt x="101345" y="419100"/>
                </a:lnTo>
                <a:lnTo>
                  <a:pt x="133349" y="439674"/>
                </a:lnTo>
                <a:lnTo>
                  <a:pt x="153923" y="406908"/>
                </a:lnTo>
                <a:close/>
              </a:path>
              <a:path w="397510" h="1678939">
                <a:moveTo>
                  <a:pt x="113537" y="471678"/>
                </a:moveTo>
                <a:lnTo>
                  <a:pt x="80771" y="451866"/>
                </a:lnTo>
                <a:lnTo>
                  <a:pt x="60959" y="483870"/>
                </a:lnTo>
                <a:lnTo>
                  <a:pt x="92963" y="503682"/>
                </a:lnTo>
                <a:lnTo>
                  <a:pt x="113537" y="471678"/>
                </a:lnTo>
                <a:close/>
              </a:path>
              <a:path w="397510" h="1678939">
                <a:moveTo>
                  <a:pt x="76199" y="564642"/>
                </a:moveTo>
                <a:lnTo>
                  <a:pt x="76199" y="526542"/>
                </a:lnTo>
                <a:lnTo>
                  <a:pt x="38099" y="526542"/>
                </a:lnTo>
                <a:lnTo>
                  <a:pt x="38099" y="564642"/>
                </a:lnTo>
                <a:lnTo>
                  <a:pt x="76199" y="564642"/>
                </a:lnTo>
                <a:close/>
              </a:path>
              <a:path w="397510" h="1678939">
                <a:moveTo>
                  <a:pt x="76199" y="640842"/>
                </a:moveTo>
                <a:lnTo>
                  <a:pt x="76199" y="602742"/>
                </a:lnTo>
                <a:lnTo>
                  <a:pt x="38099" y="602742"/>
                </a:lnTo>
                <a:lnTo>
                  <a:pt x="38099" y="640842"/>
                </a:lnTo>
                <a:lnTo>
                  <a:pt x="76199" y="640842"/>
                </a:lnTo>
                <a:close/>
              </a:path>
              <a:path w="397510" h="1678939">
                <a:moveTo>
                  <a:pt x="76199" y="717042"/>
                </a:moveTo>
                <a:lnTo>
                  <a:pt x="76199" y="678942"/>
                </a:lnTo>
                <a:lnTo>
                  <a:pt x="38099" y="678942"/>
                </a:lnTo>
                <a:lnTo>
                  <a:pt x="38099" y="717042"/>
                </a:lnTo>
                <a:lnTo>
                  <a:pt x="76199" y="717042"/>
                </a:lnTo>
                <a:close/>
              </a:path>
              <a:path w="397510" h="1678939">
                <a:moveTo>
                  <a:pt x="76199" y="793242"/>
                </a:moveTo>
                <a:lnTo>
                  <a:pt x="76199" y="755142"/>
                </a:lnTo>
                <a:lnTo>
                  <a:pt x="38099" y="755142"/>
                </a:lnTo>
                <a:lnTo>
                  <a:pt x="38099" y="793242"/>
                </a:lnTo>
                <a:lnTo>
                  <a:pt x="76199" y="793242"/>
                </a:lnTo>
                <a:close/>
              </a:path>
              <a:path w="397510" h="1678939">
                <a:moveTo>
                  <a:pt x="76199" y="869442"/>
                </a:moveTo>
                <a:lnTo>
                  <a:pt x="76199" y="831342"/>
                </a:lnTo>
                <a:lnTo>
                  <a:pt x="38099" y="831342"/>
                </a:lnTo>
                <a:lnTo>
                  <a:pt x="38099" y="869442"/>
                </a:lnTo>
                <a:lnTo>
                  <a:pt x="76199" y="869442"/>
                </a:lnTo>
                <a:close/>
              </a:path>
              <a:path w="397510" h="1678939">
                <a:moveTo>
                  <a:pt x="76199" y="945642"/>
                </a:moveTo>
                <a:lnTo>
                  <a:pt x="76199" y="907542"/>
                </a:lnTo>
                <a:lnTo>
                  <a:pt x="38099" y="907542"/>
                </a:lnTo>
                <a:lnTo>
                  <a:pt x="38099" y="945642"/>
                </a:lnTo>
                <a:lnTo>
                  <a:pt x="76199" y="945642"/>
                </a:lnTo>
                <a:close/>
              </a:path>
              <a:path w="397510" h="1678939">
                <a:moveTo>
                  <a:pt x="76199" y="1021842"/>
                </a:moveTo>
                <a:lnTo>
                  <a:pt x="76199" y="983742"/>
                </a:lnTo>
                <a:lnTo>
                  <a:pt x="38099" y="983742"/>
                </a:lnTo>
                <a:lnTo>
                  <a:pt x="38099" y="1021842"/>
                </a:lnTo>
                <a:lnTo>
                  <a:pt x="76199" y="1021842"/>
                </a:lnTo>
                <a:close/>
              </a:path>
              <a:path w="397510" h="1678939">
                <a:moveTo>
                  <a:pt x="76199" y="1098042"/>
                </a:moveTo>
                <a:lnTo>
                  <a:pt x="76199" y="1059942"/>
                </a:lnTo>
                <a:lnTo>
                  <a:pt x="38099" y="1059942"/>
                </a:lnTo>
                <a:lnTo>
                  <a:pt x="38099" y="1098042"/>
                </a:lnTo>
                <a:lnTo>
                  <a:pt x="76199" y="1098042"/>
                </a:lnTo>
                <a:close/>
              </a:path>
              <a:path w="397510" h="1678939">
                <a:moveTo>
                  <a:pt x="76199" y="1174242"/>
                </a:moveTo>
                <a:lnTo>
                  <a:pt x="76199" y="1136142"/>
                </a:lnTo>
                <a:lnTo>
                  <a:pt x="38099" y="1136142"/>
                </a:lnTo>
                <a:lnTo>
                  <a:pt x="38099" y="1174242"/>
                </a:lnTo>
                <a:lnTo>
                  <a:pt x="76199" y="1174242"/>
                </a:lnTo>
                <a:close/>
              </a:path>
              <a:path w="397510" h="1678939">
                <a:moveTo>
                  <a:pt x="76199" y="1250442"/>
                </a:moveTo>
                <a:lnTo>
                  <a:pt x="76199" y="1212342"/>
                </a:lnTo>
                <a:lnTo>
                  <a:pt x="38099" y="1212342"/>
                </a:lnTo>
                <a:lnTo>
                  <a:pt x="38099" y="1250442"/>
                </a:lnTo>
                <a:lnTo>
                  <a:pt x="76199" y="1250442"/>
                </a:lnTo>
                <a:close/>
              </a:path>
              <a:path w="397510" h="1678939">
                <a:moveTo>
                  <a:pt x="76199" y="1326642"/>
                </a:moveTo>
                <a:lnTo>
                  <a:pt x="76199" y="1288542"/>
                </a:lnTo>
                <a:lnTo>
                  <a:pt x="38099" y="1288542"/>
                </a:lnTo>
                <a:lnTo>
                  <a:pt x="38099" y="1326642"/>
                </a:lnTo>
                <a:lnTo>
                  <a:pt x="76199" y="1326642"/>
                </a:lnTo>
                <a:close/>
              </a:path>
              <a:path w="397510" h="1678939">
                <a:moveTo>
                  <a:pt x="76199" y="1402842"/>
                </a:moveTo>
                <a:lnTo>
                  <a:pt x="76199" y="1364742"/>
                </a:lnTo>
                <a:lnTo>
                  <a:pt x="38099" y="1364742"/>
                </a:lnTo>
                <a:lnTo>
                  <a:pt x="38099" y="1402842"/>
                </a:lnTo>
                <a:lnTo>
                  <a:pt x="76199" y="1402842"/>
                </a:lnTo>
                <a:close/>
              </a:path>
              <a:path w="397510" h="1678939">
                <a:moveTo>
                  <a:pt x="76199" y="1479042"/>
                </a:moveTo>
                <a:lnTo>
                  <a:pt x="76199" y="1440942"/>
                </a:lnTo>
                <a:lnTo>
                  <a:pt x="38099" y="1440942"/>
                </a:lnTo>
                <a:lnTo>
                  <a:pt x="38099" y="1479042"/>
                </a:lnTo>
                <a:lnTo>
                  <a:pt x="76199" y="1479042"/>
                </a:lnTo>
                <a:close/>
              </a:path>
              <a:path w="397510" h="1678939">
                <a:moveTo>
                  <a:pt x="76199" y="1555242"/>
                </a:moveTo>
                <a:lnTo>
                  <a:pt x="76199" y="1517142"/>
                </a:lnTo>
                <a:lnTo>
                  <a:pt x="38099" y="1517142"/>
                </a:lnTo>
                <a:lnTo>
                  <a:pt x="38099" y="1555242"/>
                </a:lnTo>
                <a:lnTo>
                  <a:pt x="76199" y="1555242"/>
                </a:lnTo>
                <a:close/>
              </a:path>
              <a:path w="397510" h="1678939">
                <a:moveTo>
                  <a:pt x="114299" y="1564386"/>
                </a:moveTo>
                <a:lnTo>
                  <a:pt x="0" y="1564386"/>
                </a:lnTo>
                <a:lnTo>
                  <a:pt x="57149" y="1678686"/>
                </a:lnTo>
                <a:lnTo>
                  <a:pt x="114299" y="156438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267085" y="4236720"/>
            <a:ext cx="4466590" cy="2028189"/>
          </a:xfrm>
          <a:custGeom>
            <a:avLst/>
            <a:gdLst/>
            <a:ahLst/>
            <a:cxnLst/>
            <a:rect l="l" t="t" r="r" b="b"/>
            <a:pathLst>
              <a:path w="4466590" h="2028189">
                <a:moveTo>
                  <a:pt x="1989582" y="761"/>
                </a:moveTo>
                <a:lnTo>
                  <a:pt x="1951482" y="0"/>
                </a:lnTo>
                <a:lnTo>
                  <a:pt x="1950720" y="38100"/>
                </a:lnTo>
                <a:lnTo>
                  <a:pt x="1988820" y="38100"/>
                </a:lnTo>
                <a:lnTo>
                  <a:pt x="1989582" y="761"/>
                </a:lnTo>
                <a:close/>
              </a:path>
              <a:path w="4466590" h="2028189">
                <a:moveTo>
                  <a:pt x="2065782" y="761"/>
                </a:moveTo>
                <a:lnTo>
                  <a:pt x="2027682" y="761"/>
                </a:lnTo>
                <a:lnTo>
                  <a:pt x="2026920" y="38861"/>
                </a:lnTo>
                <a:lnTo>
                  <a:pt x="2065020" y="38861"/>
                </a:lnTo>
                <a:lnTo>
                  <a:pt x="2065782" y="761"/>
                </a:lnTo>
                <a:close/>
              </a:path>
              <a:path w="4466590" h="2028189">
                <a:moveTo>
                  <a:pt x="2141982" y="1523"/>
                </a:moveTo>
                <a:lnTo>
                  <a:pt x="2103882" y="1523"/>
                </a:lnTo>
                <a:lnTo>
                  <a:pt x="2103120" y="39623"/>
                </a:lnTo>
                <a:lnTo>
                  <a:pt x="2141220" y="39623"/>
                </a:lnTo>
                <a:lnTo>
                  <a:pt x="2141982" y="1523"/>
                </a:lnTo>
                <a:close/>
              </a:path>
              <a:path w="4466590" h="2028189">
                <a:moveTo>
                  <a:pt x="2218182" y="2285"/>
                </a:moveTo>
                <a:lnTo>
                  <a:pt x="2180082" y="2285"/>
                </a:lnTo>
                <a:lnTo>
                  <a:pt x="2179320" y="40385"/>
                </a:lnTo>
                <a:lnTo>
                  <a:pt x="2217420" y="40385"/>
                </a:lnTo>
                <a:lnTo>
                  <a:pt x="2218182" y="2285"/>
                </a:lnTo>
                <a:close/>
              </a:path>
              <a:path w="4466590" h="2028189">
                <a:moveTo>
                  <a:pt x="2294382" y="3047"/>
                </a:moveTo>
                <a:lnTo>
                  <a:pt x="2256282" y="3047"/>
                </a:lnTo>
                <a:lnTo>
                  <a:pt x="2255520" y="41147"/>
                </a:lnTo>
                <a:lnTo>
                  <a:pt x="2293620" y="41147"/>
                </a:lnTo>
                <a:lnTo>
                  <a:pt x="2294382" y="3047"/>
                </a:lnTo>
                <a:close/>
              </a:path>
              <a:path w="4466590" h="2028189">
                <a:moveTo>
                  <a:pt x="2370582" y="3809"/>
                </a:moveTo>
                <a:lnTo>
                  <a:pt x="2332482" y="3809"/>
                </a:lnTo>
                <a:lnTo>
                  <a:pt x="2331720" y="41909"/>
                </a:lnTo>
                <a:lnTo>
                  <a:pt x="2369820" y="41909"/>
                </a:lnTo>
                <a:lnTo>
                  <a:pt x="2370582" y="3809"/>
                </a:lnTo>
                <a:close/>
              </a:path>
              <a:path w="4466590" h="2028189">
                <a:moveTo>
                  <a:pt x="2446782" y="4571"/>
                </a:moveTo>
                <a:lnTo>
                  <a:pt x="2408682" y="3809"/>
                </a:lnTo>
                <a:lnTo>
                  <a:pt x="2407920" y="41909"/>
                </a:lnTo>
                <a:lnTo>
                  <a:pt x="2446020" y="42671"/>
                </a:lnTo>
                <a:lnTo>
                  <a:pt x="2446782" y="4571"/>
                </a:lnTo>
                <a:close/>
              </a:path>
              <a:path w="4466590" h="2028189">
                <a:moveTo>
                  <a:pt x="2522982" y="5333"/>
                </a:moveTo>
                <a:lnTo>
                  <a:pt x="2484882" y="4571"/>
                </a:lnTo>
                <a:lnTo>
                  <a:pt x="2484120" y="42671"/>
                </a:lnTo>
                <a:lnTo>
                  <a:pt x="2522220" y="43433"/>
                </a:lnTo>
                <a:lnTo>
                  <a:pt x="2522982" y="5333"/>
                </a:lnTo>
                <a:close/>
              </a:path>
              <a:path w="4466590" h="2028189">
                <a:moveTo>
                  <a:pt x="2599182" y="6095"/>
                </a:moveTo>
                <a:lnTo>
                  <a:pt x="2561082" y="5333"/>
                </a:lnTo>
                <a:lnTo>
                  <a:pt x="2560320" y="43433"/>
                </a:lnTo>
                <a:lnTo>
                  <a:pt x="2598420" y="44195"/>
                </a:lnTo>
                <a:lnTo>
                  <a:pt x="2599182" y="6095"/>
                </a:lnTo>
                <a:close/>
              </a:path>
              <a:path w="4466590" h="2028189">
                <a:moveTo>
                  <a:pt x="2675382" y="6857"/>
                </a:moveTo>
                <a:lnTo>
                  <a:pt x="2637282" y="6095"/>
                </a:lnTo>
                <a:lnTo>
                  <a:pt x="2636520" y="44195"/>
                </a:lnTo>
                <a:lnTo>
                  <a:pt x="2674620" y="44957"/>
                </a:lnTo>
                <a:lnTo>
                  <a:pt x="2675382" y="6857"/>
                </a:lnTo>
                <a:close/>
              </a:path>
              <a:path w="4466590" h="2028189">
                <a:moveTo>
                  <a:pt x="2751582" y="6857"/>
                </a:moveTo>
                <a:lnTo>
                  <a:pt x="2713482" y="6857"/>
                </a:lnTo>
                <a:lnTo>
                  <a:pt x="2712720" y="44957"/>
                </a:lnTo>
                <a:lnTo>
                  <a:pt x="2750820" y="44957"/>
                </a:lnTo>
                <a:lnTo>
                  <a:pt x="2751582" y="6857"/>
                </a:lnTo>
                <a:close/>
              </a:path>
              <a:path w="4466590" h="2028189">
                <a:moveTo>
                  <a:pt x="2827782" y="7619"/>
                </a:moveTo>
                <a:lnTo>
                  <a:pt x="2789682" y="7619"/>
                </a:lnTo>
                <a:lnTo>
                  <a:pt x="2788920" y="45719"/>
                </a:lnTo>
                <a:lnTo>
                  <a:pt x="2827020" y="45719"/>
                </a:lnTo>
                <a:lnTo>
                  <a:pt x="2827782" y="7619"/>
                </a:lnTo>
                <a:close/>
              </a:path>
              <a:path w="4466590" h="2028189">
                <a:moveTo>
                  <a:pt x="2903982" y="8381"/>
                </a:moveTo>
                <a:lnTo>
                  <a:pt x="2865882" y="8381"/>
                </a:lnTo>
                <a:lnTo>
                  <a:pt x="2865120" y="46481"/>
                </a:lnTo>
                <a:lnTo>
                  <a:pt x="2903220" y="46481"/>
                </a:lnTo>
                <a:lnTo>
                  <a:pt x="2903982" y="8381"/>
                </a:lnTo>
                <a:close/>
              </a:path>
              <a:path w="4466590" h="2028189">
                <a:moveTo>
                  <a:pt x="2980182" y="9143"/>
                </a:moveTo>
                <a:lnTo>
                  <a:pt x="2942082" y="9143"/>
                </a:lnTo>
                <a:lnTo>
                  <a:pt x="2941320" y="47243"/>
                </a:lnTo>
                <a:lnTo>
                  <a:pt x="2979420" y="47243"/>
                </a:lnTo>
                <a:lnTo>
                  <a:pt x="2980182" y="9143"/>
                </a:lnTo>
                <a:close/>
              </a:path>
              <a:path w="4466590" h="2028189">
                <a:moveTo>
                  <a:pt x="3056382" y="9905"/>
                </a:moveTo>
                <a:lnTo>
                  <a:pt x="3018282" y="9905"/>
                </a:lnTo>
                <a:lnTo>
                  <a:pt x="3017520" y="48005"/>
                </a:lnTo>
                <a:lnTo>
                  <a:pt x="3055620" y="48005"/>
                </a:lnTo>
                <a:lnTo>
                  <a:pt x="3056382" y="9905"/>
                </a:lnTo>
                <a:close/>
              </a:path>
              <a:path w="4466590" h="2028189">
                <a:moveTo>
                  <a:pt x="3132582" y="10667"/>
                </a:moveTo>
                <a:lnTo>
                  <a:pt x="3094482" y="9905"/>
                </a:lnTo>
                <a:lnTo>
                  <a:pt x="3093720" y="48005"/>
                </a:lnTo>
                <a:lnTo>
                  <a:pt x="3131820" y="48767"/>
                </a:lnTo>
                <a:lnTo>
                  <a:pt x="3132582" y="10667"/>
                </a:lnTo>
                <a:close/>
              </a:path>
              <a:path w="4466590" h="2028189">
                <a:moveTo>
                  <a:pt x="3208782" y="11429"/>
                </a:moveTo>
                <a:lnTo>
                  <a:pt x="3170682" y="10667"/>
                </a:lnTo>
                <a:lnTo>
                  <a:pt x="3169920" y="48767"/>
                </a:lnTo>
                <a:lnTo>
                  <a:pt x="3208020" y="49529"/>
                </a:lnTo>
                <a:lnTo>
                  <a:pt x="3208782" y="11429"/>
                </a:lnTo>
                <a:close/>
              </a:path>
              <a:path w="4466590" h="2028189">
                <a:moveTo>
                  <a:pt x="3284982" y="12191"/>
                </a:moveTo>
                <a:lnTo>
                  <a:pt x="3246882" y="11429"/>
                </a:lnTo>
                <a:lnTo>
                  <a:pt x="3246120" y="49529"/>
                </a:lnTo>
                <a:lnTo>
                  <a:pt x="3284220" y="50291"/>
                </a:lnTo>
                <a:lnTo>
                  <a:pt x="3284982" y="12191"/>
                </a:lnTo>
                <a:close/>
              </a:path>
              <a:path w="4466590" h="2028189">
                <a:moveTo>
                  <a:pt x="3361182" y="12953"/>
                </a:moveTo>
                <a:lnTo>
                  <a:pt x="3323082" y="12191"/>
                </a:lnTo>
                <a:lnTo>
                  <a:pt x="3322320" y="50291"/>
                </a:lnTo>
                <a:lnTo>
                  <a:pt x="3360420" y="51053"/>
                </a:lnTo>
                <a:lnTo>
                  <a:pt x="3361182" y="12953"/>
                </a:lnTo>
                <a:close/>
              </a:path>
              <a:path w="4466590" h="2028189">
                <a:moveTo>
                  <a:pt x="3437382" y="13715"/>
                </a:moveTo>
                <a:lnTo>
                  <a:pt x="3399282" y="12953"/>
                </a:lnTo>
                <a:lnTo>
                  <a:pt x="3398520" y="51053"/>
                </a:lnTo>
                <a:lnTo>
                  <a:pt x="3436620" y="51815"/>
                </a:lnTo>
                <a:lnTo>
                  <a:pt x="3437382" y="13715"/>
                </a:lnTo>
                <a:close/>
              </a:path>
              <a:path w="4466590" h="2028189">
                <a:moveTo>
                  <a:pt x="3513582" y="13715"/>
                </a:moveTo>
                <a:lnTo>
                  <a:pt x="3475482" y="13715"/>
                </a:lnTo>
                <a:lnTo>
                  <a:pt x="3474720" y="51815"/>
                </a:lnTo>
                <a:lnTo>
                  <a:pt x="3512820" y="51815"/>
                </a:lnTo>
                <a:lnTo>
                  <a:pt x="3513582" y="13715"/>
                </a:lnTo>
                <a:close/>
              </a:path>
              <a:path w="4466590" h="2028189">
                <a:moveTo>
                  <a:pt x="3589782" y="14477"/>
                </a:moveTo>
                <a:lnTo>
                  <a:pt x="3551682" y="14477"/>
                </a:lnTo>
                <a:lnTo>
                  <a:pt x="3550920" y="52577"/>
                </a:lnTo>
                <a:lnTo>
                  <a:pt x="3589020" y="52577"/>
                </a:lnTo>
                <a:lnTo>
                  <a:pt x="3589782" y="14477"/>
                </a:lnTo>
                <a:close/>
              </a:path>
              <a:path w="4466590" h="2028189">
                <a:moveTo>
                  <a:pt x="3665982" y="15239"/>
                </a:moveTo>
                <a:lnTo>
                  <a:pt x="3627882" y="15239"/>
                </a:lnTo>
                <a:lnTo>
                  <a:pt x="3627120" y="53339"/>
                </a:lnTo>
                <a:lnTo>
                  <a:pt x="3665220" y="53339"/>
                </a:lnTo>
                <a:lnTo>
                  <a:pt x="3665982" y="15239"/>
                </a:lnTo>
                <a:close/>
              </a:path>
              <a:path w="4466590" h="2028189">
                <a:moveTo>
                  <a:pt x="3742182" y="16001"/>
                </a:moveTo>
                <a:lnTo>
                  <a:pt x="3704082" y="16001"/>
                </a:lnTo>
                <a:lnTo>
                  <a:pt x="3703320" y="54101"/>
                </a:lnTo>
                <a:lnTo>
                  <a:pt x="3741420" y="54101"/>
                </a:lnTo>
                <a:lnTo>
                  <a:pt x="3742182" y="16001"/>
                </a:lnTo>
                <a:close/>
              </a:path>
              <a:path w="4466590" h="2028189">
                <a:moveTo>
                  <a:pt x="3818382" y="16763"/>
                </a:moveTo>
                <a:lnTo>
                  <a:pt x="3780282" y="16763"/>
                </a:lnTo>
                <a:lnTo>
                  <a:pt x="3779520" y="54863"/>
                </a:lnTo>
                <a:lnTo>
                  <a:pt x="3817620" y="54863"/>
                </a:lnTo>
                <a:lnTo>
                  <a:pt x="3818382" y="16763"/>
                </a:lnTo>
                <a:close/>
              </a:path>
              <a:path w="4466590" h="2028189">
                <a:moveTo>
                  <a:pt x="3894582" y="17525"/>
                </a:moveTo>
                <a:lnTo>
                  <a:pt x="3856482" y="16763"/>
                </a:lnTo>
                <a:lnTo>
                  <a:pt x="3855720" y="54863"/>
                </a:lnTo>
                <a:lnTo>
                  <a:pt x="3893820" y="55625"/>
                </a:lnTo>
                <a:lnTo>
                  <a:pt x="3894582" y="17525"/>
                </a:lnTo>
                <a:close/>
              </a:path>
              <a:path w="4466590" h="2028189">
                <a:moveTo>
                  <a:pt x="3970782" y="18287"/>
                </a:moveTo>
                <a:lnTo>
                  <a:pt x="3932682" y="17525"/>
                </a:lnTo>
                <a:lnTo>
                  <a:pt x="3931920" y="55625"/>
                </a:lnTo>
                <a:lnTo>
                  <a:pt x="3970020" y="56387"/>
                </a:lnTo>
                <a:lnTo>
                  <a:pt x="3970782" y="18287"/>
                </a:lnTo>
                <a:close/>
              </a:path>
              <a:path w="4466590" h="2028189">
                <a:moveTo>
                  <a:pt x="4046982" y="19049"/>
                </a:moveTo>
                <a:lnTo>
                  <a:pt x="4008882" y="18287"/>
                </a:lnTo>
                <a:lnTo>
                  <a:pt x="4008120" y="56387"/>
                </a:lnTo>
                <a:lnTo>
                  <a:pt x="4046220" y="57149"/>
                </a:lnTo>
                <a:lnTo>
                  <a:pt x="4046982" y="19049"/>
                </a:lnTo>
                <a:close/>
              </a:path>
              <a:path w="4466590" h="2028189">
                <a:moveTo>
                  <a:pt x="4123182" y="19811"/>
                </a:moveTo>
                <a:lnTo>
                  <a:pt x="4085082" y="19049"/>
                </a:lnTo>
                <a:lnTo>
                  <a:pt x="4084320" y="57149"/>
                </a:lnTo>
                <a:lnTo>
                  <a:pt x="4122420" y="57911"/>
                </a:lnTo>
                <a:lnTo>
                  <a:pt x="4123182" y="19811"/>
                </a:lnTo>
                <a:close/>
              </a:path>
              <a:path w="4466590" h="2028189">
                <a:moveTo>
                  <a:pt x="4199382" y="19811"/>
                </a:moveTo>
                <a:lnTo>
                  <a:pt x="4161282" y="19811"/>
                </a:lnTo>
                <a:lnTo>
                  <a:pt x="4160520" y="57911"/>
                </a:lnTo>
                <a:lnTo>
                  <a:pt x="4198620" y="57911"/>
                </a:lnTo>
                <a:lnTo>
                  <a:pt x="4199382" y="19811"/>
                </a:lnTo>
                <a:close/>
              </a:path>
              <a:path w="4466590" h="2028189">
                <a:moveTo>
                  <a:pt x="4275582" y="20573"/>
                </a:moveTo>
                <a:lnTo>
                  <a:pt x="4237482" y="20573"/>
                </a:lnTo>
                <a:lnTo>
                  <a:pt x="4236720" y="58673"/>
                </a:lnTo>
                <a:lnTo>
                  <a:pt x="4274820" y="58673"/>
                </a:lnTo>
                <a:lnTo>
                  <a:pt x="4275582" y="20573"/>
                </a:lnTo>
                <a:close/>
              </a:path>
              <a:path w="4466590" h="2028189">
                <a:moveTo>
                  <a:pt x="4351782" y="21335"/>
                </a:moveTo>
                <a:lnTo>
                  <a:pt x="4313682" y="21335"/>
                </a:lnTo>
                <a:lnTo>
                  <a:pt x="4312920" y="59435"/>
                </a:lnTo>
                <a:lnTo>
                  <a:pt x="4351020" y="59435"/>
                </a:lnTo>
                <a:lnTo>
                  <a:pt x="4351782" y="21335"/>
                </a:lnTo>
                <a:close/>
              </a:path>
              <a:path w="4466590" h="2028189">
                <a:moveTo>
                  <a:pt x="4427982" y="22097"/>
                </a:moveTo>
                <a:lnTo>
                  <a:pt x="4389882" y="22097"/>
                </a:lnTo>
                <a:lnTo>
                  <a:pt x="4389120" y="60197"/>
                </a:lnTo>
                <a:lnTo>
                  <a:pt x="4427220" y="60197"/>
                </a:lnTo>
                <a:lnTo>
                  <a:pt x="4427982" y="22097"/>
                </a:lnTo>
                <a:close/>
              </a:path>
              <a:path w="4466590" h="2028189">
                <a:moveTo>
                  <a:pt x="4452366" y="112775"/>
                </a:moveTo>
                <a:lnTo>
                  <a:pt x="4452366" y="74675"/>
                </a:lnTo>
                <a:lnTo>
                  <a:pt x="4414266" y="74675"/>
                </a:lnTo>
                <a:lnTo>
                  <a:pt x="4414266" y="112775"/>
                </a:lnTo>
                <a:lnTo>
                  <a:pt x="4452366" y="112775"/>
                </a:lnTo>
                <a:close/>
              </a:path>
              <a:path w="4466590" h="2028189">
                <a:moveTo>
                  <a:pt x="4453128" y="188213"/>
                </a:moveTo>
                <a:lnTo>
                  <a:pt x="4453128" y="150875"/>
                </a:lnTo>
                <a:lnTo>
                  <a:pt x="4415028" y="150875"/>
                </a:lnTo>
                <a:lnTo>
                  <a:pt x="4415028" y="188975"/>
                </a:lnTo>
                <a:lnTo>
                  <a:pt x="4453128" y="188213"/>
                </a:lnTo>
                <a:close/>
              </a:path>
              <a:path w="4466590" h="2028189">
                <a:moveTo>
                  <a:pt x="4454652" y="264413"/>
                </a:moveTo>
                <a:lnTo>
                  <a:pt x="4453890" y="226313"/>
                </a:lnTo>
                <a:lnTo>
                  <a:pt x="4415790" y="227075"/>
                </a:lnTo>
                <a:lnTo>
                  <a:pt x="4416552" y="265175"/>
                </a:lnTo>
                <a:lnTo>
                  <a:pt x="4454652" y="264413"/>
                </a:lnTo>
                <a:close/>
              </a:path>
              <a:path w="4466590" h="2028189">
                <a:moveTo>
                  <a:pt x="4455414" y="340613"/>
                </a:moveTo>
                <a:lnTo>
                  <a:pt x="4454652" y="302513"/>
                </a:lnTo>
                <a:lnTo>
                  <a:pt x="4416552" y="303275"/>
                </a:lnTo>
                <a:lnTo>
                  <a:pt x="4417314" y="341375"/>
                </a:lnTo>
                <a:lnTo>
                  <a:pt x="4455414" y="340613"/>
                </a:lnTo>
                <a:close/>
              </a:path>
              <a:path w="4466590" h="2028189">
                <a:moveTo>
                  <a:pt x="4456176" y="416813"/>
                </a:moveTo>
                <a:lnTo>
                  <a:pt x="4456176" y="378713"/>
                </a:lnTo>
                <a:lnTo>
                  <a:pt x="4418076" y="379475"/>
                </a:lnTo>
                <a:lnTo>
                  <a:pt x="4418076" y="417575"/>
                </a:lnTo>
                <a:lnTo>
                  <a:pt x="4456176" y="416813"/>
                </a:lnTo>
                <a:close/>
              </a:path>
              <a:path w="4466590" h="2028189">
                <a:moveTo>
                  <a:pt x="4457700" y="493013"/>
                </a:moveTo>
                <a:lnTo>
                  <a:pt x="4456938" y="454913"/>
                </a:lnTo>
                <a:lnTo>
                  <a:pt x="4418838" y="455675"/>
                </a:lnTo>
                <a:lnTo>
                  <a:pt x="4419600" y="493775"/>
                </a:lnTo>
                <a:lnTo>
                  <a:pt x="4457700" y="493013"/>
                </a:lnTo>
                <a:close/>
              </a:path>
              <a:path w="4466590" h="2028189">
                <a:moveTo>
                  <a:pt x="4458462" y="569213"/>
                </a:moveTo>
                <a:lnTo>
                  <a:pt x="4457700" y="531113"/>
                </a:lnTo>
                <a:lnTo>
                  <a:pt x="4419600" y="531875"/>
                </a:lnTo>
                <a:lnTo>
                  <a:pt x="4420362" y="569975"/>
                </a:lnTo>
                <a:lnTo>
                  <a:pt x="4458462" y="569213"/>
                </a:lnTo>
                <a:close/>
              </a:path>
              <a:path w="4466590" h="2028189">
                <a:moveTo>
                  <a:pt x="4459224" y="645413"/>
                </a:moveTo>
                <a:lnTo>
                  <a:pt x="4459224" y="607313"/>
                </a:lnTo>
                <a:lnTo>
                  <a:pt x="4421124" y="608075"/>
                </a:lnTo>
                <a:lnTo>
                  <a:pt x="4421124" y="646175"/>
                </a:lnTo>
                <a:lnTo>
                  <a:pt x="4459224" y="645413"/>
                </a:lnTo>
                <a:close/>
              </a:path>
              <a:path w="4466590" h="2028189">
                <a:moveTo>
                  <a:pt x="4459986" y="721613"/>
                </a:moveTo>
                <a:lnTo>
                  <a:pt x="4459986" y="683513"/>
                </a:lnTo>
                <a:lnTo>
                  <a:pt x="4421886" y="684275"/>
                </a:lnTo>
                <a:lnTo>
                  <a:pt x="4421886" y="722375"/>
                </a:lnTo>
                <a:lnTo>
                  <a:pt x="4459986" y="721613"/>
                </a:lnTo>
                <a:close/>
              </a:path>
              <a:path w="4466590" h="2028189">
                <a:moveTo>
                  <a:pt x="4461510" y="797813"/>
                </a:moveTo>
                <a:lnTo>
                  <a:pt x="4460748" y="759713"/>
                </a:lnTo>
                <a:lnTo>
                  <a:pt x="4422648" y="760475"/>
                </a:lnTo>
                <a:lnTo>
                  <a:pt x="4423410" y="798575"/>
                </a:lnTo>
                <a:lnTo>
                  <a:pt x="4461510" y="797813"/>
                </a:lnTo>
                <a:close/>
              </a:path>
              <a:path w="4466590" h="2028189">
                <a:moveTo>
                  <a:pt x="4462272" y="874013"/>
                </a:moveTo>
                <a:lnTo>
                  <a:pt x="4461510" y="835913"/>
                </a:lnTo>
                <a:lnTo>
                  <a:pt x="4423410" y="836675"/>
                </a:lnTo>
                <a:lnTo>
                  <a:pt x="4424172" y="874775"/>
                </a:lnTo>
                <a:lnTo>
                  <a:pt x="4462272" y="874013"/>
                </a:lnTo>
                <a:close/>
              </a:path>
              <a:path w="4466590" h="2028189">
                <a:moveTo>
                  <a:pt x="4463034" y="950213"/>
                </a:moveTo>
                <a:lnTo>
                  <a:pt x="4463034" y="912113"/>
                </a:lnTo>
                <a:lnTo>
                  <a:pt x="4424934" y="912875"/>
                </a:lnTo>
                <a:lnTo>
                  <a:pt x="4424934" y="950975"/>
                </a:lnTo>
                <a:lnTo>
                  <a:pt x="4463034" y="950213"/>
                </a:lnTo>
                <a:close/>
              </a:path>
              <a:path w="4466590" h="2028189">
                <a:moveTo>
                  <a:pt x="4464558" y="1026413"/>
                </a:moveTo>
                <a:lnTo>
                  <a:pt x="4463796" y="988313"/>
                </a:lnTo>
                <a:lnTo>
                  <a:pt x="4425696" y="989075"/>
                </a:lnTo>
                <a:lnTo>
                  <a:pt x="4426458" y="1027175"/>
                </a:lnTo>
                <a:lnTo>
                  <a:pt x="4464558" y="1026413"/>
                </a:lnTo>
                <a:close/>
              </a:path>
              <a:path w="4466590" h="2028189">
                <a:moveTo>
                  <a:pt x="4465320" y="1102613"/>
                </a:moveTo>
                <a:lnTo>
                  <a:pt x="4464558" y="1064513"/>
                </a:lnTo>
                <a:lnTo>
                  <a:pt x="4426458" y="1065275"/>
                </a:lnTo>
                <a:lnTo>
                  <a:pt x="4427220" y="1103375"/>
                </a:lnTo>
                <a:lnTo>
                  <a:pt x="4465320" y="1102613"/>
                </a:lnTo>
                <a:close/>
              </a:path>
              <a:path w="4466590" h="2028189">
                <a:moveTo>
                  <a:pt x="4446270" y="1130045"/>
                </a:moveTo>
                <a:lnTo>
                  <a:pt x="4416552" y="1130808"/>
                </a:lnTo>
                <a:lnTo>
                  <a:pt x="4417314" y="1168908"/>
                </a:lnTo>
                <a:lnTo>
                  <a:pt x="4427982" y="1168634"/>
                </a:lnTo>
                <a:lnTo>
                  <a:pt x="4427982" y="1141475"/>
                </a:lnTo>
                <a:lnTo>
                  <a:pt x="4435864" y="1141318"/>
                </a:lnTo>
                <a:lnTo>
                  <a:pt x="4446270" y="1130045"/>
                </a:lnTo>
                <a:close/>
              </a:path>
              <a:path w="4466590" h="2028189">
                <a:moveTo>
                  <a:pt x="4435864" y="1141318"/>
                </a:moveTo>
                <a:lnTo>
                  <a:pt x="4427982" y="1141475"/>
                </a:lnTo>
                <a:lnTo>
                  <a:pt x="4427982" y="1149858"/>
                </a:lnTo>
                <a:lnTo>
                  <a:pt x="4435864" y="1141318"/>
                </a:lnTo>
                <a:close/>
              </a:path>
              <a:path w="4466590" h="2028189">
                <a:moveTo>
                  <a:pt x="4466082" y="1154430"/>
                </a:moveTo>
                <a:lnTo>
                  <a:pt x="4466082" y="1140713"/>
                </a:lnTo>
                <a:lnTo>
                  <a:pt x="4435864" y="1141318"/>
                </a:lnTo>
                <a:lnTo>
                  <a:pt x="4427982" y="1149858"/>
                </a:lnTo>
                <a:lnTo>
                  <a:pt x="4427982" y="1168634"/>
                </a:lnTo>
                <a:lnTo>
                  <a:pt x="4446270" y="1168165"/>
                </a:lnTo>
                <a:lnTo>
                  <a:pt x="4452366" y="1168145"/>
                </a:lnTo>
                <a:lnTo>
                  <a:pt x="4456938" y="1166621"/>
                </a:lnTo>
                <a:lnTo>
                  <a:pt x="4460748" y="1162811"/>
                </a:lnTo>
                <a:lnTo>
                  <a:pt x="4463796" y="1159002"/>
                </a:lnTo>
                <a:lnTo>
                  <a:pt x="4466082" y="1154430"/>
                </a:lnTo>
                <a:close/>
              </a:path>
              <a:path w="4466590" h="2028189">
                <a:moveTo>
                  <a:pt x="4379214" y="1168908"/>
                </a:moveTo>
                <a:lnTo>
                  <a:pt x="4378452" y="1130808"/>
                </a:lnTo>
                <a:lnTo>
                  <a:pt x="4340352" y="1131569"/>
                </a:lnTo>
                <a:lnTo>
                  <a:pt x="4341114" y="1169669"/>
                </a:lnTo>
                <a:lnTo>
                  <a:pt x="4379214" y="1168908"/>
                </a:lnTo>
                <a:close/>
              </a:path>
              <a:path w="4466590" h="2028189">
                <a:moveTo>
                  <a:pt x="4303014" y="1170431"/>
                </a:moveTo>
                <a:lnTo>
                  <a:pt x="4302252" y="1132331"/>
                </a:lnTo>
                <a:lnTo>
                  <a:pt x="4264152" y="1132331"/>
                </a:lnTo>
                <a:lnTo>
                  <a:pt x="4264914" y="1170431"/>
                </a:lnTo>
                <a:lnTo>
                  <a:pt x="4303014" y="1170431"/>
                </a:lnTo>
                <a:close/>
              </a:path>
              <a:path w="4466590" h="2028189">
                <a:moveTo>
                  <a:pt x="4226814" y="1171193"/>
                </a:moveTo>
                <a:lnTo>
                  <a:pt x="4226052" y="1133093"/>
                </a:lnTo>
                <a:lnTo>
                  <a:pt x="4187952" y="1133093"/>
                </a:lnTo>
                <a:lnTo>
                  <a:pt x="4188714" y="1171193"/>
                </a:lnTo>
                <a:lnTo>
                  <a:pt x="4226814" y="1171193"/>
                </a:lnTo>
                <a:close/>
              </a:path>
              <a:path w="4466590" h="2028189">
                <a:moveTo>
                  <a:pt x="4150614" y="1171955"/>
                </a:moveTo>
                <a:lnTo>
                  <a:pt x="4149852" y="1133855"/>
                </a:lnTo>
                <a:lnTo>
                  <a:pt x="4111752" y="1134617"/>
                </a:lnTo>
                <a:lnTo>
                  <a:pt x="4112514" y="1172717"/>
                </a:lnTo>
                <a:lnTo>
                  <a:pt x="4150614" y="1171955"/>
                </a:lnTo>
                <a:close/>
              </a:path>
              <a:path w="4466590" h="2028189">
                <a:moveTo>
                  <a:pt x="4074414" y="1172717"/>
                </a:moveTo>
                <a:lnTo>
                  <a:pt x="4073652" y="1134617"/>
                </a:lnTo>
                <a:lnTo>
                  <a:pt x="4035552" y="1135380"/>
                </a:lnTo>
                <a:lnTo>
                  <a:pt x="4036314" y="1173480"/>
                </a:lnTo>
                <a:lnTo>
                  <a:pt x="4074414" y="1172717"/>
                </a:lnTo>
                <a:close/>
              </a:path>
              <a:path w="4466590" h="2028189">
                <a:moveTo>
                  <a:pt x="3998214" y="1173480"/>
                </a:moveTo>
                <a:lnTo>
                  <a:pt x="3997452" y="1135380"/>
                </a:lnTo>
                <a:lnTo>
                  <a:pt x="3959352" y="1136141"/>
                </a:lnTo>
                <a:lnTo>
                  <a:pt x="3960114" y="1174241"/>
                </a:lnTo>
                <a:lnTo>
                  <a:pt x="3998214" y="1173480"/>
                </a:lnTo>
                <a:close/>
              </a:path>
              <a:path w="4466590" h="2028189">
                <a:moveTo>
                  <a:pt x="3922014" y="1174241"/>
                </a:moveTo>
                <a:lnTo>
                  <a:pt x="3921252" y="1136141"/>
                </a:lnTo>
                <a:lnTo>
                  <a:pt x="3883152" y="1136903"/>
                </a:lnTo>
                <a:lnTo>
                  <a:pt x="3883914" y="1175003"/>
                </a:lnTo>
                <a:lnTo>
                  <a:pt x="3922014" y="1174241"/>
                </a:lnTo>
                <a:close/>
              </a:path>
              <a:path w="4466590" h="2028189">
                <a:moveTo>
                  <a:pt x="3845814" y="1175765"/>
                </a:moveTo>
                <a:lnTo>
                  <a:pt x="3845052" y="1137665"/>
                </a:lnTo>
                <a:lnTo>
                  <a:pt x="3806952" y="1137665"/>
                </a:lnTo>
                <a:lnTo>
                  <a:pt x="3807714" y="1175765"/>
                </a:lnTo>
                <a:lnTo>
                  <a:pt x="3845814" y="1175765"/>
                </a:lnTo>
                <a:close/>
              </a:path>
              <a:path w="4466590" h="2028189">
                <a:moveTo>
                  <a:pt x="3769614" y="1176527"/>
                </a:moveTo>
                <a:lnTo>
                  <a:pt x="3768852" y="1138427"/>
                </a:lnTo>
                <a:lnTo>
                  <a:pt x="3730752" y="1138427"/>
                </a:lnTo>
                <a:lnTo>
                  <a:pt x="3731514" y="1176527"/>
                </a:lnTo>
                <a:lnTo>
                  <a:pt x="3769614" y="1176527"/>
                </a:lnTo>
                <a:close/>
              </a:path>
              <a:path w="4466590" h="2028189">
                <a:moveTo>
                  <a:pt x="3693414" y="1177289"/>
                </a:moveTo>
                <a:lnTo>
                  <a:pt x="3692652" y="1139189"/>
                </a:lnTo>
                <a:lnTo>
                  <a:pt x="3654552" y="1139952"/>
                </a:lnTo>
                <a:lnTo>
                  <a:pt x="3655314" y="1178052"/>
                </a:lnTo>
                <a:lnTo>
                  <a:pt x="3693414" y="1177289"/>
                </a:lnTo>
                <a:close/>
              </a:path>
              <a:path w="4466590" h="2028189">
                <a:moveTo>
                  <a:pt x="3617214" y="1178052"/>
                </a:moveTo>
                <a:lnTo>
                  <a:pt x="3616452" y="1139952"/>
                </a:lnTo>
                <a:lnTo>
                  <a:pt x="3578352" y="1140713"/>
                </a:lnTo>
                <a:lnTo>
                  <a:pt x="3579114" y="1178813"/>
                </a:lnTo>
                <a:lnTo>
                  <a:pt x="3617214" y="1178052"/>
                </a:lnTo>
                <a:close/>
              </a:path>
              <a:path w="4466590" h="2028189">
                <a:moveTo>
                  <a:pt x="3541014" y="1178813"/>
                </a:moveTo>
                <a:lnTo>
                  <a:pt x="3540252" y="1140713"/>
                </a:lnTo>
                <a:lnTo>
                  <a:pt x="3502152" y="1141475"/>
                </a:lnTo>
                <a:lnTo>
                  <a:pt x="3502914" y="1179575"/>
                </a:lnTo>
                <a:lnTo>
                  <a:pt x="3541014" y="1178813"/>
                </a:lnTo>
                <a:close/>
              </a:path>
              <a:path w="4466590" h="2028189">
                <a:moveTo>
                  <a:pt x="3464814" y="1179575"/>
                </a:moveTo>
                <a:lnTo>
                  <a:pt x="3464052" y="1141475"/>
                </a:lnTo>
                <a:lnTo>
                  <a:pt x="3425952" y="1142237"/>
                </a:lnTo>
                <a:lnTo>
                  <a:pt x="3426714" y="1180337"/>
                </a:lnTo>
                <a:lnTo>
                  <a:pt x="3464814" y="1179575"/>
                </a:lnTo>
                <a:close/>
              </a:path>
              <a:path w="4466590" h="2028189">
                <a:moveTo>
                  <a:pt x="3388614" y="1181100"/>
                </a:moveTo>
                <a:lnTo>
                  <a:pt x="3387852" y="1143000"/>
                </a:lnTo>
                <a:lnTo>
                  <a:pt x="3349752" y="1143000"/>
                </a:lnTo>
                <a:lnTo>
                  <a:pt x="3350514" y="1181100"/>
                </a:lnTo>
                <a:lnTo>
                  <a:pt x="3388614" y="1181100"/>
                </a:lnTo>
                <a:close/>
              </a:path>
              <a:path w="4466590" h="2028189">
                <a:moveTo>
                  <a:pt x="3312414" y="1181862"/>
                </a:moveTo>
                <a:lnTo>
                  <a:pt x="3311652" y="1143762"/>
                </a:lnTo>
                <a:lnTo>
                  <a:pt x="3273552" y="1143762"/>
                </a:lnTo>
                <a:lnTo>
                  <a:pt x="3274314" y="1181862"/>
                </a:lnTo>
                <a:lnTo>
                  <a:pt x="3312414" y="1181862"/>
                </a:lnTo>
                <a:close/>
              </a:path>
              <a:path w="4466590" h="2028189">
                <a:moveTo>
                  <a:pt x="3236214" y="1182624"/>
                </a:moveTo>
                <a:lnTo>
                  <a:pt x="3235452" y="1144524"/>
                </a:lnTo>
                <a:lnTo>
                  <a:pt x="3197352" y="1145286"/>
                </a:lnTo>
                <a:lnTo>
                  <a:pt x="3198114" y="1183386"/>
                </a:lnTo>
                <a:lnTo>
                  <a:pt x="3236214" y="1182624"/>
                </a:lnTo>
                <a:close/>
              </a:path>
              <a:path w="4466590" h="2028189">
                <a:moveTo>
                  <a:pt x="3160014" y="1183386"/>
                </a:moveTo>
                <a:lnTo>
                  <a:pt x="3159252" y="1145286"/>
                </a:lnTo>
                <a:lnTo>
                  <a:pt x="3121152" y="1146048"/>
                </a:lnTo>
                <a:lnTo>
                  <a:pt x="3121914" y="1184148"/>
                </a:lnTo>
                <a:lnTo>
                  <a:pt x="3160014" y="1183386"/>
                </a:lnTo>
                <a:close/>
              </a:path>
              <a:path w="4466590" h="2028189">
                <a:moveTo>
                  <a:pt x="3083814" y="1184148"/>
                </a:moveTo>
                <a:lnTo>
                  <a:pt x="3083052" y="1146048"/>
                </a:lnTo>
                <a:lnTo>
                  <a:pt x="3044952" y="1146810"/>
                </a:lnTo>
                <a:lnTo>
                  <a:pt x="3045714" y="1184910"/>
                </a:lnTo>
                <a:lnTo>
                  <a:pt x="3083814" y="1184148"/>
                </a:lnTo>
                <a:close/>
              </a:path>
              <a:path w="4466590" h="2028189">
                <a:moveTo>
                  <a:pt x="3007614" y="1185672"/>
                </a:moveTo>
                <a:lnTo>
                  <a:pt x="3006852" y="1147572"/>
                </a:lnTo>
                <a:lnTo>
                  <a:pt x="2968752" y="1147572"/>
                </a:lnTo>
                <a:lnTo>
                  <a:pt x="2969514" y="1185672"/>
                </a:lnTo>
                <a:lnTo>
                  <a:pt x="3007614" y="1185672"/>
                </a:lnTo>
                <a:close/>
              </a:path>
              <a:path w="4466590" h="2028189">
                <a:moveTo>
                  <a:pt x="2931414" y="1186434"/>
                </a:moveTo>
                <a:lnTo>
                  <a:pt x="2930652" y="1148334"/>
                </a:lnTo>
                <a:lnTo>
                  <a:pt x="2892552" y="1148334"/>
                </a:lnTo>
                <a:lnTo>
                  <a:pt x="2893314" y="1186434"/>
                </a:lnTo>
                <a:lnTo>
                  <a:pt x="2931414" y="1186434"/>
                </a:lnTo>
                <a:close/>
              </a:path>
              <a:path w="4466590" h="2028189">
                <a:moveTo>
                  <a:pt x="2855214" y="1187196"/>
                </a:moveTo>
                <a:lnTo>
                  <a:pt x="2854452" y="1149096"/>
                </a:lnTo>
                <a:lnTo>
                  <a:pt x="2816352" y="1149096"/>
                </a:lnTo>
                <a:lnTo>
                  <a:pt x="2817114" y="1187196"/>
                </a:lnTo>
                <a:lnTo>
                  <a:pt x="2855214" y="1187196"/>
                </a:lnTo>
                <a:close/>
              </a:path>
              <a:path w="4466590" h="2028189">
                <a:moveTo>
                  <a:pt x="2779014" y="1187958"/>
                </a:moveTo>
                <a:lnTo>
                  <a:pt x="2778252" y="1149858"/>
                </a:lnTo>
                <a:lnTo>
                  <a:pt x="2740152" y="1150620"/>
                </a:lnTo>
                <a:lnTo>
                  <a:pt x="2740914" y="1188720"/>
                </a:lnTo>
                <a:lnTo>
                  <a:pt x="2779014" y="1187958"/>
                </a:lnTo>
                <a:close/>
              </a:path>
              <a:path w="4466590" h="2028189">
                <a:moveTo>
                  <a:pt x="2702814" y="1188720"/>
                </a:moveTo>
                <a:lnTo>
                  <a:pt x="2702052" y="1150620"/>
                </a:lnTo>
                <a:lnTo>
                  <a:pt x="2663952" y="1151382"/>
                </a:lnTo>
                <a:lnTo>
                  <a:pt x="2664714" y="1189482"/>
                </a:lnTo>
                <a:lnTo>
                  <a:pt x="2702814" y="1188720"/>
                </a:lnTo>
                <a:close/>
              </a:path>
              <a:path w="4466590" h="2028189">
                <a:moveTo>
                  <a:pt x="2626614" y="1189482"/>
                </a:moveTo>
                <a:lnTo>
                  <a:pt x="2625852" y="1151382"/>
                </a:lnTo>
                <a:lnTo>
                  <a:pt x="2587752" y="1152144"/>
                </a:lnTo>
                <a:lnTo>
                  <a:pt x="2588514" y="1190244"/>
                </a:lnTo>
                <a:lnTo>
                  <a:pt x="2626614" y="1189482"/>
                </a:lnTo>
                <a:close/>
              </a:path>
              <a:path w="4466590" h="2028189">
                <a:moveTo>
                  <a:pt x="2550414" y="1191006"/>
                </a:moveTo>
                <a:lnTo>
                  <a:pt x="2549652" y="1152906"/>
                </a:lnTo>
                <a:lnTo>
                  <a:pt x="2511552" y="1152906"/>
                </a:lnTo>
                <a:lnTo>
                  <a:pt x="2512314" y="1191006"/>
                </a:lnTo>
                <a:lnTo>
                  <a:pt x="2550414" y="1191006"/>
                </a:lnTo>
                <a:close/>
              </a:path>
              <a:path w="4466590" h="2028189">
                <a:moveTo>
                  <a:pt x="2474214" y="1191768"/>
                </a:moveTo>
                <a:lnTo>
                  <a:pt x="2473452" y="1153668"/>
                </a:lnTo>
                <a:lnTo>
                  <a:pt x="2435352" y="1153668"/>
                </a:lnTo>
                <a:lnTo>
                  <a:pt x="2436114" y="1191768"/>
                </a:lnTo>
                <a:lnTo>
                  <a:pt x="2474214" y="1191768"/>
                </a:lnTo>
                <a:close/>
              </a:path>
              <a:path w="4466590" h="2028189">
                <a:moveTo>
                  <a:pt x="2398014" y="1192530"/>
                </a:moveTo>
                <a:lnTo>
                  <a:pt x="2397252" y="1154430"/>
                </a:lnTo>
                <a:lnTo>
                  <a:pt x="2359152" y="1154430"/>
                </a:lnTo>
                <a:lnTo>
                  <a:pt x="2359914" y="1192530"/>
                </a:lnTo>
                <a:lnTo>
                  <a:pt x="2398014" y="1192530"/>
                </a:lnTo>
                <a:close/>
              </a:path>
              <a:path w="4466590" h="2028189">
                <a:moveTo>
                  <a:pt x="2321814" y="1193292"/>
                </a:moveTo>
                <a:lnTo>
                  <a:pt x="2321052" y="1155192"/>
                </a:lnTo>
                <a:lnTo>
                  <a:pt x="2282952" y="1155954"/>
                </a:lnTo>
                <a:lnTo>
                  <a:pt x="2283714" y="1194054"/>
                </a:lnTo>
                <a:lnTo>
                  <a:pt x="2321814" y="1193292"/>
                </a:lnTo>
                <a:close/>
              </a:path>
              <a:path w="4466590" h="2028189">
                <a:moveTo>
                  <a:pt x="2245614" y="1194054"/>
                </a:moveTo>
                <a:lnTo>
                  <a:pt x="2244852" y="1155954"/>
                </a:lnTo>
                <a:lnTo>
                  <a:pt x="2206752" y="1156716"/>
                </a:lnTo>
                <a:lnTo>
                  <a:pt x="2207514" y="1194816"/>
                </a:lnTo>
                <a:lnTo>
                  <a:pt x="2245614" y="1194054"/>
                </a:lnTo>
                <a:close/>
              </a:path>
              <a:path w="4466590" h="2028189">
                <a:moveTo>
                  <a:pt x="2169414" y="1194816"/>
                </a:moveTo>
                <a:lnTo>
                  <a:pt x="2168652" y="1156716"/>
                </a:lnTo>
                <a:lnTo>
                  <a:pt x="2130552" y="1157478"/>
                </a:lnTo>
                <a:lnTo>
                  <a:pt x="2131314" y="1195578"/>
                </a:lnTo>
                <a:lnTo>
                  <a:pt x="2169414" y="1194816"/>
                </a:lnTo>
                <a:close/>
              </a:path>
              <a:path w="4466590" h="2028189">
                <a:moveTo>
                  <a:pt x="2093214" y="1196340"/>
                </a:moveTo>
                <a:lnTo>
                  <a:pt x="2092452" y="1158240"/>
                </a:lnTo>
                <a:lnTo>
                  <a:pt x="2054352" y="1158240"/>
                </a:lnTo>
                <a:lnTo>
                  <a:pt x="2055114" y="1196340"/>
                </a:lnTo>
                <a:lnTo>
                  <a:pt x="2093214" y="1196340"/>
                </a:lnTo>
                <a:close/>
              </a:path>
              <a:path w="4466590" h="2028189">
                <a:moveTo>
                  <a:pt x="2017014" y="1197102"/>
                </a:moveTo>
                <a:lnTo>
                  <a:pt x="2016252" y="1159002"/>
                </a:lnTo>
                <a:lnTo>
                  <a:pt x="2005584" y="1159002"/>
                </a:lnTo>
                <a:lnTo>
                  <a:pt x="2001012" y="1160526"/>
                </a:lnTo>
                <a:lnTo>
                  <a:pt x="1973580" y="1171956"/>
                </a:lnTo>
                <a:lnTo>
                  <a:pt x="1988058" y="1207008"/>
                </a:lnTo>
                <a:lnTo>
                  <a:pt x="2008632" y="1198435"/>
                </a:lnTo>
                <a:lnTo>
                  <a:pt x="2008632" y="1197102"/>
                </a:lnTo>
                <a:lnTo>
                  <a:pt x="2015490" y="1195578"/>
                </a:lnTo>
                <a:lnTo>
                  <a:pt x="2015490" y="1197102"/>
                </a:lnTo>
                <a:lnTo>
                  <a:pt x="2017014" y="1197102"/>
                </a:lnTo>
                <a:close/>
              </a:path>
              <a:path w="4466590" h="2028189">
                <a:moveTo>
                  <a:pt x="2015490" y="1195578"/>
                </a:moveTo>
                <a:lnTo>
                  <a:pt x="2008632" y="1197102"/>
                </a:lnTo>
                <a:lnTo>
                  <a:pt x="2011832" y="1197102"/>
                </a:lnTo>
                <a:lnTo>
                  <a:pt x="2015490" y="1195578"/>
                </a:lnTo>
                <a:close/>
              </a:path>
              <a:path w="4466590" h="2028189">
                <a:moveTo>
                  <a:pt x="2011832" y="1197102"/>
                </a:moveTo>
                <a:lnTo>
                  <a:pt x="2008632" y="1197102"/>
                </a:lnTo>
                <a:lnTo>
                  <a:pt x="2008632" y="1198435"/>
                </a:lnTo>
                <a:lnTo>
                  <a:pt x="2011832" y="1197102"/>
                </a:lnTo>
                <a:close/>
              </a:path>
              <a:path w="4466590" h="2028189">
                <a:moveTo>
                  <a:pt x="2015490" y="1197102"/>
                </a:moveTo>
                <a:lnTo>
                  <a:pt x="2015490" y="1195578"/>
                </a:lnTo>
                <a:lnTo>
                  <a:pt x="2011832" y="1197102"/>
                </a:lnTo>
                <a:lnTo>
                  <a:pt x="2015490" y="1197102"/>
                </a:lnTo>
                <a:close/>
              </a:path>
              <a:path w="4466590" h="2028189">
                <a:moveTo>
                  <a:pt x="1953006" y="1221486"/>
                </a:moveTo>
                <a:lnTo>
                  <a:pt x="1938528" y="1186434"/>
                </a:lnTo>
                <a:lnTo>
                  <a:pt x="1903476" y="1201674"/>
                </a:lnTo>
                <a:lnTo>
                  <a:pt x="1917954" y="1236726"/>
                </a:lnTo>
                <a:lnTo>
                  <a:pt x="1953006" y="1221486"/>
                </a:lnTo>
                <a:close/>
              </a:path>
              <a:path w="4466590" h="2028189">
                <a:moveTo>
                  <a:pt x="1882902" y="1251204"/>
                </a:moveTo>
                <a:lnTo>
                  <a:pt x="1868424" y="1216152"/>
                </a:lnTo>
                <a:lnTo>
                  <a:pt x="1833372" y="1230630"/>
                </a:lnTo>
                <a:lnTo>
                  <a:pt x="1847850" y="1265682"/>
                </a:lnTo>
                <a:lnTo>
                  <a:pt x="1882902" y="1251204"/>
                </a:lnTo>
                <a:close/>
              </a:path>
              <a:path w="4466590" h="2028189">
                <a:moveTo>
                  <a:pt x="1812798" y="1280922"/>
                </a:moveTo>
                <a:lnTo>
                  <a:pt x="1797558" y="1245870"/>
                </a:lnTo>
                <a:lnTo>
                  <a:pt x="1762506" y="1260348"/>
                </a:lnTo>
                <a:lnTo>
                  <a:pt x="1777746" y="1295400"/>
                </a:lnTo>
                <a:lnTo>
                  <a:pt x="1812798" y="1280922"/>
                </a:lnTo>
                <a:close/>
              </a:path>
              <a:path w="4466590" h="2028189">
                <a:moveTo>
                  <a:pt x="1741932" y="1309878"/>
                </a:moveTo>
                <a:lnTo>
                  <a:pt x="1727454" y="1274826"/>
                </a:lnTo>
                <a:lnTo>
                  <a:pt x="1692402" y="1290066"/>
                </a:lnTo>
                <a:lnTo>
                  <a:pt x="1706880" y="1325118"/>
                </a:lnTo>
                <a:lnTo>
                  <a:pt x="1741932" y="1309878"/>
                </a:lnTo>
                <a:close/>
              </a:path>
              <a:path w="4466590" h="2028189">
                <a:moveTo>
                  <a:pt x="1671828" y="1339596"/>
                </a:moveTo>
                <a:lnTo>
                  <a:pt x="1657350" y="1304544"/>
                </a:lnTo>
                <a:lnTo>
                  <a:pt x="1622298" y="1319022"/>
                </a:lnTo>
                <a:lnTo>
                  <a:pt x="1636776" y="1354074"/>
                </a:lnTo>
                <a:lnTo>
                  <a:pt x="1671828" y="1339596"/>
                </a:lnTo>
                <a:close/>
              </a:path>
              <a:path w="4466590" h="2028189">
                <a:moveTo>
                  <a:pt x="1601724" y="1369314"/>
                </a:moveTo>
                <a:lnTo>
                  <a:pt x="1587246" y="1333500"/>
                </a:lnTo>
                <a:lnTo>
                  <a:pt x="1552194" y="1348740"/>
                </a:lnTo>
                <a:lnTo>
                  <a:pt x="1566672" y="1383792"/>
                </a:lnTo>
                <a:lnTo>
                  <a:pt x="1601724" y="1369314"/>
                </a:lnTo>
                <a:close/>
              </a:path>
              <a:path w="4466590" h="2028189">
                <a:moveTo>
                  <a:pt x="1531620" y="1398270"/>
                </a:moveTo>
                <a:lnTo>
                  <a:pt x="1516380" y="1363218"/>
                </a:lnTo>
                <a:lnTo>
                  <a:pt x="1481328" y="1377696"/>
                </a:lnTo>
                <a:lnTo>
                  <a:pt x="1496568" y="1413510"/>
                </a:lnTo>
                <a:lnTo>
                  <a:pt x="1531620" y="1398270"/>
                </a:lnTo>
                <a:close/>
              </a:path>
              <a:path w="4466590" h="2028189">
                <a:moveTo>
                  <a:pt x="1461516" y="1427988"/>
                </a:moveTo>
                <a:lnTo>
                  <a:pt x="1446276" y="1392936"/>
                </a:lnTo>
                <a:lnTo>
                  <a:pt x="1411224" y="1407414"/>
                </a:lnTo>
                <a:lnTo>
                  <a:pt x="1425702" y="1442466"/>
                </a:lnTo>
                <a:lnTo>
                  <a:pt x="1461516" y="1427988"/>
                </a:lnTo>
                <a:close/>
              </a:path>
              <a:path w="4466590" h="2028189">
                <a:moveTo>
                  <a:pt x="1390650" y="1457706"/>
                </a:moveTo>
                <a:lnTo>
                  <a:pt x="1376172" y="1421892"/>
                </a:lnTo>
                <a:lnTo>
                  <a:pt x="1341120" y="1437132"/>
                </a:lnTo>
                <a:lnTo>
                  <a:pt x="1355598" y="1472184"/>
                </a:lnTo>
                <a:lnTo>
                  <a:pt x="1390650" y="1457706"/>
                </a:lnTo>
                <a:close/>
              </a:path>
              <a:path w="4466590" h="2028189">
                <a:moveTo>
                  <a:pt x="1320546" y="1486662"/>
                </a:moveTo>
                <a:lnTo>
                  <a:pt x="1306068" y="1451610"/>
                </a:lnTo>
                <a:lnTo>
                  <a:pt x="1271016" y="1466088"/>
                </a:lnTo>
                <a:lnTo>
                  <a:pt x="1285494" y="1501140"/>
                </a:lnTo>
                <a:lnTo>
                  <a:pt x="1320546" y="1486662"/>
                </a:lnTo>
                <a:close/>
              </a:path>
              <a:path w="4466590" h="2028189">
                <a:moveTo>
                  <a:pt x="1250442" y="1516380"/>
                </a:moveTo>
                <a:lnTo>
                  <a:pt x="1235964" y="1481328"/>
                </a:lnTo>
                <a:lnTo>
                  <a:pt x="1200150" y="1495806"/>
                </a:lnTo>
                <a:lnTo>
                  <a:pt x="1215390" y="1530858"/>
                </a:lnTo>
                <a:lnTo>
                  <a:pt x="1250442" y="1516380"/>
                </a:lnTo>
                <a:close/>
              </a:path>
              <a:path w="4466590" h="2028189">
                <a:moveTo>
                  <a:pt x="1180338" y="1545336"/>
                </a:moveTo>
                <a:lnTo>
                  <a:pt x="1165098" y="1510284"/>
                </a:lnTo>
                <a:lnTo>
                  <a:pt x="1130046" y="1525524"/>
                </a:lnTo>
                <a:lnTo>
                  <a:pt x="1145286" y="1560576"/>
                </a:lnTo>
                <a:lnTo>
                  <a:pt x="1180338" y="1545336"/>
                </a:lnTo>
                <a:close/>
              </a:path>
              <a:path w="4466590" h="2028189">
                <a:moveTo>
                  <a:pt x="1109472" y="1575054"/>
                </a:moveTo>
                <a:lnTo>
                  <a:pt x="1094994" y="1540002"/>
                </a:lnTo>
                <a:lnTo>
                  <a:pt x="1059942" y="1554480"/>
                </a:lnTo>
                <a:lnTo>
                  <a:pt x="1074420" y="1589532"/>
                </a:lnTo>
                <a:lnTo>
                  <a:pt x="1109472" y="1575054"/>
                </a:lnTo>
                <a:close/>
              </a:path>
              <a:path w="4466590" h="2028189">
                <a:moveTo>
                  <a:pt x="1039368" y="1604772"/>
                </a:moveTo>
                <a:lnTo>
                  <a:pt x="1024890" y="1569720"/>
                </a:lnTo>
                <a:lnTo>
                  <a:pt x="989838" y="1584198"/>
                </a:lnTo>
                <a:lnTo>
                  <a:pt x="1004316" y="1619250"/>
                </a:lnTo>
                <a:lnTo>
                  <a:pt x="1039368" y="1604772"/>
                </a:lnTo>
                <a:close/>
              </a:path>
              <a:path w="4466590" h="2028189">
                <a:moveTo>
                  <a:pt x="969264" y="1633727"/>
                </a:moveTo>
                <a:lnTo>
                  <a:pt x="954786" y="1598676"/>
                </a:lnTo>
                <a:lnTo>
                  <a:pt x="918972" y="1613916"/>
                </a:lnTo>
                <a:lnTo>
                  <a:pt x="934212" y="1648968"/>
                </a:lnTo>
                <a:lnTo>
                  <a:pt x="969264" y="1633727"/>
                </a:lnTo>
                <a:close/>
              </a:path>
              <a:path w="4466590" h="2028189">
                <a:moveTo>
                  <a:pt x="899160" y="1663445"/>
                </a:moveTo>
                <a:lnTo>
                  <a:pt x="883920" y="1628394"/>
                </a:lnTo>
                <a:lnTo>
                  <a:pt x="848868" y="1642872"/>
                </a:lnTo>
                <a:lnTo>
                  <a:pt x="864108" y="1677924"/>
                </a:lnTo>
                <a:lnTo>
                  <a:pt x="899160" y="1663445"/>
                </a:lnTo>
                <a:close/>
              </a:path>
              <a:path w="4466590" h="2028189">
                <a:moveTo>
                  <a:pt x="828294" y="1693164"/>
                </a:moveTo>
                <a:lnTo>
                  <a:pt x="813816" y="1658112"/>
                </a:lnTo>
                <a:lnTo>
                  <a:pt x="778764" y="1672589"/>
                </a:lnTo>
                <a:lnTo>
                  <a:pt x="793242" y="1707642"/>
                </a:lnTo>
                <a:lnTo>
                  <a:pt x="828294" y="1693164"/>
                </a:lnTo>
                <a:close/>
              </a:path>
              <a:path w="4466590" h="2028189">
                <a:moveTo>
                  <a:pt x="758190" y="1722120"/>
                </a:moveTo>
                <a:lnTo>
                  <a:pt x="743712" y="1687068"/>
                </a:lnTo>
                <a:lnTo>
                  <a:pt x="708660" y="1702308"/>
                </a:lnTo>
                <a:lnTo>
                  <a:pt x="723138" y="1737360"/>
                </a:lnTo>
                <a:lnTo>
                  <a:pt x="758190" y="1722120"/>
                </a:lnTo>
                <a:close/>
              </a:path>
              <a:path w="4466590" h="2028189">
                <a:moveTo>
                  <a:pt x="688086" y="1751838"/>
                </a:moveTo>
                <a:lnTo>
                  <a:pt x="673608" y="1716786"/>
                </a:lnTo>
                <a:lnTo>
                  <a:pt x="638556" y="1731264"/>
                </a:lnTo>
                <a:lnTo>
                  <a:pt x="653034" y="1766316"/>
                </a:lnTo>
                <a:lnTo>
                  <a:pt x="688086" y="1751838"/>
                </a:lnTo>
                <a:close/>
              </a:path>
              <a:path w="4466590" h="2028189">
                <a:moveTo>
                  <a:pt x="617982" y="1781556"/>
                </a:moveTo>
                <a:lnTo>
                  <a:pt x="602742" y="1745742"/>
                </a:lnTo>
                <a:lnTo>
                  <a:pt x="567690" y="1760982"/>
                </a:lnTo>
                <a:lnTo>
                  <a:pt x="582930" y="1796033"/>
                </a:lnTo>
                <a:lnTo>
                  <a:pt x="617982" y="1781556"/>
                </a:lnTo>
                <a:close/>
              </a:path>
              <a:path w="4466590" h="2028189">
                <a:moveTo>
                  <a:pt x="547878" y="1810512"/>
                </a:moveTo>
                <a:lnTo>
                  <a:pt x="532638" y="1775460"/>
                </a:lnTo>
                <a:lnTo>
                  <a:pt x="497586" y="1789938"/>
                </a:lnTo>
                <a:lnTo>
                  <a:pt x="512064" y="1825752"/>
                </a:lnTo>
                <a:lnTo>
                  <a:pt x="547878" y="1810512"/>
                </a:lnTo>
                <a:close/>
              </a:path>
              <a:path w="4466590" h="2028189">
                <a:moveTo>
                  <a:pt x="477012" y="1840230"/>
                </a:moveTo>
                <a:lnTo>
                  <a:pt x="462534" y="1805177"/>
                </a:lnTo>
                <a:lnTo>
                  <a:pt x="427482" y="1819656"/>
                </a:lnTo>
                <a:lnTo>
                  <a:pt x="441960" y="1854708"/>
                </a:lnTo>
                <a:lnTo>
                  <a:pt x="477012" y="1840230"/>
                </a:lnTo>
                <a:close/>
              </a:path>
              <a:path w="4466590" h="2028189">
                <a:moveTo>
                  <a:pt x="406908" y="1869948"/>
                </a:moveTo>
                <a:lnTo>
                  <a:pt x="392430" y="1834133"/>
                </a:lnTo>
                <a:lnTo>
                  <a:pt x="357378" y="1849374"/>
                </a:lnTo>
                <a:lnTo>
                  <a:pt x="371856" y="1884426"/>
                </a:lnTo>
                <a:lnTo>
                  <a:pt x="406908" y="1869948"/>
                </a:lnTo>
                <a:close/>
              </a:path>
              <a:path w="4466590" h="2028189">
                <a:moveTo>
                  <a:pt x="336804" y="1898904"/>
                </a:moveTo>
                <a:lnTo>
                  <a:pt x="322326" y="1863852"/>
                </a:lnTo>
                <a:lnTo>
                  <a:pt x="286512" y="1878330"/>
                </a:lnTo>
                <a:lnTo>
                  <a:pt x="301752" y="1913382"/>
                </a:lnTo>
                <a:lnTo>
                  <a:pt x="336804" y="1898904"/>
                </a:lnTo>
                <a:close/>
              </a:path>
              <a:path w="4466590" h="2028189">
                <a:moveTo>
                  <a:pt x="266700" y="1928622"/>
                </a:moveTo>
                <a:lnTo>
                  <a:pt x="251460" y="1893570"/>
                </a:lnTo>
                <a:lnTo>
                  <a:pt x="216408" y="1908048"/>
                </a:lnTo>
                <a:lnTo>
                  <a:pt x="231648" y="1943100"/>
                </a:lnTo>
                <a:lnTo>
                  <a:pt x="266700" y="1928622"/>
                </a:lnTo>
                <a:close/>
              </a:path>
              <a:path w="4466590" h="2028189">
                <a:moveTo>
                  <a:pt x="195834" y="1957577"/>
                </a:moveTo>
                <a:lnTo>
                  <a:pt x="181356" y="1922526"/>
                </a:lnTo>
                <a:lnTo>
                  <a:pt x="146304" y="1937766"/>
                </a:lnTo>
                <a:lnTo>
                  <a:pt x="160782" y="1972818"/>
                </a:lnTo>
                <a:lnTo>
                  <a:pt x="195834" y="1957577"/>
                </a:lnTo>
                <a:close/>
              </a:path>
              <a:path w="4466590" h="2028189">
                <a:moveTo>
                  <a:pt x="98574" y="1957631"/>
                </a:moveTo>
                <a:lnTo>
                  <a:pt x="83820" y="1922526"/>
                </a:lnTo>
                <a:lnTo>
                  <a:pt x="0" y="2019300"/>
                </a:lnTo>
                <a:lnTo>
                  <a:pt x="80772" y="2024588"/>
                </a:lnTo>
                <a:lnTo>
                  <a:pt x="80772" y="1965198"/>
                </a:lnTo>
                <a:lnTo>
                  <a:pt x="98574" y="1957631"/>
                </a:lnTo>
                <a:close/>
              </a:path>
              <a:path w="4466590" h="2028189">
                <a:moveTo>
                  <a:pt x="113268" y="1992592"/>
                </a:moveTo>
                <a:lnTo>
                  <a:pt x="98574" y="1957631"/>
                </a:lnTo>
                <a:lnTo>
                  <a:pt x="80772" y="1965198"/>
                </a:lnTo>
                <a:lnTo>
                  <a:pt x="95250" y="2000250"/>
                </a:lnTo>
                <a:lnTo>
                  <a:pt x="113268" y="1992592"/>
                </a:lnTo>
                <a:close/>
              </a:path>
              <a:path w="4466590" h="2028189">
                <a:moveTo>
                  <a:pt x="128016" y="2027682"/>
                </a:moveTo>
                <a:lnTo>
                  <a:pt x="113268" y="1992592"/>
                </a:lnTo>
                <a:lnTo>
                  <a:pt x="95250" y="2000250"/>
                </a:lnTo>
                <a:lnTo>
                  <a:pt x="80772" y="1965198"/>
                </a:lnTo>
                <a:lnTo>
                  <a:pt x="80772" y="2024588"/>
                </a:lnTo>
                <a:lnTo>
                  <a:pt x="128016" y="2027682"/>
                </a:lnTo>
                <a:close/>
              </a:path>
              <a:path w="4466590" h="2028189">
                <a:moveTo>
                  <a:pt x="125730" y="1987295"/>
                </a:moveTo>
                <a:lnTo>
                  <a:pt x="111252" y="1952244"/>
                </a:lnTo>
                <a:lnTo>
                  <a:pt x="98574" y="1957631"/>
                </a:lnTo>
                <a:lnTo>
                  <a:pt x="113268" y="1992592"/>
                </a:lnTo>
                <a:lnTo>
                  <a:pt x="125730" y="19872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193933" y="4024121"/>
            <a:ext cx="5348605" cy="2683510"/>
          </a:xfrm>
          <a:custGeom>
            <a:avLst/>
            <a:gdLst/>
            <a:ahLst/>
            <a:cxnLst/>
            <a:rect l="l" t="t" r="r" b="b"/>
            <a:pathLst>
              <a:path w="5348605" h="2683509">
                <a:moveTo>
                  <a:pt x="1945386" y="91439"/>
                </a:moveTo>
                <a:lnTo>
                  <a:pt x="1944624" y="53339"/>
                </a:lnTo>
                <a:lnTo>
                  <a:pt x="1906524" y="54101"/>
                </a:lnTo>
                <a:lnTo>
                  <a:pt x="1907286" y="92201"/>
                </a:lnTo>
                <a:lnTo>
                  <a:pt x="1945386" y="91439"/>
                </a:lnTo>
                <a:close/>
              </a:path>
              <a:path w="5348605" h="2683509">
                <a:moveTo>
                  <a:pt x="2021586" y="89915"/>
                </a:moveTo>
                <a:lnTo>
                  <a:pt x="2020824" y="51815"/>
                </a:lnTo>
                <a:lnTo>
                  <a:pt x="1982724" y="52577"/>
                </a:lnTo>
                <a:lnTo>
                  <a:pt x="1983486" y="90677"/>
                </a:lnTo>
                <a:lnTo>
                  <a:pt x="2021586" y="89915"/>
                </a:lnTo>
                <a:close/>
              </a:path>
              <a:path w="5348605" h="2683509">
                <a:moveTo>
                  <a:pt x="2097786" y="89153"/>
                </a:moveTo>
                <a:lnTo>
                  <a:pt x="2097024" y="51053"/>
                </a:lnTo>
                <a:lnTo>
                  <a:pt x="2058924" y="51815"/>
                </a:lnTo>
                <a:lnTo>
                  <a:pt x="2059686" y="89915"/>
                </a:lnTo>
                <a:lnTo>
                  <a:pt x="2097786" y="89153"/>
                </a:lnTo>
                <a:close/>
              </a:path>
              <a:path w="5348605" h="2683509">
                <a:moveTo>
                  <a:pt x="2173986" y="87629"/>
                </a:moveTo>
                <a:lnTo>
                  <a:pt x="2173224" y="49529"/>
                </a:lnTo>
                <a:lnTo>
                  <a:pt x="2135124" y="50291"/>
                </a:lnTo>
                <a:lnTo>
                  <a:pt x="2135886" y="88391"/>
                </a:lnTo>
                <a:lnTo>
                  <a:pt x="2173986" y="87629"/>
                </a:lnTo>
                <a:close/>
              </a:path>
              <a:path w="5348605" h="2683509">
                <a:moveTo>
                  <a:pt x="2250186" y="86867"/>
                </a:moveTo>
                <a:lnTo>
                  <a:pt x="2249424" y="48767"/>
                </a:lnTo>
                <a:lnTo>
                  <a:pt x="2211324" y="48767"/>
                </a:lnTo>
                <a:lnTo>
                  <a:pt x="2212086" y="86867"/>
                </a:lnTo>
                <a:lnTo>
                  <a:pt x="2250186" y="86867"/>
                </a:lnTo>
                <a:close/>
              </a:path>
              <a:path w="5348605" h="2683509">
                <a:moveTo>
                  <a:pt x="2326386" y="85343"/>
                </a:moveTo>
                <a:lnTo>
                  <a:pt x="2325624" y="47243"/>
                </a:lnTo>
                <a:lnTo>
                  <a:pt x="2287524" y="48005"/>
                </a:lnTo>
                <a:lnTo>
                  <a:pt x="2288286" y="86105"/>
                </a:lnTo>
                <a:lnTo>
                  <a:pt x="2326386" y="85343"/>
                </a:lnTo>
                <a:close/>
              </a:path>
              <a:path w="5348605" h="2683509">
                <a:moveTo>
                  <a:pt x="2402586" y="83819"/>
                </a:moveTo>
                <a:lnTo>
                  <a:pt x="2401824" y="45719"/>
                </a:lnTo>
                <a:lnTo>
                  <a:pt x="2363724" y="46481"/>
                </a:lnTo>
                <a:lnTo>
                  <a:pt x="2364486" y="84581"/>
                </a:lnTo>
                <a:lnTo>
                  <a:pt x="2402586" y="83819"/>
                </a:lnTo>
                <a:close/>
              </a:path>
              <a:path w="5348605" h="2683509">
                <a:moveTo>
                  <a:pt x="2478786" y="83057"/>
                </a:moveTo>
                <a:lnTo>
                  <a:pt x="2478024" y="44957"/>
                </a:lnTo>
                <a:lnTo>
                  <a:pt x="2439924" y="45719"/>
                </a:lnTo>
                <a:lnTo>
                  <a:pt x="2440686" y="83819"/>
                </a:lnTo>
                <a:lnTo>
                  <a:pt x="2478786" y="83057"/>
                </a:lnTo>
                <a:close/>
              </a:path>
              <a:path w="5348605" h="2683509">
                <a:moveTo>
                  <a:pt x="2554986" y="81533"/>
                </a:moveTo>
                <a:lnTo>
                  <a:pt x="2554224" y="43433"/>
                </a:lnTo>
                <a:lnTo>
                  <a:pt x="2516124" y="44195"/>
                </a:lnTo>
                <a:lnTo>
                  <a:pt x="2516886" y="82295"/>
                </a:lnTo>
                <a:lnTo>
                  <a:pt x="2554986" y="81533"/>
                </a:lnTo>
                <a:close/>
              </a:path>
              <a:path w="5348605" h="2683509">
                <a:moveTo>
                  <a:pt x="2631186" y="80771"/>
                </a:moveTo>
                <a:lnTo>
                  <a:pt x="2630424" y="42671"/>
                </a:lnTo>
                <a:lnTo>
                  <a:pt x="2592324" y="43433"/>
                </a:lnTo>
                <a:lnTo>
                  <a:pt x="2593086" y="80771"/>
                </a:lnTo>
                <a:lnTo>
                  <a:pt x="2631186" y="80771"/>
                </a:lnTo>
                <a:close/>
              </a:path>
              <a:path w="5348605" h="2683509">
                <a:moveTo>
                  <a:pt x="2707386" y="79247"/>
                </a:moveTo>
                <a:lnTo>
                  <a:pt x="2706624" y="41147"/>
                </a:lnTo>
                <a:lnTo>
                  <a:pt x="2668524" y="41909"/>
                </a:lnTo>
                <a:lnTo>
                  <a:pt x="2669286" y="80009"/>
                </a:lnTo>
                <a:lnTo>
                  <a:pt x="2707386" y="79247"/>
                </a:lnTo>
                <a:close/>
              </a:path>
              <a:path w="5348605" h="2683509">
                <a:moveTo>
                  <a:pt x="2783586" y="78485"/>
                </a:moveTo>
                <a:lnTo>
                  <a:pt x="2782824" y="40385"/>
                </a:lnTo>
                <a:lnTo>
                  <a:pt x="2744724" y="40385"/>
                </a:lnTo>
                <a:lnTo>
                  <a:pt x="2745486" y="78485"/>
                </a:lnTo>
                <a:lnTo>
                  <a:pt x="2783586" y="78485"/>
                </a:lnTo>
                <a:close/>
              </a:path>
              <a:path w="5348605" h="2683509">
                <a:moveTo>
                  <a:pt x="2859786" y="76961"/>
                </a:moveTo>
                <a:lnTo>
                  <a:pt x="2859024" y="38861"/>
                </a:lnTo>
                <a:lnTo>
                  <a:pt x="2820924" y="39623"/>
                </a:lnTo>
                <a:lnTo>
                  <a:pt x="2821686" y="77723"/>
                </a:lnTo>
                <a:lnTo>
                  <a:pt x="2859786" y="76961"/>
                </a:lnTo>
                <a:close/>
              </a:path>
              <a:path w="5348605" h="2683509">
                <a:moveTo>
                  <a:pt x="2935986" y="75437"/>
                </a:moveTo>
                <a:lnTo>
                  <a:pt x="2935224" y="37337"/>
                </a:lnTo>
                <a:lnTo>
                  <a:pt x="2897124" y="38099"/>
                </a:lnTo>
                <a:lnTo>
                  <a:pt x="2897886" y="76199"/>
                </a:lnTo>
                <a:lnTo>
                  <a:pt x="2935986" y="75437"/>
                </a:lnTo>
                <a:close/>
              </a:path>
              <a:path w="5348605" h="2683509">
                <a:moveTo>
                  <a:pt x="3012186" y="74675"/>
                </a:moveTo>
                <a:lnTo>
                  <a:pt x="3011424" y="36575"/>
                </a:lnTo>
                <a:lnTo>
                  <a:pt x="2973324" y="37337"/>
                </a:lnTo>
                <a:lnTo>
                  <a:pt x="2974086" y="75437"/>
                </a:lnTo>
                <a:lnTo>
                  <a:pt x="3012186" y="74675"/>
                </a:lnTo>
                <a:close/>
              </a:path>
              <a:path w="5348605" h="2683509">
                <a:moveTo>
                  <a:pt x="3088386" y="73151"/>
                </a:moveTo>
                <a:lnTo>
                  <a:pt x="3087624" y="35051"/>
                </a:lnTo>
                <a:lnTo>
                  <a:pt x="3049524" y="35813"/>
                </a:lnTo>
                <a:lnTo>
                  <a:pt x="3050286" y="73913"/>
                </a:lnTo>
                <a:lnTo>
                  <a:pt x="3088386" y="73151"/>
                </a:lnTo>
                <a:close/>
              </a:path>
              <a:path w="5348605" h="2683509">
                <a:moveTo>
                  <a:pt x="3164586" y="72389"/>
                </a:moveTo>
                <a:lnTo>
                  <a:pt x="3163824" y="34289"/>
                </a:lnTo>
                <a:lnTo>
                  <a:pt x="3125724" y="34289"/>
                </a:lnTo>
                <a:lnTo>
                  <a:pt x="3126486" y="72389"/>
                </a:lnTo>
                <a:lnTo>
                  <a:pt x="3164586" y="72389"/>
                </a:lnTo>
                <a:close/>
              </a:path>
              <a:path w="5348605" h="2683509">
                <a:moveTo>
                  <a:pt x="3240786" y="70865"/>
                </a:moveTo>
                <a:lnTo>
                  <a:pt x="3240024" y="32765"/>
                </a:lnTo>
                <a:lnTo>
                  <a:pt x="3201924" y="33527"/>
                </a:lnTo>
                <a:lnTo>
                  <a:pt x="3202686" y="71627"/>
                </a:lnTo>
                <a:lnTo>
                  <a:pt x="3240786" y="70865"/>
                </a:lnTo>
                <a:close/>
              </a:path>
              <a:path w="5348605" h="2683509">
                <a:moveTo>
                  <a:pt x="3316986" y="69341"/>
                </a:moveTo>
                <a:lnTo>
                  <a:pt x="3316224" y="31241"/>
                </a:lnTo>
                <a:lnTo>
                  <a:pt x="3278124" y="32003"/>
                </a:lnTo>
                <a:lnTo>
                  <a:pt x="3278886" y="70103"/>
                </a:lnTo>
                <a:lnTo>
                  <a:pt x="3316986" y="69341"/>
                </a:lnTo>
                <a:close/>
              </a:path>
              <a:path w="5348605" h="2683509">
                <a:moveTo>
                  <a:pt x="3393186" y="68579"/>
                </a:moveTo>
                <a:lnTo>
                  <a:pt x="3392424" y="30479"/>
                </a:lnTo>
                <a:lnTo>
                  <a:pt x="3354324" y="31241"/>
                </a:lnTo>
                <a:lnTo>
                  <a:pt x="3355086" y="69341"/>
                </a:lnTo>
                <a:lnTo>
                  <a:pt x="3393186" y="68579"/>
                </a:lnTo>
                <a:close/>
              </a:path>
              <a:path w="5348605" h="2683509">
                <a:moveTo>
                  <a:pt x="3469386" y="67055"/>
                </a:moveTo>
                <a:lnTo>
                  <a:pt x="3468624" y="28955"/>
                </a:lnTo>
                <a:lnTo>
                  <a:pt x="3430524" y="29717"/>
                </a:lnTo>
                <a:lnTo>
                  <a:pt x="3431286" y="67817"/>
                </a:lnTo>
                <a:lnTo>
                  <a:pt x="3469386" y="67055"/>
                </a:lnTo>
                <a:close/>
              </a:path>
              <a:path w="5348605" h="2683509">
                <a:moveTo>
                  <a:pt x="3545586" y="66293"/>
                </a:moveTo>
                <a:lnTo>
                  <a:pt x="3544824" y="28193"/>
                </a:lnTo>
                <a:lnTo>
                  <a:pt x="3506724" y="28955"/>
                </a:lnTo>
                <a:lnTo>
                  <a:pt x="3507486" y="67055"/>
                </a:lnTo>
                <a:lnTo>
                  <a:pt x="3545586" y="66293"/>
                </a:lnTo>
                <a:close/>
              </a:path>
              <a:path w="5348605" h="2683509">
                <a:moveTo>
                  <a:pt x="3621786" y="64769"/>
                </a:moveTo>
                <a:lnTo>
                  <a:pt x="3621024" y="26669"/>
                </a:lnTo>
                <a:lnTo>
                  <a:pt x="3582924" y="27431"/>
                </a:lnTo>
                <a:lnTo>
                  <a:pt x="3583686" y="65531"/>
                </a:lnTo>
                <a:lnTo>
                  <a:pt x="3621786" y="64769"/>
                </a:lnTo>
                <a:close/>
              </a:path>
              <a:path w="5348605" h="2683509">
                <a:moveTo>
                  <a:pt x="3697986" y="64007"/>
                </a:moveTo>
                <a:lnTo>
                  <a:pt x="3697224" y="25907"/>
                </a:lnTo>
                <a:lnTo>
                  <a:pt x="3659124" y="25907"/>
                </a:lnTo>
                <a:lnTo>
                  <a:pt x="3659886" y="64007"/>
                </a:lnTo>
                <a:lnTo>
                  <a:pt x="3697986" y="64007"/>
                </a:lnTo>
                <a:close/>
              </a:path>
              <a:path w="5348605" h="2683509">
                <a:moveTo>
                  <a:pt x="3774186" y="62483"/>
                </a:moveTo>
                <a:lnTo>
                  <a:pt x="3773424" y="24383"/>
                </a:lnTo>
                <a:lnTo>
                  <a:pt x="3735324" y="25145"/>
                </a:lnTo>
                <a:lnTo>
                  <a:pt x="3736086" y="63245"/>
                </a:lnTo>
                <a:lnTo>
                  <a:pt x="3774186" y="62483"/>
                </a:lnTo>
                <a:close/>
              </a:path>
              <a:path w="5348605" h="2683509">
                <a:moveTo>
                  <a:pt x="3850386" y="60959"/>
                </a:moveTo>
                <a:lnTo>
                  <a:pt x="3849624" y="22859"/>
                </a:lnTo>
                <a:lnTo>
                  <a:pt x="3811524" y="23621"/>
                </a:lnTo>
                <a:lnTo>
                  <a:pt x="3812286" y="61721"/>
                </a:lnTo>
                <a:lnTo>
                  <a:pt x="3850386" y="60959"/>
                </a:lnTo>
                <a:close/>
              </a:path>
              <a:path w="5348605" h="2683509">
                <a:moveTo>
                  <a:pt x="3926586" y="60197"/>
                </a:moveTo>
                <a:lnTo>
                  <a:pt x="3925824" y="22097"/>
                </a:lnTo>
                <a:lnTo>
                  <a:pt x="3887724" y="22859"/>
                </a:lnTo>
                <a:lnTo>
                  <a:pt x="3888486" y="60959"/>
                </a:lnTo>
                <a:lnTo>
                  <a:pt x="3926586" y="60197"/>
                </a:lnTo>
                <a:close/>
              </a:path>
              <a:path w="5348605" h="2683509">
                <a:moveTo>
                  <a:pt x="4002786" y="58673"/>
                </a:moveTo>
                <a:lnTo>
                  <a:pt x="4002024" y="20573"/>
                </a:lnTo>
                <a:lnTo>
                  <a:pt x="3963924" y="21335"/>
                </a:lnTo>
                <a:lnTo>
                  <a:pt x="3964686" y="59435"/>
                </a:lnTo>
                <a:lnTo>
                  <a:pt x="4002786" y="58673"/>
                </a:lnTo>
                <a:close/>
              </a:path>
              <a:path w="5348605" h="2683509">
                <a:moveTo>
                  <a:pt x="4078986" y="57911"/>
                </a:moveTo>
                <a:lnTo>
                  <a:pt x="4078224" y="19811"/>
                </a:lnTo>
                <a:lnTo>
                  <a:pt x="4040124" y="19811"/>
                </a:lnTo>
                <a:lnTo>
                  <a:pt x="4040886" y="57911"/>
                </a:lnTo>
                <a:lnTo>
                  <a:pt x="4078986" y="57911"/>
                </a:lnTo>
                <a:close/>
              </a:path>
              <a:path w="5348605" h="2683509">
                <a:moveTo>
                  <a:pt x="4155186" y="56387"/>
                </a:moveTo>
                <a:lnTo>
                  <a:pt x="4154424" y="18287"/>
                </a:lnTo>
                <a:lnTo>
                  <a:pt x="4116324" y="19049"/>
                </a:lnTo>
                <a:lnTo>
                  <a:pt x="4117086" y="57149"/>
                </a:lnTo>
                <a:lnTo>
                  <a:pt x="4155186" y="56387"/>
                </a:lnTo>
                <a:close/>
              </a:path>
              <a:path w="5348605" h="2683509">
                <a:moveTo>
                  <a:pt x="4231386" y="55625"/>
                </a:moveTo>
                <a:lnTo>
                  <a:pt x="4230624" y="17525"/>
                </a:lnTo>
                <a:lnTo>
                  <a:pt x="4192524" y="17525"/>
                </a:lnTo>
                <a:lnTo>
                  <a:pt x="4193286" y="55625"/>
                </a:lnTo>
                <a:lnTo>
                  <a:pt x="4231386" y="55625"/>
                </a:lnTo>
                <a:close/>
              </a:path>
              <a:path w="5348605" h="2683509">
                <a:moveTo>
                  <a:pt x="4307586" y="54101"/>
                </a:moveTo>
                <a:lnTo>
                  <a:pt x="4306824" y="16001"/>
                </a:lnTo>
                <a:lnTo>
                  <a:pt x="4268724" y="16763"/>
                </a:lnTo>
                <a:lnTo>
                  <a:pt x="4269486" y="54863"/>
                </a:lnTo>
                <a:lnTo>
                  <a:pt x="4307586" y="54101"/>
                </a:lnTo>
                <a:close/>
              </a:path>
              <a:path w="5348605" h="2683509">
                <a:moveTo>
                  <a:pt x="4383786" y="52577"/>
                </a:moveTo>
                <a:lnTo>
                  <a:pt x="4383024" y="14477"/>
                </a:lnTo>
                <a:lnTo>
                  <a:pt x="4344924" y="15239"/>
                </a:lnTo>
                <a:lnTo>
                  <a:pt x="4345686" y="53339"/>
                </a:lnTo>
                <a:lnTo>
                  <a:pt x="4383786" y="52577"/>
                </a:lnTo>
                <a:close/>
              </a:path>
              <a:path w="5348605" h="2683509">
                <a:moveTo>
                  <a:pt x="4459986" y="51815"/>
                </a:moveTo>
                <a:lnTo>
                  <a:pt x="4459224" y="13715"/>
                </a:lnTo>
                <a:lnTo>
                  <a:pt x="4421124" y="14477"/>
                </a:lnTo>
                <a:lnTo>
                  <a:pt x="4421886" y="52577"/>
                </a:lnTo>
                <a:lnTo>
                  <a:pt x="4459986" y="51815"/>
                </a:lnTo>
                <a:close/>
              </a:path>
              <a:path w="5348605" h="2683509">
                <a:moveTo>
                  <a:pt x="4536186" y="50291"/>
                </a:moveTo>
                <a:lnTo>
                  <a:pt x="4535424" y="12191"/>
                </a:lnTo>
                <a:lnTo>
                  <a:pt x="4497324" y="12953"/>
                </a:lnTo>
                <a:lnTo>
                  <a:pt x="4498086" y="51053"/>
                </a:lnTo>
                <a:lnTo>
                  <a:pt x="4536186" y="50291"/>
                </a:lnTo>
                <a:close/>
              </a:path>
              <a:path w="5348605" h="2683509">
                <a:moveTo>
                  <a:pt x="4611624" y="49529"/>
                </a:moveTo>
                <a:lnTo>
                  <a:pt x="4611624" y="11429"/>
                </a:lnTo>
                <a:lnTo>
                  <a:pt x="4573524" y="11429"/>
                </a:lnTo>
                <a:lnTo>
                  <a:pt x="4574286" y="49529"/>
                </a:lnTo>
                <a:lnTo>
                  <a:pt x="4611624" y="49529"/>
                </a:lnTo>
                <a:close/>
              </a:path>
              <a:path w="5348605" h="2683509">
                <a:moveTo>
                  <a:pt x="4687824" y="48005"/>
                </a:moveTo>
                <a:lnTo>
                  <a:pt x="4687824" y="9905"/>
                </a:lnTo>
                <a:lnTo>
                  <a:pt x="4649724" y="10667"/>
                </a:lnTo>
                <a:lnTo>
                  <a:pt x="4649724" y="48767"/>
                </a:lnTo>
                <a:lnTo>
                  <a:pt x="4687824" y="48005"/>
                </a:lnTo>
                <a:close/>
              </a:path>
              <a:path w="5348605" h="2683509">
                <a:moveTo>
                  <a:pt x="4764024" y="46481"/>
                </a:moveTo>
                <a:lnTo>
                  <a:pt x="4764024" y="8381"/>
                </a:lnTo>
                <a:lnTo>
                  <a:pt x="4725924" y="9143"/>
                </a:lnTo>
                <a:lnTo>
                  <a:pt x="4725924" y="47243"/>
                </a:lnTo>
                <a:lnTo>
                  <a:pt x="4764024" y="46481"/>
                </a:lnTo>
                <a:close/>
              </a:path>
              <a:path w="5348605" h="2683509">
                <a:moveTo>
                  <a:pt x="4840224" y="45719"/>
                </a:moveTo>
                <a:lnTo>
                  <a:pt x="4840224" y="7619"/>
                </a:lnTo>
                <a:lnTo>
                  <a:pt x="4802124" y="8381"/>
                </a:lnTo>
                <a:lnTo>
                  <a:pt x="4802124" y="46481"/>
                </a:lnTo>
                <a:lnTo>
                  <a:pt x="4840224" y="45719"/>
                </a:lnTo>
                <a:close/>
              </a:path>
              <a:path w="5348605" h="2683509">
                <a:moveTo>
                  <a:pt x="4916424" y="44195"/>
                </a:moveTo>
                <a:lnTo>
                  <a:pt x="4916424" y="6095"/>
                </a:lnTo>
                <a:lnTo>
                  <a:pt x="4878324" y="6857"/>
                </a:lnTo>
                <a:lnTo>
                  <a:pt x="4878324" y="44957"/>
                </a:lnTo>
                <a:lnTo>
                  <a:pt x="4916424" y="44195"/>
                </a:lnTo>
                <a:close/>
              </a:path>
              <a:path w="5348605" h="2683509">
                <a:moveTo>
                  <a:pt x="4992624" y="43433"/>
                </a:moveTo>
                <a:lnTo>
                  <a:pt x="4992624" y="5333"/>
                </a:lnTo>
                <a:lnTo>
                  <a:pt x="4954524" y="6095"/>
                </a:lnTo>
                <a:lnTo>
                  <a:pt x="4954524" y="44195"/>
                </a:lnTo>
                <a:lnTo>
                  <a:pt x="4992624" y="43433"/>
                </a:lnTo>
                <a:close/>
              </a:path>
              <a:path w="5348605" h="2683509">
                <a:moveTo>
                  <a:pt x="5068824" y="41909"/>
                </a:moveTo>
                <a:lnTo>
                  <a:pt x="5068824" y="3809"/>
                </a:lnTo>
                <a:lnTo>
                  <a:pt x="5030724" y="4571"/>
                </a:lnTo>
                <a:lnTo>
                  <a:pt x="5030724" y="42671"/>
                </a:lnTo>
                <a:lnTo>
                  <a:pt x="5068824" y="41909"/>
                </a:lnTo>
                <a:close/>
              </a:path>
              <a:path w="5348605" h="2683509">
                <a:moveTo>
                  <a:pt x="5145024" y="41147"/>
                </a:moveTo>
                <a:lnTo>
                  <a:pt x="5145024" y="3047"/>
                </a:lnTo>
                <a:lnTo>
                  <a:pt x="5106924" y="3047"/>
                </a:lnTo>
                <a:lnTo>
                  <a:pt x="5106924" y="41147"/>
                </a:lnTo>
                <a:lnTo>
                  <a:pt x="5145024" y="41147"/>
                </a:lnTo>
                <a:close/>
              </a:path>
              <a:path w="5348605" h="2683509">
                <a:moveTo>
                  <a:pt x="5221224" y="39623"/>
                </a:moveTo>
                <a:lnTo>
                  <a:pt x="5221224" y="1523"/>
                </a:lnTo>
                <a:lnTo>
                  <a:pt x="5183124" y="2285"/>
                </a:lnTo>
                <a:lnTo>
                  <a:pt x="5183124" y="40385"/>
                </a:lnTo>
                <a:lnTo>
                  <a:pt x="5221224" y="39623"/>
                </a:lnTo>
                <a:close/>
              </a:path>
              <a:path w="5348605" h="2683509">
                <a:moveTo>
                  <a:pt x="5297424" y="38099"/>
                </a:moveTo>
                <a:lnTo>
                  <a:pt x="5297424" y="0"/>
                </a:lnTo>
                <a:lnTo>
                  <a:pt x="5259324" y="761"/>
                </a:lnTo>
                <a:lnTo>
                  <a:pt x="5259324" y="38861"/>
                </a:lnTo>
                <a:lnTo>
                  <a:pt x="5297424" y="38099"/>
                </a:lnTo>
                <a:close/>
              </a:path>
              <a:path w="5348605" h="2683509">
                <a:moveTo>
                  <a:pt x="5342382" y="69341"/>
                </a:moveTo>
                <a:lnTo>
                  <a:pt x="5342382" y="31241"/>
                </a:lnTo>
                <a:lnTo>
                  <a:pt x="5304282" y="31241"/>
                </a:lnTo>
                <a:lnTo>
                  <a:pt x="5304282" y="69341"/>
                </a:lnTo>
                <a:lnTo>
                  <a:pt x="5342382" y="69341"/>
                </a:lnTo>
                <a:close/>
              </a:path>
              <a:path w="5348605" h="2683509">
                <a:moveTo>
                  <a:pt x="5342382" y="145541"/>
                </a:moveTo>
                <a:lnTo>
                  <a:pt x="5342382" y="107441"/>
                </a:lnTo>
                <a:lnTo>
                  <a:pt x="5304282" y="107441"/>
                </a:lnTo>
                <a:lnTo>
                  <a:pt x="5304282" y="145541"/>
                </a:lnTo>
                <a:lnTo>
                  <a:pt x="5342382" y="145541"/>
                </a:lnTo>
                <a:close/>
              </a:path>
              <a:path w="5348605" h="2683509">
                <a:moveTo>
                  <a:pt x="5343144" y="221741"/>
                </a:moveTo>
                <a:lnTo>
                  <a:pt x="5342382" y="183641"/>
                </a:lnTo>
                <a:lnTo>
                  <a:pt x="5304282" y="183641"/>
                </a:lnTo>
                <a:lnTo>
                  <a:pt x="5305044" y="221741"/>
                </a:lnTo>
                <a:lnTo>
                  <a:pt x="5343144" y="221741"/>
                </a:lnTo>
                <a:close/>
              </a:path>
              <a:path w="5348605" h="2683509">
                <a:moveTo>
                  <a:pt x="5343144" y="297941"/>
                </a:moveTo>
                <a:lnTo>
                  <a:pt x="5343144" y="259841"/>
                </a:lnTo>
                <a:lnTo>
                  <a:pt x="5305044" y="259841"/>
                </a:lnTo>
                <a:lnTo>
                  <a:pt x="5305044" y="297941"/>
                </a:lnTo>
                <a:lnTo>
                  <a:pt x="5343144" y="297941"/>
                </a:lnTo>
                <a:close/>
              </a:path>
              <a:path w="5348605" h="2683509">
                <a:moveTo>
                  <a:pt x="5343144" y="374141"/>
                </a:moveTo>
                <a:lnTo>
                  <a:pt x="5343144" y="336041"/>
                </a:lnTo>
                <a:lnTo>
                  <a:pt x="5305044" y="336041"/>
                </a:lnTo>
                <a:lnTo>
                  <a:pt x="5305044" y="374141"/>
                </a:lnTo>
                <a:lnTo>
                  <a:pt x="5343144" y="374141"/>
                </a:lnTo>
                <a:close/>
              </a:path>
              <a:path w="5348605" h="2683509">
                <a:moveTo>
                  <a:pt x="5343144" y="450341"/>
                </a:moveTo>
                <a:lnTo>
                  <a:pt x="5343144" y="412241"/>
                </a:lnTo>
                <a:lnTo>
                  <a:pt x="5305044" y="412241"/>
                </a:lnTo>
                <a:lnTo>
                  <a:pt x="5305044" y="450341"/>
                </a:lnTo>
                <a:lnTo>
                  <a:pt x="5343144" y="450341"/>
                </a:lnTo>
                <a:close/>
              </a:path>
              <a:path w="5348605" h="2683509">
                <a:moveTo>
                  <a:pt x="5343144" y="526541"/>
                </a:moveTo>
                <a:lnTo>
                  <a:pt x="5343144" y="488441"/>
                </a:lnTo>
                <a:lnTo>
                  <a:pt x="5305044" y="488441"/>
                </a:lnTo>
                <a:lnTo>
                  <a:pt x="5305044" y="526541"/>
                </a:lnTo>
                <a:lnTo>
                  <a:pt x="5343144" y="526541"/>
                </a:lnTo>
                <a:close/>
              </a:path>
              <a:path w="5348605" h="2683509">
                <a:moveTo>
                  <a:pt x="5343906" y="602741"/>
                </a:moveTo>
                <a:lnTo>
                  <a:pt x="5343906" y="564641"/>
                </a:lnTo>
                <a:lnTo>
                  <a:pt x="5305806" y="564641"/>
                </a:lnTo>
                <a:lnTo>
                  <a:pt x="5305806" y="602741"/>
                </a:lnTo>
                <a:lnTo>
                  <a:pt x="5343906" y="602741"/>
                </a:lnTo>
                <a:close/>
              </a:path>
              <a:path w="5348605" h="2683509">
                <a:moveTo>
                  <a:pt x="5343906" y="678941"/>
                </a:moveTo>
                <a:lnTo>
                  <a:pt x="5343906" y="640841"/>
                </a:lnTo>
                <a:lnTo>
                  <a:pt x="5305806" y="640841"/>
                </a:lnTo>
                <a:lnTo>
                  <a:pt x="5305806" y="678941"/>
                </a:lnTo>
                <a:lnTo>
                  <a:pt x="5343906" y="678941"/>
                </a:lnTo>
                <a:close/>
              </a:path>
              <a:path w="5348605" h="2683509">
                <a:moveTo>
                  <a:pt x="5343906" y="755141"/>
                </a:moveTo>
                <a:lnTo>
                  <a:pt x="5343906" y="717041"/>
                </a:lnTo>
                <a:lnTo>
                  <a:pt x="5305806" y="717041"/>
                </a:lnTo>
                <a:lnTo>
                  <a:pt x="5305806" y="755141"/>
                </a:lnTo>
                <a:lnTo>
                  <a:pt x="5343906" y="755141"/>
                </a:lnTo>
                <a:close/>
              </a:path>
              <a:path w="5348605" h="2683509">
                <a:moveTo>
                  <a:pt x="5343906" y="831341"/>
                </a:moveTo>
                <a:lnTo>
                  <a:pt x="5343906" y="793241"/>
                </a:lnTo>
                <a:lnTo>
                  <a:pt x="5305806" y="793241"/>
                </a:lnTo>
                <a:lnTo>
                  <a:pt x="5305806" y="831341"/>
                </a:lnTo>
                <a:lnTo>
                  <a:pt x="5343906" y="831341"/>
                </a:lnTo>
                <a:close/>
              </a:path>
              <a:path w="5348605" h="2683509">
                <a:moveTo>
                  <a:pt x="5344668" y="907541"/>
                </a:moveTo>
                <a:lnTo>
                  <a:pt x="5344668" y="869441"/>
                </a:lnTo>
                <a:lnTo>
                  <a:pt x="5306568" y="869441"/>
                </a:lnTo>
                <a:lnTo>
                  <a:pt x="5306568" y="907541"/>
                </a:lnTo>
                <a:lnTo>
                  <a:pt x="5344668" y="907541"/>
                </a:lnTo>
                <a:close/>
              </a:path>
              <a:path w="5348605" h="2683509">
                <a:moveTo>
                  <a:pt x="5344668" y="983741"/>
                </a:moveTo>
                <a:lnTo>
                  <a:pt x="5344668" y="945641"/>
                </a:lnTo>
                <a:lnTo>
                  <a:pt x="5306568" y="945641"/>
                </a:lnTo>
                <a:lnTo>
                  <a:pt x="5306568" y="983741"/>
                </a:lnTo>
                <a:lnTo>
                  <a:pt x="5344668" y="983741"/>
                </a:lnTo>
                <a:close/>
              </a:path>
              <a:path w="5348605" h="2683509">
                <a:moveTo>
                  <a:pt x="5344668" y="1059941"/>
                </a:moveTo>
                <a:lnTo>
                  <a:pt x="5344668" y="1021841"/>
                </a:lnTo>
                <a:lnTo>
                  <a:pt x="5306568" y="1021841"/>
                </a:lnTo>
                <a:lnTo>
                  <a:pt x="5306568" y="1059941"/>
                </a:lnTo>
                <a:lnTo>
                  <a:pt x="5344668" y="1059941"/>
                </a:lnTo>
                <a:close/>
              </a:path>
              <a:path w="5348605" h="2683509">
                <a:moveTo>
                  <a:pt x="5344668" y="1136141"/>
                </a:moveTo>
                <a:lnTo>
                  <a:pt x="5344668" y="1098041"/>
                </a:lnTo>
                <a:lnTo>
                  <a:pt x="5306568" y="1098041"/>
                </a:lnTo>
                <a:lnTo>
                  <a:pt x="5306568" y="1136141"/>
                </a:lnTo>
                <a:lnTo>
                  <a:pt x="5344668" y="1136141"/>
                </a:lnTo>
                <a:close/>
              </a:path>
              <a:path w="5348605" h="2683509">
                <a:moveTo>
                  <a:pt x="5345430" y="1212341"/>
                </a:moveTo>
                <a:lnTo>
                  <a:pt x="5345430" y="1174241"/>
                </a:lnTo>
                <a:lnTo>
                  <a:pt x="5307330" y="1174241"/>
                </a:lnTo>
                <a:lnTo>
                  <a:pt x="5307330" y="1212341"/>
                </a:lnTo>
                <a:lnTo>
                  <a:pt x="5345430" y="1212341"/>
                </a:lnTo>
                <a:close/>
              </a:path>
              <a:path w="5348605" h="2683509">
                <a:moveTo>
                  <a:pt x="5345430" y="1288541"/>
                </a:moveTo>
                <a:lnTo>
                  <a:pt x="5345430" y="1250441"/>
                </a:lnTo>
                <a:lnTo>
                  <a:pt x="5307330" y="1250441"/>
                </a:lnTo>
                <a:lnTo>
                  <a:pt x="5307330" y="1288541"/>
                </a:lnTo>
                <a:lnTo>
                  <a:pt x="5345430" y="1288541"/>
                </a:lnTo>
                <a:close/>
              </a:path>
              <a:path w="5348605" h="2683509">
                <a:moveTo>
                  <a:pt x="5345430" y="1364741"/>
                </a:moveTo>
                <a:lnTo>
                  <a:pt x="5345430" y="1326641"/>
                </a:lnTo>
                <a:lnTo>
                  <a:pt x="5307330" y="1326641"/>
                </a:lnTo>
                <a:lnTo>
                  <a:pt x="5307330" y="1364741"/>
                </a:lnTo>
                <a:lnTo>
                  <a:pt x="5345430" y="1364741"/>
                </a:lnTo>
                <a:close/>
              </a:path>
              <a:path w="5348605" h="2683509">
                <a:moveTo>
                  <a:pt x="5345430" y="1440941"/>
                </a:moveTo>
                <a:lnTo>
                  <a:pt x="5345430" y="1402841"/>
                </a:lnTo>
                <a:lnTo>
                  <a:pt x="5307330" y="1402841"/>
                </a:lnTo>
                <a:lnTo>
                  <a:pt x="5307330" y="1440941"/>
                </a:lnTo>
                <a:lnTo>
                  <a:pt x="5345430" y="1440941"/>
                </a:lnTo>
                <a:close/>
              </a:path>
              <a:path w="5348605" h="2683509">
                <a:moveTo>
                  <a:pt x="5346192" y="1517141"/>
                </a:moveTo>
                <a:lnTo>
                  <a:pt x="5345430" y="1479041"/>
                </a:lnTo>
                <a:lnTo>
                  <a:pt x="5307330" y="1479041"/>
                </a:lnTo>
                <a:lnTo>
                  <a:pt x="5308092" y="1517141"/>
                </a:lnTo>
                <a:lnTo>
                  <a:pt x="5346192" y="1517141"/>
                </a:lnTo>
                <a:close/>
              </a:path>
              <a:path w="5348605" h="2683509">
                <a:moveTo>
                  <a:pt x="5346192" y="1593341"/>
                </a:moveTo>
                <a:lnTo>
                  <a:pt x="5346192" y="1555241"/>
                </a:lnTo>
                <a:lnTo>
                  <a:pt x="5308092" y="1555241"/>
                </a:lnTo>
                <a:lnTo>
                  <a:pt x="5308092" y="1593341"/>
                </a:lnTo>
                <a:lnTo>
                  <a:pt x="5346192" y="1593341"/>
                </a:lnTo>
                <a:close/>
              </a:path>
              <a:path w="5348605" h="2683509">
                <a:moveTo>
                  <a:pt x="5346192" y="1669541"/>
                </a:moveTo>
                <a:lnTo>
                  <a:pt x="5346192" y="1631441"/>
                </a:lnTo>
                <a:lnTo>
                  <a:pt x="5308092" y="1631441"/>
                </a:lnTo>
                <a:lnTo>
                  <a:pt x="5308092" y="1669541"/>
                </a:lnTo>
                <a:lnTo>
                  <a:pt x="5346192" y="1669541"/>
                </a:lnTo>
                <a:close/>
              </a:path>
              <a:path w="5348605" h="2683509">
                <a:moveTo>
                  <a:pt x="5346192" y="1745741"/>
                </a:moveTo>
                <a:lnTo>
                  <a:pt x="5346192" y="1707641"/>
                </a:lnTo>
                <a:lnTo>
                  <a:pt x="5308092" y="1707641"/>
                </a:lnTo>
                <a:lnTo>
                  <a:pt x="5308092" y="1745741"/>
                </a:lnTo>
                <a:lnTo>
                  <a:pt x="5346192" y="1745741"/>
                </a:lnTo>
                <a:close/>
              </a:path>
              <a:path w="5348605" h="2683509">
                <a:moveTo>
                  <a:pt x="5346954" y="1821941"/>
                </a:moveTo>
                <a:lnTo>
                  <a:pt x="5346192" y="1783841"/>
                </a:lnTo>
                <a:lnTo>
                  <a:pt x="5308092" y="1783841"/>
                </a:lnTo>
                <a:lnTo>
                  <a:pt x="5308854" y="1821941"/>
                </a:lnTo>
                <a:lnTo>
                  <a:pt x="5346954" y="1821941"/>
                </a:lnTo>
                <a:close/>
              </a:path>
              <a:path w="5348605" h="2683509">
                <a:moveTo>
                  <a:pt x="5346954" y="1898141"/>
                </a:moveTo>
                <a:lnTo>
                  <a:pt x="5346954" y="1860041"/>
                </a:lnTo>
                <a:lnTo>
                  <a:pt x="5308854" y="1860041"/>
                </a:lnTo>
                <a:lnTo>
                  <a:pt x="5308854" y="1898141"/>
                </a:lnTo>
                <a:lnTo>
                  <a:pt x="5346954" y="1898141"/>
                </a:lnTo>
                <a:close/>
              </a:path>
              <a:path w="5348605" h="2683509">
                <a:moveTo>
                  <a:pt x="5346954" y="1974341"/>
                </a:moveTo>
                <a:lnTo>
                  <a:pt x="5346954" y="1936241"/>
                </a:lnTo>
                <a:lnTo>
                  <a:pt x="5308854" y="1936241"/>
                </a:lnTo>
                <a:lnTo>
                  <a:pt x="5308854" y="1974341"/>
                </a:lnTo>
                <a:lnTo>
                  <a:pt x="5346954" y="1974341"/>
                </a:lnTo>
                <a:close/>
              </a:path>
              <a:path w="5348605" h="2683509">
                <a:moveTo>
                  <a:pt x="5346954" y="2050541"/>
                </a:moveTo>
                <a:lnTo>
                  <a:pt x="5346954" y="2012441"/>
                </a:lnTo>
                <a:lnTo>
                  <a:pt x="5308854" y="2012441"/>
                </a:lnTo>
                <a:lnTo>
                  <a:pt x="5308854" y="2050541"/>
                </a:lnTo>
                <a:lnTo>
                  <a:pt x="5346954" y="2050541"/>
                </a:lnTo>
                <a:close/>
              </a:path>
              <a:path w="5348605" h="2683509">
                <a:moveTo>
                  <a:pt x="5347716" y="2126741"/>
                </a:moveTo>
                <a:lnTo>
                  <a:pt x="5346954" y="2088641"/>
                </a:lnTo>
                <a:lnTo>
                  <a:pt x="5308854" y="2088641"/>
                </a:lnTo>
                <a:lnTo>
                  <a:pt x="5309616" y="2126741"/>
                </a:lnTo>
                <a:lnTo>
                  <a:pt x="5347716" y="2126741"/>
                </a:lnTo>
                <a:close/>
              </a:path>
              <a:path w="5348605" h="2683509">
                <a:moveTo>
                  <a:pt x="5347716" y="2202941"/>
                </a:moveTo>
                <a:lnTo>
                  <a:pt x="5347716" y="2164841"/>
                </a:lnTo>
                <a:lnTo>
                  <a:pt x="5309616" y="2164841"/>
                </a:lnTo>
                <a:lnTo>
                  <a:pt x="5309616" y="2202941"/>
                </a:lnTo>
                <a:lnTo>
                  <a:pt x="5347716" y="2202941"/>
                </a:lnTo>
                <a:close/>
              </a:path>
              <a:path w="5348605" h="2683509">
                <a:moveTo>
                  <a:pt x="5347716" y="2279141"/>
                </a:moveTo>
                <a:lnTo>
                  <a:pt x="5347716" y="2241041"/>
                </a:lnTo>
                <a:lnTo>
                  <a:pt x="5309616" y="2241041"/>
                </a:lnTo>
                <a:lnTo>
                  <a:pt x="5309616" y="2279141"/>
                </a:lnTo>
                <a:lnTo>
                  <a:pt x="5347716" y="2279141"/>
                </a:lnTo>
                <a:close/>
              </a:path>
              <a:path w="5348605" h="2683509">
                <a:moveTo>
                  <a:pt x="5347716" y="2355341"/>
                </a:moveTo>
                <a:lnTo>
                  <a:pt x="5347716" y="2317241"/>
                </a:lnTo>
                <a:lnTo>
                  <a:pt x="5309616" y="2317241"/>
                </a:lnTo>
                <a:lnTo>
                  <a:pt x="5309616" y="2355341"/>
                </a:lnTo>
                <a:lnTo>
                  <a:pt x="5347716" y="2355341"/>
                </a:lnTo>
                <a:close/>
              </a:path>
              <a:path w="5348605" h="2683509">
                <a:moveTo>
                  <a:pt x="5347716" y="2431541"/>
                </a:moveTo>
                <a:lnTo>
                  <a:pt x="5347716" y="2393441"/>
                </a:lnTo>
                <a:lnTo>
                  <a:pt x="5309616" y="2393441"/>
                </a:lnTo>
                <a:lnTo>
                  <a:pt x="5309616" y="2431541"/>
                </a:lnTo>
                <a:lnTo>
                  <a:pt x="5347716" y="2431541"/>
                </a:lnTo>
                <a:close/>
              </a:path>
              <a:path w="5348605" h="2683509">
                <a:moveTo>
                  <a:pt x="5348478" y="2507741"/>
                </a:moveTo>
                <a:lnTo>
                  <a:pt x="5348478" y="2469641"/>
                </a:lnTo>
                <a:lnTo>
                  <a:pt x="5310378" y="2469641"/>
                </a:lnTo>
                <a:lnTo>
                  <a:pt x="5310378" y="2507741"/>
                </a:lnTo>
                <a:lnTo>
                  <a:pt x="5348478" y="2507741"/>
                </a:lnTo>
                <a:close/>
              </a:path>
              <a:path w="5348605" h="2683509">
                <a:moveTo>
                  <a:pt x="5348478" y="2583941"/>
                </a:moveTo>
                <a:lnTo>
                  <a:pt x="5348478" y="2545841"/>
                </a:lnTo>
                <a:lnTo>
                  <a:pt x="5310378" y="2545841"/>
                </a:lnTo>
                <a:lnTo>
                  <a:pt x="5310378" y="2583941"/>
                </a:lnTo>
                <a:lnTo>
                  <a:pt x="5348478" y="2583941"/>
                </a:lnTo>
                <a:close/>
              </a:path>
              <a:path w="5348605" h="2683509">
                <a:moveTo>
                  <a:pt x="5348478" y="2660141"/>
                </a:moveTo>
                <a:lnTo>
                  <a:pt x="5348478" y="2622041"/>
                </a:lnTo>
                <a:lnTo>
                  <a:pt x="5310378" y="2622041"/>
                </a:lnTo>
                <a:lnTo>
                  <a:pt x="5310378" y="2660141"/>
                </a:lnTo>
                <a:lnTo>
                  <a:pt x="5348478" y="2660141"/>
                </a:lnTo>
                <a:close/>
              </a:path>
              <a:path w="5348605" h="2683509">
                <a:moveTo>
                  <a:pt x="5295138" y="2683001"/>
                </a:moveTo>
                <a:lnTo>
                  <a:pt x="5295138" y="2644901"/>
                </a:lnTo>
                <a:lnTo>
                  <a:pt x="5257038" y="2644901"/>
                </a:lnTo>
                <a:lnTo>
                  <a:pt x="5257038" y="2683001"/>
                </a:lnTo>
                <a:lnTo>
                  <a:pt x="5295138" y="2683001"/>
                </a:lnTo>
                <a:close/>
              </a:path>
              <a:path w="5348605" h="2683509">
                <a:moveTo>
                  <a:pt x="5218938" y="2683001"/>
                </a:moveTo>
                <a:lnTo>
                  <a:pt x="5218938" y="2644901"/>
                </a:lnTo>
                <a:lnTo>
                  <a:pt x="5180838" y="2644901"/>
                </a:lnTo>
                <a:lnTo>
                  <a:pt x="5180838" y="2683001"/>
                </a:lnTo>
                <a:lnTo>
                  <a:pt x="5218938" y="2683001"/>
                </a:lnTo>
                <a:close/>
              </a:path>
              <a:path w="5348605" h="2683509">
                <a:moveTo>
                  <a:pt x="5142738" y="2683001"/>
                </a:moveTo>
                <a:lnTo>
                  <a:pt x="5142738" y="2644901"/>
                </a:lnTo>
                <a:lnTo>
                  <a:pt x="5104638" y="2644901"/>
                </a:lnTo>
                <a:lnTo>
                  <a:pt x="5104638" y="2683001"/>
                </a:lnTo>
                <a:lnTo>
                  <a:pt x="5142738" y="2683001"/>
                </a:lnTo>
                <a:close/>
              </a:path>
              <a:path w="5348605" h="2683509">
                <a:moveTo>
                  <a:pt x="5066538" y="2683001"/>
                </a:moveTo>
                <a:lnTo>
                  <a:pt x="5066538" y="2644901"/>
                </a:lnTo>
                <a:lnTo>
                  <a:pt x="5028438" y="2644901"/>
                </a:lnTo>
                <a:lnTo>
                  <a:pt x="5028438" y="2683001"/>
                </a:lnTo>
                <a:lnTo>
                  <a:pt x="5066538" y="2683001"/>
                </a:lnTo>
                <a:close/>
              </a:path>
              <a:path w="5348605" h="2683509">
                <a:moveTo>
                  <a:pt x="4990338" y="2683001"/>
                </a:moveTo>
                <a:lnTo>
                  <a:pt x="4990338" y="2644901"/>
                </a:lnTo>
                <a:lnTo>
                  <a:pt x="4952238" y="2644901"/>
                </a:lnTo>
                <a:lnTo>
                  <a:pt x="4952238" y="2683001"/>
                </a:lnTo>
                <a:lnTo>
                  <a:pt x="4990338" y="2683001"/>
                </a:lnTo>
                <a:close/>
              </a:path>
              <a:path w="5348605" h="2683509">
                <a:moveTo>
                  <a:pt x="4914138" y="2683001"/>
                </a:moveTo>
                <a:lnTo>
                  <a:pt x="4914138" y="2644901"/>
                </a:lnTo>
                <a:lnTo>
                  <a:pt x="4876038" y="2644901"/>
                </a:lnTo>
                <a:lnTo>
                  <a:pt x="4876038" y="2683001"/>
                </a:lnTo>
                <a:lnTo>
                  <a:pt x="4914138" y="2683001"/>
                </a:lnTo>
                <a:close/>
              </a:path>
              <a:path w="5348605" h="2683509">
                <a:moveTo>
                  <a:pt x="4837938" y="2683002"/>
                </a:moveTo>
                <a:lnTo>
                  <a:pt x="4837938" y="2644902"/>
                </a:lnTo>
                <a:lnTo>
                  <a:pt x="4799838" y="2644902"/>
                </a:lnTo>
                <a:lnTo>
                  <a:pt x="4799838" y="2683002"/>
                </a:lnTo>
                <a:lnTo>
                  <a:pt x="4837938" y="2683002"/>
                </a:lnTo>
                <a:close/>
              </a:path>
              <a:path w="5348605" h="2683509">
                <a:moveTo>
                  <a:pt x="4761738" y="2683002"/>
                </a:moveTo>
                <a:lnTo>
                  <a:pt x="4761738" y="2644902"/>
                </a:lnTo>
                <a:lnTo>
                  <a:pt x="4723638" y="2644902"/>
                </a:lnTo>
                <a:lnTo>
                  <a:pt x="4723638" y="2683002"/>
                </a:lnTo>
                <a:lnTo>
                  <a:pt x="4761738" y="2683002"/>
                </a:lnTo>
                <a:close/>
              </a:path>
              <a:path w="5348605" h="2683509">
                <a:moveTo>
                  <a:pt x="4685538" y="2683002"/>
                </a:moveTo>
                <a:lnTo>
                  <a:pt x="4685538" y="2644902"/>
                </a:lnTo>
                <a:lnTo>
                  <a:pt x="4647438" y="2644902"/>
                </a:lnTo>
                <a:lnTo>
                  <a:pt x="4647438" y="2683002"/>
                </a:lnTo>
                <a:lnTo>
                  <a:pt x="4685538" y="2683002"/>
                </a:lnTo>
                <a:close/>
              </a:path>
              <a:path w="5348605" h="2683509">
                <a:moveTo>
                  <a:pt x="4609338" y="2683002"/>
                </a:moveTo>
                <a:lnTo>
                  <a:pt x="4609338" y="2644902"/>
                </a:lnTo>
                <a:lnTo>
                  <a:pt x="4571238" y="2644902"/>
                </a:lnTo>
                <a:lnTo>
                  <a:pt x="4571238" y="2683002"/>
                </a:lnTo>
                <a:lnTo>
                  <a:pt x="4609338" y="2683002"/>
                </a:lnTo>
                <a:close/>
              </a:path>
              <a:path w="5348605" h="2683509">
                <a:moveTo>
                  <a:pt x="4533138" y="2683002"/>
                </a:moveTo>
                <a:lnTo>
                  <a:pt x="4533138" y="2644902"/>
                </a:lnTo>
                <a:lnTo>
                  <a:pt x="4495038" y="2644902"/>
                </a:lnTo>
                <a:lnTo>
                  <a:pt x="4495038" y="2683002"/>
                </a:lnTo>
                <a:lnTo>
                  <a:pt x="4533138" y="2683002"/>
                </a:lnTo>
                <a:close/>
              </a:path>
              <a:path w="5348605" h="2683509">
                <a:moveTo>
                  <a:pt x="4456938" y="2683002"/>
                </a:moveTo>
                <a:lnTo>
                  <a:pt x="4456938" y="2644902"/>
                </a:lnTo>
                <a:lnTo>
                  <a:pt x="4418838" y="2644902"/>
                </a:lnTo>
                <a:lnTo>
                  <a:pt x="4418838" y="2683002"/>
                </a:lnTo>
                <a:lnTo>
                  <a:pt x="4456938" y="2683002"/>
                </a:lnTo>
                <a:close/>
              </a:path>
              <a:path w="5348605" h="2683509">
                <a:moveTo>
                  <a:pt x="4380738" y="2683002"/>
                </a:moveTo>
                <a:lnTo>
                  <a:pt x="4380738" y="2644902"/>
                </a:lnTo>
                <a:lnTo>
                  <a:pt x="4342638" y="2644902"/>
                </a:lnTo>
                <a:lnTo>
                  <a:pt x="4342638" y="2683002"/>
                </a:lnTo>
                <a:lnTo>
                  <a:pt x="4380738" y="2683002"/>
                </a:lnTo>
                <a:close/>
              </a:path>
              <a:path w="5348605" h="2683509">
                <a:moveTo>
                  <a:pt x="4304538" y="2683002"/>
                </a:moveTo>
                <a:lnTo>
                  <a:pt x="4304538" y="2644902"/>
                </a:lnTo>
                <a:lnTo>
                  <a:pt x="4266438" y="2644902"/>
                </a:lnTo>
                <a:lnTo>
                  <a:pt x="4266438" y="2683002"/>
                </a:lnTo>
                <a:lnTo>
                  <a:pt x="4304538" y="2683002"/>
                </a:lnTo>
                <a:close/>
              </a:path>
              <a:path w="5348605" h="2683509">
                <a:moveTo>
                  <a:pt x="4228338" y="2683002"/>
                </a:moveTo>
                <a:lnTo>
                  <a:pt x="4228338" y="2644902"/>
                </a:lnTo>
                <a:lnTo>
                  <a:pt x="4190238" y="2644902"/>
                </a:lnTo>
                <a:lnTo>
                  <a:pt x="4190238" y="2683002"/>
                </a:lnTo>
                <a:lnTo>
                  <a:pt x="4228338" y="2683002"/>
                </a:lnTo>
                <a:close/>
              </a:path>
              <a:path w="5348605" h="2683509">
                <a:moveTo>
                  <a:pt x="4152138" y="2683002"/>
                </a:moveTo>
                <a:lnTo>
                  <a:pt x="4152138" y="2644902"/>
                </a:lnTo>
                <a:lnTo>
                  <a:pt x="4114038" y="2644902"/>
                </a:lnTo>
                <a:lnTo>
                  <a:pt x="4114038" y="2683002"/>
                </a:lnTo>
                <a:lnTo>
                  <a:pt x="4152138" y="2683002"/>
                </a:lnTo>
                <a:close/>
              </a:path>
              <a:path w="5348605" h="2683509">
                <a:moveTo>
                  <a:pt x="4075938" y="2683002"/>
                </a:moveTo>
                <a:lnTo>
                  <a:pt x="4075938" y="2644902"/>
                </a:lnTo>
                <a:lnTo>
                  <a:pt x="4037838" y="2644902"/>
                </a:lnTo>
                <a:lnTo>
                  <a:pt x="4037838" y="2683002"/>
                </a:lnTo>
                <a:lnTo>
                  <a:pt x="4075938" y="2683002"/>
                </a:lnTo>
                <a:close/>
              </a:path>
              <a:path w="5348605" h="2683509">
                <a:moveTo>
                  <a:pt x="3999738" y="2683002"/>
                </a:moveTo>
                <a:lnTo>
                  <a:pt x="3999738" y="2644902"/>
                </a:lnTo>
                <a:lnTo>
                  <a:pt x="3961638" y="2644902"/>
                </a:lnTo>
                <a:lnTo>
                  <a:pt x="3961638" y="2683002"/>
                </a:lnTo>
                <a:lnTo>
                  <a:pt x="3999738" y="2683002"/>
                </a:lnTo>
                <a:close/>
              </a:path>
              <a:path w="5348605" h="2683509">
                <a:moveTo>
                  <a:pt x="3923538" y="2683002"/>
                </a:moveTo>
                <a:lnTo>
                  <a:pt x="3923538" y="2644902"/>
                </a:lnTo>
                <a:lnTo>
                  <a:pt x="3885438" y="2644902"/>
                </a:lnTo>
                <a:lnTo>
                  <a:pt x="3885438" y="2683002"/>
                </a:lnTo>
                <a:lnTo>
                  <a:pt x="3923538" y="2683002"/>
                </a:lnTo>
                <a:close/>
              </a:path>
              <a:path w="5348605" h="2683509">
                <a:moveTo>
                  <a:pt x="3847338" y="2683002"/>
                </a:moveTo>
                <a:lnTo>
                  <a:pt x="3847338" y="2644902"/>
                </a:lnTo>
                <a:lnTo>
                  <a:pt x="3809238" y="2644902"/>
                </a:lnTo>
                <a:lnTo>
                  <a:pt x="3809238" y="2683002"/>
                </a:lnTo>
                <a:lnTo>
                  <a:pt x="3847338" y="2683002"/>
                </a:lnTo>
                <a:close/>
              </a:path>
              <a:path w="5348605" h="2683509">
                <a:moveTo>
                  <a:pt x="3771138" y="2683002"/>
                </a:moveTo>
                <a:lnTo>
                  <a:pt x="3771138" y="2644902"/>
                </a:lnTo>
                <a:lnTo>
                  <a:pt x="3733038" y="2644902"/>
                </a:lnTo>
                <a:lnTo>
                  <a:pt x="3733038" y="2683002"/>
                </a:lnTo>
                <a:lnTo>
                  <a:pt x="3771138" y="2683002"/>
                </a:lnTo>
                <a:close/>
              </a:path>
              <a:path w="5348605" h="2683509">
                <a:moveTo>
                  <a:pt x="3694938" y="2683002"/>
                </a:moveTo>
                <a:lnTo>
                  <a:pt x="3694938" y="2644902"/>
                </a:lnTo>
                <a:lnTo>
                  <a:pt x="3656838" y="2644902"/>
                </a:lnTo>
                <a:lnTo>
                  <a:pt x="3656838" y="2683002"/>
                </a:lnTo>
                <a:lnTo>
                  <a:pt x="3694938" y="2683002"/>
                </a:lnTo>
                <a:close/>
              </a:path>
              <a:path w="5348605" h="2683509">
                <a:moveTo>
                  <a:pt x="3618738" y="2683002"/>
                </a:moveTo>
                <a:lnTo>
                  <a:pt x="3618738" y="2644902"/>
                </a:lnTo>
                <a:lnTo>
                  <a:pt x="3580638" y="2644902"/>
                </a:lnTo>
                <a:lnTo>
                  <a:pt x="3580638" y="2683002"/>
                </a:lnTo>
                <a:lnTo>
                  <a:pt x="3618738" y="2683002"/>
                </a:lnTo>
                <a:close/>
              </a:path>
              <a:path w="5348605" h="2683509">
                <a:moveTo>
                  <a:pt x="3542538" y="2683002"/>
                </a:moveTo>
                <a:lnTo>
                  <a:pt x="3542538" y="2644902"/>
                </a:lnTo>
                <a:lnTo>
                  <a:pt x="3504438" y="2644902"/>
                </a:lnTo>
                <a:lnTo>
                  <a:pt x="3504438" y="2683002"/>
                </a:lnTo>
                <a:lnTo>
                  <a:pt x="3542538" y="2683002"/>
                </a:lnTo>
                <a:close/>
              </a:path>
              <a:path w="5348605" h="2683509">
                <a:moveTo>
                  <a:pt x="3466338" y="2683002"/>
                </a:moveTo>
                <a:lnTo>
                  <a:pt x="3466338" y="2644902"/>
                </a:lnTo>
                <a:lnTo>
                  <a:pt x="3428238" y="2644902"/>
                </a:lnTo>
                <a:lnTo>
                  <a:pt x="3428238" y="2683002"/>
                </a:lnTo>
                <a:lnTo>
                  <a:pt x="3466338" y="2683002"/>
                </a:lnTo>
                <a:close/>
              </a:path>
              <a:path w="5348605" h="2683509">
                <a:moveTo>
                  <a:pt x="3390138" y="2683002"/>
                </a:moveTo>
                <a:lnTo>
                  <a:pt x="3390138" y="2644902"/>
                </a:lnTo>
                <a:lnTo>
                  <a:pt x="3352038" y="2644902"/>
                </a:lnTo>
                <a:lnTo>
                  <a:pt x="3352038" y="2683002"/>
                </a:lnTo>
                <a:lnTo>
                  <a:pt x="3390138" y="2683002"/>
                </a:lnTo>
                <a:close/>
              </a:path>
              <a:path w="5348605" h="2683509">
                <a:moveTo>
                  <a:pt x="3313938" y="2683002"/>
                </a:moveTo>
                <a:lnTo>
                  <a:pt x="3313938" y="2644902"/>
                </a:lnTo>
                <a:lnTo>
                  <a:pt x="3275838" y="2644902"/>
                </a:lnTo>
                <a:lnTo>
                  <a:pt x="3275838" y="2683002"/>
                </a:lnTo>
                <a:lnTo>
                  <a:pt x="3313938" y="2683002"/>
                </a:lnTo>
                <a:close/>
              </a:path>
              <a:path w="5348605" h="2683509">
                <a:moveTo>
                  <a:pt x="3237738" y="2683002"/>
                </a:moveTo>
                <a:lnTo>
                  <a:pt x="3237738" y="2644902"/>
                </a:lnTo>
                <a:lnTo>
                  <a:pt x="3199638" y="2644902"/>
                </a:lnTo>
                <a:lnTo>
                  <a:pt x="3199638" y="2683002"/>
                </a:lnTo>
                <a:lnTo>
                  <a:pt x="3237738" y="2683002"/>
                </a:lnTo>
                <a:close/>
              </a:path>
              <a:path w="5348605" h="2683509">
                <a:moveTo>
                  <a:pt x="3161538" y="2683002"/>
                </a:moveTo>
                <a:lnTo>
                  <a:pt x="3161538" y="2644902"/>
                </a:lnTo>
                <a:lnTo>
                  <a:pt x="3123438" y="2644902"/>
                </a:lnTo>
                <a:lnTo>
                  <a:pt x="3123438" y="2683002"/>
                </a:lnTo>
                <a:lnTo>
                  <a:pt x="3161538" y="2683002"/>
                </a:lnTo>
                <a:close/>
              </a:path>
              <a:path w="5348605" h="2683509">
                <a:moveTo>
                  <a:pt x="3085338" y="2683002"/>
                </a:moveTo>
                <a:lnTo>
                  <a:pt x="3085338" y="2644902"/>
                </a:lnTo>
                <a:lnTo>
                  <a:pt x="3047238" y="2644902"/>
                </a:lnTo>
                <a:lnTo>
                  <a:pt x="3047238" y="2683002"/>
                </a:lnTo>
                <a:lnTo>
                  <a:pt x="3085338" y="2683002"/>
                </a:lnTo>
                <a:close/>
              </a:path>
              <a:path w="5348605" h="2683509">
                <a:moveTo>
                  <a:pt x="3009138" y="2683002"/>
                </a:moveTo>
                <a:lnTo>
                  <a:pt x="3009138" y="2644902"/>
                </a:lnTo>
                <a:lnTo>
                  <a:pt x="2971038" y="2644902"/>
                </a:lnTo>
                <a:lnTo>
                  <a:pt x="2971038" y="2683002"/>
                </a:lnTo>
                <a:lnTo>
                  <a:pt x="3009138" y="2683002"/>
                </a:lnTo>
                <a:close/>
              </a:path>
              <a:path w="5348605" h="2683509">
                <a:moveTo>
                  <a:pt x="2932938" y="2683002"/>
                </a:moveTo>
                <a:lnTo>
                  <a:pt x="2932938" y="2644902"/>
                </a:lnTo>
                <a:lnTo>
                  <a:pt x="2894838" y="2644902"/>
                </a:lnTo>
                <a:lnTo>
                  <a:pt x="2894838" y="2683002"/>
                </a:lnTo>
                <a:lnTo>
                  <a:pt x="2932938" y="2683002"/>
                </a:lnTo>
                <a:close/>
              </a:path>
              <a:path w="5348605" h="2683509">
                <a:moveTo>
                  <a:pt x="2856738" y="2683002"/>
                </a:moveTo>
                <a:lnTo>
                  <a:pt x="2856738" y="2644902"/>
                </a:lnTo>
                <a:lnTo>
                  <a:pt x="2818638" y="2644902"/>
                </a:lnTo>
                <a:lnTo>
                  <a:pt x="2818638" y="2683002"/>
                </a:lnTo>
                <a:lnTo>
                  <a:pt x="2856738" y="2683002"/>
                </a:lnTo>
                <a:close/>
              </a:path>
              <a:path w="5348605" h="2683509">
                <a:moveTo>
                  <a:pt x="2780538" y="2683002"/>
                </a:moveTo>
                <a:lnTo>
                  <a:pt x="2780538" y="2644902"/>
                </a:lnTo>
                <a:lnTo>
                  <a:pt x="2742438" y="2644902"/>
                </a:lnTo>
                <a:lnTo>
                  <a:pt x="2742438" y="2683002"/>
                </a:lnTo>
                <a:lnTo>
                  <a:pt x="2780538" y="2683002"/>
                </a:lnTo>
                <a:close/>
              </a:path>
              <a:path w="5348605" h="2683509">
                <a:moveTo>
                  <a:pt x="2704338" y="2683002"/>
                </a:moveTo>
                <a:lnTo>
                  <a:pt x="2704338" y="2644902"/>
                </a:lnTo>
                <a:lnTo>
                  <a:pt x="2666238" y="2644902"/>
                </a:lnTo>
                <a:lnTo>
                  <a:pt x="2666238" y="2683002"/>
                </a:lnTo>
                <a:lnTo>
                  <a:pt x="2704338" y="2683002"/>
                </a:lnTo>
                <a:close/>
              </a:path>
              <a:path w="5348605" h="2683509">
                <a:moveTo>
                  <a:pt x="2628138" y="2683002"/>
                </a:moveTo>
                <a:lnTo>
                  <a:pt x="2628138" y="2644902"/>
                </a:lnTo>
                <a:lnTo>
                  <a:pt x="2590038" y="2644902"/>
                </a:lnTo>
                <a:lnTo>
                  <a:pt x="2590038" y="2683002"/>
                </a:lnTo>
                <a:lnTo>
                  <a:pt x="2628138" y="2683002"/>
                </a:lnTo>
                <a:close/>
              </a:path>
              <a:path w="5348605" h="2683509">
                <a:moveTo>
                  <a:pt x="2551938" y="2683002"/>
                </a:moveTo>
                <a:lnTo>
                  <a:pt x="2551938" y="2644902"/>
                </a:lnTo>
                <a:lnTo>
                  <a:pt x="2513838" y="2644902"/>
                </a:lnTo>
                <a:lnTo>
                  <a:pt x="2513838" y="2683002"/>
                </a:lnTo>
                <a:lnTo>
                  <a:pt x="2551938" y="2683002"/>
                </a:lnTo>
                <a:close/>
              </a:path>
              <a:path w="5348605" h="2683509">
                <a:moveTo>
                  <a:pt x="2475738" y="2683002"/>
                </a:moveTo>
                <a:lnTo>
                  <a:pt x="2475738" y="2644902"/>
                </a:lnTo>
                <a:lnTo>
                  <a:pt x="2437638" y="2644902"/>
                </a:lnTo>
                <a:lnTo>
                  <a:pt x="2437638" y="2683002"/>
                </a:lnTo>
                <a:lnTo>
                  <a:pt x="2475738" y="2683002"/>
                </a:lnTo>
                <a:close/>
              </a:path>
              <a:path w="5348605" h="2683509">
                <a:moveTo>
                  <a:pt x="2399538" y="2683002"/>
                </a:moveTo>
                <a:lnTo>
                  <a:pt x="2399538" y="2644902"/>
                </a:lnTo>
                <a:lnTo>
                  <a:pt x="2361438" y="2644902"/>
                </a:lnTo>
                <a:lnTo>
                  <a:pt x="2361438" y="2683002"/>
                </a:lnTo>
                <a:lnTo>
                  <a:pt x="2399538" y="2683002"/>
                </a:lnTo>
                <a:close/>
              </a:path>
              <a:path w="5348605" h="2683509">
                <a:moveTo>
                  <a:pt x="2323338" y="2683002"/>
                </a:moveTo>
                <a:lnTo>
                  <a:pt x="2323338" y="2644902"/>
                </a:lnTo>
                <a:lnTo>
                  <a:pt x="2285238" y="2644902"/>
                </a:lnTo>
                <a:lnTo>
                  <a:pt x="2285238" y="2683002"/>
                </a:lnTo>
                <a:lnTo>
                  <a:pt x="2323338" y="2683002"/>
                </a:lnTo>
                <a:close/>
              </a:path>
              <a:path w="5348605" h="2683509">
                <a:moveTo>
                  <a:pt x="2247138" y="2683002"/>
                </a:moveTo>
                <a:lnTo>
                  <a:pt x="2247138" y="2644902"/>
                </a:lnTo>
                <a:lnTo>
                  <a:pt x="2209038" y="2644902"/>
                </a:lnTo>
                <a:lnTo>
                  <a:pt x="2209038" y="2683002"/>
                </a:lnTo>
                <a:lnTo>
                  <a:pt x="2247138" y="2683002"/>
                </a:lnTo>
                <a:close/>
              </a:path>
              <a:path w="5348605" h="2683509">
                <a:moveTo>
                  <a:pt x="2170938" y="2683002"/>
                </a:moveTo>
                <a:lnTo>
                  <a:pt x="2170938" y="2644902"/>
                </a:lnTo>
                <a:lnTo>
                  <a:pt x="2132838" y="2644902"/>
                </a:lnTo>
                <a:lnTo>
                  <a:pt x="2132838" y="2683002"/>
                </a:lnTo>
                <a:lnTo>
                  <a:pt x="2170938" y="2683002"/>
                </a:lnTo>
                <a:close/>
              </a:path>
              <a:path w="5348605" h="2683509">
                <a:moveTo>
                  <a:pt x="2094738" y="2683002"/>
                </a:moveTo>
                <a:lnTo>
                  <a:pt x="2094738" y="2644902"/>
                </a:lnTo>
                <a:lnTo>
                  <a:pt x="2089404" y="2644902"/>
                </a:lnTo>
                <a:lnTo>
                  <a:pt x="2059686" y="2640329"/>
                </a:lnTo>
                <a:lnTo>
                  <a:pt x="2054352" y="2678429"/>
                </a:lnTo>
                <a:lnTo>
                  <a:pt x="2089404" y="2683002"/>
                </a:lnTo>
                <a:lnTo>
                  <a:pt x="2094738" y="2683002"/>
                </a:lnTo>
                <a:close/>
              </a:path>
              <a:path w="5348605" h="2683509">
                <a:moveTo>
                  <a:pt x="2021586" y="2634996"/>
                </a:moveTo>
                <a:lnTo>
                  <a:pt x="1984248" y="2629662"/>
                </a:lnTo>
                <a:lnTo>
                  <a:pt x="1978914" y="2667762"/>
                </a:lnTo>
                <a:lnTo>
                  <a:pt x="2016252" y="2673096"/>
                </a:lnTo>
                <a:lnTo>
                  <a:pt x="2021586" y="2634996"/>
                </a:lnTo>
                <a:close/>
              </a:path>
              <a:path w="5348605" h="2683509">
                <a:moveTo>
                  <a:pt x="1946148" y="2625090"/>
                </a:moveTo>
                <a:lnTo>
                  <a:pt x="1908810" y="2619756"/>
                </a:lnTo>
                <a:lnTo>
                  <a:pt x="1903476" y="2657094"/>
                </a:lnTo>
                <a:lnTo>
                  <a:pt x="1940814" y="2662428"/>
                </a:lnTo>
                <a:lnTo>
                  <a:pt x="1946148" y="2625090"/>
                </a:lnTo>
                <a:close/>
              </a:path>
              <a:path w="5348605" h="2683509">
                <a:moveTo>
                  <a:pt x="1870710" y="2614422"/>
                </a:moveTo>
                <a:lnTo>
                  <a:pt x="1833372" y="2609088"/>
                </a:lnTo>
                <a:lnTo>
                  <a:pt x="1828038" y="2647188"/>
                </a:lnTo>
                <a:lnTo>
                  <a:pt x="1865376" y="2652522"/>
                </a:lnTo>
                <a:lnTo>
                  <a:pt x="1870710" y="2614422"/>
                </a:lnTo>
                <a:close/>
              </a:path>
              <a:path w="5348605" h="2683509">
                <a:moveTo>
                  <a:pt x="1795272" y="2603754"/>
                </a:moveTo>
                <a:lnTo>
                  <a:pt x="1757172" y="2599182"/>
                </a:lnTo>
                <a:lnTo>
                  <a:pt x="1752600" y="2636520"/>
                </a:lnTo>
                <a:lnTo>
                  <a:pt x="1789938" y="2641854"/>
                </a:lnTo>
                <a:lnTo>
                  <a:pt x="1795272" y="2603754"/>
                </a:lnTo>
                <a:close/>
              </a:path>
              <a:path w="5348605" h="2683509">
                <a:moveTo>
                  <a:pt x="1719834" y="2593847"/>
                </a:moveTo>
                <a:lnTo>
                  <a:pt x="1681734" y="2588514"/>
                </a:lnTo>
                <a:lnTo>
                  <a:pt x="1677162" y="2625852"/>
                </a:lnTo>
                <a:lnTo>
                  <a:pt x="1714500" y="2631185"/>
                </a:lnTo>
                <a:lnTo>
                  <a:pt x="1719834" y="2593847"/>
                </a:lnTo>
                <a:close/>
              </a:path>
              <a:path w="5348605" h="2683509">
                <a:moveTo>
                  <a:pt x="1644396" y="2583179"/>
                </a:moveTo>
                <a:lnTo>
                  <a:pt x="1606296" y="2577846"/>
                </a:lnTo>
                <a:lnTo>
                  <a:pt x="1601724" y="2615946"/>
                </a:lnTo>
                <a:lnTo>
                  <a:pt x="1639062" y="2621279"/>
                </a:lnTo>
                <a:lnTo>
                  <a:pt x="1644396" y="2583179"/>
                </a:lnTo>
                <a:close/>
              </a:path>
              <a:path w="5348605" h="2683509">
                <a:moveTo>
                  <a:pt x="1568958" y="2572512"/>
                </a:moveTo>
                <a:lnTo>
                  <a:pt x="1530858" y="2567940"/>
                </a:lnTo>
                <a:lnTo>
                  <a:pt x="1525524" y="2605278"/>
                </a:lnTo>
                <a:lnTo>
                  <a:pt x="1563624" y="2610612"/>
                </a:lnTo>
                <a:lnTo>
                  <a:pt x="1568958" y="2572512"/>
                </a:lnTo>
                <a:close/>
              </a:path>
              <a:path w="5348605" h="2683509">
                <a:moveTo>
                  <a:pt x="1493520" y="2562606"/>
                </a:moveTo>
                <a:lnTo>
                  <a:pt x="1455420" y="2557272"/>
                </a:lnTo>
                <a:lnTo>
                  <a:pt x="1450086" y="2595372"/>
                </a:lnTo>
                <a:lnTo>
                  <a:pt x="1488186" y="2599944"/>
                </a:lnTo>
                <a:lnTo>
                  <a:pt x="1493520" y="2562606"/>
                </a:lnTo>
                <a:close/>
              </a:path>
              <a:path w="5348605" h="2683509">
                <a:moveTo>
                  <a:pt x="1418082" y="2551938"/>
                </a:moveTo>
                <a:lnTo>
                  <a:pt x="1379982" y="2546604"/>
                </a:lnTo>
                <a:lnTo>
                  <a:pt x="1374648" y="2584704"/>
                </a:lnTo>
                <a:lnTo>
                  <a:pt x="1412748" y="2590038"/>
                </a:lnTo>
                <a:lnTo>
                  <a:pt x="1418082" y="2551938"/>
                </a:lnTo>
                <a:close/>
              </a:path>
              <a:path w="5348605" h="2683509">
                <a:moveTo>
                  <a:pt x="1342644" y="2542032"/>
                </a:moveTo>
                <a:lnTo>
                  <a:pt x="1304544" y="2536697"/>
                </a:lnTo>
                <a:lnTo>
                  <a:pt x="1299210" y="2574035"/>
                </a:lnTo>
                <a:lnTo>
                  <a:pt x="1337310" y="2579370"/>
                </a:lnTo>
                <a:lnTo>
                  <a:pt x="1342644" y="2542032"/>
                </a:lnTo>
                <a:close/>
              </a:path>
              <a:path w="5348605" h="2683509">
                <a:moveTo>
                  <a:pt x="1267206" y="2531364"/>
                </a:moveTo>
                <a:lnTo>
                  <a:pt x="1229106" y="2526029"/>
                </a:lnTo>
                <a:lnTo>
                  <a:pt x="1223772" y="2564129"/>
                </a:lnTo>
                <a:lnTo>
                  <a:pt x="1261872" y="2569464"/>
                </a:lnTo>
                <a:lnTo>
                  <a:pt x="1267206" y="2531364"/>
                </a:lnTo>
                <a:close/>
              </a:path>
              <a:path w="5348605" h="2683509">
                <a:moveTo>
                  <a:pt x="1191006" y="2520696"/>
                </a:moveTo>
                <a:lnTo>
                  <a:pt x="1153668" y="2516124"/>
                </a:lnTo>
                <a:lnTo>
                  <a:pt x="1148334" y="2553462"/>
                </a:lnTo>
                <a:lnTo>
                  <a:pt x="1186434" y="2558796"/>
                </a:lnTo>
                <a:lnTo>
                  <a:pt x="1191006" y="2520696"/>
                </a:lnTo>
                <a:close/>
              </a:path>
              <a:path w="5348605" h="2683509">
                <a:moveTo>
                  <a:pt x="1115568" y="2510790"/>
                </a:moveTo>
                <a:lnTo>
                  <a:pt x="1078230" y="2505456"/>
                </a:lnTo>
                <a:lnTo>
                  <a:pt x="1072896" y="2542794"/>
                </a:lnTo>
                <a:lnTo>
                  <a:pt x="1110996" y="2548128"/>
                </a:lnTo>
                <a:lnTo>
                  <a:pt x="1115568" y="2510790"/>
                </a:lnTo>
                <a:close/>
              </a:path>
              <a:path w="5348605" h="2683509">
                <a:moveTo>
                  <a:pt x="1040130" y="2500122"/>
                </a:moveTo>
                <a:lnTo>
                  <a:pt x="1002792" y="2494788"/>
                </a:lnTo>
                <a:lnTo>
                  <a:pt x="997458" y="2532888"/>
                </a:lnTo>
                <a:lnTo>
                  <a:pt x="1035558" y="2538222"/>
                </a:lnTo>
                <a:lnTo>
                  <a:pt x="1040130" y="2500122"/>
                </a:lnTo>
                <a:close/>
              </a:path>
              <a:path w="5348605" h="2683509">
                <a:moveTo>
                  <a:pt x="964692" y="2489454"/>
                </a:moveTo>
                <a:lnTo>
                  <a:pt x="927354" y="2484882"/>
                </a:lnTo>
                <a:lnTo>
                  <a:pt x="922020" y="2522220"/>
                </a:lnTo>
                <a:lnTo>
                  <a:pt x="959358" y="2527554"/>
                </a:lnTo>
                <a:lnTo>
                  <a:pt x="964692" y="2489454"/>
                </a:lnTo>
                <a:close/>
              </a:path>
              <a:path w="5348605" h="2683509">
                <a:moveTo>
                  <a:pt x="889254" y="2479547"/>
                </a:moveTo>
                <a:lnTo>
                  <a:pt x="851916" y="2474214"/>
                </a:lnTo>
                <a:lnTo>
                  <a:pt x="846582" y="2512314"/>
                </a:lnTo>
                <a:lnTo>
                  <a:pt x="883920" y="2516885"/>
                </a:lnTo>
                <a:lnTo>
                  <a:pt x="889254" y="2479547"/>
                </a:lnTo>
                <a:close/>
              </a:path>
              <a:path w="5348605" h="2683509">
                <a:moveTo>
                  <a:pt x="813816" y="2468879"/>
                </a:moveTo>
                <a:lnTo>
                  <a:pt x="776478" y="2463546"/>
                </a:lnTo>
                <a:lnTo>
                  <a:pt x="771144" y="2501646"/>
                </a:lnTo>
                <a:lnTo>
                  <a:pt x="808482" y="2506979"/>
                </a:lnTo>
                <a:lnTo>
                  <a:pt x="813816" y="2468879"/>
                </a:lnTo>
                <a:close/>
              </a:path>
              <a:path w="5348605" h="2683509">
                <a:moveTo>
                  <a:pt x="738378" y="2458974"/>
                </a:moveTo>
                <a:lnTo>
                  <a:pt x="701040" y="2453640"/>
                </a:lnTo>
                <a:lnTo>
                  <a:pt x="695706" y="2490978"/>
                </a:lnTo>
                <a:lnTo>
                  <a:pt x="733044" y="2496312"/>
                </a:lnTo>
                <a:lnTo>
                  <a:pt x="738378" y="2458974"/>
                </a:lnTo>
                <a:close/>
              </a:path>
              <a:path w="5348605" h="2683509">
                <a:moveTo>
                  <a:pt x="662940" y="2448306"/>
                </a:moveTo>
                <a:lnTo>
                  <a:pt x="624840" y="2442972"/>
                </a:lnTo>
                <a:lnTo>
                  <a:pt x="620268" y="2481072"/>
                </a:lnTo>
                <a:lnTo>
                  <a:pt x="657606" y="2486406"/>
                </a:lnTo>
                <a:lnTo>
                  <a:pt x="662940" y="2448306"/>
                </a:lnTo>
                <a:close/>
              </a:path>
              <a:path w="5348605" h="2683509">
                <a:moveTo>
                  <a:pt x="587502" y="2437638"/>
                </a:moveTo>
                <a:lnTo>
                  <a:pt x="549402" y="2433066"/>
                </a:lnTo>
                <a:lnTo>
                  <a:pt x="544830" y="2470404"/>
                </a:lnTo>
                <a:lnTo>
                  <a:pt x="582168" y="2475738"/>
                </a:lnTo>
                <a:lnTo>
                  <a:pt x="587502" y="2437638"/>
                </a:lnTo>
                <a:close/>
              </a:path>
              <a:path w="5348605" h="2683509">
                <a:moveTo>
                  <a:pt x="512064" y="2427732"/>
                </a:moveTo>
                <a:lnTo>
                  <a:pt x="473964" y="2422397"/>
                </a:lnTo>
                <a:lnTo>
                  <a:pt x="469392" y="2459735"/>
                </a:lnTo>
                <a:lnTo>
                  <a:pt x="506730" y="2465070"/>
                </a:lnTo>
                <a:lnTo>
                  <a:pt x="512064" y="2427732"/>
                </a:lnTo>
                <a:close/>
              </a:path>
              <a:path w="5348605" h="2683509">
                <a:moveTo>
                  <a:pt x="436626" y="2417064"/>
                </a:moveTo>
                <a:lnTo>
                  <a:pt x="398526" y="2411729"/>
                </a:lnTo>
                <a:lnTo>
                  <a:pt x="393192" y="2449829"/>
                </a:lnTo>
                <a:lnTo>
                  <a:pt x="431292" y="2455164"/>
                </a:lnTo>
                <a:lnTo>
                  <a:pt x="436626" y="2417064"/>
                </a:lnTo>
                <a:close/>
              </a:path>
              <a:path w="5348605" h="2683509">
                <a:moveTo>
                  <a:pt x="361188" y="2406396"/>
                </a:moveTo>
                <a:lnTo>
                  <a:pt x="323088" y="2401824"/>
                </a:lnTo>
                <a:lnTo>
                  <a:pt x="317754" y="2439162"/>
                </a:lnTo>
                <a:lnTo>
                  <a:pt x="355854" y="2444496"/>
                </a:lnTo>
                <a:lnTo>
                  <a:pt x="361188" y="2406396"/>
                </a:lnTo>
                <a:close/>
              </a:path>
              <a:path w="5348605" h="2683509">
                <a:moveTo>
                  <a:pt x="285750" y="2396490"/>
                </a:moveTo>
                <a:lnTo>
                  <a:pt x="247650" y="2391156"/>
                </a:lnTo>
                <a:lnTo>
                  <a:pt x="242316" y="2429256"/>
                </a:lnTo>
                <a:lnTo>
                  <a:pt x="280416" y="2433828"/>
                </a:lnTo>
                <a:lnTo>
                  <a:pt x="285750" y="2396490"/>
                </a:lnTo>
                <a:close/>
              </a:path>
              <a:path w="5348605" h="2683509">
                <a:moveTo>
                  <a:pt x="210312" y="2385822"/>
                </a:moveTo>
                <a:lnTo>
                  <a:pt x="172212" y="2380488"/>
                </a:lnTo>
                <a:lnTo>
                  <a:pt x="166878" y="2418588"/>
                </a:lnTo>
                <a:lnTo>
                  <a:pt x="204978" y="2423922"/>
                </a:lnTo>
                <a:lnTo>
                  <a:pt x="210312" y="2385822"/>
                </a:lnTo>
                <a:close/>
              </a:path>
              <a:path w="5348605" h="2683509">
                <a:moveTo>
                  <a:pt x="121157" y="2335529"/>
                </a:moveTo>
                <a:lnTo>
                  <a:pt x="0" y="2376678"/>
                </a:lnTo>
                <a:lnTo>
                  <a:pt x="92201" y="2439030"/>
                </a:lnTo>
                <a:lnTo>
                  <a:pt x="92201" y="2407920"/>
                </a:lnTo>
                <a:lnTo>
                  <a:pt x="97536" y="2370582"/>
                </a:lnTo>
                <a:lnTo>
                  <a:pt x="116063" y="2373228"/>
                </a:lnTo>
                <a:lnTo>
                  <a:pt x="121157" y="2335529"/>
                </a:lnTo>
                <a:close/>
              </a:path>
              <a:path w="5348605" h="2683509">
                <a:moveTo>
                  <a:pt x="116063" y="2373228"/>
                </a:moveTo>
                <a:lnTo>
                  <a:pt x="97536" y="2370582"/>
                </a:lnTo>
                <a:lnTo>
                  <a:pt x="92201" y="2407920"/>
                </a:lnTo>
                <a:lnTo>
                  <a:pt x="111012" y="2410607"/>
                </a:lnTo>
                <a:lnTo>
                  <a:pt x="116063" y="2373228"/>
                </a:lnTo>
                <a:close/>
              </a:path>
              <a:path w="5348605" h="2683509">
                <a:moveTo>
                  <a:pt x="111012" y="2410607"/>
                </a:moveTo>
                <a:lnTo>
                  <a:pt x="92201" y="2407920"/>
                </a:lnTo>
                <a:lnTo>
                  <a:pt x="92201" y="2439030"/>
                </a:lnTo>
                <a:lnTo>
                  <a:pt x="105918" y="2448306"/>
                </a:lnTo>
                <a:lnTo>
                  <a:pt x="111012" y="2410607"/>
                </a:lnTo>
                <a:close/>
              </a:path>
              <a:path w="5348605" h="2683509">
                <a:moveTo>
                  <a:pt x="134874" y="2375916"/>
                </a:moveTo>
                <a:lnTo>
                  <a:pt x="116063" y="2373228"/>
                </a:lnTo>
                <a:lnTo>
                  <a:pt x="111012" y="2410607"/>
                </a:lnTo>
                <a:lnTo>
                  <a:pt x="129540" y="2413254"/>
                </a:lnTo>
                <a:lnTo>
                  <a:pt x="134874" y="2375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1022335" y="450459"/>
            <a:ext cx="8597163" cy="85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pc="-5" dirty="0">
                <a:cs typeface="华文中宋"/>
              </a:rPr>
              <a:t>10.4 </a:t>
            </a:r>
            <a:r>
              <a:rPr spc="-5" dirty="0" err="1">
                <a:cs typeface="华文中宋"/>
              </a:rPr>
              <a:t>数据字典</a:t>
            </a:r>
            <a:r>
              <a:rPr dirty="0" err="1">
                <a:cs typeface="华文中宋"/>
              </a:rPr>
              <a:t>与</a:t>
            </a:r>
            <a:r>
              <a:rPr spc="-5" dirty="0" err="1"/>
              <a:t>SQLDA</a:t>
            </a:r>
            <a:r>
              <a:rPr spc="-5" dirty="0"/>
              <a:t> </a:t>
            </a:r>
            <a:br>
              <a:rPr lang="en-US" altLang="zh-CN" sz="2000" spc="-5" dirty="0"/>
            </a:br>
            <a:r>
              <a:rPr sz="2000" spc="-10" dirty="0"/>
              <a:t>(9</a:t>
            </a:r>
            <a:r>
              <a:rPr sz="2000" spc="-5" dirty="0"/>
              <a:t>)</a:t>
            </a:r>
            <a:r>
              <a:rPr sz="2000" spc="-5" dirty="0" err="1">
                <a:cs typeface="华文中宋"/>
              </a:rPr>
              <a:t>总结</a:t>
            </a:r>
            <a:endParaRPr sz="2000" dirty="0">
              <a:cs typeface="华文中宋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32059" y="1488309"/>
            <a:ext cx="8907145" cy="4891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ODB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：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Open</a:t>
            </a:r>
            <a:r>
              <a:rPr sz="20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DataBase</a:t>
            </a:r>
            <a:r>
              <a:rPr sz="20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Con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ection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32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ODB</a:t>
            </a:r>
            <a:r>
              <a:rPr sz="32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是一种标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准</a:t>
            </a:r>
            <a:r>
              <a:rPr sz="2000" b="1" spc="-1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---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不同语言的</a:t>
            </a:r>
            <a:r>
              <a:rPr sz="2000" b="1" spc="-10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应用程序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与不同</a:t>
            </a:r>
            <a:r>
              <a:rPr sz="2000" b="1" spc="-10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数据库服务器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之间通讯的标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准。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一组API(应用程序接口)，支持应用程序与数据库服务器的交互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应用程序通过调用ODBC API, 实现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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与数据服务器的连接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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向数据库服务器发送SQL命令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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一条一条的提取数据库检索结果中的元组传递给应用程序的变量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 marR="5080">
              <a:lnSpc>
                <a:spcPct val="130300"/>
              </a:lnSpc>
            </a:pP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具体的DBMS提供一套驱动程序，即Driv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e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r库函数，供ODBC调用，以便实现 数据库与应用程序的连接。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 marR="125730">
              <a:lnSpc>
                <a:spcPct val="130000"/>
              </a:lnSpc>
              <a:spcBef>
                <a:spcPts val="5"/>
              </a:spcBef>
            </a:pP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ODBC可以配合很多高级语言来使用，如C,C++, C#,</a:t>
            </a:r>
            <a:r>
              <a:rPr sz="20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Visual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Ba</a:t>
            </a:r>
            <a:r>
              <a:rPr sz="2000" b="1" spc="-1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s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i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c,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Power- 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Builder等等；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8118" y="428625"/>
            <a:ext cx="8597163" cy="85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pc="-5" dirty="0">
                <a:cs typeface="微软雅黑"/>
              </a:rPr>
              <a:t>10.5 ODBC/JDBC</a:t>
            </a:r>
            <a:r>
              <a:rPr lang="zh-CN" altLang="en-US" spc="-5" dirty="0">
                <a:cs typeface="微软雅黑"/>
              </a:rPr>
              <a:t>简介</a:t>
            </a:r>
            <a:r>
              <a:rPr lang="en-US" altLang="zh-CN" spc="-5" dirty="0">
                <a:cs typeface="微软雅黑"/>
              </a:rPr>
              <a:t>?</a:t>
            </a:r>
            <a:br>
              <a:rPr lang="en-US" altLang="zh-CN" sz="2000" dirty="0">
                <a:cs typeface="华文中宋"/>
              </a:rPr>
            </a:br>
            <a:r>
              <a:rPr sz="2000" dirty="0">
                <a:cs typeface="华文中宋"/>
              </a:rPr>
              <a:t> </a:t>
            </a:r>
            <a:r>
              <a:rPr sz="2000" spc="-10" dirty="0"/>
              <a:t>(1</a:t>
            </a:r>
            <a:r>
              <a:rPr sz="2000" spc="-5" dirty="0"/>
              <a:t>)</a:t>
            </a:r>
            <a:r>
              <a:rPr sz="2000" spc="-5" dirty="0">
                <a:cs typeface="华文中宋"/>
              </a:rPr>
              <a:t>什么是</a:t>
            </a:r>
            <a:r>
              <a:rPr sz="2000" spc="-10" dirty="0"/>
              <a:t>OD</a:t>
            </a:r>
            <a:r>
              <a:rPr sz="2000" dirty="0"/>
              <a:t>B</a:t>
            </a:r>
            <a:r>
              <a:rPr sz="2000" spc="-5" dirty="0"/>
              <a:t>C?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4325" y="2084832"/>
            <a:ext cx="8247126" cy="4828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30679" y="3113178"/>
            <a:ext cx="597535" cy="394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10"/>
              </a:lnSpc>
            </a:pP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Oracle 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driv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er</a:t>
            </a: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0770" y="5267344"/>
            <a:ext cx="716915" cy="60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M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S 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SQL</a:t>
            </a: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 marR="129539">
              <a:lnSpc>
                <a:spcPts val="152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Server driv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er</a:t>
            </a: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39289" y="4226445"/>
            <a:ext cx="577850" cy="587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10"/>
              </a:lnSpc>
            </a:pP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具体 DBMS</a:t>
            </a: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>
              <a:lnSpc>
                <a:spcPts val="1490"/>
              </a:lnSpc>
            </a:pP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driv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er</a:t>
            </a: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00386" y="3735708"/>
            <a:ext cx="381635" cy="1355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15" algn="ctr">
              <a:lnSpc>
                <a:spcPts val="1510"/>
              </a:lnSpc>
            </a:pP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嵌入 式 SQL</a:t>
            </a:r>
            <a:endParaRPr sz="1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 marR="5080" indent="635" algn="just">
              <a:lnSpc>
                <a:spcPts val="1510"/>
              </a:lnSpc>
            </a:pP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语句 及其 结果 集</a:t>
            </a:r>
            <a:endParaRPr sz="1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48118" y="485490"/>
            <a:ext cx="859716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pc="-5" dirty="0">
                <a:cs typeface="微软雅黑"/>
              </a:rPr>
              <a:t>10.5 ODBC/JDBC</a:t>
            </a:r>
            <a:r>
              <a:rPr lang="zh-CN" altLang="en-US" spc="-5" dirty="0">
                <a:cs typeface="微软雅黑"/>
              </a:rPr>
              <a:t>简介</a:t>
            </a:r>
            <a:r>
              <a:rPr lang="en-US" altLang="zh-CN" spc="-5" dirty="0">
                <a:cs typeface="微软雅黑"/>
              </a:rPr>
              <a:t>?</a:t>
            </a:r>
            <a:br>
              <a:rPr lang="zh-CN" altLang="en-US" sz="2000" dirty="0">
                <a:cs typeface="微软雅黑"/>
              </a:rPr>
            </a:br>
            <a:endParaRPr sz="2000" dirty="0">
              <a:cs typeface="华文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0486" y="1085920"/>
            <a:ext cx="200088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(1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什么是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OD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B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</a:t>
            </a:r>
            <a:r>
              <a:rPr sz="2000" b="1" spc="-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4929" y="1481802"/>
            <a:ext cx="8552180" cy="4693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ODBC应用前，需要确认具体DBMS Driver被安装到ODBC环境中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 marR="22860" algn="just">
              <a:lnSpc>
                <a:spcPct val="130300"/>
              </a:lnSpc>
            </a:pP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当</a:t>
            </a:r>
            <a:r>
              <a:rPr sz="2000" b="1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应用程序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调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用</a:t>
            </a:r>
            <a:r>
              <a:rPr sz="2000" b="1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ODBC</a:t>
            </a:r>
            <a:r>
              <a:rPr sz="2000" b="1" spc="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AP</a:t>
            </a:r>
            <a:r>
              <a:rPr sz="2000" b="1" spc="-10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I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时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，</a:t>
            </a:r>
            <a:r>
              <a:rPr sz="2000" b="1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ODBC</a:t>
            </a:r>
            <a:r>
              <a:rPr sz="2000" b="1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AP</a:t>
            </a:r>
            <a:r>
              <a:rPr sz="2000" b="1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I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会调用具体</a:t>
            </a:r>
            <a:r>
              <a:rPr sz="2000" b="1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DBMS</a:t>
            </a:r>
            <a:r>
              <a:rPr sz="2000" b="1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Driver库函 数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，</a:t>
            </a:r>
            <a:r>
              <a:rPr sz="2000" b="1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DBMS</a:t>
            </a:r>
            <a:r>
              <a:rPr sz="2000" b="1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Driver库函</a:t>
            </a:r>
            <a:r>
              <a:rPr sz="2000" b="1" spc="-1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数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则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与</a:t>
            </a:r>
            <a:r>
              <a:rPr sz="2000" b="1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数据库服务</a:t>
            </a:r>
            <a:r>
              <a:rPr sz="2000" b="1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器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通讯，执行相应的请求动作并返 回检索结果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 algn="just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ODBC应用程序首先要分配一个SQL环境，再产生一个数据库连接句柄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 marR="5080" algn="just">
              <a:lnSpc>
                <a:spcPct val="130300"/>
              </a:lnSpc>
            </a:pP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应用程序使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用</a:t>
            </a:r>
            <a:r>
              <a:rPr sz="2000" b="1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SQLConnect(</a:t>
            </a:r>
            <a:r>
              <a:rPr sz="2000" b="1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)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，打开一个数据库连接，SQLConnect()的具 体参数: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725"/>
              </a:spcBef>
              <a:tabLst>
                <a:tab pos="3358515" algn="l"/>
              </a:tabLst>
            </a:pPr>
            <a:r>
              <a:rPr sz="2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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connection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handle,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	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连接句柄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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the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server，要连接的数据库服务器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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the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user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identifier，用户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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password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，密码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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SQL_NTS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类型说明前面的参数是空终止的字符串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34929" y="443127"/>
            <a:ext cx="859716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spc="-5" dirty="0"/>
              <a:t>10.5 ODBC/JDBC</a:t>
            </a:r>
            <a:r>
              <a:rPr lang="zh-CN" altLang="en-US" spc="-5" dirty="0"/>
              <a:t>简介</a:t>
            </a:r>
            <a:r>
              <a:rPr lang="en-US" altLang="zh-CN" spc="-5" dirty="0"/>
              <a:t>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34929" y="1014630"/>
            <a:ext cx="581215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(2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应用程序如何通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过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ODBC</a:t>
            </a:r>
            <a:r>
              <a:rPr sz="2000" b="1" spc="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连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接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一个数据库服务器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02164" y="1497804"/>
            <a:ext cx="4022725" cy="10874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动态SQL是相对于静态SQL而言的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静态SQL示例</a:t>
            </a:r>
            <a:endParaRPr sz="24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9364" y="2706258"/>
            <a:ext cx="8065134" cy="1197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SpecNam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= 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‘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张三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’;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7543800" algn="l"/>
              </a:tabLst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 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select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Sno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Sname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Sclas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into </a:t>
            </a:r>
            <a:r>
              <a:rPr sz="1800" b="1" spc="-1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:vSno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:vSname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:vSclas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	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from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9364" y="3432214"/>
            <a:ext cx="4559935" cy="10413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Student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whe</a:t>
            </a:r>
            <a:r>
              <a:rPr sz="18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Sname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=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:SpecNam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或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d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eclare 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cur_studen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cursor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for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2164" y="4543218"/>
            <a:ext cx="8557895" cy="2677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8400" marR="312420">
              <a:lnSpc>
                <a:spcPct val="130300"/>
              </a:lnSpc>
              <a:tabLst>
                <a:tab pos="4800600" algn="l"/>
              </a:tabLst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select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Sno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Sname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Sclas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</a:t>
            </a:r>
            <a:r>
              <a:rPr sz="18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fro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m	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Student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whe</a:t>
            </a:r>
            <a:r>
              <a:rPr sz="18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Sclass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=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:vClass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order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by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Sno </a:t>
            </a:r>
            <a:r>
              <a:rPr sz="18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fo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ea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onl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y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/</a:t>
            </a:r>
            <a:r>
              <a:rPr sz="1800" b="1" spc="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*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定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义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*/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650"/>
              </a:spcBef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open 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cur_student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 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/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*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执行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*/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 marR="5080">
              <a:lnSpc>
                <a:spcPts val="3120"/>
              </a:lnSpc>
              <a:spcBef>
                <a:spcPts val="185"/>
              </a:spcBef>
            </a:pP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静态SQ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L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特点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：SQL语句在程序中已经按要求写好，只需要把一些参数通过 变量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(高级语言程序语句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中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不带冒号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) 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传送给嵌入式SQL语句即可</a:t>
            </a:r>
            <a:r>
              <a:rPr sz="2000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(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嵌入式SQL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语句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中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带冒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号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)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02164" y="494559"/>
            <a:ext cx="8597163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dirty="0">
                <a:cs typeface="华文中宋"/>
              </a:rPr>
              <a:t>10.1 </a:t>
            </a:r>
            <a:r>
              <a:rPr dirty="0" err="1">
                <a:cs typeface="华文中宋"/>
              </a:rPr>
              <a:t>动态</a:t>
            </a:r>
            <a:r>
              <a:rPr spc="-10" dirty="0" err="1"/>
              <a:t>SQL</a:t>
            </a:r>
            <a:r>
              <a:rPr spc="-5" dirty="0" err="1">
                <a:cs typeface="华文中宋"/>
              </a:rPr>
              <a:t>的概念和作用</a:t>
            </a:r>
            <a:endParaRPr dirty="0">
              <a:cs typeface="华文中宋"/>
            </a:endParaRPr>
          </a:p>
          <a:p>
            <a:pPr marL="0">
              <a:lnSpc>
                <a:spcPct val="100000"/>
              </a:lnSpc>
              <a:spcBef>
                <a:spcPts val="470"/>
              </a:spcBef>
            </a:pPr>
            <a:r>
              <a:rPr sz="2000" spc="-10" dirty="0"/>
              <a:t>(2</a:t>
            </a:r>
            <a:r>
              <a:rPr sz="2000" spc="-5" dirty="0"/>
              <a:t>)</a:t>
            </a:r>
            <a:r>
              <a:rPr sz="2000" spc="-5" dirty="0">
                <a:cs typeface="华文中宋"/>
              </a:rPr>
              <a:t>动</a:t>
            </a:r>
            <a:r>
              <a:rPr sz="2000" dirty="0">
                <a:cs typeface="华文中宋"/>
              </a:rPr>
              <a:t>态</a:t>
            </a:r>
            <a:r>
              <a:rPr sz="2000" spc="-10" dirty="0"/>
              <a:t>SQ</a:t>
            </a:r>
            <a:r>
              <a:rPr sz="2000" spc="-5" dirty="0"/>
              <a:t>L</a:t>
            </a:r>
            <a:r>
              <a:rPr sz="2000" spc="-5" dirty="0">
                <a:cs typeface="华文中宋"/>
              </a:rPr>
              <a:t>的概念和作用</a:t>
            </a:r>
            <a:endParaRPr sz="2000" dirty="0">
              <a:cs typeface="华文中宋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92687" y="1698498"/>
            <a:ext cx="2063750" cy="1171575"/>
          </a:xfrm>
          <a:custGeom>
            <a:avLst/>
            <a:gdLst/>
            <a:ahLst/>
            <a:cxnLst/>
            <a:rect l="l" t="t" r="r" b="b"/>
            <a:pathLst>
              <a:path w="2063750" h="1171575">
                <a:moveTo>
                  <a:pt x="2063495" y="585977"/>
                </a:moveTo>
                <a:lnTo>
                  <a:pt x="2060076" y="537888"/>
                </a:lnTo>
                <a:lnTo>
                  <a:pt x="2049996" y="490875"/>
                </a:lnTo>
                <a:lnTo>
                  <a:pt x="2033519" y="445088"/>
                </a:lnTo>
                <a:lnTo>
                  <a:pt x="2010911" y="400677"/>
                </a:lnTo>
                <a:lnTo>
                  <a:pt x="1982438" y="357794"/>
                </a:lnTo>
                <a:lnTo>
                  <a:pt x="1948363" y="316588"/>
                </a:lnTo>
                <a:lnTo>
                  <a:pt x="1908954" y="277210"/>
                </a:lnTo>
                <a:lnTo>
                  <a:pt x="1864473" y="239810"/>
                </a:lnTo>
                <a:lnTo>
                  <a:pt x="1815188" y="204538"/>
                </a:lnTo>
                <a:lnTo>
                  <a:pt x="1761363" y="171545"/>
                </a:lnTo>
                <a:lnTo>
                  <a:pt x="1703262" y="140980"/>
                </a:lnTo>
                <a:lnTo>
                  <a:pt x="1641152" y="112995"/>
                </a:lnTo>
                <a:lnTo>
                  <a:pt x="1575298" y="87739"/>
                </a:lnTo>
                <a:lnTo>
                  <a:pt x="1505964" y="65363"/>
                </a:lnTo>
                <a:lnTo>
                  <a:pt x="1433417" y="46017"/>
                </a:lnTo>
                <a:lnTo>
                  <a:pt x="1357920" y="29852"/>
                </a:lnTo>
                <a:lnTo>
                  <a:pt x="1279740" y="17017"/>
                </a:lnTo>
                <a:lnTo>
                  <a:pt x="1199141" y="7663"/>
                </a:lnTo>
                <a:lnTo>
                  <a:pt x="1116388" y="1940"/>
                </a:lnTo>
                <a:lnTo>
                  <a:pt x="1031747" y="0"/>
                </a:lnTo>
                <a:lnTo>
                  <a:pt x="947107" y="1940"/>
                </a:lnTo>
                <a:lnTo>
                  <a:pt x="864354" y="7663"/>
                </a:lnTo>
                <a:lnTo>
                  <a:pt x="783755" y="17017"/>
                </a:lnTo>
                <a:lnTo>
                  <a:pt x="705575" y="29852"/>
                </a:lnTo>
                <a:lnTo>
                  <a:pt x="630078" y="46017"/>
                </a:lnTo>
                <a:lnTo>
                  <a:pt x="557531" y="65363"/>
                </a:lnTo>
                <a:lnTo>
                  <a:pt x="488197" y="87739"/>
                </a:lnTo>
                <a:lnTo>
                  <a:pt x="422343" y="112995"/>
                </a:lnTo>
                <a:lnTo>
                  <a:pt x="360233" y="140980"/>
                </a:lnTo>
                <a:lnTo>
                  <a:pt x="302132" y="171545"/>
                </a:lnTo>
                <a:lnTo>
                  <a:pt x="248307" y="204538"/>
                </a:lnTo>
                <a:lnTo>
                  <a:pt x="199022" y="239810"/>
                </a:lnTo>
                <a:lnTo>
                  <a:pt x="154541" y="277210"/>
                </a:lnTo>
                <a:lnTo>
                  <a:pt x="115132" y="316588"/>
                </a:lnTo>
                <a:lnTo>
                  <a:pt x="81057" y="357794"/>
                </a:lnTo>
                <a:lnTo>
                  <a:pt x="52584" y="400677"/>
                </a:lnTo>
                <a:lnTo>
                  <a:pt x="29976" y="445088"/>
                </a:lnTo>
                <a:lnTo>
                  <a:pt x="13499" y="490875"/>
                </a:lnTo>
                <a:lnTo>
                  <a:pt x="3419" y="537888"/>
                </a:lnTo>
                <a:lnTo>
                  <a:pt x="0" y="585977"/>
                </a:lnTo>
                <a:lnTo>
                  <a:pt x="3419" y="633958"/>
                </a:lnTo>
                <a:lnTo>
                  <a:pt x="13499" y="680874"/>
                </a:lnTo>
                <a:lnTo>
                  <a:pt x="29976" y="726573"/>
                </a:lnTo>
                <a:lnTo>
                  <a:pt x="52584" y="770906"/>
                </a:lnTo>
                <a:lnTo>
                  <a:pt x="81057" y="813720"/>
                </a:lnTo>
                <a:lnTo>
                  <a:pt x="115132" y="854866"/>
                </a:lnTo>
                <a:lnTo>
                  <a:pt x="154541" y="894192"/>
                </a:lnTo>
                <a:lnTo>
                  <a:pt x="182880" y="917991"/>
                </a:lnTo>
                <a:lnTo>
                  <a:pt x="182880" y="585977"/>
                </a:lnTo>
                <a:lnTo>
                  <a:pt x="185695" y="546376"/>
                </a:lnTo>
                <a:lnTo>
                  <a:pt x="193995" y="507664"/>
                </a:lnTo>
                <a:lnTo>
                  <a:pt x="207561" y="469964"/>
                </a:lnTo>
                <a:lnTo>
                  <a:pt x="226173" y="433401"/>
                </a:lnTo>
                <a:lnTo>
                  <a:pt x="249614" y="398097"/>
                </a:lnTo>
                <a:lnTo>
                  <a:pt x="277664" y="364176"/>
                </a:lnTo>
                <a:lnTo>
                  <a:pt x="310104" y="331762"/>
                </a:lnTo>
                <a:lnTo>
                  <a:pt x="346716" y="300977"/>
                </a:lnTo>
                <a:lnTo>
                  <a:pt x="387280" y="271946"/>
                </a:lnTo>
                <a:lnTo>
                  <a:pt x="431577" y="244792"/>
                </a:lnTo>
                <a:lnTo>
                  <a:pt x="479390" y="219638"/>
                </a:lnTo>
                <a:lnTo>
                  <a:pt x="530498" y="196608"/>
                </a:lnTo>
                <a:lnTo>
                  <a:pt x="584683" y="175825"/>
                </a:lnTo>
                <a:lnTo>
                  <a:pt x="641726" y="157412"/>
                </a:lnTo>
                <a:lnTo>
                  <a:pt x="701409" y="141493"/>
                </a:lnTo>
                <a:lnTo>
                  <a:pt x="763511" y="128192"/>
                </a:lnTo>
                <a:lnTo>
                  <a:pt x="827815" y="117632"/>
                </a:lnTo>
                <a:lnTo>
                  <a:pt x="894102" y="109936"/>
                </a:lnTo>
                <a:lnTo>
                  <a:pt x="962152" y="105228"/>
                </a:lnTo>
                <a:lnTo>
                  <a:pt x="1031747" y="103631"/>
                </a:lnTo>
                <a:lnTo>
                  <a:pt x="1101446" y="105228"/>
                </a:lnTo>
                <a:lnTo>
                  <a:pt x="1169578" y="109936"/>
                </a:lnTo>
                <a:lnTo>
                  <a:pt x="1235927" y="117632"/>
                </a:lnTo>
                <a:lnTo>
                  <a:pt x="1300276" y="128192"/>
                </a:lnTo>
                <a:lnTo>
                  <a:pt x="1362408" y="141493"/>
                </a:lnTo>
                <a:lnTo>
                  <a:pt x="1422105" y="157412"/>
                </a:lnTo>
                <a:lnTo>
                  <a:pt x="1479150" y="175825"/>
                </a:lnTo>
                <a:lnTo>
                  <a:pt x="1533326" y="196608"/>
                </a:lnTo>
                <a:lnTo>
                  <a:pt x="1584417" y="219638"/>
                </a:lnTo>
                <a:lnTo>
                  <a:pt x="1632204" y="244792"/>
                </a:lnTo>
                <a:lnTo>
                  <a:pt x="1676470" y="271946"/>
                </a:lnTo>
                <a:lnTo>
                  <a:pt x="1716999" y="300977"/>
                </a:lnTo>
                <a:lnTo>
                  <a:pt x="1753573" y="331762"/>
                </a:lnTo>
                <a:lnTo>
                  <a:pt x="1785975" y="364176"/>
                </a:lnTo>
                <a:lnTo>
                  <a:pt x="1813988" y="398097"/>
                </a:lnTo>
                <a:lnTo>
                  <a:pt x="1837395" y="433401"/>
                </a:lnTo>
                <a:lnTo>
                  <a:pt x="1855978" y="469964"/>
                </a:lnTo>
                <a:lnTo>
                  <a:pt x="1869521" y="507664"/>
                </a:lnTo>
                <a:lnTo>
                  <a:pt x="1877806" y="546376"/>
                </a:lnTo>
                <a:lnTo>
                  <a:pt x="1880616" y="585977"/>
                </a:lnTo>
                <a:lnTo>
                  <a:pt x="1880616" y="917991"/>
                </a:lnTo>
                <a:lnTo>
                  <a:pt x="1908954" y="894192"/>
                </a:lnTo>
                <a:lnTo>
                  <a:pt x="1948363" y="854866"/>
                </a:lnTo>
                <a:lnTo>
                  <a:pt x="1982438" y="813720"/>
                </a:lnTo>
                <a:lnTo>
                  <a:pt x="2010911" y="770906"/>
                </a:lnTo>
                <a:lnTo>
                  <a:pt x="2033519" y="726573"/>
                </a:lnTo>
                <a:lnTo>
                  <a:pt x="2049996" y="680874"/>
                </a:lnTo>
                <a:lnTo>
                  <a:pt x="2060076" y="633958"/>
                </a:lnTo>
                <a:lnTo>
                  <a:pt x="2063495" y="585977"/>
                </a:lnTo>
                <a:close/>
              </a:path>
              <a:path w="2063750" h="1171575">
                <a:moveTo>
                  <a:pt x="1880616" y="917991"/>
                </a:moveTo>
                <a:lnTo>
                  <a:pt x="1880616" y="585977"/>
                </a:lnTo>
                <a:lnTo>
                  <a:pt x="1877806" y="625470"/>
                </a:lnTo>
                <a:lnTo>
                  <a:pt x="1869521" y="664085"/>
                </a:lnTo>
                <a:lnTo>
                  <a:pt x="1855978" y="701697"/>
                </a:lnTo>
                <a:lnTo>
                  <a:pt x="1837395" y="738182"/>
                </a:lnTo>
                <a:lnTo>
                  <a:pt x="1813988" y="773418"/>
                </a:lnTo>
                <a:lnTo>
                  <a:pt x="1785975" y="807278"/>
                </a:lnTo>
                <a:lnTo>
                  <a:pt x="1753573" y="839641"/>
                </a:lnTo>
                <a:lnTo>
                  <a:pt x="1716999" y="870380"/>
                </a:lnTo>
                <a:lnTo>
                  <a:pt x="1676470" y="899374"/>
                </a:lnTo>
                <a:lnTo>
                  <a:pt x="1632204" y="926496"/>
                </a:lnTo>
                <a:lnTo>
                  <a:pt x="1584417" y="951624"/>
                </a:lnTo>
                <a:lnTo>
                  <a:pt x="1533326" y="974634"/>
                </a:lnTo>
                <a:lnTo>
                  <a:pt x="1479150" y="995401"/>
                </a:lnTo>
                <a:lnTo>
                  <a:pt x="1422105" y="1013802"/>
                </a:lnTo>
                <a:lnTo>
                  <a:pt x="1362408" y="1029712"/>
                </a:lnTo>
                <a:lnTo>
                  <a:pt x="1300276" y="1043007"/>
                </a:lnTo>
                <a:lnTo>
                  <a:pt x="1235927" y="1053563"/>
                </a:lnTo>
                <a:lnTo>
                  <a:pt x="1169578" y="1061257"/>
                </a:lnTo>
                <a:lnTo>
                  <a:pt x="1101446" y="1065965"/>
                </a:lnTo>
                <a:lnTo>
                  <a:pt x="1031747" y="1067561"/>
                </a:lnTo>
                <a:lnTo>
                  <a:pt x="962152" y="1065965"/>
                </a:lnTo>
                <a:lnTo>
                  <a:pt x="894102" y="1061257"/>
                </a:lnTo>
                <a:lnTo>
                  <a:pt x="827815" y="1053563"/>
                </a:lnTo>
                <a:lnTo>
                  <a:pt x="763511" y="1043007"/>
                </a:lnTo>
                <a:lnTo>
                  <a:pt x="701409" y="1029712"/>
                </a:lnTo>
                <a:lnTo>
                  <a:pt x="641726" y="1013802"/>
                </a:lnTo>
                <a:lnTo>
                  <a:pt x="584683" y="995401"/>
                </a:lnTo>
                <a:lnTo>
                  <a:pt x="530498" y="974634"/>
                </a:lnTo>
                <a:lnTo>
                  <a:pt x="479390" y="951624"/>
                </a:lnTo>
                <a:lnTo>
                  <a:pt x="431577" y="926496"/>
                </a:lnTo>
                <a:lnTo>
                  <a:pt x="387280" y="899374"/>
                </a:lnTo>
                <a:lnTo>
                  <a:pt x="346716" y="870380"/>
                </a:lnTo>
                <a:lnTo>
                  <a:pt x="310104" y="839641"/>
                </a:lnTo>
                <a:lnTo>
                  <a:pt x="277664" y="807278"/>
                </a:lnTo>
                <a:lnTo>
                  <a:pt x="249614" y="773418"/>
                </a:lnTo>
                <a:lnTo>
                  <a:pt x="226173" y="738182"/>
                </a:lnTo>
                <a:lnTo>
                  <a:pt x="207561" y="701697"/>
                </a:lnTo>
                <a:lnTo>
                  <a:pt x="193995" y="664085"/>
                </a:lnTo>
                <a:lnTo>
                  <a:pt x="185695" y="625470"/>
                </a:lnTo>
                <a:lnTo>
                  <a:pt x="182880" y="585977"/>
                </a:lnTo>
                <a:lnTo>
                  <a:pt x="182880" y="917991"/>
                </a:lnTo>
                <a:lnTo>
                  <a:pt x="248307" y="966782"/>
                </a:lnTo>
                <a:lnTo>
                  <a:pt x="302133" y="999743"/>
                </a:lnTo>
                <a:lnTo>
                  <a:pt x="360233" y="1030282"/>
                </a:lnTo>
                <a:lnTo>
                  <a:pt x="422343" y="1058247"/>
                </a:lnTo>
                <a:lnTo>
                  <a:pt x="488197" y="1083487"/>
                </a:lnTo>
                <a:lnTo>
                  <a:pt x="557531" y="1105850"/>
                </a:lnTo>
                <a:lnTo>
                  <a:pt x="630078" y="1125188"/>
                </a:lnTo>
                <a:lnTo>
                  <a:pt x="705575" y="1141347"/>
                </a:lnTo>
                <a:lnTo>
                  <a:pt x="783755" y="1154179"/>
                </a:lnTo>
                <a:lnTo>
                  <a:pt x="864354" y="1163531"/>
                </a:lnTo>
                <a:lnTo>
                  <a:pt x="947107" y="1169253"/>
                </a:lnTo>
                <a:lnTo>
                  <a:pt x="1031747" y="1171193"/>
                </a:lnTo>
                <a:lnTo>
                  <a:pt x="1116388" y="1169253"/>
                </a:lnTo>
                <a:lnTo>
                  <a:pt x="1199141" y="1163531"/>
                </a:lnTo>
                <a:lnTo>
                  <a:pt x="1279740" y="1154179"/>
                </a:lnTo>
                <a:lnTo>
                  <a:pt x="1357920" y="1141347"/>
                </a:lnTo>
                <a:lnTo>
                  <a:pt x="1433417" y="1125188"/>
                </a:lnTo>
                <a:lnTo>
                  <a:pt x="1505964" y="1105850"/>
                </a:lnTo>
                <a:lnTo>
                  <a:pt x="1575298" y="1083487"/>
                </a:lnTo>
                <a:lnTo>
                  <a:pt x="1641152" y="1058247"/>
                </a:lnTo>
                <a:lnTo>
                  <a:pt x="1703262" y="1030282"/>
                </a:lnTo>
                <a:lnTo>
                  <a:pt x="1761363" y="999743"/>
                </a:lnTo>
                <a:lnTo>
                  <a:pt x="1815188" y="966782"/>
                </a:lnTo>
                <a:lnTo>
                  <a:pt x="1864473" y="931548"/>
                </a:lnTo>
                <a:lnTo>
                  <a:pt x="1880616" y="917991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64137" y="1793748"/>
            <a:ext cx="1720850" cy="981075"/>
          </a:xfrm>
          <a:custGeom>
            <a:avLst/>
            <a:gdLst/>
            <a:ahLst/>
            <a:cxnLst/>
            <a:rect l="l" t="t" r="r" b="b"/>
            <a:pathLst>
              <a:path w="1720850" h="981075">
                <a:moveTo>
                  <a:pt x="1720596" y="490727"/>
                </a:moveTo>
                <a:lnTo>
                  <a:pt x="1717746" y="450446"/>
                </a:lnTo>
                <a:lnTo>
                  <a:pt x="1709345" y="411068"/>
                </a:lnTo>
                <a:lnTo>
                  <a:pt x="1695614" y="372718"/>
                </a:lnTo>
                <a:lnTo>
                  <a:pt x="1676771" y="335523"/>
                </a:lnTo>
                <a:lnTo>
                  <a:pt x="1653039" y="299608"/>
                </a:lnTo>
                <a:lnTo>
                  <a:pt x="1624638" y="265099"/>
                </a:lnTo>
                <a:lnTo>
                  <a:pt x="1591789" y="232122"/>
                </a:lnTo>
                <a:lnTo>
                  <a:pt x="1554711" y="200802"/>
                </a:lnTo>
                <a:lnTo>
                  <a:pt x="1513626" y="171265"/>
                </a:lnTo>
                <a:lnTo>
                  <a:pt x="1468755" y="143636"/>
                </a:lnTo>
                <a:lnTo>
                  <a:pt x="1420317" y="118043"/>
                </a:lnTo>
                <a:lnTo>
                  <a:pt x="1368533" y="94609"/>
                </a:lnTo>
                <a:lnTo>
                  <a:pt x="1313625" y="73462"/>
                </a:lnTo>
                <a:lnTo>
                  <a:pt x="1255812" y="54726"/>
                </a:lnTo>
                <a:lnTo>
                  <a:pt x="1195316" y="38528"/>
                </a:lnTo>
                <a:lnTo>
                  <a:pt x="1132356" y="24993"/>
                </a:lnTo>
                <a:lnTo>
                  <a:pt x="1067154" y="14247"/>
                </a:lnTo>
                <a:lnTo>
                  <a:pt x="999929" y="6416"/>
                </a:lnTo>
                <a:lnTo>
                  <a:pt x="930904" y="1624"/>
                </a:lnTo>
                <a:lnTo>
                  <a:pt x="860298" y="0"/>
                </a:lnTo>
                <a:lnTo>
                  <a:pt x="789794" y="1624"/>
                </a:lnTo>
                <a:lnTo>
                  <a:pt x="720851" y="6416"/>
                </a:lnTo>
                <a:lnTo>
                  <a:pt x="653689" y="14247"/>
                </a:lnTo>
                <a:lnTo>
                  <a:pt x="588532" y="24993"/>
                </a:lnTo>
                <a:lnTo>
                  <a:pt x="525601" y="38528"/>
                </a:lnTo>
                <a:lnTo>
                  <a:pt x="465119" y="54726"/>
                </a:lnTo>
                <a:lnTo>
                  <a:pt x="407308" y="73462"/>
                </a:lnTo>
                <a:lnTo>
                  <a:pt x="352391" y="94609"/>
                </a:lnTo>
                <a:lnTo>
                  <a:pt x="300590" y="118043"/>
                </a:lnTo>
                <a:lnTo>
                  <a:pt x="252126" y="143637"/>
                </a:lnTo>
                <a:lnTo>
                  <a:pt x="207223" y="171265"/>
                </a:lnTo>
                <a:lnTo>
                  <a:pt x="166103" y="200802"/>
                </a:lnTo>
                <a:lnTo>
                  <a:pt x="128988" y="232122"/>
                </a:lnTo>
                <a:lnTo>
                  <a:pt x="96101" y="265099"/>
                </a:lnTo>
                <a:lnTo>
                  <a:pt x="67663" y="299608"/>
                </a:lnTo>
                <a:lnTo>
                  <a:pt x="43897" y="335523"/>
                </a:lnTo>
                <a:lnTo>
                  <a:pt x="25025" y="372718"/>
                </a:lnTo>
                <a:lnTo>
                  <a:pt x="11270" y="411068"/>
                </a:lnTo>
                <a:lnTo>
                  <a:pt x="2854" y="450446"/>
                </a:lnTo>
                <a:lnTo>
                  <a:pt x="0" y="490728"/>
                </a:lnTo>
                <a:lnTo>
                  <a:pt x="2854" y="530900"/>
                </a:lnTo>
                <a:lnTo>
                  <a:pt x="11270" y="570180"/>
                </a:lnTo>
                <a:lnTo>
                  <a:pt x="25025" y="608442"/>
                </a:lnTo>
                <a:lnTo>
                  <a:pt x="43897" y="645560"/>
                </a:lnTo>
                <a:lnTo>
                  <a:pt x="67663" y="681406"/>
                </a:lnTo>
                <a:lnTo>
                  <a:pt x="96101" y="715855"/>
                </a:lnTo>
                <a:lnTo>
                  <a:pt x="128988" y="748780"/>
                </a:lnTo>
                <a:lnTo>
                  <a:pt x="166103" y="780056"/>
                </a:lnTo>
                <a:lnTo>
                  <a:pt x="207223" y="809555"/>
                </a:lnTo>
                <a:lnTo>
                  <a:pt x="252126" y="837152"/>
                </a:lnTo>
                <a:lnTo>
                  <a:pt x="300590" y="862720"/>
                </a:lnTo>
                <a:lnTo>
                  <a:pt x="352391" y="886132"/>
                </a:lnTo>
                <a:lnTo>
                  <a:pt x="407308" y="907264"/>
                </a:lnTo>
                <a:lnTo>
                  <a:pt x="465119" y="925987"/>
                </a:lnTo>
                <a:lnTo>
                  <a:pt x="525601" y="942177"/>
                </a:lnTo>
                <a:lnTo>
                  <a:pt x="588532" y="955706"/>
                </a:lnTo>
                <a:lnTo>
                  <a:pt x="653689" y="966449"/>
                </a:lnTo>
                <a:lnTo>
                  <a:pt x="720851" y="974278"/>
                </a:lnTo>
                <a:lnTo>
                  <a:pt x="789794" y="979069"/>
                </a:lnTo>
                <a:lnTo>
                  <a:pt x="860298" y="980694"/>
                </a:lnTo>
                <a:lnTo>
                  <a:pt x="930904" y="979069"/>
                </a:lnTo>
                <a:lnTo>
                  <a:pt x="999929" y="974278"/>
                </a:lnTo>
                <a:lnTo>
                  <a:pt x="1067154" y="966449"/>
                </a:lnTo>
                <a:lnTo>
                  <a:pt x="1132356" y="955706"/>
                </a:lnTo>
                <a:lnTo>
                  <a:pt x="1195316" y="942177"/>
                </a:lnTo>
                <a:lnTo>
                  <a:pt x="1255812" y="925987"/>
                </a:lnTo>
                <a:lnTo>
                  <a:pt x="1313625" y="907264"/>
                </a:lnTo>
                <a:lnTo>
                  <a:pt x="1368533" y="886132"/>
                </a:lnTo>
                <a:lnTo>
                  <a:pt x="1420317" y="862720"/>
                </a:lnTo>
                <a:lnTo>
                  <a:pt x="1468755" y="837152"/>
                </a:lnTo>
                <a:lnTo>
                  <a:pt x="1513626" y="809555"/>
                </a:lnTo>
                <a:lnTo>
                  <a:pt x="1554711" y="780056"/>
                </a:lnTo>
                <a:lnTo>
                  <a:pt x="1591789" y="748780"/>
                </a:lnTo>
                <a:lnTo>
                  <a:pt x="1624638" y="715855"/>
                </a:lnTo>
                <a:lnTo>
                  <a:pt x="1653039" y="681406"/>
                </a:lnTo>
                <a:lnTo>
                  <a:pt x="1676771" y="645560"/>
                </a:lnTo>
                <a:lnTo>
                  <a:pt x="1695614" y="608442"/>
                </a:lnTo>
                <a:lnTo>
                  <a:pt x="1709345" y="570180"/>
                </a:lnTo>
                <a:lnTo>
                  <a:pt x="1717746" y="530900"/>
                </a:lnTo>
                <a:lnTo>
                  <a:pt x="1720596" y="490727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64137" y="1793748"/>
            <a:ext cx="1720850" cy="981075"/>
          </a:xfrm>
          <a:custGeom>
            <a:avLst/>
            <a:gdLst/>
            <a:ahLst/>
            <a:cxnLst/>
            <a:rect l="l" t="t" r="r" b="b"/>
            <a:pathLst>
              <a:path w="1720850" h="981075">
                <a:moveTo>
                  <a:pt x="860298" y="0"/>
                </a:moveTo>
                <a:lnTo>
                  <a:pt x="789794" y="1624"/>
                </a:lnTo>
                <a:lnTo>
                  <a:pt x="720851" y="6416"/>
                </a:lnTo>
                <a:lnTo>
                  <a:pt x="653689" y="14247"/>
                </a:lnTo>
                <a:lnTo>
                  <a:pt x="588532" y="24993"/>
                </a:lnTo>
                <a:lnTo>
                  <a:pt x="525601" y="38528"/>
                </a:lnTo>
                <a:lnTo>
                  <a:pt x="465119" y="54726"/>
                </a:lnTo>
                <a:lnTo>
                  <a:pt x="407308" y="73462"/>
                </a:lnTo>
                <a:lnTo>
                  <a:pt x="352391" y="94609"/>
                </a:lnTo>
                <a:lnTo>
                  <a:pt x="300590" y="118043"/>
                </a:lnTo>
                <a:lnTo>
                  <a:pt x="252126" y="143637"/>
                </a:lnTo>
                <a:lnTo>
                  <a:pt x="207223" y="171265"/>
                </a:lnTo>
                <a:lnTo>
                  <a:pt x="166103" y="200802"/>
                </a:lnTo>
                <a:lnTo>
                  <a:pt x="128988" y="232122"/>
                </a:lnTo>
                <a:lnTo>
                  <a:pt x="96101" y="265099"/>
                </a:lnTo>
                <a:lnTo>
                  <a:pt x="67663" y="299608"/>
                </a:lnTo>
                <a:lnTo>
                  <a:pt x="43897" y="335523"/>
                </a:lnTo>
                <a:lnTo>
                  <a:pt x="25025" y="372718"/>
                </a:lnTo>
                <a:lnTo>
                  <a:pt x="11270" y="411068"/>
                </a:lnTo>
                <a:lnTo>
                  <a:pt x="2854" y="450446"/>
                </a:lnTo>
                <a:lnTo>
                  <a:pt x="0" y="490728"/>
                </a:lnTo>
                <a:lnTo>
                  <a:pt x="2854" y="530900"/>
                </a:lnTo>
                <a:lnTo>
                  <a:pt x="11270" y="570180"/>
                </a:lnTo>
                <a:lnTo>
                  <a:pt x="25025" y="608442"/>
                </a:lnTo>
                <a:lnTo>
                  <a:pt x="43897" y="645560"/>
                </a:lnTo>
                <a:lnTo>
                  <a:pt x="67663" y="681406"/>
                </a:lnTo>
                <a:lnTo>
                  <a:pt x="96101" y="715855"/>
                </a:lnTo>
                <a:lnTo>
                  <a:pt x="128988" y="748780"/>
                </a:lnTo>
                <a:lnTo>
                  <a:pt x="166103" y="780056"/>
                </a:lnTo>
                <a:lnTo>
                  <a:pt x="207223" y="809555"/>
                </a:lnTo>
                <a:lnTo>
                  <a:pt x="252126" y="837152"/>
                </a:lnTo>
                <a:lnTo>
                  <a:pt x="300590" y="862720"/>
                </a:lnTo>
                <a:lnTo>
                  <a:pt x="352391" y="886132"/>
                </a:lnTo>
                <a:lnTo>
                  <a:pt x="407308" y="907264"/>
                </a:lnTo>
                <a:lnTo>
                  <a:pt x="465119" y="925987"/>
                </a:lnTo>
                <a:lnTo>
                  <a:pt x="525601" y="942177"/>
                </a:lnTo>
                <a:lnTo>
                  <a:pt x="588532" y="955706"/>
                </a:lnTo>
                <a:lnTo>
                  <a:pt x="653689" y="966449"/>
                </a:lnTo>
                <a:lnTo>
                  <a:pt x="720851" y="974278"/>
                </a:lnTo>
                <a:lnTo>
                  <a:pt x="789794" y="979069"/>
                </a:lnTo>
                <a:lnTo>
                  <a:pt x="860298" y="980694"/>
                </a:lnTo>
                <a:lnTo>
                  <a:pt x="930904" y="979069"/>
                </a:lnTo>
                <a:lnTo>
                  <a:pt x="999929" y="974278"/>
                </a:lnTo>
                <a:lnTo>
                  <a:pt x="1067154" y="966449"/>
                </a:lnTo>
                <a:lnTo>
                  <a:pt x="1132356" y="955706"/>
                </a:lnTo>
                <a:lnTo>
                  <a:pt x="1195316" y="942177"/>
                </a:lnTo>
                <a:lnTo>
                  <a:pt x="1255812" y="925987"/>
                </a:lnTo>
                <a:lnTo>
                  <a:pt x="1313625" y="907264"/>
                </a:lnTo>
                <a:lnTo>
                  <a:pt x="1368533" y="886132"/>
                </a:lnTo>
                <a:lnTo>
                  <a:pt x="1420317" y="862720"/>
                </a:lnTo>
                <a:lnTo>
                  <a:pt x="1468755" y="837152"/>
                </a:lnTo>
                <a:lnTo>
                  <a:pt x="1513626" y="809555"/>
                </a:lnTo>
                <a:lnTo>
                  <a:pt x="1554711" y="780056"/>
                </a:lnTo>
                <a:lnTo>
                  <a:pt x="1591789" y="748780"/>
                </a:lnTo>
                <a:lnTo>
                  <a:pt x="1624638" y="715855"/>
                </a:lnTo>
                <a:lnTo>
                  <a:pt x="1653039" y="681406"/>
                </a:lnTo>
                <a:lnTo>
                  <a:pt x="1676771" y="645560"/>
                </a:lnTo>
                <a:lnTo>
                  <a:pt x="1695614" y="608442"/>
                </a:lnTo>
                <a:lnTo>
                  <a:pt x="1709345" y="570180"/>
                </a:lnTo>
                <a:lnTo>
                  <a:pt x="1717746" y="530900"/>
                </a:lnTo>
                <a:lnTo>
                  <a:pt x="1720596" y="490727"/>
                </a:lnTo>
                <a:lnTo>
                  <a:pt x="1717746" y="450446"/>
                </a:lnTo>
                <a:lnTo>
                  <a:pt x="1709345" y="411068"/>
                </a:lnTo>
                <a:lnTo>
                  <a:pt x="1695614" y="372718"/>
                </a:lnTo>
                <a:lnTo>
                  <a:pt x="1676771" y="335523"/>
                </a:lnTo>
                <a:lnTo>
                  <a:pt x="1653039" y="299608"/>
                </a:lnTo>
                <a:lnTo>
                  <a:pt x="1624638" y="265099"/>
                </a:lnTo>
                <a:lnTo>
                  <a:pt x="1591789" y="232122"/>
                </a:lnTo>
                <a:lnTo>
                  <a:pt x="1554711" y="200802"/>
                </a:lnTo>
                <a:lnTo>
                  <a:pt x="1513626" y="171265"/>
                </a:lnTo>
                <a:lnTo>
                  <a:pt x="1468755" y="143636"/>
                </a:lnTo>
                <a:lnTo>
                  <a:pt x="1420317" y="118043"/>
                </a:lnTo>
                <a:lnTo>
                  <a:pt x="1368533" y="94609"/>
                </a:lnTo>
                <a:lnTo>
                  <a:pt x="1313625" y="73462"/>
                </a:lnTo>
                <a:lnTo>
                  <a:pt x="1255812" y="54726"/>
                </a:lnTo>
                <a:lnTo>
                  <a:pt x="1195316" y="38528"/>
                </a:lnTo>
                <a:lnTo>
                  <a:pt x="1132356" y="24993"/>
                </a:lnTo>
                <a:lnTo>
                  <a:pt x="1067154" y="14247"/>
                </a:lnTo>
                <a:lnTo>
                  <a:pt x="999929" y="6416"/>
                </a:lnTo>
                <a:lnTo>
                  <a:pt x="930904" y="1624"/>
                </a:lnTo>
                <a:lnTo>
                  <a:pt x="860298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76231" y="1983775"/>
            <a:ext cx="1295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这里使用变 量不带冒号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14485" y="2143505"/>
            <a:ext cx="2444115" cy="537210"/>
          </a:xfrm>
          <a:custGeom>
            <a:avLst/>
            <a:gdLst/>
            <a:ahLst/>
            <a:cxnLst/>
            <a:rect l="l" t="t" r="r" b="b"/>
            <a:pathLst>
              <a:path w="2444115" h="537210">
                <a:moveTo>
                  <a:pt x="2443734" y="106679"/>
                </a:moveTo>
                <a:lnTo>
                  <a:pt x="2442972" y="102869"/>
                </a:lnTo>
                <a:lnTo>
                  <a:pt x="2439924" y="101345"/>
                </a:lnTo>
                <a:lnTo>
                  <a:pt x="2436114" y="102107"/>
                </a:lnTo>
                <a:lnTo>
                  <a:pt x="2433828" y="105155"/>
                </a:lnTo>
                <a:lnTo>
                  <a:pt x="2434590" y="108203"/>
                </a:lnTo>
                <a:lnTo>
                  <a:pt x="2437638" y="110489"/>
                </a:lnTo>
                <a:lnTo>
                  <a:pt x="2441448" y="109727"/>
                </a:lnTo>
                <a:lnTo>
                  <a:pt x="2443734" y="106679"/>
                </a:lnTo>
                <a:close/>
              </a:path>
              <a:path w="2444115" h="537210">
                <a:moveTo>
                  <a:pt x="2424684" y="102869"/>
                </a:moveTo>
                <a:lnTo>
                  <a:pt x="2423922" y="99821"/>
                </a:lnTo>
                <a:lnTo>
                  <a:pt x="2420874" y="97535"/>
                </a:lnTo>
                <a:lnTo>
                  <a:pt x="2417064" y="98297"/>
                </a:lnTo>
                <a:lnTo>
                  <a:pt x="2415540" y="101345"/>
                </a:lnTo>
                <a:lnTo>
                  <a:pt x="2416302" y="105155"/>
                </a:lnTo>
                <a:lnTo>
                  <a:pt x="2419350" y="106679"/>
                </a:lnTo>
                <a:lnTo>
                  <a:pt x="2422398" y="105917"/>
                </a:lnTo>
                <a:lnTo>
                  <a:pt x="2424684" y="102869"/>
                </a:lnTo>
                <a:close/>
              </a:path>
              <a:path w="2444115" h="537210">
                <a:moveTo>
                  <a:pt x="2405634" y="99821"/>
                </a:moveTo>
                <a:lnTo>
                  <a:pt x="2404872" y="96011"/>
                </a:lnTo>
                <a:lnTo>
                  <a:pt x="2401824" y="93725"/>
                </a:lnTo>
                <a:lnTo>
                  <a:pt x="2398776" y="94487"/>
                </a:lnTo>
                <a:lnTo>
                  <a:pt x="2396490" y="97535"/>
                </a:lnTo>
                <a:lnTo>
                  <a:pt x="2397252" y="101345"/>
                </a:lnTo>
                <a:lnTo>
                  <a:pt x="2400300" y="103631"/>
                </a:lnTo>
                <a:lnTo>
                  <a:pt x="2404110" y="102869"/>
                </a:lnTo>
                <a:lnTo>
                  <a:pt x="2405634" y="99821"/>
                </a:lnTo>
                <a:close/>
              </a:path>
              <a:path w="2444115" h="537210">
                <a:moveTo>
                  <a:pt x="2387346" y="96011"/>
                </a:moveTo>
                <a:lnTo>
                  <a:pt x="2386584" y="92201"/>
                </a:lnTo>
                <a:lnTo>
                  <a:pt x="2383536" y="90677"/>
                </a:lnTo>
                <a:lnTo>
                  <a:pt x="2379726" y="91439"/>
                </a:lnTo>
                <a:lnTo>
                  <a:pt x="2378202" y="94487"/>
                </a:lnTo>
                <a:lnTo>
                  <a:pt x="2378964" y="97535"/>
                </a:lnTo>
                <a:lnTo>
                  <a:pt x="2381250" y="99821"/>
                </a:lnTo>
                <a:lnTo>
                  <a:pt x="2385060" y="99059"/>
                </a:lnTo>
                <a:lnTo>
                  <a:pt x="2387346" y="96011"/>
                </a:lnTo>
                <a:close/>
              </a:path>
              <a:path w="2444115" h="537210">
                <a:moveTo>
                  <a:pt x="2368296" y="92201"/>
                </a:moveTo>
                <a:lnTo>
                  <a:pt x="2367534" y="89153"/>
                </a:lnTo>
                <a:lnTo>
                  <a:pt x="2364486" y="86867"/>
                </a:lnTo>
                <a:lnTo>
                  <a:pt x="2361438" y="87629"/>
                </a:lnTo>
                <a:lnTo>
                  <a:pt x="2359152" y="90677"/>
                </a:lnTo>
                <a:lnTo>
                  <a:pt x="2359914" y="94487"/>
                </a:lnTo>
                <a:lnTo>
                  <a:pt x="2362962" y="96011"/>
                </a:lnTo>
                <a:lnTo>
                  <a:pt x="2366772" y="95249"/>
                </a:lnTo>
                <a:lnTo>
                  <a:pt x="2368296" y="92201"/>
                </a:lnTo>
                <a:close/>
              </a:path>
              <a:path w="2444115" h="537210">
                <a:moveTo>
                  <a:pt x="2350008" y="89153"/>
                </a:moveTo>
                <a:lnTo>
                  <a:pt x="2349246" y="85343"/>
                </a:lnTo>
                <a:lnTo>
                  <a:pt x="2346198" y="83057"/>
                </a:lnTo>
                <a:lnTo>
                  <a:pt x="2342388" y="83819"/>
                </a:lnTo>
                <a:lnTo>
                  <a:pt x="2340102" y="86867"/>
                </a:lnTo>
                <a:lnTo>
                  <a:pt x="2340864" y="90677"/>
                </a:lnTo>
                <a:lnTo>
                  <a:pt x="2343912" y="92201"/>
                </a:lnTo>
                <a:lnTo>
                  <a:pt x="2347722" y="92201"/>
                </a:lnTo>
                <a:lnTo>
                  <a:pt x="2350008" y="89153"/>
                </a:lnTo>
                <a:close/>
              </a:path>
              <a:path w="2444115" h="537210">
                <a:moveTo>
                  <a:pt x="2330958" y="85343"/>
                </a:moveTo>
                <a:lnTo>
                  <a:pt x="2330196" y="81533"/>
                </a:lnTo>
                <a:lnTo>
                  <a:pt x="2327148" y="80009"/>
                </a:lnTo>
                <a:lnTo>
                  <a:pt x="2323338" y="80771"/>
                </a:lnTo>
                <a:lnTo>
                  <a:pt x="2321814" y="83057"/>
                </a:lnTo>
                <a:lnTo>
                  <a:pt x="2322576" y="86867"/>
                </a:lnTo>
                <a:lnTo>
                  <a:pt x="2325624" y="89153"/>
                </a:lnTo>
                <a:lnTo>
                  <a:pt x="2328672" y="88391"/>
                </a:lnTo>
                <a:lnTo>
                  <a:pt x="2330958" y="85343"/>
                </a:lnTo>
                <a:close/>
              </a:path>
              <a:path w="2444115" h="537210">
                <a:moveTo>
                  <a:pt x="2312670" y="81533"/>
                </a:moveTo>
                <a:lnTo>
                  <a:pt x="2311908" y="78485"/>
                </a:lnTo>
                <a:lnTo>
                  <a:pt x="2308860" y="76199"/>
                </a:lnTo>
                <a:lnTo>
                  <a:pt x="2305050" y="76961"/>
                </a:lnTo>
                <a:lnTo>
                  <a:pt x="2302764" y="80009"/>
                </a:lnTo>
                <a:lnTo>
                  <a:pt x="2303526" y="83057"/>
                </a:lnTo>
                <a:lnTo>
                  <a:pt x="2306574" y="85343"/>
                </a:lnTo>
                <a:lnTo>
                  <a:pt x="2310384" y="84581"/>
                </a:lnTo>
                <a:lnTo>
                  <a:pt x="2312670" y="81533"/>
                </a:lnTo>
                <a:close/>
              </a:path>
              <a:path w="2444115" h="537210">
                <a:moveTo>
                  <a:pt x="2293620" y="78485"/>
                </a:moveTo>
                <a:lnTo>
                  <a:pt x="2292858" y="74675"/>
                </a:lnTo>
                <a:lnTo>
                  <a:pt x="2289810" y="72389"/>
                </a:lnTo>
                <a:lnTo>
                  <a:pt x="2286000" y="73151"/>
                </a:lnTo>
                <a:lnTo>
                  <a:pt x="2284476" y="76199"/>
                </a:lnTo>
                <a:lnTo>
                  <a:pt x="2285238" y="80009"/>
                </a:lnTo>
                <a:lnTo>
                  <a:pt x="2288286" y="82295"/>
                </a:lnTo>
                <a:lnTo>
                  <a:pt x="2291334" y="81533"/>
                </a:lnTo>
                <a:lnTo>
                  <a:pt x="2293620" y="78485"/>
                </a:lnTo>
                <a:close/>
              </a:path>
              <a:path w="2444115" h="537210">
                <a:moveTo>
                  <a:pt x="2274570" y="74675"/>
                </a:moveTo>
                <a:lnTo>
                  <a:pt x="2273808" y="70865"/>
                </a:lnTo>
                <a:lnTo>
                  <a:pt x="2270760" y="69341"/>
                </a:lnTo>
                <a:lnTo>
                  <a:pt x="2267712" y="70103"/>
                </a:lnTo>
                <a:lnTo>
                  <a:pt x="2265426" y="73151"/>
                </a:lnTo>
                <a:lnTo>
                  <a:pt x="2266188" y="76199"/>
                </a:lnTo>
                <a:lnTo>
                  <a:pt x="2269236" y="78485"/>
                </a:lnTo>
                <a:lnTo>
                  <a:pt x="2273046" y="77723"/>
                </a:lnTo>
                <a:lnTo>
                  <a:pt x="2274570" y="74675"/>
                </a:lnTo>
                <a:close/>
              </a:path>
              <a:path w="2444115" h="537210">
                <a:moveTo>
                  <a:pt x="2256267" y="71315"/>
                </a:moveTo>
                <a:lnTo>
                  <a:pt x="2253972" y="66348"/>
                </a:lnTo>
                <a:lnTo>
                  <a:pt x="2248208" y="66346"/>
                </a:lnTo>
                <a:lnTo>
                  <a:pt x="2247138" y="73151"/>
                </a:lnTo>
                <a:lnTo>
                  <a:pt x="2250186" y="75437"/>
                </a:lnTo>
                <a:lnTo>
                  <a:pt x="2256267" y="71315"/>
                </a:lnTo>
                <a:close/>
              </a:path>
              <a:path w="2444115" h="537210">
                <a:moveTo>
                  <a:pt x="2237232" y="67817"/>
                </a:moveTo>
                <a:lnTo>
                  <a:pt x="2236470" y="64007"/>
                </a:lnTo>
                <a:lnTo>
                  <a:pt x="2233422" y="62483"/>
                </a:lnTo>
                <a:lnTo>
                  <a:pt x="2229612" y="63245"/>
                </a:lnTo>
                <a:lnTo>
                  <a:pt x="2228088" y="66293"/>
                </a:lnTo>
                <a:lnTo>
                  <a:pt x="2228850" y="69341"/>
                </a:lnTo>
                <a:lnTo>
                  <a:pt x="2231898" y="71627"/>
                </a:lnTo>
                <a:lnTo>
                  <a:pt x="2234946" y="70865"/>
                </a:lnTo>
                <a:lnTo>
                  <a:pt x="2237232" y="67817"/>
                </a:lnTo>
                <a:close/>
              </a:path>
              <a:path w="2444115" h="537210">
                <a:moveTo>
                  <a:pt x="2218182" y="64769"/>
                </a:moveTo>
                <a:lnTo>
                  <a:pt x="2217420" y="60959"/>
                </a:lnTo>
                <a:lnTo>
                  <a:pt x="2214372" y="58673"/>
                </a:lnTo>
                <a:lnTo>
                  <a:pt x="2211324" y="60197"/>
                </a:lnTo>
                <a:lnTo>
                  <a:pt x="2209038" y="63245"/>
                </a:lnTo>
                <a:lnTo>
                  <a:pt x="2209800" y="66293"/>
                </a:lnTo>
                <a:lnTo>
                  <a:pt x="2212848" y="68579"/>
                </a:lnTo>
                <a:lnTo>
                  <a:pt x="2216658" y="67817"/>
                </a:lnTo>
                <a:lnTo>
                  <a:pt x="2218182" y="64769"/>
                </a:lnTo>
                <a:close/>
              </a:path>
              <a:path w="2444115" h="537210">
                <a:moveTo>
                  <a:pt x="2199894" y="60959"/>
                </a:moveTo>
                <a:lnTo>
                  <a:pt x="2199132" y="57911"/>
                </a:lnTo>
                <a:lnTo>
                  <a:pt x="2196084" y="55625"/>
                </a:lnTo>
                <a:lnTo>
                  <a:pt x="2192274" y="56387"/>
                </a:lnTo>
                <a:lnTo>
                  <a:pt x="2190750" y="59435"/>
                </a:lnTo>
                <a:lnTo>
                  <a:pt x="2191512" y="63245"/>
                </a:lnTo>
                <a:lnTo>
                  <a:pt x="2194560" y="65531"/>
                </a:lnTo>
                <a:lnTo>
                  <a:pt x="2197608" y="64769"/>
                </a:lnTo>
                <a:lnTo>
                  <a:pt x="2199894" y="60959"/>
                </a:lnTo>
                <a:close/>
              </a:path>
              <a:path w="2444115" h="537210">
                <a:moveTo>
                  <a:pt x="2180844" y="57911"/>
                </a:moveTo>
                <a:lnTo>
                  <a:pt x="2180082" y="54863"/>
                </a:lnTo>
                <a:lnTo>
                  <a:pt x="2177034" y="52577"/>
                </a:lnTo>
                <a:lnTo>
                  <a:pt x="2173224" y="53339"/>
                </a:lnTo>
                <a:lnTo>
                  <a:pt x="2171700" y="56387"/>
                </a:lnTo>
                <a:lnTo>
                  <a:pt x="2172462" y="60197"/>
                </a:lnTo>
                <a:lnTo>
                  <a:pt x="2175510" y="61721"/>
                </a:lnTo>
                <a:lnTo>
                  <a:pt x="2179320" y="60959"/>
                </a:lnTo>
                <a:lnTo>
                  <a:pt x="2180844" y="57911"/>
                </a:lnTo>
                <a:close/>
              </a:path>
              <a:path w="2444115" h="537210">
                <a:moveTo>
                  <a:pt x="2162556" y="54863"/>
                </a:moveTo>
                <a:lnTo>
                  <a:pt x="2161794" y="51053"/>
                </a:lnTo>
                <a:lnTo>
                  <a:pt x="2157984" y="49529"/>
                </a:lnTo>
                <a:lnTo>
                  <a:pt x="2154936" y="50291"/>
                </a:lnTo>
                <a:lnTo>
                  <a:pt x="2152650" y="53339"/>
                </a:lnTo>
                <a:lnTo>
                  <a:pt x="2153412" y="56387"/>
                </a:lnTo>
                <a:lnTo>
                  <a:pt x="2156460" y="58673"/>
                </a:lnTo>
                <a:lnTo>
                  <a:pt x="2160270" y="57911"/>
                </a:lnTo>
                <a:lnTo>
                  <a:pt x="2162556" y="54863"/>
                </a:lnTo>
                <a:close/>
              </a:path>
              <a:path w="2444115" h="537210">
                <a:moveTo>
                  <a:pt x="2143506" y="51815"/>
                </a:moveTo>
                <a:lnTo>
                  <a:pt x="2142744" y="48005"/>
                </a:lnTo>
                <a:lnTo>
                  <a:pt x="2139696" y="46481"/>
                </a:lnTo>
                <a:lnTo>
                  <a:pt x="2135886" y="47243"/>
                </a:lnTo>
                <a:lnTo>
                  <a:pt x="2134362" y="50291"/>
                </a:lnTo>
                <a:lnTo>
                  <a:pt x="2135124" y="53339"/>
                </a:lnTo>
                <a:lnTo>
                  <a:pt x="2138172" y="55625"/>
                </a:lnTo>
                <a:lnTo>
                  <a:pt x="2141220" y="54863"/>
                </a:lnTo>
                <a:lnTo>
                  <a:pt x="2143506" y="51815"/>
                </a:lnTo>
                <a:close/>
              </a:path>
              <a:path w="2444115" h="537210">
                <a:moveTo>
                  <a:pt x="2124456" y="48767"/>
                </a:moveTo>
                <a:lnTo>
                  <a:pt x="2123694" y="44957"/>
                </a:lnTo>
                <a:lnTo>
                  <a:pt x="2120646" y="43433"/>
                </a:lnTo>
                <a:lnTo>
                  <a:pt x="2116836" y="44195"/>
                </a:lnTo>
                <a:lnTo>
                  <a:pt x="2115312" y="47243"/>
                </a:lnTo>
                <a:lnTo>
                  <a:pt x="2116074" y="51053"/>
                </a:lnTo>
                <a:lnTo>
                  <a:pt x="2119122" y="52577"/>
                </a:lnTo>
                <a:lnTo>
                  <a:pt x="2122932" y="51815"/>
                </a:lnTo>
                <a:lnTo>
                  <a:pt x="2124456" y="48767"/>
                </a:lnTo>
                <a:close/>
              </a:path>
              <a:path w="2444115" h="537210">
                <a:moveTo>
                  <a:pt x="2105406" y="45719"/>
                </a:moveTo>
                <a:lnTo>
                  <a:pt x="2104644" y="41909"/>
                </a:lnTo>
                <a:lnTo>
                  <a:pt x="2101596" y="40385"/>
                </a:lnTo>
                <a:lnTo>
                  <a:pt x="2098548" y="41147"/>
                </a:lnTo>
                <a:lnTo>
                  <a:pt x="2096262" y="44195"/>
                </a:lnTo>
                <a:lnTo>
                  <a:pt x="2097024" y="48005"/>
                </a:lnTo>
                <a:lnTo>
                  <a:pt x="2100072" y="49529"/>
                </a:lnTo>
                <a:lnTo>
                  <a:pt x="2103882" y="48767"/>
                </a:lnTo>
                <a:lnTo>
                  <a:pt x="2105406" y="45719"/>
                </a:lnTo>
                <a:close/>
              </a:path>
              <a:path w="2444115" h="537210">
                <a:moveTo>
                  <a:pt x="2087118" y="42671"/>
                </a:moveTo>
                <a:lnTo>
                  <a:pt x="2086356" y="38861"/>
                </a:lnTo>
                <a:lnTo>
                  <a:pt x="2083308" y="37337"/>
                </a:lnTo>
                <a:lnTo>
                  <a:pt x="2079498" y="38099"/>
                </a:lnTo>
                <a:lnTo>
                  <a:pt x="2077212" y="41147"/>
                </a:lnTo>
                <a:lnTo>
                  <a:pt x="2078736" y="44957"/>
                </a:lnTo>
                <a:lnTo>
                  <a:pt x="2081783" y="46481"/>
                </a:lnTo>
                <a:lnTo>
                  <a:pt x="2084832" y="45719"/>
                </a:lnTo>
                <a:lnTo>
                  <a:pt x="2087118" y="42671"/>
                </a:lnTo>
                <a:close/>
              </a:path>
              <a:path w="2444115" h="537210">
                <a:moveTo>
                  <a:pt x="2068068" y="39623"/>
                </a:moveTo>
                <a:lnTo>
                  <a:pt x="2067306" y="36575"/>
                </a:lnTo>
                <a:lnTo>
                  <a:pt x="2064258" y="34289"/>
                </a:lnTo>
                <a:lnTo>
                  <a:pt x="2060448" y="35813"/>
                </a:lnTo>
                <a:lnTo>
                  <a:pt x="2058924" y="38861"/>
                </a:lnTo>
                <a:lnTo>
                  <a:pt x="2059686" y="41909"/>
                </a:lnTo>
                <a:lnTo>
                  <a:pt x="2062733" y="44195"/>
                </a:lnTo>
                <a:lnTo>
                  <a:pt x="2066544" y="43433"/>
                </a:lnTo>
                <a:lnTo>
                  <a:pt x="2068068" y="39623"/>
                </a:lnTo>
                <a:close/>
              </a:path>
              <a:path w="2444115" h="537210">
                <a:moveTo>
                  <a:pt x="2049018" y="37337"/>
                </a:moveTo>
                <a:lnTo>
                  <a:pt x="2048256" y="33527"/>
                </a:lnTo>
                <a:lnTo>
                  <a:pt x="2045208" y="32003"/>
                </a:lnTo>
                <a:lnTo>
                  <a:pt x="2041398" y="32765"/>
                </a:lnTo>
                <a:lnTo>
                  <a:pt x="2039874" y="35813"/>
                </a:lnTo>
                <a:lnTo>
                  <a:pt x="2040636" y="39623"/>
                </a:lnTo>
                <a:lnTo>
                  <a:pt x="2043683" y="41147"/>
                </a:lnTo>
                <a:lnTo>
                  <a:pt x="2047494" y="40385"/>
                </a:lnTo>
                <a:lnTo>
                  <a:pt x="2049018" y="37337"/>
                </a:lnTo>
                <a:close/>
              </a:path>
              <a:path w="2444115" h="537210">
                <a:moveTo>
                  <a:pt x="2029968" y="34289"/>
                </a:moveTo>
                <a:lnTo>
                  <a:pt x="2029206" y="31241"/>
                </a:lnTo>
                <a:lnTo>
                  <a:pt x="2026158" y="28955"/>
                </a:lnTo>
                <a:lnTo>
                  <a:pt x="2023110" y="29717"/>
                </a:lnTo>
                <a:lnTo>
                  <a:pt x="2020824" y="32765"/>
                </a:lnTo>
                <a:lnTo>
                  <a:pt x="2021586" y="36575"/>
                </a:lnTo>
                <a:lnTo>
                  <a:pt x="2024633" y="38861"/>
                </a:lnTo>
                <a:lnTo>
                  <a:pt x="2028444" y="37337"/>
                </a:lnTo>
                <a:lnTo>
                  <a:pt x="2029968" y="34289"/>
                </a:lnTo>
                <a:close/>
              </a:path>
              <a:path w="2444115" h="537210">
                <a:moveTo>
                  <a:pt x="2011680" y="32003"/>
                </a:moveTo>
                <a:lnTo>
                  <a:pt x="2010918" y="28193"/>
                </a:lnTo>
                <a:lnTo>
                  <a:pt x="2007108" y="26669"/>
                </a:lnTo>
                <a:lnTo>
                  <a:pt x="2004060" y="27431"/>
                </a:lnTo>
                <a:lnTo>
                  <a:pt x="2001774" y="30479"/>
                </a:lnTo>
                <a:lnTo>
                  <a:pt x="2003298" y="34289"/>
                </a:lnTo>
                <a:lnTo>
                  <a:pt x="2006345" y="35813"/>
                </a:lnTo>
                <a:lnTo>
                  <a:pt x="2009394" y="35051"/>
                </a:lnTo>
                <a:lnTo>
                  <a:pt x="2011680" y="32003"/>
                </a:lnTo>
                <a:close/>
              </a:path>
              <a:path w="2444115" h="537210">
                <a:moveTo>
                  <a:pt x="1992630" y="29717"/>
                </a:moveTo>
                <a:lnTo>
                  <a:pt x="1991868" y="25907"/>
                </a:lnTo>
                <a:lnTo>
                  <a:pt x="1988820" y="24383"/>
                </a:lnTo>
                <a:lnTo>
                  <a:pt x="1985010" y="25145"/>
                </a:lnTo>
                <a:lnTo>
                  <a:pt x="1983486" y="28193"/>
                </a:lnTo>
                <a:lnTo>
                  <a:pt x="1984248" y="32003"/>
                </a:lnTo>
                <a:lnTo>
                  <a:pt x="1987295" y="33527"/>
                </a:lnTo>
                <a:lnTo>
                  <a:pt x="1991106" y="32765"/>
                </a:lnTo>
                <a:lnTo>
                  <a:pt x="1992630" y="29717"/>
                </a:lnTo>
                <a:close/>
              </a:path>
              <a:path w="2444115" h="537210">
                <a:moveTo>
                  <a:pt x="1973580" y="27431"/>
                </a:moveTo>
                <a:lnTo>
                  <a:pt x="1972818" y="23621"/>
                </a:lnTo>
                <a:lnTo>
                  <a:pt x="1969770" y="22097"/>
                </a:lnTo>
                <a:lnTo>
                  <a:pt x="1965960" y="22859"/>
                </a:lnTo>
                <a:lnTo>
                  <a:pt x="1964436" y="25907"/>
                </a:lnTo>
                <a:lnTo>
                  <a:pt x="1965198" y="29717"/>
                </a:lnTo>
                <a:lnTo>
                  <a:pt x="1968245" y="31241"/>
                </a:lnTo>
                <a:lnTo>
                  <a:pt x="1972056" y="30479"/>
                </a:lnTo>
                <a:lnTo>
                  <a:pt x="1973580" y="27431"/>
                </a:lnTo>
                <a:close/>
              </a:path>
              <a:path w="2444115" h="537210">
                <a:moveTo>
                  <a:pt x="1954530" y="24383"/>
                </a:moveTo>
                <a:lnTo>
                  <a:pt x="1953768" y="21335"/>
                </a:lnTo>
                <a:lnTo>
                  <a:pt x="1950720" y="19049"/>
                </a:lnTo>
                <a:lnTo>
                  <a:pt x="1946910" y="20573"/>
                </a:lnTo>
                <a:lnTo>
                  <a:pt x="1945386" y="23621"/>
                </a:lnTo>
                <a:lnTo>
                  <a:pt x="1946148" y="26669"/>
                </a:lnTo>
                <a:lnTo>
                  <a:pt x="1949195" y="28955"/>
                </a:lnTo>
                <a:lnTo>
                  <a:pt x="1953006" y="28193"/>
                </a:lnTo>
                <a:lnTo>
                  <a:pt x="1954530" y="24383"/>
                </a:lnTo>
                <a:close/>
              </a:path>
              <a:path w="2444115" h="537210">
                <a:moveTo>
                  <a:pt x="1935480" y="22859"/>
                </a:moveTo>
                <a:lnTo>
                  <a:pt x="1934718" y="19049"/>
                </a:lnTo>
                <a:lnTo>
                  <a:pt x="1931670" y="17525"/>
                </a:lnTo>
                <a:lnTo>
                  <a:pt x="1927860" y="18287"/>
                </a:lnTo>
                <a:lnTo>
                  <a:pt x="1926336" y="21335"/>
                </a:lnTo>
                <a:lnTo>
                  <a:pt x="1927098" y="25145"/>
                </a:lnTo>
                <a:lnTo>
                  <a:pt x="1930145" y="26669"/>
                </a:lnTo>
                <a:lnTo>
                  <a:pt x="1930908" y="26669"/>
                </a:lnTo>
                <a:lnTo>
                  <a:pt x="1933956" y="25907"/>
                </a:lnTo>
                <a:lnTo>
                  <a:pt x="1935480" y="22859"/>
                </a:lnTo>
                <a:close/>
              </a:path>
              <a:path w="2444115" h="537210">
                <a:moveTo>
                  <a:pt x="1917192" y="20573"/>
                </a:moveTo>
                <a:lnTo>
                  <a:pt x="1915668" y="16763"/>
                </a:lnTo>
                <a:lnTo>
                  <a:pt x="1912620" y="15239"/>
                </a:lnTo>
                <a:lnTo>
                  <a:pt x="1909572" y="16001"/>
                </a:lnTo>
                <a:lnTo>
                  <a:pt x="1907286" y="19811"/>
                </a:lnTo>
                <a:lnTo>
                  <a:pt x="1908048" y="22859"/>
                </a:lnTo>
                <a:lnTo>
                  <a:pt x="1911858" y="24383"/>
                </a:lnTo>
                <a:lnTo>
                  <a:pt x="1914906" y="23621"/>
                </a:lnTo>
                <a:lnTo>
                  <a:pt x="1917192" y="20573"/>
                </a:lnTo>
                <a:close/>
              </a:path>
              <a:path w="2444115" h="537210">
                <a:moveTo>
                  <a:pt x="1898142" y="18287"/>
                </a:moveTo>
                <a:lnTo>
                  <a:pt x="1896618" y="15239"/>
                </a:lnTo>
                <a:lnTo>
                  <a:pt x="1893570" y="12953"/>
                </a:lnTo>
                <a:lnTo>
                  <a:pt x="1890522" y="14477"/>
                </a:lnTo>
                <a:lnTo>
                  <a:pt x="1888236" y="17525"/>
                </a:lnTo>
                <a:lnTo>
                  <a:pt x="1889760" y="21335"/>
                </a:lnTo>
                <a:lnTo>
                  <a:pt x="1892808" y="22859"/>
                </a:lnTo>
                <a:lnTo>
                  <a:pt x="1895856" y="22097"/>
                </a:lnTo>
                <a:lnTo>
                  <a:pt x="1898142" y="18287"/>
                </a:lnTo>
                <a:close/>
              </a:path>
              <a:path w="2444115" h="537210">
                <a:moveTo>
                  <a:pt x="1879092" y="16763"/>
                </a:moveTo>
                <a:lnTo>
                  <a:pt x="1877568" y="12953"/>
                </a:lnTo>
                <a:lnTo>
                  <a:pt x="1874520" y="11429"/>
                </a:lnTo>
                <a:lnTo>
                  <a:pt x="1871472" y="12191"/>
                </a:lnTo>
                <a:lnTo>
                  <a:pt x="1869186" y="16001"/>
                </a:lnTo>
                <a:lnTo>
                  <a:pt x="1870710" y="19049"/>
                </a:lnTo>
                <a:lnTo>
                  <a:pt x="1873758" y="20573"/>
                </a:lnTo>
                <a:lnTo>
                  <a:pt x="1877568" y="19811"/>
                </a:lnTo>
                <a:lnTo>
                  <a:pt x="1879092" y="16763"/>
                </a:lnTo>
                <a:close/>
              </a:path>
              <a:path w="2444115" h="537210">
                <a:moveTo>
                  <a:pt x="1860042" y="15239"/>
                </a:moveTo>
                <a:lnTo>
                  <a:pt x="1858518" y="11429"/>
                </a:lnTo>
                <a:lnTo>
                  <a:pt x="1855470" y="9905"/>
                </a:lnTo>
                <a:lnTo>
                  <a:pt x="1852422" y="10667"/>
                </a:lnTo>
                <a:lnTo>
                  <a:pt x="1850136" y="14477"/>
                </a:lnTo>
                <a:lnTo>
                  <a:pt x="1851660" y="17525"/>
                </a:lnTo>
                <a:lnTo>
                  <a:pt x="1854708" y="19049"/>
                </a:lnTo>
                <a:lnTo>
                  <a:pt x="1858518" y="18287"/>
                </a:lnTo>
                <a:lnTo>
                  <a:pt x="1860042" y="15239"/>
                </a:lnTo>
                <a:close/>
              </a:path>
              <a:path w="2444115" h="537210">
                <a:moveTo>
                  <a:pt x="1840992" y="13715"/>
                </a:moveTo>
                <a:lnTo>
                  <a:pt x="1840230" y="9905"/>
                </a:lnTo>
                <a:lnTo>
                  <a:pt x="1836420" y="8381"/>
                </a:lnTo>
                <a:lnTo>
                  <a:pt x="1833372" y="9143"/>
                </a:lnTo>
                <a:lnTo>
                  <a:pt x="1831086" y="12191"/>
                </a:lnTo>
                <a:lnTo>
                  <a:pt x="1832610" y="16001"/>
                </a:lnTo>
                <a:lnTo>
                  <a:pt x="1835658" y="17525"/>
                </a:lnTo>
                <a:lnTo>
                  <a:pt x="1839468" y="16763"/>
                </a:lnTo>
                <a:lnTo>
                  <a:pt x="1840992" y="13715"/>
                </a:lnTo>
                <a:close/>
              </a:path>
              <a:path w="2444115" h="537210">
                <a:moveTo>
                  <a:pt x="1821942" y="12191"/>
                </a:moveTo>
                <a:lnTo>
                  <a:pt x="1821180" y="8381"/>
                </a:lnTo>
                <a:lnTo>
                  <a:pt x="1817370" y="6857"/>
                </a:lnTo>
                <a:lnTo>
                  <a:pt x="1814322" y="7619"/>
                </a:lnTo>
                <a:lnTo>
                  <a:pt x="1812798" y="10667"/>
                </a:lnTo>
                <a:lnTo>
                  <a:pt x="1813560" y="14477"/>
                </a:lnTo>
                <a:lnTo>
                  <a:pt x="1816608" y="16001"/>
                </a:lnTo>
                <a:lnTo>
                  <a:pt x="1820418" y="15239"/>
                </a:lnTo>
                <a:lnTo>
                  <a:pt x="1821942" y="12191"/>
                </a:lnTo>
                <a:close/>
              </a:path>
              <a:path w="2444115" h="537210">
                <a:moveTo>
                  <a:pt x="1802892" y="10667"/>
                </a:moveTo>
                <a:lnTo>
                  <a:pt x="1802130" y="6857"/>
                </a:lnTo>
                <a:lnTo>
                  <a:pt x="1798320" y="5333"/>
                </a:lnTo>
                <a:lnTo>
                  <a:pt x="1795272" y="6857"/>
                </a:lnTo>
                <a:lnTo>
                  <a:pt x="1793748" y="9905"/>
                </a:lnTo>
                <a:lnTo>
                  <a:pt x="1794510" y="12953"/>
                </a:lnTo>
                <a:lnTo>
                  <a:pt x="1797558" y="15239"/>
                </a:lnTo>
                <a:lnTo>
                  <a:pt x="1801368" y="13715"/>
                </a:lnTo>
                <a:lnTo>
                  <a:pt x="1802892" y="10667"/>
                </a:lnTo>
                <a:close/>
              </a:path>
              <a:path w="2444115" h="537210">
                <a:moveTo>
                  <a:pt x="1783842" y="9143"/>
                </a:moveTo>
                <a:lnTo>
                  <a:pt x="1783080" y="6095"/>
                </a:lnTo>
                <a:lnTo>
                  <a:pt x="1779270" y="4571"/>
                </a:lnTo>
                <a:lnTo>
                  <a:pt x="1776222" y="5333"/>
                </a:lnTo>
                <a:lnTo>
                  <a:pt x="1774698" y="9143"/>
                </a:lnTo>
                <a:lnTo>
                  <a:pt x="1775460" y="12191"/>
                </a:lnTo>
                <a:lnTo>
                  <a:pt x="1778508" y="13715"/>
                </a:lnTo>
                <a:lnTo>
                  <a:pt x="1779270" y="13715"/>
                </a:lnTo>
                <a:lnTo>
                  <a:pt x="1782318" y="12953"/>
                </a:lnTo>
                <a:lnTo>
                  <a:pt x="1783842" y="9143"/>
                </a:lnTo>
                <a:close/>
              </a:path>
              <a:path w="2444115" h="537210">
                <a:moveTo>
                  <a:pt x="1764792" y="8381"/>
                </a:moveTo>
                <a:lnTo>
                  <a:pt x="1764030" y="4571"/>
                </a:lnTo>
                <a:lnTo>
                  <a:pt x="1760220" y="3047"/>
                </a:lnTo>
                <a:lnTo>
                  <a:pt x="1757172" y="4571"/>
                </a:lnTo>
                <a:lnTo>
                  <a:pt x="1755648" y="7619"/>
                </a:lnTo>
                <a:lnTo>
                  <a:pt x="1756410" y="11429"/>
                </a:lnTo>
                <a:lnTo>
                  <a:pt x="1760220" y="12953"/>
                </a:lnTo>
                <a:lnTo>
                  <a:pt x="1763268" y="11429"/>
                </a:lnTo>
                <a:lnTo>
                  <a:pt x="1764792" y="8381"/>
                </a:lnTo>
                <a:close/>
              </a:path>
              <a:path w="2444115" h="537210">
                <a:moveTo>
                  <a:pt x="1745742" y="7619"/>
                </a:moveTo>
                <a:lnTo>
                  <a:pt x="1744980" y="3809"/>
                </a:lnTo>
                <a:lnTo>
                  <a:pt x="1741170" y="2285"/>
                </a:lnTo>
                <a:lnTo>
                  <a:pt x="1738122" y="3809"/>
                </a:lnTo>
                <a:lnTo>
                  <a:pt x="1736598" y="6857"/>
                </a:lnTo>
                <a:lnTo>
                  <a:pt x="1737360" y="9905"/>
                </a:lnTo>
                <a:lnTo>
                  <a:pt x="1741170" y="11429"/>
                </a:lnTo>
                <a:lnTo>
                  <a:pt x="1744218" y="10667"/>
                </a:lnTo>
                <a:lnTo>
                  <a:pt x="1745742" y="7619"/>
                </a:lnTo>
                <a:close/>
              </a:path>
              <a:path w="2444115" h="537210">
                <a:moveTo>
                  <a:pt x="1726692" y="6857"/>
                </a:moveTo>
                <a:lnTo>
                  <a:pt x="1725930" y="3047"/>
                </a:lnTo>
                <a:lnTo>
                  <a:pt x="1722120" y="1523"/>
                </a:lnTo>
                <a:lnTo>
                  <a:pt x="1719072" y="3047"/>
                </a:lnTo>
                <a:lnTo>
                  <a:pt x="1717548" y="6095"/>
                </a:lnTo>
                <a:lnTo>
                  <a:pt x="1718310" y="9905"/>
                </a:lnTo>
                <a:lnTo>
                  <a:pt x="1722120" y="11429"/>
                </a:lnTo>
                <a:lnTo>
                  <a:pt x="1725168" y="9905"/>
                </a:lnTo>
                <a:lnTo>
                  <a:pt x="1726692" y="6857"/>
                </a:lnTo>
                <a:close/>
              </a:path>
              <a:path w="2444115" h="537210">
                <a:moveTo>
                  <a:pt x="1707642" y="6095"/>
                </a:moveTo>
                <a:lnTo>
                  <a:pt x="1706880" y="2285"/>
                </a:lnTo>
                <a:lnTo>
                  <a:pt x="1703070" y="761"/>
                </a:lnTo>
                <a:lnTo>
                  <a:pt x="1700022" y="2285"/>
                </a:lnTo>
                <a:lnTo>
                  <a:pt x="1698498" y="5333"/>
                </a:lnTo>
                <a:lnTo>
                  <a:pt x="1699260" y="9143"/>
                </a:lnTo>
                <a:lnTo>
                  <a:pt x="1703070" y="10667"/>
                </a:lnTo>
                <a:lnTo>
                  <a:pt x="1706118" y="9143"/>
                </a:lnTo>
                <a:lnTo>
                  <a:pt x="1707642" y="6095"/>
                </a:lnTo>
                <a:close/>
              </a:path>
              <a:path w="2444115" h="537210">
                <a:moveTo>
                  <a:pt x="1688592" y="5333"/>
                </a:moveTo>
                <a:lnTo>
                  <a:pt x="1687830" y="2285"/>
                </a:lnTo>
                <a:lnTo>
                  <a:pt x="1684020" y="761"/>
                </a:lnTo>
                <a:lnTo>
                  <a:pt x="1680972" y="1523"/>
                </a:lnTo>
                <a:lnTo>
                  <a:pt x="1679448" y="5333"/>
                </a:lnTo>
                <a:lnTo>
                  <a:pt x="1680210" y="8381"/>
                </a:lnTo>
                <a:lnTo>
                  <a:pt x="1684020" y="9905"/>
                </a:lnTo>
                <a:lnTo>
                  <a:pt x="1687068" y="9143"/>
                </a:lnTo>
                <a:lnTo>
                  <a:pt x="1688592" y="5333"/>
                </a:lnTo>
                <a:close/>
              </a:path>
              <a:path w="2444115" h="537210">
                <a:moveTo>
                  <a:pt x="1669542" y="5333"/>
                </a:moveTo>
                <a:lnTo>
                  <a:pt x="1668780" y="1523"/>
                </a:lnTo>
                <a:lnTo>
                  <a:pt x="1664970" y="0"/>
                </a:lnTo>
                <a:lnTo>
                  <a:pt x="1661922" y="1523"/>
                </a:lnTo>
                <a:lnTo>
                  <a:pt x="1660398" y="4571"/>
                </a:lnTo>
                <a:lnTo>
                  <a:pt x="1661160" y="8381"/>
                </a:lnTo>
                <a:lnTo>
                  <a:pt x="1664970" y="9905"/>
                </a:lnTo>
                <a:lnTo>
                  <a:pt x="1668018" y="8381"/>
                </a:lnTo>
                <a:lnTo>
                  <a:pt x="1669542" y="5333"/>
                </a:lnTo>
                <a:close/>
              </a:path>
              <a:path w="2444115" h="537210">
                <a:moveTo>
                  <a:pt x="1650492" y="4571"/>
                </a:moveTo>
                <a:lnTo>
                  <a:pt x="1648968" y="1523"/>
                </a:lnTo>
                <a:lnTo>
                  <a:pt x="1645920" y="0"/>
                </a:lnTo>
                <a:lnTo>
                  <a:pt x="1642110" y="1523"/>
                </a:lnTo>
                <a:lnTo>
                  <a:pt x="1641348" y="4571"/>
                </a:lnTo>
                <a:lnTo>
                  <a:pt x="1642110" y="8381"/>
                </a:lnTo>
                <a:lnTo>
                  <a:pt x="1645920" y="9905"/>
                </a:lnTo>
                <a:lnTo>
                  <a:pt x="1648968" y="8381"/>
                </a:lnTo>
                <a:lnTo>
                  <a:pt x="1650492" y="4571"/>
                </a:lnTo>
                <a:close/>
              </a:path>
              <a:path w="2444115" h="537210">
                <a:moveTo>
                  <a:pt x="1631442" y="5333"/>
                </a:moveTo>
                <a:lnTo>
                  <a:pt x="1629918" y="1523"/>
                </a:lnTo>
                <a:lnTo>
                  <a:pt x="1626870" y="0"/>
                </a:lnTo>
                <a:lnTo>
                  <a:pt x="1623060" y="1523"/>
                </a:lnTo>
                <a:lnTo>
                  <a:pt x="1622298" y="5333"/>
                </a:lnTo>
                <a:lnTo>
                  <a:pt x="1623060" y="8381"/>
                </a:lnTo>
                <a:lnTo>
                  <a:pt x="1626870" y="9905"/>
                </a:lnTo>
                <a:lnTo>
                  <a:pt x="1629918" y="8381"/>
                </a:lnTo>
                <a:lnTo>
                  <a:pt x="1631442" y="5333"/>
                </a:lnTo>
                <a:close/>
              </a:path>
              <a:path w="2444115" h="537210">
                <a:moveTo>
                  <a:pt x="1612392" y="5333"/>
                </a:moveTo>
                <a:lnTo>
                  <a:pt x="1610868" y="1523"/>
                </a:lnTo>
                <a:lnTo>
                  <a:pt x="1607820" y="761"/>
                </a:lnTo>
                <a:lnTo>
                  <a:pt x="1604010" y="1523"/>
                </a:lnTo>
                <a:lnTo>
                  <a:pt x="1603248" y="5333"/>
                </a:lnTo>
                <a:lnTo>
                  <a:pt x="1604010" y="8381"/>
                </a:lnTo>
                <a:lnTo>
                  <a:pt x="1607820" y="9905"/>
                </a:lnTo>
                <a:lnTo>
                  <a:pt x="1610868" y="8381"/>
                </a:lnTo>
                <a:lnTo>
                  <a:pt x="1612392" y="5333"/>
                </a:lnTo>
                <a:close/>
              </a:path>
              <a:path w="2444115" h="537210">
                <a:moveTo>
                  <a:pt x="1593342" y="5333"/>
                </a:moveTo>
                <a:lnTo>
                  <a:pt x="1591818" y="1523"/>
                </a:lnTo>
                <a:lnTo>
                  <a:pt x="1588770" y="761"/>
                </a:lnTo>
                <a:lnTo>
                  <a:pt x="1584960" y="2285"/>
                </a:lnTo>
                <a:lnTo>
                  <a:pt x="1584198" y="5333"/>
                </a:lnTo>
                <a:lnTo>
                  <a:pt x="1585722" y="9143"/>
                </a:lnTo>
                <a:lnTo>
                  <a:pt x="1588770" y="9905"/>
                </a:lnTo>
                <a:lnTo>
                  <a:pt x="1591818" y="8381"/>
                </a:lnTo>
                <a:lnTo>
                  <a:pt x="1593342" y="5333"/>
                </a:lnTo>
                <a:close/>
              </a:path>
              <a:path w="2444115" h="537210">
                <a:moveTo>
                  <a:pt x="1574292" y="6095"/>
                </a:moveTo>
                <a:lnTo>
                  <a:pt x="1572768" y="2285"/>
                </a:lnTo>
                <a:lnTo>
                  <a:pt x="1569720" y="1523"/>
                </a:lnTo>
                <a:lnTo>
                  <a:pt x="1565910" y="3047"/>
                </a:lnTo>
                <a:lnTo>
                  <a:pt x="1565148" y="6095"/>
                </a:lnTo>
                <a:lnTo>
                  <a:pt x="1566672" y="9905"/>
                </a:lnTo>
                <a:lnTo>
                  <a:pt x="1569720" y="10667"/>
                </a:lnTo>
                <a:lnTo>
                  <a:pt x="1573530" y="9143"/>
                </a:lnTo>
                <a:lnTo>
                  <a:pt x="1574292" y="6095"/>
                </a:lnTo>
                <a:close/>
              </a:path>
              <a:path w="2444115" h="537210">
                <a:moveTo>
                  <a:pt x="1555242" y="6857"/>
                </a:moveTo>
                <a:lnTo>
                  <a:pt x="1553718" y="3047"/>
                </a:lnTo>
                <a:lnTo>
                  <a:pt x="1550670" y="2285"/>
                </a:lnTo>
                <a:lnTo>
                  <a:pt x="1546860" y="3809"/>
                </a:lnTo>
                <a:lnTo>
                  <a:pt x="1546098" y="6857"/>
                </a:lnTo>
                <a:lnTo>
                  <a:pt x="1547622" y="10667"/>
                </a:lnTo>
                <a:lnTo>
                  <a:pt x="1550670" y="11429"/>
                </a:lnTo>
                <a:lnTo>
                  <a:pt x="1554480" y="9905"/>
                </a:lnTo>
                <a:lnTo>
                  <a:pt x="1555242" y="6857"/>
                </a:lnTo>
                <a:close/>
              </a:path>
              <a:path w="2444115" h="537210">
                <a:moveTo>
                  <a:pt x="1536192" y="7619"/>
                </a:moveTo>
                <a:lnTo>
                  <a:pt x="1534668" y="3809"/>
                </a:lnTo>
                <a:lnTo>
                  <a:pt x="1531620" y="3047"/>
                </a:lnTo>
                <a:lnTo>
                  <a:pt x="1527810" y="4571"/>
                </a:lnTo>
                <a:lnTo>
                  <a:pt x="1527048" y="7619"/>
                </a:lnTo>
                <a:lnTo>
                  <a:pt x="1528572" y="11429"/>
                </a:lnTo>
                <a:lnTo>
                  <a:pt x="1531620" y="12191"/>
                </a:lnTo>
                <a:lnTo>
                  <a:pt x="1535430" y="10667"/>
                </a:lnTo>
                <a:lnTo>
                  <a:pt x="1536192" y="7619"/>
                </a:lnTo>
                <a:close/>
              </a:path>
              <a:path w="2444115" h="537210">
                <a:moveTo>
                  <a:pt x="1517142" y="8381"/>
                </a:moveTo>
                <a:lnTo>
                  <a:pt x="1515618" y="4571"/>
                </a:lnTo>
                <a:lnTo>
                  <a:pt x="1512570" y="3809"/>
                </a:lnTo>
                <a:lnTo>
                  <a:pt x="1508760" y="5333"/>
                </a:lnTo>
                <a:lnTo>
                  <a:pt x="1507998" y="9143"/>
                </a:lnTo>
                <a:lnTo>
                  <a:pt x="1509522" y="12191"/>
                </a:lnTo>
                <a:lnTo>
                  <a:pt x="1512570" y="12953"/>
                </a:lnTo>
                <a:lnTo>
                  <a:pt x="1516380" y="11429"/>
                </a:lnTo>
                <a:lnTo>
                  <a:pt x="1517142" y="8381"/>
                </a:lnTo>
                <a:close/>
              </a:path>
              <a:path w="2444115" h="537210">
                <a:moveTo>
                  <a:pt x="1498092" y="9905"/>
                </a:moveTo>
                <a:lnTo>
                  <a:pt x="1496568" y="6095"/>
                </a:lnTo>
                <a:lnTo>
                  <a:pt x="1493520" y="5333"/>
                </a:lnTo>
                <a:lnTo>
                  <a:pt x="1489710" y="6857"/>
                </a:lnTo>
                <a:lnTo>
                  <a:pt x="1488948" y="9905"/>
                </a:lnTo>
                <a:lnTo>
                  <a:pt x="1490472" y="13715"/>
                </a:lnTo>
                <a:lnTo>
                  <a:pt x="1493520" y="14477"/>
                </a:lnTo>
                <a:lnTo>
                  <a:pt x="1497330" y="12953"/>
                </a:lnTo>
                <a:lnTo>
                  <a:pt x="1498092" y="9905"/>
                </a:lnTo>
                <a:close/>
              </a:path>
              <a:path w="2444115" h="537210">
                <a:moveTo>
                  <a:pt x="1479042" y="11429"/>
                </a:moveTo>
                <a:lnTo>
                  <a:pt x="1477518" y="7619"/>
                </a:lnTo>
                <a:lnTo>
                  <a:pt x="1474470" y="6857"/>
                </a:lnTo>
                <a:lnTo>
                  <a:pt x="1470660" y="8381"/>
                </a:lnTo>
                <a:lnTo>
                  <a:pt x="1469898" y="11429"/>
                </a:lnTo>
                <a:lnTo>
                  <a:pt x="1471422" y="15239"/>
                </a:lnTo>
                <a:lnTo>
                  <a:pt x="1474470" y="16001"/>
                </a:lnTo>
                <a:lnTo>
                  <a:pt x="1478280" y="14477"/>
                </a:lnTo>
                <a:lnTo>
                  <a:pt x="1479042" y="11429"/>
                </a:lnTo>
                <a:close/>
              </a:path>
              <a:path w="2444115" h="537210">
                <a:moveTo>
                  <a:pt x="1459992" y="12191"/>
                </a:moveTo>
                <a:lnTo>
                  <a:pt x="1458468" y="9143"/>
                </a:lnTo>
                <a:lnTo>
                  <a:pt x="1455420" y="8381"/>
                </a:lnTo>
                <a:lnTo>
                  <a:pt x="1451610" y="9905"/>
                </a:lnTo>
                <a:lnTo>
                  <a:pt x="1450848" y="12953"/>
                </a:lnTo>
                <a:lnTo>
                  <a:pt x="1452372" y="16763"/>
                </a:lnTo>
                <a:lnTo>
                  <a:pt x="1455420" y="17525"/>
                </a:lnTo>
                <a:lnTo>
                  <a:pt x="1459230" y="16001"/>
                </a:lnTo>
                <a:lnTo>
                  <a:pt x="1459992" y="12191"/>
                </a:lnTo>
                <a:close/>
              </a:path>
              <a:path w="2444115" h="537210">
                <a:moveTo>
                  <a:pt x="1440942" y="13715"/>
                </a:moveTo>
                <a:lnTo>
                  <a:pt x="1439418" y="10667"/>
                </a:lnTo>
                <a:lnTo>
                  <a:pt x="1436370" y="9905"/>
                </a:lnTo>
                <a:lnTo>
                  <a:pt x="1432560" y="11429"/>
                </a:lnTo>
                <a:lnTo>
                  <a:pt x="1431798" y="15239"/>
                </a:lnTo>
                <a:lnTo>
                  <a:pt x="1433322" y="18287"/>
                </a:lnTo>
                <a:lnTo>
                  <a:pt x="1437132" y="19049"/>
                </a:lnTo>
                <a:lnTo>
                  <a:pt x="1440180" y="17525"/>
                </a:lnTo>
                <a:lnTo>
                  <a:pt x="1440942" y="13715"/>
                </a:lnTo>
                <a:close/>
              </a:path>
              <a:path w="2444115" h="537210">
                <a:moveTo>
                  <a:pt x="1422654" y="16001"/>
                </a:moveTo>
                <a:lnTo>
                  <a:pt x="1420368" y="12953"/>
                </a:lnTo>
                <a:lnTo>
                  <a:pt x="1417320" y="11429"/>
                </a:lnTo>
                <a:lnTo>
                  <a:pt x="1413510" y="13715"/>
                </a:lnTo>
                <a:lnTo>
                  <a:pt x="1412748" y="16763"/>
                </a:lnTo>
                <a:lnTo>
                  <a:pt x="1414272" y="19811"/>
                </a:lnTo>
                <a:lnTo>
                  <a:pt x="1418082" y="21335"/>
                </a:lnTo>
                <a:lnTo>
                  <a:pt x="1421130" y="19811"/>
                </a:lnTo>
                <a:lnTo>
                  <a:pt x="1422654" y="16001"/>
                </a:lnTo>
                <a:close/>
              </a:path>
              <a:path w="2444115" h="537210">
                <a:moveTo>
                  <a:pt x="1403604" y="18287"/>
                </a:moveTo>
                <a:lnTo>
                  <a:pt x="1401318" y="14477"/>
                </a:lnTo>
                <a:lnTo>
                  <a:pt x="1398270" y="13715"/>
                </a:lnTo>
                <a:lnTo>
                  <a:pt x="1395222" y="16001"/>
                </a:lnTo>
                <a:lnTo>
                  <a:pt x="1393698" y="19049"/>
                </a:lnTo>
                <a:lnTo>
                  <a:pt x="1395984" y="22097"/>
                </a:lnTo>
                <a:lnTo>
                  <a:pt x="1399032" y="23621"/>
                </a:lnTo>
                <a:lnTo>
                  <a:pt x="1402080" y="21335"/>
                </a:lnTo>
                <a:lnTo>
                  <a:pt x="1403604" y="18287"/>
                </a:lnTo>
                <a:close/>
              </a:path>
              <a:path w="2444115" h="537210">
                <a:moveTo>
                  <a:pt x="1384554" y="20573"/>
                </a:moveTo>
                <a:lnTo>
                  <a:pt x="1383030" y="17525"/>
                </a:lnTo>
                <a:lnTo>
                  <a:pt x="1379220" y="16001"/>
                </a:lnTo>
                <a:lnTo>
                  <a:pt x="1376172" y="18287"/>
                </a:lnTo>
                <a:lnTo>
                  <a:pt x="1374648" y="21335"/>
                </a:lnTo>
                <a:lnTo>
                  <a:pt x="1376934" y="24383"/>
                </a:lnTo>
                <a:lnTo>
                  <a:pt x="1379982" y="25907"/>
                </a:lnTo>
                <a:lnTo>
                  <a:pt x="1383792" y="23621"/>
                </a:lnTo>
                <a:lnTo>
                  <a:pt x="1384554" y="20573"/>
                </a:lnTo>
                <a:close/>
              </a:path>
              <a:path w="2444115" h="537210">
                <a:moveTo>
                  <a:pt x="1365504" y="22859"/>
                </a:moveTo>
                <a:lnTo>
                  <a:pt x="1363980" y="19811"/>
                </a:lnTo>
                <a:lnTo>
                  <a:pt x="1360170" y="18287"/>
                </a:lnTo>
                <a:lnTo>
                  <a:pt x="1357122" y="20573"/>
                </a:lnTo>
                <a:lnTo>
                  <a:pt x="1356360" y="24383"/>
                </a:lnTo>
                <a:lnTo>
                  <a:pt x="1357884" y="27431"/>
                </a:lnTo>
                <a:lnTo>
                  <a:pt x="1361694" y="28193"/>
                </a:lnTo>
                <a:lnTo>
                  <a:pt x="1364742" y="25907"/>
                </a:lnTo>
                <a:lnTo>
                  <a:pt x="1365504" y="22859"/>
                </a:lnTo>
                <a:close/>
              </a:path>
              <a:path w="2444115" h="537210">
                <a:moveTo>
                  <a:pt x="1346454" y="25145"/>
                </a:moveTo>
                <a:lnTo>
                  <a:pt x="1344930" y="22097"/>
                </a:lnTo>
                <a:lnTo>
                  <a:pt x="1341120" y="21335"/>
                </a:lnTo>
                <a:lnTo>
                  <a:pt x="1338072" y="23621"/>
                </a:lnTo>
                <a:lnTo>
                  <a:pt x="1337310" y="26669"/>
                </a:lnTo>
                <a:lnTo>
                  <a:pt x="1338834" y="29717"/>
                </a:lnTo>
                <a:lnTo>
                  <a:pt x="1342644" y="30479"/>
                </a:lnTo>
                <a:lnTo>
                  <a:pt x="1345692" y="28955"/>
                </a:lnTo>
                <a:lnTo>
                  <a:pt x="1346454" y="25145"/>
                </a:lnTo>
                <a:close/>
              </a:path>
              <a:path w="2444115" h="537210">
                <a:moveTo>
                  <a:pt x="1328166" y="28193"/>
                </a:moveTo>
                <a:lnTo>
                  <a:pt x="1325880" y="25145"/>
                </a:lnTo>
                <a:lnTo>
                  <a:pt x="1322070" y="24383"/>
                </a:lnTo>
                <a:lnTo>
                  <a:pt x="1319022" y="25907"/>
                </a:lnTo>
                <a:lnTo>
                  <a:pt x="1318260" y="29717"/>
                </a:lnTo>
                <a:lnTo>
                  <a:pt x="1320546" y="32765"/>
                </a:lnTo>
                <a:lnTo>
                  <a:pt x="1323594" y="33527"/>
                </a:lnTo>
                <a:lnTo>
                  <a:pt x="1326642" y="32003"/>
                </a:lnTo>
                <a:lnTo>
                  <a:pt x="1328166" y="28193"/>
                </a:lnTo>
                <a:close/>
              </a:path>
              <a:path w="2444115" h="537210">
                <a:moveTo>
                  <a:pt x="1309116" y="31241"/>
                </a:moveTo>
                <a:lnTo>
                  <a:pt x="1306830" y="28193"/>
                </a:lnTo>
                <a:lnTo>
                  <a:pt x="1303782" y="27431"/>
                </a:lnTo>
                <a:lnTo>
                  <a:pt x="1300734" y="28955"/>
                </a:lnTo>
                <a:lnTo>
                  <a:pt x="1299210" y="32765"/>
                </a:lnTo>
                <a:lnTo>
                  <a:pt x="1301496" y="35813"/>
                </a:lnTo>
                <a:lnTo>
                  <a:pt x="1305306" y="36575"/>
                </a:lnTo>
                <a:lnTo>
                  <a:pt x="1308354" y="35051"/>
                </a:lnTo>
                <a:lnTo>
                  <a:pt x="1309116" y="31241"/>
                </a:lnTo>
                <a:close/>
              </a:path>
              <a:path w="2444115" h="537210">
                <a:moveTo>
                  <a:pt x="1290066" y="34289"/>
                </a:moveTo>
                <a:lnTo>
                  <a:pt x="1288542" y="31241"/>
                </a:lnTo>
                <a:lnTo>
                  <a:pt x="1284732" y="30479"/>
                </a:lnTo>
                <a:lnTo>
                  <a:pt x="1281684" y="32765"/>
                </a:lnTo>
                <a:lnTo>
                  <a:pt x="1280922" y="35813"/>
                </a:lnTo>
                <a:lnTo>
                  <a:pt x="1282446" y="38861"/>
                </a:lnTo>
                <a:lnTo>
                  <a:pt x="1286256" y="39623"/>
                </a:lnTo>
                <a:lnTo>
                  <a:pt x="1289304" y="38099"/>
                </a:lnTo>
                <a:lnTo>
                  <a:pt x="1290066" y="34289"/>
                </a:lnTo>
                <a:close/>
              </a:path>
              <a:path w="2444115" h="537210">
                <a:moveTo>
                  <a:pt x="1271778" y="38099"/>
                </a:moveTo>
                <a:lnTo>
                  <a:pt x="1269492" y="35051"/>
                </a:lnTo>
                <a:lnTo>
                  <a:pt x="1265682" y="34289"/>
                </a:lnTo>
                <a:lnTo>
                  <a:pt x="1262634" y="35813"/>
                </a:lnTo>
                <a:lnTo>
                  <a:pt x="1261872" y="39623"/>
                </a:lnTo>
                <a:lnTo>
                  <a:pt x="1264158" y="42671"/>
                </a:lnTo>
                <a:lnTo>
                  <a:pt x="1267206" y="43433"/>
                </a:lnTo>
                <a:lnTo>
                  <a:pt x="1271016" y="41147"/>
                </a:lnTo>
                <a:lnTo>
                  <a:pt x="1271778" y="38099"/>
                </a:lnTo>
                <a:close/>
              </a:path>
              <a:path w="2444115" h="537210">
                <a:moveTo>
                  <a:pt x="1252728" y="41147"/>
                </a:moveTo>
                <a:lnTo>
                  <a:pt x="1250442" y="38099"/>
                </a:lnTo>
                <a:lnTo>
                  <a:pt x="1247394" y="37337"/>
                </a:lnTo>
                <a:lnTo>
                  <a:pt x="1244346" y="39623"/>
                </a:lnTo>
                <a:lnTo>
                  <a:pt x="1243584" y="43433"/>
                </a:lnTo>
                <a:lnTo>
                  <a:pt x="1245108" y="46481"/>
                </a:lnTo>
                <a:lnTo>
                  <a:pt x="1248918" y="47243"/>
                </a:lnTo>
                <a:lnTo>
                  <a:pt x="1251966" y="44957"/>
                </a:lnTo>
                <a:lnTo>
                  <a:pt x="1252728" y="41147"/>
                </a:lnTo>
                <a:close/>
              </a:path>
              <a:path w="2444115" h="537210">
                <a:moveTo>
                  <a:pt x="1233678" y="48767"/>
                </a:moveTo>
                <a:lnTo>
                  <a:pt x="1233678" y="44957"/>
                </a:lnTo>
                <a:lnTo>
                  <a:pt x="1232154" y="42671"/>
                </a:lnTo>
                <a:lnTo>
                  <a:pt x="1228344" y="41909"/>
                </a:lnTo>
                <a:lnTo>
                  <a:pt x="1225296" y="43433"/>
                </a:lnTo>
                <a:lnTo>
                  <a:pt x="1224534" y="47243"/>
                </a:lnTo>
                <a:lnTo>
                  <a:pt x="1226820" y="50291"/>
                </a:lnTo>
                <a:lnTo>
                  <a:pt x="1230630" y="51053"/>
                </a:lnTo>
                <a:lnTo>
                  <a:pt x="1233678" y="48767"/>
                </a:lnTo>
                <a:close/>
              </a:path>
              <a:path w="2444115" h="537210">
                <a:moveTo>
                  <a:pt x="1215390" y="48767"/>
                </a:moveTo>
                <a:lnTo>
                  <a:pt x="1213104" y="46481"/>
                </a:lnTo>
                <a:lnTo>
                  <a:pt x="1210056" y="45719"/>
                </a:lnTo>
                <a:lnTo>
                  <a:pt x="1207008" y="47243"/>
                </a:lnTo>
                <a:lnTo>
                  <a:pt x="1206246" y="51053"/>
                </a:lnTo>
                <a:lnTo>
                  <a:pt x="1207770" y="54101"/>
                </a:lnTo>
                <a:lnTo>
                  <a:pt x="1211580" y="54863"/>
                </a:lnTo>
                <a:lnTo>
                  <a:pt x="1214628" y="52577"/>
                </a:lnTo>
                <a:lnTo>
                  <a:pt x="1215390" y="48767"/>
                </a:lnTo>
                <a:close/>
              </a:path>
              <a:path w="2444115" h="537210">
                <a:moveTo>
                  <a:pt x="1197102" y="53339"/>
                </a:moveTo>
                <a:lnTo>
                  <a:pt x="1194816" y="50291"/>
                </a:lnTo>
                <a:lnTo>
                  <a:pt x="1191006" y="49529"/>
                </a:lnTo>
                <a:lnTo>
                  <a:pt x="1187958" y="51815"/>
                </a:lnTo>
                <a:lnTo>
                  <a:pt x="1187196" y="55625"/>
                </a:lnTo>
                <a:lnTo>
                  <a:pt x="1189482" y="58673"/>
                </a:lnTo>
                <a:lnTo>
                  <a:pt x="1193292" y="58673"/>
                </a:lnTo>
                <a:lnTo>
                  <a:pt x="1196340" y="57149"/>
                </a:lnTo>
                <a:lnTo>
                  <a:pt x="1197102" y="53339"/>
                </a:lnTo>
                <a:close/>
              </a:path>
              <a:path w="2444115" h="537210">
                <a:moveTo>
                  <a:pt x="1178052" y="57149"/>
                </a:moveTo>
                <a:lnTo>
                  <a:pt x="1175766" y="54863"/>
                </a:lnTo>
                <a:lnTo>
                  <a:pt x="1172718" y="54101"/>
                </a:lnTo>
                <a:lnTo>
                  <a:pt x="1169670" y="56387"/>
                </a:lnTo>
                <a:lnTo>
                  <a:pt x="1168908" y="59435"/>
                </a:lnTo>
                <a:lnTo>
                  <a:pt x="1171194" y="62483"/>
                </a:lnTo>
                <a:lnTo>
                  <a:pt x="1175004" y="63245"/>
                </a:lnTo>
                <a:lnTo>
                  <a:pt x="1177290" y="60959"/>
                </a:lnTo>
                <a:lnTo>
                  <a:pt x="1178052" y="57149"/>
                </a:lnTo>
                <a:close/>
              </a:path>
              <a:path w="2444115" h="537210">
                <a:moveTo>
                  <a:pt x="1159764" y="61721"/>
                </a:moveTo>
                <a:lnTo>
                  <a:pt x="1157478" y="58673"/>
                </a:lnTo>
                <a:lnTo>
                  <a:pt x="1153668" y="58673"/>
                </a:lnTo>
                <a:lnTo>
                  <a:pt x="1150620" y="60197"/>
                </a:lnTo>
                <a:lnTo>
                  <a:pt x="1150620" y="64007"/>
                </a:lnTo>
                <a:lnTo>
                  <a:pt x="1152144" y="67055"/>
                </a:lnTo>
                <a:lnTo>
                  <a:pt x="1155954" y="67817"/>
                </a:lnTo>
                <a:lnTo>
                  <a:pt x="1159002" y="65531"/>
                </a:lnTo>
                <a:lnTo>
                  <a:pt x="1159764" y="61721"/>
                </a:lnTo>
                <a:close/>
              </a:path>
              <a:path w="2444115" h="537210">
                <a:moveTo>
                  <a:pt x="1141476" y="66293"/>
                </a:moveTo>
                <a:lnTo>
                  <a:pt x="1139190" y="63245"/>
                </a:lnTo>
                <a:lnTo>
                  <a:pt x="1135380" y="63245"/>
                </a:lnTo>
                <a:lnTo>
                  <a:pt x="1132332" y="65531"/>
                </a:lnTo>
                <a:lnTo>
                  <a:pt x="1131570" y="68579"/>
                </a:lnTo>
                <a:lnTo>
                  <a:pt x="1133856" y="71627"/>
                </a:lnTo>
                <a:lnTo>
                  <a:pt x="1137666" y="72389"/>
                </a:lnTo>
                <a:lnTo>
                  <a:pt x="1140714" y="70103"/>
                </a:lnTo>
                <a:lnTo>
                  <a:pt x="1141476" y="66293"/>
                </a:lnTo>
                <a:close/>
              </a:path>
              <a:path w="2444115" h="537210">
                <a:moveTo>
                  <a:pt x="1122426" y="74675"/>
                </a:moveTo>
                <a:lnTo>
                  <a:pt x="1122426" y="71627"/>
                </a:lnTo>
                <a:lnTo>
                  <a:pt x="1120902" y="68579"/>
                </a:lnTo>
                <a:lnTo>
                  <a:pt x="1117092" y="67817"/>
                </a:lnTo>
                <a:lnTo>
                  <a:pt x="1114044" y="70103"/>
                </a:lnTo>
                <a:lnTo>
                  <a:pt x="1113282" y="73913"/>
                </a:lnTo>
                <a:lnTo>
                  <a:pt x="1115568" y="76961"/>
                </a:lnTo>
                <a:lnTo>
                  <a:pt x="1119378" y="76961"/>
                </a:lnTo>
                <a:lnTo>
                  <a:pt x="1122426" y="74675"/>
                </a:lnTo>
                <a:close/>
              </a:path>
              <a:path w="2444115" h="537210">
                <a:moveTo>
                  <a:pt x="1104138" y="80009"/>
                </a:moveTo>
                <a:lnTo>
                  <a:pt x="1104138" y="76199"/>
                </a:lnTo>
                <a:lnTo>
                  <a:pt x="1101852" y="73151"/>
                </a:lnTo>
                <a:lnTo>
                  <a:pt x="1098804" y="73151"/>
                </a:lnTo>
                <a:lnTo>
                  <a:pt x="1095756" y="75437"/>
                </a:lnTo>
                <a:lnTo>
                  <a:pt x="1094994" y="78485"/>
                </a:lnTo>
                <a:lnTo>
                  <a:pt x="1097280" y="81533"/>
                </a:lnTo>
                <a:lnTo>
                  <a:pt x="1101090" y="82295"/>
                </a:lnTo>
                <a:lnTo>
                  <a:pt x="1104138" y="80009"/>
                </a:lnTo>
                <a:close/>
              </a:path>
              <a:path w="2444115" h="537210">
                <a:moveTo>
                  <a:pt x="1085850" y="81533"/>
                </a:moveTo>
                <a:lnTo>
                  <a:pt x="1083564" y="78485"/>
                </a:lnTo>
                <a:lnTo>
                  <a:pt x="1079754" y="77723"/>
                </a:lnTo>
                <a:lnTo>
                  <a:pt x="1077468" y="80009"/>
                </a:lnTo>
                <a:lnTo>
                  <a:pt x="1076706" y="83819"/>
                </a:lnTo>
                <a:lnTo>
                  <a:pt x="1078992" y="86867"/>
                </a:lnTo>
                <a:lnTo>
                  <a:pt x="1082802" y="86867"/>
                </a:lnTo>
                <a:lnTo>
                  <a:pt x="1085088" y="84581"/>
                </a:lnTo>
                <a:lnTo>
                  <a:pt x="1085850" y="81533"/>
                </a:lnTo>
                <a:close/>
              </a:path>
              <a:path w="2444115" h="537210">
                <a:moveTo>
                  <a:pt x="1067562" y="86105"/>
                </a:moveTo>
                <a:lnTo>
                  <a:pt x="1065276" y="83057"/>
                </a:lnTo>
                <a:lnTo>
                  <a:pt x="1061466" y="83057"/>
                </a:lnTo>
                <a:lnTo>
                  <a:pt x="1058418" y="85343"/>
                </a:lnTo>
                <a:lnTo>
                  <a:pt x="1058418" y="88391"/>
                </a:lnTo>
                <a:lnTo>
                  <a:pt x="1060704" y="91439"/>
                </a:lnTo>
                <a:lnTo>
                  <a:pt x="1063752" y="92201"/>
                </a:lnTo>
                <a:lnTo>
                  <a:pt x="1066800" y="89915"/>
                </a:lnTo>
                <a:lnTo>
                  <a:pt x="1067562" y="86105"/>
                </a:lnTo>
                <a:close/>
              </a:path>
              <a:path w="2444115" h="537210">
                <a:moveTo>
                  <a:pt x="1049274" y="91439"/>
                </a:moveTo>
                <a:lnTo>
                  <a:pt x="1046988" y="88391"/>
                </a:lnTo>
                <a:lnTo>
                  <a:pt x="1043178" y="88391"/>
                </a:lnTo>
                <a:lnTo>
                  <a:pt x="1040129" y="90677"/>
                </a:lnTo>
                <a:lnTo>
                  <a:pt x="1040129" y="94487"/>
                </a:lnTo>
                <a:lnTo>
                  <a:pt x="1042416" y="96773"/>
                </a:lnTo>
                <a:lnTo>
                  <a:pt x="1046226" y="97535"/>
                </a:lnTo>
                <a:lnTo>
                  <a:pt x="1048512" y="95249"/>
                </a:lnTo>
                <a:lnTo>
                  <a:pt x="1049274" y="91439"/>
                </a:lnTo>
                <a:close/>
              </a:path>
              <a:path w="2444115" h="537210">
                <a:moveTo>
                  <a:pt x="1030985" y="96773"/>
                </a:moveTo>
                <a:lnTo>
                  <a:pt x="1028700" y="94487"/>
                </a:lnTo>
                <a:lnTo>
                  <a:pt x="1024890" y="93725"/>
                </a:lnTo>
                <a:lnTo>
                  <a:pt x="1021841" y="96011"/>
                </a:lnTo>
                <a:lnTo>
                  <a:pt x="1021841" y="99821"/>
                </a:lnTo>
                <a:lnTo>
                  <a:pt x="1024128" y="102869"/>
                </a:lnTo>
                <a:lnTo>
                  <a:pt x="1027938" y="102869"/>
                </a:lnTo>
                <a:lnTo>
                  <a:pt x="1030224" y="100583"/>
                </a:lnTo>
                <a:lnTo>
                  <a:pt x="1030985" y="96773"/>
                </a:lnTo>
                <a:close/>
              </a:path>
              <a:path w="2444115" h="537210">
                <a:moveTo>
                  <a:pt x="1012697" y="102869"/>
                </a:moveTo>
                <a:lnTo>
                  <a:pt x="1010412" y="99821"/>
                </a:lnTo>
                <a:lnTo>
                  <a:pt x="1006601" y="99059"/>
                </a:lnTo>
                <a:lnTo>
                  <a:pt x="1004316" y="101345"/>
                </a:lnTo>
                <a:lnTo>
                  <a:pt x="1003554" y="105155"/>
                </a:lnTo>
                <a:lnTo>
                  <a:pt x="1005840" y="108203"/>
                </a:lnTo>
                <a:lnTo>
                  <a:pt x="1009650" y="108203"/>
                </a:lnTo>
                <a:lnTo>
                  <a:pt x="1011935" y="105917"/>
                </a:lnTo>
                <a:lnTo>
                  <a:pt x="1012697" y="102869"/>
                </a:lnTo>
                <a:close/>
              </a:path>
              <a:path w="2444115" h="537210">
                <a:moveTo>
                  <a:pt x="994410" y="112013"/>
                </a:moveTo>
                <a:lnTo>
                  <a:pt x="994410" y="108203"/>
                </a:lnTo>
                <a:lnTo>
                  <a:pt x="992124" y="105155"/>
                </a:lnTo>
                <a:lnTo>
                  <a:pt x="988313" y="105155"/>
                </a:lnTo>
                <a:lnTo>
                  <a:pt x="986028" y="106679"/>
                </a:lnTo>
                <a:lnTo>
                  <a:pt x="985266" y="110489"/>
                </a:lnTo>
                <a:lnTo>
                  <a:pt x="987551" y="113537"/>
                </a:lnTo>
                <a:lnTo>
                  <a:pt x="991362" y="114299"/>
                </a:lnTo>
                <a:lnTo>
                  <a:pt x="994410" y="112013"/>
                </a:lnTo>
                <a:close/>
              </a:path>
              <a:path w="2444115" h="537210">
                <a:moveTo>
                  <a:pt x="976122" y="117347"/>
                </a:moveTo>
                <a:lnTo>
                  <a:pt x="976122" y="113537"/>
                </a:lnTo>
                <a:lnTo>
                  <a:pt x="973835" y="111251"/>
                </a:lnTo>
                <a:lnTo>
                  <a:pt x="970026" y="110489"/>
                </a:lnTo>
                <a:lnTo>
                  <a:pt x="967740" y="112775"/>
                </a:lnTo>
                <a:lnTo>
                  <a:pt x="966978" y="116585"/>
                </a:lnTo>
                <a:lnTo>
                  <a:pt x="969263" y="119633"/>
                </a:lnTo>
                <a:lnTo>
                  <a:pt x="973074" y="119633"/>
                </a:lnTo>
                <a:lnTo>
                  <a:pt x="976122" y="117347"/>
                </a:lnTo>
                <a:close/>
              </a:path>
              <a:path w="2444115" h="537210">
                <a:moveTo>
                  <a:pt x="957834" y="123443"/>
                </a:moveTo>
                <a:lnTo>
                  <a:pt x="957834" y="119633"/>
                </a:lnTo>
                <a:lnTo>
                  <a:pt x="955547" y="116585"/>
                </a:lnTo>
                <a:lnTo>
                  <a:pt x="952500" y="116585"/>
                </a:lnTo>
                <a:lnTo>
                  <a:pt x="949451" y="118871"/>
                </a:lnTo>
                <a:lnTo>
                  <a:pt x="949451" y="122681"/>
                </a:lnTo>
                <a:lnTo>
                  <a:pt x="951738" y="124967"/>
                </a:lnTo>
                <a:lnTo>
                  <a:pt x="954785" y="125729"/>
                </a:lnTo>
                <a:lnTo>
                  <a:pt x="957834" y="123443"/>
                </a:lnTo>
                <a:close/>
              </a:path>
              <a:path w="2444115" h="537210">
                <a:moveTo>
                  <a:pt x="940307" y="125729"/>
                </a:moveTo>
                <a:lnTo>
                  <a:pt x="938022" y="122681"/>
                </a:lnTo>
                <a:lnTo>
                  <a:pt x="934212" y="122681"/>
                </a:lnTo>
                <a:lnTo>
                  <a:pt x="931163" y="124967"/>
                </a:lnTo>
                <a:lnTo>
                  <a:pt x="931163" y="128777"/>
                </a:lnTo>
                <a:lnTo>
                  <a:pt x="933450" y="131063"/>
                </a:lnTo>
                <a:lnTo>
                  <a:pt x="937260" y="131825"/>
                </a:lnTo>
                <a:lnTo>
                  <a:pt x="939546" y="129539"/>
                </a:lnTo>
                <a:lnTo>
                  <a:pt x="940307" y="125729"/>
                </a:lnTo>
                <a:close/>
              </a:path>
              <a:path w="2444115" h="537210">
                <a:moveTo>
                  <a:pt x="922019" y="135635"/>
                </a:moveTo>
                <a:lnTo>
                  <a:pt x="922019" y="131825"/>
                </a:lnTo>
                <a:lnTo>
                  <a:pt x="919734" y="128777"/>
                </a:lnTo>
                <a:lnTo>
                  <a:pt x="915924" y="128777"/>
                </a:lnTo>
                <a:lnTo>
                  <a:pt x="912876" y="131063"/>
                </a:lnTo>
                <a:lnTo>
                  <a:pt x="912876" y="134873"/>
                </a:lnTo>
                <a:lnTo>
                  <a:pt x="915162" y="137159"/>
                </a:lnTo>
                <a:lnTo>
                  <a:pt x="918972" y="137921"/>
                </a:lnTo>
                <a:lnTo>
                  <a:pt x="922019" y="135635"/>
                </a:lnTo>
                <a:close/>
              </a:path>
              <a:path w="2444115" h="537210">
                <a:moveTo>
                  <a:pt x="903732" y="140969"/>
                </a:moveTo>
                <a:lnTo>
                  <a:pt x="903732" y="137921"/>
                </a:lnTo>
                <a:lnTo>
                  <a:pt x="901446" y="134873"/>
                </a:lnTo>
                <a:lnTo>
                  <a:pt x="897635" y="134873"/>
                </a:lnTo>
                <a:lnTo>
                  <a:pt x="895350" y="137159"/>
                </a:lnTo>
                <a:lnTo>
                  <a:pt x="894588" y="140969"/>
                </a:lnTo>
                <a:lnTo>
                  <a:pt x="897635" y="143255"/>
                </a:lnTo>
                <a:lnTo>
                  <a:pt x="900684" y="144017"/>
                </a:lnTo>
                <a:lnTo>
                  <a:pt x="903732" y="140969"/>
                </a:lnTo>
                <a:close/>
              </a:path>
              <a:path w="2444115" h="537210">
                <a:moveTo>
                  <a:pt x="886206" y="144017"/>
                </a:moveTo>
                <a:lnTo>
                  <a:pt x="883157" y="141731"/>
                </a:lnTo>
                <a:lnTo>
                  <a:pt x="880110" y="140969"/>
                </a:lnTo>
                <a:lnTo>
                  <a:pt x="877062" y="143255"/>
                </a:lnTo>
                <a:lnTo>
                  <a:pt x="877062" y="147065"/>
                </a:lnTo>
                <a:lnTo>
                  <a:pt x="879347" y="150113"/>
                </a:lnTo>
                <a:lnTo>
                  <a:pt x="883157" y="150113"/>
                </a:lnTo>
                <a:lnTo>
                  <a:pt x="885444" y="147827"/>
                </a:lnTo>
                <a:lnTo>
                  <a:pt x="886206" y="144017"/>
                </a:lnTo>
                <a:close/>
              </a:path>
              <a:path w="2444115" h="537210">
                <a:moveTo>
                  <a:pt x="867918" y="153923"/>
                </a:moveTo>
                <a:lnTo>
                  <a:pt x="867918" y="150113"/>
                </a:lnTo>
                <a:lnTo>
                  <a:pt x="865632" y="147827"/>
                </a:lnTo>
                <a:lnTo>
                  <a:pt x="861822" y="147827"/>
                </a:lnTo>
                <a:lnTo>
                  <a:pt x="859535" y="150113"/>
                </a:lnTo>
                <a:lnTo>
                  <a:pt x="858774" y="153923"/>
                </a:lnTo>
                <a:lnTo>
                  <a:pt x="861060" y="156209"/>
                </a:lnTo>
                <a:lnTo>
                  <a:pt x="864869" y="156209"/>
                </a:lnTo>
                <a:lnTo>
                  <a:pt x="867918" y="153923"/>
                </a:lnTo>
                <a:close/>
              </a:path>
              <a:path w="2444115" h="537210">
                <a:moveTo>
                  <a:pt x="850391" y="156971"/>
                </a:moveTo>
                <a:lnTo>
                  <a:pt x="847344" y="153923"/>
                </a:lnTo>
                <a:lnTo>
                  <a:pt x="844296" y="153923"/>
                </a:lnTo>
                <a:lnTo>
                  <a:pt x="841247" y="156209"/>
                </a:lnTo>
                <a:lnTo>
                  <a:pt x="841247" y="160019"/>
                </a:lnTo>
                <a:lnTo>
                  <a:pt x="843534" y="163067"/>
                </a:lnTo>
                <a:lnTo>
                  <a:pt x="847344" y="163067"/>
                </a:lnTo>
                <a:lnTo>
                  <a:pt x="849629" y="160781"/>
                </a:lnTo>
                <a:lnTo>
                  <a:pt x="850391" y="156971"/>
                </a:lnTo>
                <a:close/>
              </a:path>
              <a:path w="2444115" h="537210">
                <a:moveTo>
                  <a:pt x="832104" y="166877"/>
                </a:moveTo>
                <a:lnTo>
                  <a:pt x="832104" y="163067"/>
                </a:lnTo>
                <a:lnTo>
                  <a:pt x="829818" y="160781"/>
                </a:lnTo>
                <a:lnTo>
                  <a:pt x="826007" y="160019"/>
                </a:lnTo>
                <a:lnTo>
                  <a:pt x="823722" y="163067"/>
                </a:lnTo>
                <a:lnTo>
                  <a:pt x="822960" y="166115"/>
                </a:lnTo>
                <a:lnTo>
                  <a:pt x="825246" y="169163"/>
                </a:lnTo>
                <a:lnTo>
                  <a:pt x="829056" y="169163"/>
                </a:lnTo>
                <a:lnTo>
                  <a:pt x="832104" y="166877"/>
                </a:lnTo>
                <a:close/>
              </a:path>
              <a:path w="2444115" h="537210">
                <a:moveTo>
                  <a:pt x="813816" y="173735"/>
                </a:moveTo>
                <a:lnTo>
                  <a:pt x="813816" y="169925"/>
                </a:lnTo>
                <a:lnTo>
                  <a:pt x="811530" y="166877"/>
                </a:lnTo>
                <a:lnTo>
                  <a:pt x="807719" y="166877"/>
                </a:lnTo>
                <a:lnTo>
                  <a:pt x="805433" y="169925"/>
                </a:lnTo>
                <a:lnTo>
                  <a:pt x="805433" y="172973"/>
                </a:lnTo>
                <a:lnTo>
                  <a:pt x="807719" y="176021"/>
                </a:lnTo>
                <a:lnTo>
                  <a:pt x="811530" y="176021"/>
                </a:lnTo>
                <a:lnTo>
                  <a:pt x="813816" y="173735"/>
                </a:lnTo>
                <a:close/>
              </a:path>
              <a:path w="2444115" h="537210">
                <a:moveTo>
                  <a:pt x="796289" y="180593"/>
                </a:moveTo>
                <a:lnTo>
                  <a:pt x="796289" y="176783"/>
                </a:lnTo>
                <a:lnTo>
                  <a:pt x="794004" y="173735"/>
                </a:lnTo>
                <a:lnTo>
                  <a:pt x="790194" y="173735"/>
                </a:lnTo>
                <a:lnTo>
                  <a:pt x="787907" y="176021"/>
                </a:lnTo>
                <a:lnTo>
                  <a:pt x="787145" y="179831"/>
                </a:lnTo>
                <a:lnTo>
                  <a:pt x="790194" y="182879"/>
                </a:lnTo>
                <a:lnTo>
                  <a:pt x="793242" y="182879"/>
                </a:lnTo>
                <a:lnTo>
                  <a:pt x="796289" y="180593"/>
                </a:lnTo>
                <a:close/>
              </a:path>
              <a:path w="2444115" h="537210">
                <a:moveTo>
                  <a:pt x="778763" y="187451"/>
                </a:moveTo>
                <a:lnTo>
                  <a:pt x="778763" y="183641"/>
                </a:lnTo>
                <a:lnTo>
                  <a:pt x="776477" y="180593"/>
                </a:lnTo>
                <a:lnTo>
                  <a:pt x="772668" y="180593"/>
                </a:lnTo>
                <a:lnTo>
                  <a:pt x="769619" y="182879"/>
                </a:lnTo>
                <a:lnTo>
                  <a:pt x="769619" y="186689"/>
                </a:lnTo>
                <a:lnTo>
                  <a:pt x="771906" y="189737"/>
                </a:lnTo>
                <a:lnTo>
                  <a:pt x="775715" y="189737"/>
                </a:lnTo>
                <a:lnTo>
                  <a:pt x="778763" y="187451"/>
                </a:lnTo>
                <a:close/>
              </a:path>
              <a:path w="2444115" h="537210">
                <a:moveTo>
                  <a:pt x="760476" y="193547"/>
                </a:moveTo>
                <a:lnTo>
                  <a:pt x="760476" y="190499"/>
                </a:lnTo>
                <a:lnTo>
                  <a:pt x="758189" y="187451"/>
                </a:lnTo>
                <a:lnTo>
                  <a:pt x="754380" y="187451"/>
                </a:lnTo>
                <a:lnTo>
                  <a:pt x="752094" y="189737"/>
                </a:lnTo>
                <a:lnTo>
                  <a:pt x="752094" y="193547"/>
                </a:lnTo>
                <a:lnTo>
                  <a:pt x="754380" y="196595"/>
                </a:lnTo>
                <a:lnTo>
                  <a:pt x="758189" y="196595"/>
                </a:lnTo>
                <a:lnTo>
                  <a:pt x="760476" y="193547"/>
                </a:lnTo>
                <a:close/>
              </a:path>
              <a:path w="2444115" h="537210">
                <a:moveTo>
                  <a:pt x="742950" y="200405"/>
                </a:moveTo>
                <a:lnTo>
                  <a:pt x="742950" y="197357"/>
                </a:lnTo>
                <a:lnTo>
                  <a:pt x="740663" y="194309"/>
                </a:lnTo>
                <a:lnTo>
                  <a:pt x="736854" y="194309"/>
                </a:lnTo>
                <a:lnTo>
                  <a:pt x="733806" y="196595"/>
                </a:lnTo>
                <a:lnTo>
                  <a:pt x="733806" y="200405"/>
                </a:lnTo>
                <a:lnTo>
                  <a:pt x="736854" y="203453"/>
                </a:lnTo>
                <a:lnTo>
                  <a:pt x="739901" y="203453"/>
                </a:lnTo>
                <a:lnTo>
                  <a:pt x="742950" y="200405"/>
                </a:lnTo>
                <a:close/>
              </a:path>
              <a:path w="2444115" h="537210">
                <a:moveTo>
                  <a:pt x="725424" y="208025"/>
                </a:moveTo>
                <a:lnTo>
                  <a:pt x="725424" y="204215"/>
                </a:lnTo>
                <a:lnTo>
                  <a:pt x="723138" y="201167"/>
                </a:lnTo>
                <a:lnTo>
                  <a:pt x="719327" y="201167"/>
                </a:lnTo>
                <a:lnTo>
                  <a:pt x="716280" y="204215"/>
                </a:lnTo>
                <a:lnTo>
                  <a:pt x="716280" y="207263"/>
                </a:lnTo>
                <a:lnTo>
                  <a:pt x="719327" y="210311"/>
                </a:lnTo>
                <a:lnTo>
                  <a:pt x="722376" y="210311"/>
                </a:lnTo>
                <a:lnTo>
                  <a:pt x="725424" y="208025"/>
                </a:lnTo>
                <a:close/>
              </a:path>
              <a:path w="2444115" h="537210">
                <a:moveTo>
                  <a:pt x="707898" y="214883"/>
                </a:moveTo>
                <a:lnTo>
                  <a:pt x="707898" y="211073"/>
                </a:lnTo>
                <a:lnTo>
                  <a:pt x="704850" y="208787"/>
                </a:lnTo>
                <a:lnTo>
                  <a:pt x="701039" y="208787"/>
                </a:lnTo>
                <a:lnTo>
                  <a:pt x="698754" y="211073"/>
                </a:lnTo>
                <a:lnTo>
                  <a:pt x="698754" y="214883"/>
                </a:lnTo>
                <a:lnTo>
                  <a:pt x="701039" y="217169"/>
                </a:lnTo>
                <a:lnTo>
                  <a:pt x="704850" y="217169"/>
                </a:lnTo>
                <a:lnTo>
                  <a:pt x="707898" y="214883"/>
                </a:lnTo>
                <a:close/>
              </a:path>
              <a:path w="2444115" h="537210">
                <a:moveTo>
                  <a:pt x="689610" y="221741"/>
                </a:moveTo>
                <a:lnTo>
                  <a:pt x="689610" y="218694"/>
                </a:lnTo>
                <a:lnTo>
                  <a:pt x="687324" y="215645"/>
                </a:lnTo>
                <a:lnTo>
                  <a:pt x="683513" y="215645"/>
                </a:lnTo>
                <a:lnTo>
                  <a:pt x="681227" y="217931"/>
                </a:lnTo>
                <a:lnTo>
                  <a:pt x="681227" y="221741"/>
                </a:lnTo>
                <a:lnTo>
                  <a:pt x="683513" y="224789"/>
                </a:lnTo>
                <a:lnTo>
                  <a:pt x="687324" y="224789"/>
                </a:lnTo>
                <a:lnTo>
                  <a:pt x="689610" y="221741"/>
                </a:lnTo>
                <a:close/>
              </a:path>
              <a:path w="2444115" h="537210">
                <a:moveTo>
                  <a:pt x="672133" y="226659"/>
                </a:moveTo>
                <a:lnTo>
                  <a:pt x="668272" y="222050"/>
                </a:lnTo>
                <a:lnTo>
                  <a:pt x="663618" y="225289"/>
                </a:lnTo>
                <a:lnTo>
                  <a:pt x="665988" y="231647"/>
                </a:lnTo>
                <a:lnTo>
                  <a:pt x="669798" y="231647"/>
                </a:lnTo>
                <a:lnTo>
                  <a:pt x="672133" y="226659"/>
                </a:lnTo>
                <a:close/>
              </a:path>
              <a:path w="2444115" h="537210">
                <a:moveTo>
                  <a:pt x="654557" y="236219"/>
                </a:moveTo>
                <a:lnTo>
                  <a:pt x="654557" y="232409"/>
                </a:lnTo>
                <a:lnTo>
                  <a:pt x="652271" y="230123"/>
                </a:lnTo>
                <a:lnTo>
                  <a:pt x="648462" y="230123"/>
                </a:lnTo>
                <a:lnTo>
                  <a:pt x="645413" y="232409"/>
                </a:lnTo>
                <a:lnTo>
                  <a:pt x="645413" y="236219"/>
                </a:lnTo>
                <a:lnTo>
                  <a:pt x="648462" y="239267"/>
                </a:lnTo>
                <a:lnTo>
                  <a:pt x="652271" y="239267"/>
                </a:lnTo>
                <a:lnTo>
                  <a:pt x="654557" y="236219"/>
                </a:lnTo>
                <a:close/>
              </a:path>
              <a:path w="2444115" h="537210">
                <a:moveTo>
                  <a:pt x="637032" y="243839"/>
                </a:moveTo>
                <a:lnTo>
                  <a:pt x="637032" y="240029"/>
                </a:lnTo>
                <a:lnTo>
                  <a:pt x="634745" y="237744"/>
                </a:lnTo>
                <a:lnTo>
                  <a:pt x="630936" y="237744"/>
                </a:lnTo>
                <a:lnTo>
                  <a:pt x="627888" y="240029"/>
                </a:lnTo>
                <a:lnTo>
                  <a:pt x="627888" y="243839"/>
                </a:lnTo>
                <a:lnTo>
                  <a:pt x="630936" y="246125"/>
                </a:lnTo>
                <a:lnTo>
                  <a:pt x="634745" y="246125"/>
                </a:lnTo>
                <a:lnTo>
                  <a:pt x="637032" y="243839"/>
                </a:lnTo>
                <a:close/>
              </a:path>
              <a:path w="2444115" h="537210">
                <a:moveTo>
                  <a:pt x="619506" y="251459"/>
                </a:moveTo>
                <a:lnTo>
                  <a:pt x="619506" y="247650"/>
                </a:lnTo>
                <a:lnTo>
                  <a:pt x="617219" y="244601"/>
                </a:lnTo>
                <a:lnTo>
                  <a:pt x="613410" y="244601"/>
                </a:lnTo>
                <a:lnTo>
                  <a:pt x="610362" y="247650"/>
                </a:lnTo>
                <a:lnTo>
                  <a:pt x="610362" y="251459"/>
                </a:lnTo>
                <a:lnTo>
                  <a:pt x="613410" y="253745"/>
                </a:lnTo>
                <a:lnTo>
                  <a:pt x="616457" y="253745"/>
                </a:lnTo>
                <a:lnTo>
                  <a:pt x="619506" y="251459"/>
                </a:lnTo>
                <a:close/>
              </a:path>
              <a:path w="2444115" h="537210">
                <a:moveTo>
                  <a:pt x="601980" y="258317"/>
                </a:moveTo>
                <a:lnTo>
                  <a:pt x="601980" y="255269"/>
                </a:lnTo>
                <a:lnTo>
                  <a:pt x="599694" y="252222"/>
                </a:lnTo>
                <a:lnTo>
                  <a:pt x="595883" y="252222"/>
                </a:lnTo>
                <a:lnTo>
                  <a:pt x="592836" y="254508"/>
                </a:lnTo>
                <a:lnTo>
                  <a:pt x="592836" y="258317"/>
                </a:lnTo>
                <a:lnTo>
                  <a:pt x="595883" y="261365"/>
                </a:lnTo>
                <a:lnTo>
                  <a:pt x="598932" y="261365"/>
                </a:lnTo>
                <a:lnTo>
                  <a:pt x="601980" y="258317"/>
                </a:lnTo>
                <a:close/>
              </a:path>
              <a:path w="2444115" h="537210">
                <a:moveTo>
                  <a:pt x="584454" y="265938"/>
                </a:moveTo>
                <a:lnTo>
                  <a:pt x="584454" y="262127"/>
                </a:lnTo>
                <a:lnTo>
                  <a:pt x="582168" y="259841"/>
                </a:lnTo>
                <a:lnTo>
                  <a:pt x="578357" y="259841"/>
                </a:lnTo>
                <a:lnTo>
                  <a:pt x="575310" y="262127"/>
                </a:lnTo>
                <a:lnTo>
                  <a:pt x="575310" y="265938"/>
                </a:lnTo>
                <a:lnTo>
                  <a:pt x="578357" y="268223"/>
                </a:lnTo>
                <a:lnTo>
                  <a:pt x="581406" y="268223"/>
                </a:lnTo>
                <a:lnTo>
                  <a:pt x="584454" y="265938"/>
                </a:lnTo>
                <a:close/>
              </a:path>
              <a:path w="2444115" h="537210">
                <a:moveTo>
                  <a:pt x="566927" y="273558"/>
                </a:moveTo>
                <a:lnTo>
                  <a:pt x="566927" y="269747"/>
                </a:lnTo>
                <a:lnTo>
                  <a:pt x="564642" y="267461"/>
                </a:lnTo>
                <a:lnTo>
                  <a:pt x="560832" y="267461"/>
                </a:lnTo>
                <a:lnTo>
                  <a:pt x="557783" y="269747"/>
                </a:lnTo>
                <a:lnTo>
                  <a:pt x="557783" y="273558"/>
                </a:lnTo>
                <a:lnTo>
                  <a:pt x="560832" y="276605"/>
                </a:lnTo>
                <a:lnTo>
                  <a:pt x="564642" y="275844"/>
                </a:lnTo>
                <a:lnTo>
                  <a:pt x="566927" y="273558"/>
                </a:lnTo>
                <a:close/>
              </a:path>
              <a:path w="2444115" h="537210">
                <a:moveTo>
                  <a:pt x="549401" y="281177"/>
                </a:moveTo>
                <a:lnTo>
                  <a:pt x="549401" y="277367"/>
                </a:lnTo>
                <a:lnTo>
                  <a:pt x="547115" y="275081"/>
                </a:lnTo>
                <a:lnTo>
                  <a:pt x="543306" y="275081"/>
                </a:lnTo>
                <a:lnTo>
                  <a:pt x="540257" y="277367"/>
                </a:lnTo>
                <a:lnTo>
                  <a:pt x="540257" y="281177"/>
                </a:lnTo>
                <a:lnTo>
                  <a:pt x="543306" y="284225"/>
                </a:lnTo>
                <a:lnTo>
                  <a:pt x="547115" y="283463"/>
                </a:lnTo>
                <a:lnTo>
                  <a:pt x="549401" y="281177"/>
                </a:lnTo>
                <a:close/>
              </a:path>
              <a:path w="2444115" h="537210">
                <a:moveTo>
                  <a:pt x="531876" y="288797"/>
                </a:moveTo>
                <a:lnTo>
                  <a:pt x="531876" y="284988"/>
                </a:lnTo>
                <a:lnTo>
                  <a:pt x="529589" y="282702"/>
                </a:lnTo>
                <a:lnTo>
                  <a:pt x="525780" y="282702"/>
                </a:lnTo>
                <a:lnTo>
                  <a:pt x="522731" y="284988"/>
                </a:lnTo>
                <a:lnTo>
                  <a:pt x="523494" y="288797"/>
                </a:lnTo>
                <a:lnTo>
                  <a:pt x="525780" y="291845"/>
                </a:lnTo>
                <a:lnTo>
                  <a:pt x="529589" y="291084"/>
                </a:lnTo>
                <a:lnTo>
                  <a:pt x="531876" y="288797"/>
                </a:lnTo>
                <a:close/>
              </a:path>
              <a:path w="2444115" h="537210">
                <a:moveTo>
                  <a:pt x="514350" y="296417"/>
                </a:moveTo>
                <a:lnTo>
                  <a:pt x="514350" y="292608"/>
                </a:lnTo>
                <a:lnTo>
                  <a:pt x="512063" y="290322"/>
                </a:lnTo>
                <a:lnTo>
                  <a:pt x="508254" y="290322"/>
                </a:lnTo>
                <a:lnTo>
                  <a:pt x="505968" y="292608"/>
                </a:lnTo>
                <a:lnTo>
                  <a:pt x="505968" y="296417"/>
                </a:lnTo>
                <a:lnTo>
                  <a:pt x="508254" y="299466"/>
                </a:lnTo>
                <a:lnTo>
                  <a:pt x="512063" y="299466"/>
                </a:lnTo>
                <a:lnTo>
                  <a:pt x="514350" y="296417"/>
                </a:lnTo>
                <a:close/>
              </a:path>
              <a:path w="2444115" h="537210">
                <a:moveTo>
                  <a:pt x="496824" y="304038"/>
                </a:moveTo>
                <a:lnTo>
                  <a:pt x="496824" y="300227"/>
                </a:lnTo>
                <a:lnTo>
                  <a:pt x="494538" y="297941"/>
                </a:lnTo>
                <a:lnTo>
                  <a:pt x="490727" y="297941"/>
                </a:lnTo>
                <a:lnTo>
                  <a:pt x="488442" y="300989"/>
                </a:lnTo>
                <a:lnTo>
                  <a:pt x="488442" y="304038"/>
                </a:lnTo>
                <a:lnTo>
                  <a:pt x="490727" y="307086"/>
                </a:lnTo>
                <a:lnTo>
                  <a:pt x="494538" y="307086"/>
                </a:lnTo>
                <a:lnTo>
                  <a:pt x="496824" y="304038"/>
                </a:lnTo>
                <a:close/>
              </a:path>
              <a:path w="2444115" h="537210">
                <a:moveTo>
                  <a:pt x="480060" y="311658"/>
                </a:moveTo>
                <a:lnTo>
                  <a:pt x="479298" y="308609"/>
                </a:lnTo>
                <a:lnTo>
                  <a:pt x="477012" y="305561"/>
                </a:lnTo>
                <a:lnTo>
                  <a:pt x="473201" y="305561"/>
                </a:lnTo>
                <a:lnTo>
                  <a:pt x="470915" y="308609"/>
                </a:lnTo>
                <a:lnTo>
                  <a:pt x="470915" y="312420"/>
                </a:lnTo>
                <a:lnTo>
                  <a:pt x="473963" y="314705"/>
                </a:lnTo>
                <a:lnTo>
                  <a:pt x="477012" y="314705"/>
                </a:lnTo>
                <a:lnTo>
                  <a:pt x="480060" y="311658"/>
                </a:lnTo>
                <a:close/>
              </a:path>
              <a:path w="2444115" h="537210">
                <a:moveTo>
                  <a:pt x="462533" y="320040"/>
                </a:moveTo>
                <a:lnTo>
                  <a:pt x="462533" y="316230"/>
                </a:lnTo>
                <a:lnTo>
                  <a:pt x="459486" y="313944"/>
                </a:lnTo>
                <a:lnTo>
                  <a:pt x="455675" y="313944"/>
                </a:lnTo>
                <a:lnTo>
                  <a:pt x="453389" y="316230"/>
                </a:lnTo>
                <a:lnTo>
                  <a:pt x="453389" y="320040"/>
                </a:lnTo>
                <a:lnTo>
                  <a:pt x="456438" y="322326"/>
                </a:lnTo>
                <a:lnTo>
                  <a:pt x="460248" y="322326"/>
                </a:lnTo>
                <a:lnTo>
                  <a:pt x="462533" y="320040"/>
                </a:lnTo>
                <a:close/>
              </a:path>
              <a:path w="2444115" h="537210">
                <a:moveTo>
                  <a:pt x="445007" y="327660"/>
                </a:moveTo>
                <a:lnTo>
                  <a:pt x="445007" y="323850"/>
                </a:lnTo>
                <a:lnTo>
                  <a:pt x="441960" y="321564"/>
                </a:lnTo>
                <a:lnTo>
                  <a:pt x="438912" y="321564"/>
                </a:lnTo>
                <a:lnTo>
                  <a:pt x="435863" y="324612"/>
                </a:lnTo>
                <a:lnTo>
                  <a:pt x="435863" y="327660"/>
                </a:lnTo>
                <a:lnTo>
                  <a:pt x="438912" y="330708"/>
                </a:lnTo>
                <a:lnTo>
                  <a:pt x="442721" y="330708"/>
                </a:lnTo>
                <a:lnTo>
                  <a:pt x="442721" y="329946"/>
                </a:lnTo>
                <a:lnTo>
                  <a:pt x="445007" y="327660"/>
                </a:lnTo>
                <a:close/>
              </a:path>
              <a:path w="2444115" h="537210">
                <a:moveTo>
                  <a:pt x="427481" y="335280"/>
                </a:moveTo>
                <a:lnTo>
                  <a:pt x="427481" y="332232"/>
                </a:lnTo>
                <a:lnTo>
                  <a:pt x="425195" y="329184"/>
                </a:lnTo>
                <a:lnTo>
                  <a:pt x="421386" y="329184"/>
                </a:lnTo>
                <a:lnTo>
                  <a:pt x="419100" y="332232"/>
                </a:lnTo>
                <a:lnTo>
                  <a:pt x="419100" y="336042"/>
                </a:lnTo>
                <a:lnTo>
                  <a:pt x="421386" y="338328"/>
                </a:lnTo>
                <a:lnTo>
                  <a:pt x="425195" y="338328"/>
                </a:lnTo>
                <a:lnTo>
                  <a:pt x="427481" y="335280"/>
                </a:lnTo>
                <a:close/>
              </a:path>
              <a:path w="2444115" h="537210">
                <a:moveTo>
                  <a:pt x="410718" y="343662"/>
                </a:moveTo>
                <a:lnTo>
                  <a:pt x="409956" y="339852"/>
                </a:lnTo>
                <a:lnTo>
                  <a:pt x="407669" y="337566"/>
                </a:lnTo>
                <a:lnTo>
                  <a:pt x="403860" y="337566"/>
                </a:lnTo>
                <a:lnTo>
                  <a:pt x="401574" y="339852"/>
                </a:lnTo>
                <a:lnTo>
                  <a:pt x="401574" y="343662"/>
                </a:lnTo>
                <a:lnTo>
                  <a:pt x="403860" y="345948"/>
                </a:lnTo>
                <a:lnTo>
                  <a:pt x="407669" y="345948"/>
                </a:lnTo>
                <a:lnTo>
                  <a:pt x="410718" y="343662"/>
                </a:lnTo>
                <a:close/>
              </a:path>
              <a:path w="2444115" h="537210">
                <a:moveTo>
                  <a:pt x="393192" y="351282"/>
                </a:moveTo>
                <a:lnTo>
                  <a:pt x="393192" y="347472"/>
                </a:lnTo>
                <a:lnTo>
                  <a:pt x="390144" y="345186"/>
                </a:lnTo>
                <a:lnTo>
                  <a:pt x="386333" y="345186"/>
                </a:lnTo>
                <a:lnTo>
                  <a:pt x="384048" y="348234"/>
                </a:lnTo>
                <a:lnTo>
                  <a:pt x="384048" y="352044"/>
                </a:lnTo>
                <a:lnTo>
                  <a:pt x="387095" y="354330"/>
                </a:lnTo>
                <a:lnTo>
                  <a:pt x="390906" y="354330"/>
                </a:lnTo>
                <a:lnTo>
                  <a:pt x="393192" y="351282"/>
                </a:lnTo>
                <a:close/>
              </a:path>
              <a:path w="2444115" h="537210">
                <a:moveTo>
                  <a:pt x="375665" y="359664"/>
                </a:moveTo>
                <a:lnTo>
                  <a:pt x="375665" y="355854"/>
                </a:lnTo>
                <a:lnTo>
                  <a:pt x="373380" y="353568"/>
                </a:lnTo>
                <a:lnTo>
                  <a:pt x="369569" y="353568"/>
                </a:lnTo>
                <a:lnTo>
                  <a:pt x="366521" y="355854"/>
                </a:lnTo>
                <a:lnTo>
                  <a:pt x="367283" y="359664"/>
                </a:lnTo>
                <a:lnTo>
                  <a:pt x="369569" y="361950"/>
                </a:lnTo>
                <a:lnTo>
                  <a:pt x="373380" y="361950"/>
                </a:lnTo>
                <a:lnTo>
                  <a:pt x="375665" y="359664"/>
                </a:lnTo>
                <a:close/>
              </a:path>
              <a:path w="2444115" h="537210">
                <a:moveTo>
                  <a:pt x="358163" y="366285"/>
                </a:moveTo>
                <a:lnTo>
                  <a:pt x="354588" y="360712"/>
                </a:lnTo>
                <a:lnTo>
                  <a:pt x="349725" y="363906"/>
                </a:lnTo>
                <a:lnTo>
                  <a:pt x="352044" y="370332"/>
                </a:lnTo>
                <a:lnTo>
                  <a:pt x="355854" y="370332"/>
                </a:lnTo>
                <a:lnTo>
                  <a:pt x="358163" y="366285"/>
                </a:lnTo>
                <a:close/>
              </a:path>
              <a:path w="2444115" h="537210">
                <a:moveTo>
                  <a:pt x="341375" y="375666"/>
                </a:moveTo>
                <a:lnTo>
                  <a:pt x="341375" y="371855"/>
                </a:lnTo>
                <a:lnTo>
                  <a:pt x="338327" y="369570"/>
                </a:lnTo>
                <a:lnTo>
                  <a:pt x="334518" y="369570"/>
                </a:lnTo>
                <a:lnTo>
                  <a:pt x="332231" y="371855"/>
                </a:lnTo>
                <a:lnTo>
                  <a:pt x="332231" y="375666"/>
                </a:lnTo>
                <a:lnTo>
                  <a:pt x="335280" y="377952"/>
                </a:lnTo>
                <a:lnTo>
                  <a:pt x="338327" y="377952"/>
                </a:lnTo>
                <a:lnTo>
                  <a:pt x="341375" y="375666"/>
                </a:lnTo>
                <a:close/>
              </a:path>
              <a:path w="2444115" h="537210">
                <a:moveTo>
                  <a:pt x="323850" y="384048"/>
                </a:moveTo>
                <a:lnTo>
                  <a:pt x="323850" y="380238"/>
                </a:lnTo>
                <a:lnTo>
                  <a:pt x="321563" y="377190"/>
                </a:lnTo>
                <a:lnTo>
                  <a:pt x="317754" y="377952"/>
                </a:lnTo>
                <a:lnTo>
                  <a:pt x="314706" y="380238"/>
                </a:lnTo>
                <a:lnTo>
                  <a:pt x="315468" y="384048"/>
                </a:lnTo>
                <a:lnTo>
                  <a:pt x="317754" y="386334"/>
                </a:lnTo>
                <a:lnTo>
                  <a:pt x="321563" y="386334"/>
                </a:lnTo>
                <a:lnTo>
                  <a:pt x="323850" y="384048"/>
                </a:lnTo>
                <a:close/>
              </a:path>
              <a:path w="2444115" h="537210">
                <a:moveTo>
                  <a:pt x="307086" y="391668"/>
                </a:moveTo>
                <a:lnTo>
                  <a:pt x="306324" y="387858"/>
                </a:lnTo>
                <a:lnTo>
                  <a:pt x="304038" y="385572"/>
                </a:lnTo>
                <a:lnTo>
                  <a:pt x="300227" y="385572"/>
                </a:lnTo>
                <a:lnTo>
                  <a:pt x="297942" y="388620"/>
                </a:lnTo>
                <a:lnTo>
                  <a:pt x="297942" y="392430"/>
                </a:lnTo>
                <a:lnTo>
                  <a:pt x="300227" y="394716"/>
                </a:lnTo>
                <a:lnTo>
                  <a:pt x="304038" y="394716"/>
                </a:lnTo>
                <a:lnTo>
                  <a:pt x="307086" y="391668"/>
                </a:lnTo>
                <a:close/>
              </a:path>
              <a:path w="2444115" h="537210">
                <a:moveTo>
                  <a:pt x="289560" y="400050"/>
                </a:moveTo>
                <a:lnTo>
                  <a:pt x="289560" y="396240"/>
                </a:lnTo>
                <a:lnTo>
                  <a:pt x="286512" y="393954"/>
                </a:lnTo>
                <a:lnTo>
                  <a:pt x="282701" y="393954"/>
                </a:lnTo>
                <a:lnTo>
                  <a:pt x="280415" y="396240"/>
                </a:lnTo>
                <a:lnTo>
                  <a:pt x="280415" y="400050"/>
                </a:lnTo>
                <a:lnTo>
                  <a:pt x="283463" y="403098"/>
                </a:lnTo>
                <a:lnTo>
                  <a:pt x="287274" y="402336"/>
                </a:lnTo>
                <a:lnTo>
                  <a:pt x="289560" y="400050"/>
                </a:lnTo>
                <a:close/>
              </a:path>
              <a:path w="2444115" h="537210">
                <a:moveTo>
                  <a:pt x="272033" y="408431"/>
                </a:moveTo>
                <a:lnTo>
                  <a:pt x="272033" y="404622"/>
                </a:lnTo>
                <a:lnTo>
                  <a:pt x="269748" y="402336"/>
                </a:lnTo>
                <a:lnTo>
                  <a:pt x="265938" y="402336"/>
                </a:lnTo>
                <a:lnTo>
                  <a:pt x="263651" y="404622"/>
                </a:lnTo>
                <a:lnTo>
                  <a:pt x="263651" y="408431"/>
                </a:lnTo>
                <a:lnTo>
                  <a:pt x="265938" y="410718"/>
                </a:lnTo>
                <a:lnTo>
                  <a:pt x="269748" y="410718"/>
                </a:lnTo>
                <a:lnTo>
                  <a:pt x="272033" y="408431"/>
                </a:lnTo>
                <a:close/>
              </a:path>
              <a:path w="2444115" h="537210">
                <a:moveTo>
                  <a:pt x="255269" y="416052"/>
                </a:moveTo>
                <a:lnTo>
                  <a:pt x="255269" y="413003"/>
                </a:lnTo>
                <a:lnTo>
                  <a:pt x="252221" y="409956"/>
                </a:lnTo>
                <a:lnTo>
                  <a:pt x="248412" y="409956"/>
                </a:lnTo>
                <a:lnTo>
                  <a:pt x="246125" y="413003"/>
                </a:lnTo>
                <a:lnTo>
                  <a:pt x="246125" y="416814"/>
                </a:lnTo>
                <a:lnTo>
                  <a:pt x="249174" y="419100"/>
                </a:lnTo>
                <a:lnTo>
                  <a:pt x="252221" y="419100"/>
                </a:lnTo>
                <a:lnTo>
                  <a:pt x="255269" y="416052"/>
                </a:lnTo>
                <a:close/>
              </a:path>
              <a:path w="2444115" h="537210">
                <a:moveTo>
                  <a:pt x="237744" y="424434"/>
                </a:moveTo>
                <a:lnTo>
                  <a:pt x="237744" y="420624"/>
                </a:lnTo>
                <a:lnTo>
                  <a:pt x="234695" y="418338"/>
                </a:lnTo>
                <a:lnTo>
                  <a:pt x="231648" y="418338"/>
                </a:lnTo>
                <a:lnTo>
                  <a:pt x="228600" y="421386"/>
                </a:lnTo>
                <a:lnTo>
                  <a:pt x="229362" y="425196"/>
                </a:lnTo>
                <a:lnTo>
                  <a:pt x="231648" y="427481"/>
                </a:lnTo>
                <a:lnTo>
                  <a:pt x="235457" y="427481"/>
                </a:lnTo>
                <a:lnTo>
                  <a:pt x="237744" y="424434"/>
                </a:lnTo>
                <a:close/>
              </a:path>
              <a:path w="2444115" h="537210">
                <a:moveTo>
                  <a:pt x="220980" y="432816"/>
                </a:moveTo>
                <a:lnTo>
                  <a:pt x="220218" y="429006"/>
                </a:lnTo>
                <a:lnTo>
                  <a:pt x="217931" y="426719"/>
                </a:lnTo>
                <a:lnTo>
                  <a:pt x="214121" y="426719"/>
                </a:lnTo>
                <a:lnTo>
                  <a:pt x="211836" y="429768"/>
                </a:lnTo>
                <a:lnTo>
                  <a:pt x="211836" y="432816"/>
                </a:lnTo>
                <a:lnTo>
                  <a:pt x="214883" y="435864"/>
                </a:lnTo>
                <a:lnTo>
                  <a:pt x="217931" y="435102"/>
                </a:lnTo>
                <a:lnTo>
                  <a:pt x="220980" y="432816"/>
                </a:lnTo>
                <a:close/>
              </a:path>
              <a:path w="2444115" h="537210">
                <a:moveTo>
                  <a:pt x="203454" y="441197"/>
                </a:moveTo>
                <a:lnTo>
                  <a:pt x="203454" y="437388"/>
                </a:lnTo>
                <a:lnTo>
                  <a:pt x="200406" y="435102"/>
                </a:lnTo>
                <a:lnTo>
                  <a:pt x="197357" y="435102"/>
                </a:lnTo>
                <a:lnTo>
                  <a:pt x="194310" y="437388"/>
                </a:lnTo>
                <a:lnTo>
                  <a:pt x="195071" y="441197"/>
                </a:lnTo>
                <a:lnTo>
                  <a:pt x="197357" y="443484"/>
                </a:lnTo>
                <a:lnTo>
                  <a:pt x="201168" y="443484"/>
                </a:lnTo>
                <a:lnTo>
                  <a:pt x="203454" y="441197"/>
                </a:lnTo>
                <a:close/>
              </a:path>
              <a:path w="2444115" h="537210">
                <a:moveTo>
                  <a:pt x="186689" y="449580"/>
                </a:moveTo>
                <a:lnTo>
                  <a:pt x="185927" y="445769"/>
                </a:lnTo>
                <a:lnTo>
                  <a:pt x="183642" y="443484"/>
                </a:lnTo>
                <a:lnTo>
                  <a:pt x="179831" y="443484"/>
                </a:lnTo>
                <a:lnTo>
                  <a:pt x="177545" y="445769"/>
                </a:lnTo>
                <a:lnTo>
                  <a:pt x="177545" y="449580"/>
                </a:lnTo>
                <a:lnTo>
                  <a:pt x="179831" y="451866"/>
                </a:lnTo>
                <a:lnTo>
                  <a:pt x="183642" y="451866"/>
                </a:lnTo>
                <a:lnTo>
                  <a:pt x="186689" y="449580"/>
                </a:lnTo>
                <a:close/>
              </a:path>
              <a:path w="2444115" h="537210">
                <a:moveTo>
                  <a:pt x="169163" y="457200"/>
                </a:moveTo>
                <a:lnTo>
                  <a:pt x="169163" y="454152"/>
                </a:lnTo>
                <a:lnTo>
                  <a:pt x="166115" y="451103"/>
                </a:lnTo>
                <a:lnTo>
                  <a:pt x="162306" y="451866"/>
                </a:lnTo>
                <a:lnTo>
                  <a:pt x="160019" y="454152"/>
                </a:lnTo>
                <a:lnTo>
                  <a:pt x="160019" y="457962"/>
                </a:lnTo>
                <a:lnTo>
                  <a:pt x="163068" y="460247"/>
                </a:lnTo>
                <a:lnTo>
                  <a:pt x="166877" y="460247"/>
                </a:lnTo>
                <a:lnTo>
                  <a:pt x="169163" y="457200"/>
                </a:lnTo>
                <a:close/>
              </a:path>
              <a:path w="2444115" h="537210">
                <a:moveTo>
                  <a:pt x="152400" y="465581"/>
                </a:moveTo>
                <a:lnTo>
                  <a:pt x="151637" y="462534"/>
                </a:lnTo>
                <a:lnTo>
                  <a:pt x="149351" y="459486"/>
                </a:lnTo>
                <a:lnTo>
                  <a:pt x="145542" y="460247"/>
                </a:lnTo>
                <a:lnTo>
                  <a:pt x="143256" y="462534"/>
                </a:lnTo>
                <a:lnTo>
                  <a:pt x="143256" y="466344"/>
                </a:lnTo>
                <a:lnTo>
                  <a:pt x="145542" y="468630"/>
                </a:lnTo>
                <a:lnTo>
                  <a:pt x="149351" y="468630"/>
                </a:lnTo>
                <a:lnTo>
                  <a:pt x="152400" y="465581"/>
                </a:lnTo>
                <a:close/>
              </a:path>
              <a:path w="2444115" h="537210">
                <a:moveTo>
                  <a:pt x="134874" y="473964"/>
                </a:moveTo>
                <a:lnTo>
                  <a:pt x="134874" y="470916"/>
                </a:lnTo>
                <a:lnTo>
                  <a:pt x="131825" y="467868"/>
                </a:lnTo>
                <a:lnTo>
                  <a:pt x="128015" y="468630"/>
                </a:lnTo>
                <a:lnTo>
                  <a:pt x="125730" y="470916"/>
                </a:lnTo>
                <a:lnTo>
                  <a:pt x="125730" y="474725"/>
                </a:lnTo>
                <a:lnTo>
                  <a:pt x="128777" y="477012"/>
                </a:lnTo>
                <a:lnTo>
                  <a:pt x="132587" y="477012"/>
                </a:lnTo>
                <a:lnTo>
                  <a:pt x="134874" y="473964"/>
                </a:lnTo>
                <a:close/>
              </a:path>
              <a:path w="2444115" h="537210">
                <a:moveTo>
                  <a:pt x="118110" y="482346"/>
                </a:moveTo>
                <a:lnTo>
                  <a:pt x="117348" y="478536"/>
                </a:lnTo>
                <a:lnTo>
                  <a:pt x="115062" y="476250"/>
                </a:lnTo>
                <a:lnTo>
                  <a:pt x="111251" y="476250"/>
                </a:lnTo>
                <a:lnTo>
                  <a:pt x="108965" y="479297"/>
                </a:lnTo>
                <a:lnTo>
                  <a:pt x="108965" y="483108"/>
                </a:lnTo>
                <a:lnTo>
                  <a:pt x="111251" y="485394"/>
                </a:lnTo>
                <a:lnTo>
                  <a:pt x="115062" y="485394"/>
                </a:lnTo>
                <a:lnTo>
                  <a:pt x="118110" y="482346"/>
                </a:lnTo>
                <a:close/>
              </a:path>
              <a:path w="2444115" h="537210">
                <a:moveTo>
                  <a:pt x="100583" y="490728"/>
                </a:moveTo>
                <a:lnTo>
                  <a:pt x="100583" y="486918"/>
                </a:lnTo>
                <a:lnTo>
                  <a:pt x="97536" y="484631"/>
                </a:lnTo>
                <a:lnTo>
                  <a:pt x="94487" y="484631"/>
                </a:lnTo>
                <a:lnTo>
                  <a:pt x="91439" y="487680"/>
                </a:lnTo>
                <a:lnTo>
                  <a:pt x="91439" y="491490"/>
                </a:lnTo>
                <a:lnTo>
                  <a:pt x="94487" y="493775"/>
                </a:lnTo>
                <a:lnTo>
                  <a:pt x="98298" y="493775"/>
                </a:lnTo>
                <a:lnTo>
                  <a:pt x="100583" y="490728"/>
                </a:lnTo>
                <a:close/>
              </a:path>
              <a:path w="2444115" h="537210">
                <a:moveTo>
                  <a:pt x="85343" y="537210"/>
                </a:moveTo>
                <a:lnTo>
                  <a:pt x="51815" y="468630"/>
                </a:lnTo>
                <a:lnTo>
                  <a:pt x="0" y="535686"/>
                </a:lnTo>
                <a:lnTo>
                  <a:pt x="57150" y="536706"/>
                </a:lnTo>
                <a:lnTo>
                  <a:pt x="57150" y="504444"/>
                </a:lnTo>
                <a:lnTo>
                  <a:pt x="60198" y="501396"/>
                </a:lnTo>
                <a:lnTo>
                  <a:pt x="63245" y="501396"/>
                </a:lnTo>
                <a:lnTo>
                  <a:pt x="66293" y="503681"/>
                </a:lnTo>
                <a:lnTo>
                  <a:pt x="66293" y="536869"/>
                </a:lnTo>
                <a:lnTo>
                  <a:pt x="85343" y="537210"/>
                </a:lnTo>
                <a:close/>
              </a:path>
              <a:path w="2444115" h="537210">
                <a:moveTo>
                  <a:pt x="66293" y="507492"/>
                </a:moveTo>
                <a:lnTo>
                  <a:pt x="66293" y="503681"/>
                </a:lnTo>
                <a:lnTo>
                  <a:pt x="63245" y="501396"/>
                </a:lnTo>
                <a:lnTo>
                  <a:pt x="60198" y="501396"/>
                </a:lnTo>
                <a:lnTo>
                  <a:pt x="57150" y="504444"/>
                </a:lnTo>
                <a:lnTo>
                  <a:pt x="57912" y="508253"/>
                </a:lnTo>
                <a:lnTo>
                  <a:pt x="60198" y="510540"/>
                </a:lnTo>
                <a:lnTo>
                  <a:pt x="64007" y="510540"/>
                </a:lnTo>
                <a:lnTo>
                  <a:pt x="66293" y="507492"/>
                </a:lnTo>
                <a:close/>
              </a:path>
              <a:path w="2444115" h="537210">
                <a:moveTo>
                  <a:pt x="66293" y="536869"/>
                </a:moveTo>
                <a:lnTo>
                  <a:pt x="66293" y="507492"/>
                </a:lnTo>
                <a:lnTo>
                  <a:pt x="64007" y="510540"/>
                </a:lnTo>
                <a:lnTo>
                  <a:pt x="60198" y="510540"/>
                </a:lnTo>
                <a:lnTo>
                  <a:pt x="57912" y="508253"/>
                </a:lnTo>
                <a:lnTo>
                  <a:pt x="57150" y="504444"/>
                </a:lnTo>
                <a:lnTo>
                  <a:pt x="57150" y="536706"/>
                </a:lnTo>
                <a:lnTo>
                  <a:pt x="66293" y="536869"/>
                </a:lnTo>
                <a:close/>
              </a:path>
              <a:path w="2444115" h="537210">
                <a:moveTo>
                  <a:pt x="83819" y="499109"/>
                </a:moveTo>
                <a:lnTo>
                  <a:pt x="83057" y="495300"/>
                </a:lnTo>
                <a:lnTo>
                  <a:pt x="80771" y="493014"/>
                </a:lnTo>
                <a:lnTo>
                  <a:pt x="76962" y="493014"/>
                </a:lnTo>
                <a:lnTo>
                  <a:pt x="74675" y="496062"/>
                </a:lnTo>
                <a:lnTo>
                  <a:pt x="74675" y="499872"/>
                </a:lnTo>
                <a:lnTo>
                  <a:pt x="77724" y="502158"/>
                </a:lnTo>
                <a:lnTo>
                  <a:pt x="80771" y="502158"/>
                </a:lnTo>
                <a:lnTo>
                  <a:pt x="83819" y="49910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348601" y="3313176"/>
            <a:ext cx="2063750" cy="1171575"/>
          </a:xfrm>
          <a:custGeom>
            <a:avLst/>
            <a:gdLst/>
            <a:ahLst/>
            <a:cxnLst/>
            <a:rect l="l" t="t" r="r" b="b"/>
            <a:pathLst>
              <a:path w="2063750" h="1171575">
                <a:moveTo>
                  <a:pt x="2063495" y="585215"/>
                </a:moveTo>
                <a:lnTo>
                  <a:pt x="2060076" y="537235"/>
                </a:lnTo>
                <a:lnTo>
                  <a:pt x="2049996" y="490319"/>
                </a:lnTo>
                <a:lnTo>
                  <a:pt x="2033519" y="444620"/>
                </a:lnTo>
                <a:lnTo>
                  <a:pt x="2010911" y="400287"/>
                </a:lnTo>
                <a:lnTo>
                  <a:pt x="1982438" y="357473"/>
                </a:lnTo>
                <a:lnTo>
                  <a:pt x="1948363" y="316327"/>
                </a:lnTo>
                <a:lnTo>
                  <a:pt x="1908954" y="277001"/>
                </a:lnTo>
                <a:lnTo>
                  <a:pt x="1864473" y="239645"/>
                </a:lnTo>
                <a:lnTo>
                  <a:pt x="1815188" y="204411"/>
                </a:lnTo>
                <a:lnTo>
                  <a:pt x="1761363" y="171449"/>
                </a:lnTo>
                <a:lnTo>
                  <a:pt x="1703262" y="140911"/>
                </a:lnTo>
                <a:lnTo>
                  <a:pt x="1641152" y="112946"/>
                </a:lnTo>
                <a:lnTo>
                  <a:pt x="1575298" y="87706"/>
                </a:lnTo>
                <a:lnTo>
                  <a:pt x="1505964" y="65343"/>
                </a:lnTo>
                <a:lnTo>
                  <a:pt x="1433417" y="46005"/>
                </a:lnTo>
                <a:lnTo>
                  <a:pt x="1357920" y="29846"/>
                </a:lnTo>
                <a:lnTo>
                  <a:pt x="1279740" y="17014"/>
                </a:lnTo>
                <a:lnTo>
                  <a:pt x="1199141" y="7662"/>
                </a:lnTo>
                <a:lnTo>
                  <a:pt x="1116388" y="1940"/>
                </a:lnTo>
                <a:lnTo>
                  <a:pt x="1031747" y="0"/>
                </a:lnTo>
                <a:lnTo>
                  <a:pt x="947107" y="1940"/>
                </a:lnTo>
                <a:lnTo>
                  <a:pt x="864354" y="7662"/>
                </a:lnTo>
                <a:lnTo>
                  <a:pt x="783755" y="17014"/>
                </a:lnTo>
                <a:lnTo>
                  <a:pt x="705575" y="29846"/>
                </a:lnTo>
                <a:lnTo>
                  <a:pt x="630078" y="46005"/>
                </a:lnTo>
                <a:lnTo>
                  <a:pt x="557531" y="65343"/>
                </a:lnTo>
                <a:lnTo>
                  <a:pt x="488197" y="87706"/>
                </a:lnTo>
                <a:lnTo>
                  <a:pt x="422343" y="112946"/>
                </a:lnTo>
                <a:lnTo>
                  <a:pt x="360233" y="140911"/>
                </a:lnTo>
                <a:lnTo>
                  <a:pt x="302132" y="171449"/>
                </a:lnTo>
                <a:lnTo>
                  <a:pt x="248307" y="204411"/>
                </a:lnTo>
                <a:lnTo>
                  <a:pt x="199022" y="239645"/>
                </a:lnTo>
                <a:lnTo>
                  <a:pt x="154541" y="277001"/>
                </a:lnTo>
                <a:lnTo>
                  <a:pt x="115132" y="316327"/>
                </a:lnTo>
                <a:lnTo>
                  <a:pt x="81057" y="357473"/>
                </a:lnTo>
                <a:lnTo>
                  <a:pt x="52584" y="400287"/>
                </a:lnTo>
                <a:lnTo>
                  <a:pt x="29976" y="444620"/>
                </a:lnTo>
                <a:lnTo>
                  <a:pt x="13499" y="490319"/>
                </a:lnTo>
                <a:lnTo>
                  <a:pt x="3419" y="537235"/>
                </a:lnTo>
                <a:lnTo>
                  <a:pt x="0" y="585215"/>
                </a:lnTo>
                <a:lnTo>
                  <a:pt x="3419" y="633305"/>
                </a:lnTo>
                <a:lnTo>
                  <a:pt x="13499" y="680318"/>
                </a:lnTo>
                <a:lnTo>
                  <a:pt x="29976" y="726105"/>
                </a:lnTo>
                <a:lnTo>
                  <a:pt x="52584" y="770516"/>
                </a:lnTo>
                <a:lnTo>
                  <a:pt x="81057" y="813399"/>
                </a:lnTo>
                <a:lnTo>
                  <a:pt x="115132" y="854605"/>
                </a:lnTo>
                <a:lnTo>
                  <a:pt x="154541" y="893983"/>
                </a:lnTo>
                <a:lnTo>
                  <a:pt x="182880" y="917810"/>
                </a:lnTo>
                <a:lnTo>
                  <a:pt x="182880" y="585215"/>
                </a:lnTo>
                <a:lnTo>
                  <a:pt x="185695" y="545723"/>
                </a:lnTo>
                <a:lnTo>
                  <a:pt x="193995" y="507108"/>
                </a:lnTo>
                <a:lnTo>
                  <a:pt x="207561" y="469496"/>
                </a:lnTo>
                <a:lnTo>
                  <a:pt x="226173" y="433011"/>
                </a:lnTo>
                <a:lnTo>
                  <a:pt x="249614" y="397775"/>
                </a:lnTo>
                <a:lnTo>
                  <a:pt x="277664" y="363915"/>
                </a:lnTo>
                <a:lnTo>
                  <a:pt x="310104" y="331552"/>
                </a:lnTo>
                <a:lnTo>
                  <a:pt x="346716" y="300813"/>
                </a:lnTo>
                <a:lnTo>
                  <a:pt x="387280" y="271819"/>
                </a:lnTo>
                <a:lnTo>
                  <a:pt x="431577" y="244697"/>
                </a:lnTo>
                <a:lnTo>
                  <a:pt x="479390" y="219569"/>
                </a:lnTo>
                <a:lnTo>
                  <a:pt x="530498" y="196559"/>
                </a:lnTo>
                <a:lnTo>
                  <a:pt x="584683" y="175792"/>
                </a:lnTo>
                <a:lnTo>
                  <a:pt x="641726" y="157391"/>
                </a:lnTo>
                <a:lnTo>
                  <a:pt x="701409" y="141481"/>
                </a:lnTo>
                <a:lnTo>
                  <a:pt x="763511" y="128186"/>
                </a:lnTo>
                <a:lnTo>
                  <a:pt x="827815" y="117630"/>
                </a:lnTo>
                <a:lnTo>
                  <a:pt x="894102" y="109936"/>
                </a:lnTo>
                <a:lnTo>
                  <a:pt x="962152" y="105228"/>
                </a:lnTo>
                <a:lnTo>
                  <a:pt x="1031747" y="103631"/>
                </a:lnTo>
                <a:lnTo>
                  <a:pt x="1101446" y="105228"/>
                </a:lnTo>
                <a:lnTo>
                  <a:pt x="1169578" y="109936"/>
                </a:lnTo>
                <a:lnTo>
                  <a:pt x="1235927" y="117630"/>
                </a:lnTo>
                <a:lnTo>
                  <a:pt x="1300276" y="128186"/>
                </a:lnTo>
                <a:lnTo>
                  <a:pt x="1362408" y="141481"/>
                </a:lnTo>
                <a:lnTo>
                  <a:pt x="1422105" y="157391"/>
                </a:lnTo>
                <a:lnTo>
                  <a:pt x="1479150" y="175792"/>
                </a:lnTo>
                <a:lnTo>
                  <a:pt x="1533326" y="196559"/>
                </a:lnTo>
                <a:lnTo>
                  <a:pt x="1584417" y="219569"/>
                </a:lnTo>
                <a:lnTo>
                  <a:pt x="1632204" y="244697"/>
                </a:lnTo>
                <a:lnTo>
                  <a:pt x="1676470" y="271819"/>
                </a:lnTo>
                <a:lnTo>
                  <a:pt x="1716999" y="300813"/>
                </a:lnTo>
                <a:lnTo>
                  <a:pt x="1753573" y="331552"/>
                </a:lnTo>
                <a:lnTo>
                  <a:pt x="1785975" y="363915"/>
                </a:lnTo>
                <a:lnTo>
                  <a:pt x="1813988" y="397775"/>
                </a:lnTo>
                <a:lnTo>
                  <a:pt x="1837395" y="433011"/>
                </a:lnTo>
                <a:lnTo>
                  <a:pt x="1855978" y="469496"/>
                </a:lnTo>
                <a:lnTo>
                  <a:pt x="1869521" y="507108"/>
                </a:lnTo>
                <a:lnTo>
                  <a:pt x="1877806" y="545723"/>
                </a:lnTo>
                <a:lnTo>
                  <a:pt x="1880616" y="585215"/>
                </a:lnTo>
                <a:lnTo>
                  <a:pt x="1880616" y="917810"/>
                </a:lnTo>
                <a:lnTo>
                  <a:pt x="1908954" y="893983"/>
                </a:lnTo>
                <a:lnTo>
                  <a:pt x="1948363" y="854605"/>
                </a:lnTo>
                <a:lnTo>
                  <a:pt x="1982438" y="813399"/>
                </a:lnTo>
                <a:lnTo>
                  <a:pt x="2010911" y="770516"/>
                </a:lnTo>
                <a:lnTo>
                  <a:pt x="2033519" y="726105"/>
                </a:lnTo>
                <a:lnTo>
                  <a:pt x="2049996" y="680318"/>
                </a:lnTo>
                <a:lnTo>
                  <a:pt x="2060076" y="633305"/>
                </a:lnTo>
                <a:lnTo>
                  <a:pt x="2063495" y="585215"/>
                </a:lnTo>
                <a:close/>
              </a:path>
              <a:path w="2063750" h="1171575">
                <a:moveTo>
                  <a:pt x="1880616" y="917810"/>
                </a:moveTo>
                <a:lnTo>
                  <a:pt x="1880616" y="585215"/>
                </a:lnTo>
                <a:lnTo>
                  <a:pt x="1877806" y="624817"/>
                </a:lnTo>
                <a:lnTo>
                  <a:pt x="1869521" y="663529"/>
                </a:lnTo>
                <a:lnTo>
                  <a:pt x="1855978" y="701229"/>
                </a:lnTo>
                <a:lnTo>
                  <a:pt x="1837395" y="737792"/>
                </a:lnTo>
                <a:lnTo>
                  <a:pt x="1813988" y="773096"/>
                </a:lnTo>
                <a:lnTo>
                  <a:pt x="1785975" y="807017"/>
                </a:lnTo>
                <a:lnTo>
                  <a:pt x="1753573" y="839431"/>
                </a:lnTo>
                <a:lnTo>
                  <a:pt x="1716999" y="870216"/>
                </a:lnTo>
                <a:lnTo>
                  <a:pt x="1676470" y="899247"/>
                </a:lnTo>
                <a:lnTo>
                  <a:pt x="1632204" y="926401"/>
                </a:lnTo>
                <a:lnTo>
                  <a:pt x="1584417" y="951555"/>
                </a:lnTo>
                <a:lnTo>
                  <a:pt x="1533326" y="974585"/>
                </a:lnTo>
                <a:lnTo>
                  <a:pt x="1479150" y="995368"/>
                </a:lnTo>
                <a:lnTo>
                  <a:pt x="1422105" y="1013781"/>
                </a:lnTo>
                <a:lnTo>
                  <a:pt x="1362408" y="1029700"/>
                </a:lnTo>
                <a:lnTo>
                  <a:pt x="1300276" y="1043001"/>
                </a:lnTo>
                <a:lnTo>
                  <a:pt x="1235927" y="1053561"/>
                </a:lnTo>
                <a:lnTo>
                  <a:pt x="1169578" y="1061257"/>
                </a:lnTo>
                <a:lnTo>
                  <a:pt x="1101446" y="1065965"/>
                </a:lnTo>
                <a:lnTo>
                  <a:pt x="1031747" y="1067561"/>
                </a:lnTo>
                <a:lnTo>
                  <a:pt x="962152" y="1065965"/>
                </a:lnTo>
                <a:lnTo>
                  <a:pt x="894102" y="1061257"/>
                </a:lnTo>
                <a:lnTo>
                  <a:pt x="827815" y="1053561"/>
                </a:lnTo>
                <a:lnTo>
                  <a:pt x="763511" y="1043001"/>
                </a:lnTo>
                <a:lnTo>
                  <a:pt x="701409" y="1029700"/>
                </a:lnTo>
                <a:lnTo>
                  <a:pt x="641726" y="1013781"/>
                </a:lnTo>
                <a:lnTo>
                  <a:pt x="584683" y="995368"/>
                </a:lnTo>
                <a:lnTo>
                  <a:pt x="530498" y="974585"/>
                </a:lnTo>
                <a:lnTo>
                  <a:pt x="479390" y="951555"/>
                </a:lnTo>
                <a:lnTo>
                  <a:pt x="431577" y="926401"/>
                </a:lnTo>
                <a:lnTo>
                  <a:pt x="387280" y="899247"/>
                </a:lnTo>
                <a:lnTo>
                  <a:pt x="346716" y="870216"/>
                </a:lnTo>
                <a:lnTo>
                  <a:pt x="310104" y="839431"/>
                </a:lnTo>
                <a:lnTo>
                  <a:pt x="277664" y="807017"/>
                </a:lnTo>
                <a:lnTo>
                  <a:pt x="249614" y="773096"/>
                </a:lnTo>
                <a:lnTo>
                  <a:pt x="226173" y="737792"/>
                </a:lnTo>
                <a:lnTo>
                  <a:pt x="207561" y="701229"/>
                </a:lnTo>
                <a:lnTo>
                  <a:pt x="193995" y="663529"/>
                </a:lnTo>
                <a:lnTo>
                  <a:pt x="185695" y="624817"/>
                </a:lnTo>
                <a:lnTo>
                  <a:pt x="182880" y="585215"/>
                </a:lnTo>
                <a:lnTo>
                  <a:pt x="182880" y="917810"/>
                </a:lnTo>
                <a:lnTo>
                  <a:pt x="248307" y="966655"/>
                </a:lnTo>
                <a:lnTo>
                  <a:pt x="302133" y="999648"/>
                </a:lnTo>
                <a:lnTo>
                  <a:pt x="360233" y="1030213"/>
                </a:lnTo>
                <a:lnTo>
                  <a:pt x="422343" y="1058198"/>
                </a:lnTo>
                <a:lnTo>
                  <a:pt x="488197" y="1083454"/>
                </a:lnTo>
                <a:lnTo>
                  <a:pt x="557531" y="1105830"/>
                </a:lnTo>
                <a:lnTo>
                  <a:pt x="630078" y="1125176"/>
                </a:lnTo>
                <a:lnTo>
                  <a:pt x="705575" y="1141341"/>
                </a:lnTo>
                <a:lnTo>
                  <a:pt x="783755" y="1154176"/>
                </a:lnTo>
                <a:lnTo>
                  <a:pt x="864354" y="1163530"/>
                </a:lnTo>
                <a:lnTo>
                  <a:pt x="947107" y="1169253"/>
                </a:lnTo>
                <a:lnTo>
                  <a:pt x="1031747" y="1171193"/>
                </a:lnTo>
                <a:lnTo>
                  <a:pt x="1116388" y="1169253"/>
                </a:lnTo>
                <a:lnTo>
                  <a:pt x="1199141" y="1163530"/>
                </a:lnTo>
                <a:lnTo>
                  <a:pt x="1279740" y="1154176"/>
                </a:lnTo>
                <a:lnTo>
                  <a:pt x="1357920" y="1141341"/>
                </a:lnTo>
                <a:lnTo>
                  <a:pt x="1433417" y="1125176"/>
                </a:lnTo>
                <a:lnTo>
                  <a:pt x="1505964" y="1105830"/>
                </a:lnTo>
                <a:lnTo>
                  <a:pt x="1575298" y="1083454"/>
                </a:lnTo>
                <a:lnTo>
                  <a:pt x="1641152" y="1058198"/>
                </a:lnTo>
                <a:lnTo>
                  <a:pt x="1703262" y="1030213"/>
                </a:lnTo>
                <a:lnTo>
                  <a:pt x="1761363" y="999648"/>
                </a:lnTo>
                <a:lnTo>
                  <a:pt x="1815188" y="966655"/>
                </a:lnTo>
                <a:lnTo>
                  <a:pt x="1864473" y="931383"/>
                </a:lnTo>
                <a:lnTo>
                  <a:pt x="1880616" y="917810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520051" y="3408426"/>
            <a:ext cx="1720850" cy="981075"/>
          </a:xfrm>
          <a:custGeom>
            <a:avLst/>
            <a:gdLst/>
            <a:ahLst/>
            <a:cxnLst/>
            <a:rect l="l" t="t" r="r" b="b"/>
            <a:pathLst>
              <a:path w="1720850" h="981075">
                <a:moveTo>
                  <a:pt x="1720596" y="489965"/>
                </a:moveTo>
                <a:lnTo>
                  <a:pt x="1717746" y="449793"/>
                </a:lnTo>
                <a:lnTo>
                  <a:pt x="1709345" y="410513"/>
                </a:lnTo>
                <a:lnTo>
                  <a:pt x="1695614" y="372251"/>
                </a:lnTo>
                <a:lnTo>
                  <a:pt x="1676771" y="335133"/>
                </a:lnTo>
                <a:lnTo>
                  <a:pt x="1653039" y="299287"/>
                </a:lnTo>
                <a:lnTo>
                  <a:pt x="1624638" y="264838"/>
                </a:lnTo>
                <a:lnTo>
                  <a:pt x="1591789" y="231913"/>
                </a:lnTo>
                <a:lnTo>
                  <a:pt x="1554711" y="200637"/>
                </a:lnTo>
                <a:lnTo>
                  <a:pt x="1513626" y="171138"/>
                </a:lnTo>
                <a:lnTo>
                  <a:pt x="1468755" y="143541"/>
                </a:lnTo>
                <a:lnTo>
                  <a:pt x="1420317" y="117973"/>
                </a:lnTo>
                <a:lnTo>
                  <a:pt x="1368533" y="94561"/>
                </a:lnTo>
                <a:lnTo>
                  <a:pt x="1313625" y="73429"/>
                </a:lnTo>
                <a:lnTo>
                  <a:pt x="1255812" y="54706"/>
                </a:lnTo>
                <a:lnTo>
                  <a:pt x="1195316" y="38516"/>
                </a:lnTo>
                <a:lnTo>
                  <a:pt x="1132356" y="24987"/>
                </a:lnTo>
                <a:lnTo>
                  <a:pt x="1067154" y="14244"/>
                </a:lnTo>
                <a:lnTo>
                  <a:pt x="999929" y="6415"/>
                </a:lnTo>
                <a:lnTo>
                  <a:pt x="930904" y="1624"/>
                </a:lnTo>
                <a:lnTo>
                  <a:pt x="860298" y="0"/>
                </a:lnTo>
                <a:lnTo>
                  <a:pt x="789794" y="1624"/>
                </a:lnTo>
                <a:lnTo>
                  <a:pt x="720851" y="6415"/>
                </a:lnTo>
                <a:lnTo>
                  <a:pt x="653689" y="14244"/>
                </a:lnTo>
                <a:lnTo>
                  <a:pt x="588532" y="24987"/>
                </a:lnTo>
                <a:lnTo>
                  <a:pt x="525601" y="38516"/>
                </a:lnTo>
                <a:lnTo>
                  <a:pt x="465119" y="54706"/>
                </a:lnTo>
                <a:lnTo>
                  <a:pt x="407308" y="73429"/>
                </a:lnTo>
                <a:lnTo>
                  <a:pt x="352391" y="94561"/>
                </a:lnTo>
                <a:lnTo>
                  <a:pt x="300590" y="117973"/>
                </a:lnTo>
                <a:lnTo>
                  <a:pt x="252126" y="143541"/>
                </a:lnTo>
                <a:lnTo>
                  <a:pt x="207223" y="171138"/>
                </a:lnTo>
                <a:lnTo>
                  <a:pt x="166103" y="200637"/>
                </a:lnTo>
                <a:lnTo>
                  <a:pt x="128988" y="231913"/>
                </a:lnTo>
                <a:lnTo>
                  <a:pt x="96101" y="264838"/>
                </a:lnTo>
                <a:lnTo>
                  <a:pt x="67663" y="299287"/>
                </a:lnTo>
                <a:lnTo>
                  <a:pt x="43897" y="335133"/>
                </a:lnTo>
                <a:lnTo>
                  <a:pt x="25025" y="372251"/>
                </a:lnTo>
                <a:lnTo>
                  <a:pt x="11270" y="410513"/>
                </a:lnTo>
                <a:lnTo>
                  <a:pt x="2854" y="449793"/>
                </a:lnTo>
                <a:lnTo>
                  <a:pt x="0" y="489966"/>
                </a:lnTo>
                <a:lnTo>
                  <a:pt x="2854" y="530247"/>
                </a:lnTo>
                <a:lnTo>
                  <a:pt x="11270" y="569625"/>
                </a:lnTo>
                <a:lnTo>
                  <a:pt x="25025" y="607975"/>
                </a:lnTo>
                <a:lnTo>
                  <a:pt x="43897" y="645170"/>
                </a:lnTo>
                <a:lnTo>
                  <a:pt x="67663" y="681085"/>
                </a:lnTo>
                <a:lnTo>
                  <a:pt x="96101" y="715594"/>
                </a:lnTo>
                <a:lnTo>
                  <a:pt x="128988" y="748571"/>
                </a:lnTo>
                <a:lnTo>
                  <a:pt x="166103" y="779891"/>
                </a:lnTo>
                <a:lnTo>
                  <a:pt x="207223" y="809428"/>
                </a:lnTo>
                <a:lnTo>
                  <a:pt x="252126" y="837057"/>
                </a:lnTo>
                <a:lnTo>
                  <a:pt x="300590" y="862650"/>
                </a:lnTo>
                <a:lnTo>
                  <a:pt x="352391" y="886084"/>
                </a:lnTo>
                <a:lnTo>
                  <a:pt x="407308" y="907231"/>
                </a:lnTo>
                <a:lnTo>
                  <a:pt x="465119" y="925967"/>
                </a:lnTo>
                <a:lnTo>
                  <a:pt x="525601" y="942165"/>
                </a:lnTo>
                <a:lnTo>
                  <a:pt x="588532" y="955700"/>
                </a:lnTo>
                <a:lnTo>
                  <a:pt x="653689" y="966446"/>
                </a:lnTo>
                <a:lnTo>
                  <a:pt x="720851" y="974277"/>
                </a:lnTo>
                <a:lnTo>
                  <a:pt x="789794" y="979069"/>
                </a:lnTo>
                <a:lnTo>
                  <a:pt x="860298" y="980694"/>
                </a:lnTo>
                <a:lnTo>
                  <a:pt x="930904" y="979069"/>
                </a:lnTo>
                <a:lnTo>
                  <a:pt x="999929" y="974277"/>
                </a:lnTo>
                <a:lnTo>
                  <a:pt x="1067154" y="966446"/>
                </a:lnTo>
                <a:lnTo>
                  <a:pt x="1132356" y="955700"/>
                </a:lnTo>
                <a:lnTo>
                  <a:pt x="1195316" y="942165"/>
                </a:lnTo>
                <a:lnTo>
                  <a:pt x="1255812" y="925967"/>
                </a:lnTo>
                <a:lnTo>
                  <a:pt x="1313625" y="907231"/>
                </a:lnTo>
                <a:lnTo>
                  <a:pt x="1368533" y="886084"/>
                </a:lnTo>
                <a:lnTo>
                  <a:pt x="1420317" y="862650"/>
                </a:lnTo>
                <a:lnTo>
                  <a:pt x="1468755" y="837057"/>
                </a:lnTo>
                <a:lnTo>
                  <a:pt x="1513626" y="809428"/>
                </a:lnTo>
                <a:lnTo>
                  <a:pt x="1554711" y="779891"/>
                </a:lnTo>
                <a:lnTo>
                  <a:pt x="1591789" y="748571"/>
                </a:lnTo>
                <a:lnTo>
                  <a:pt x="1624638" y="715594"/>
                </a:lnTo>
                <a:lnTo>
                  <a:pt x="1653039" y="681085"/>
                </a:lnTo>
                <a:lnTo>
                  <a:pt x="1676771" y="645170"/>
                </a:lnTo>
                <a:lnTo>
                  <a:pt x="1695614" y="607975"/>
                </a:lnTo>
                <a:lnTo>
                  <a:pt x="1709345" y="569625"/>
                </a:lnTo>
                <a:lnTo>
                  <a:pt x="1717746" y="530247"/>
                </a:lnTo>
                <a:lnTo>
                  <a:pt x="1720596" y="489965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520051" y="3408426"/>
            <a:ext cx="1720850" cy="981075"/>
          </a:xfrm>
          <a:custGeom>
            <a:avLst/>
            <a:gdLst/>
            <a:ahLst/>
            <a:cxnLst/>
            <a:rect l="l" t="t" r="r" b="b"/>
            <a:pathLst>
              <a:path w="1720850" h="981075">
                <a:moveTo>
                  <a:pt x="860298" y="0"/>
                </a:moveTo>
                <a:lnTo>
                  <a:pt x="789794" y="1624"/>
                </a:lnTo>
                <a:lnTo>
                  <a:pt x="720851" y="6415"/>
                </a:lnTo>
                <a:lnTo>
                  <a:pt x="653689" y="14244"/>
                </a:lnTo>
                <a:lnTo>
                  <a:pt x="588532" y="24987"/>
                </a:lnTo>
                <a:lnTo>
                  <a:pt x="525601" y="38516"/>
                </a:lnTo>
                <a:lnTo>
                  <a:pt x="465119" y="54706"/>
                </a:lnTo>
                <a:lnTo>
                  <a:pt x="407308" y="73429"/>
                </a:lnTo>
                <a:lnTo>
                  <a:pt x="352391" y="94561"/>
                </a:lnTo>
                <a:lnTo>
                  <a:pt x="300590" y="117973"/>
                </a:lnTo>
                <a:lnTo>
                  <a:pt x="252126" y="143541"/>
                </a:lnTo>
                <a:lnTo>
                  <a:pt x="207223" y="171138"/>
                </a:lnTo>
                <a:lnTo>
                  <a:pt x="166103" y="200637"/>
                </a:lnTo>
                <a:lnTo>
                  <a:pt x="128988" y="231913"/>
                </a:lnTo>
                <a:lnTo>
                  <a:pt x="96101" y="264838"/>
                </a:lnTo>
                <a:lnTo>
                  <a:pt x="67663" y="299287"/>
                </a:lnTo>
                <a:lnTo>
                  <a:pt x="43897" y="335133"/>
                </a:lnTo>
                <a:lnTo>
                  <a:pt x="25025" y="372251"/>
                </a:lnTo>
                <a:lnTo>
                  <a:pt x="11270" y="410513"/>
                </a:lnTo>
                <a:lnTo>
                  <a:pt x="2854" y="449793"/>
                </a:lnTo>
                <a:lnTo>
                  <a:pt x="0" y="489966"/>
                </a:lnTo>
                <a:lnTo>
                  <a:pt x="2854" y="530247"/>
                </a:lnTo>
                <a:lnTo>
                  <a:pt x="11270" y="569625"/>
                </a:lnTo>
                <a:lnTo>
                  <a:pt x="25025" y="607975"/>
                </a:lnTo>
                <a:lnTo>
                  <a:pt x="43897" y="645170"/>
                </a:lnTo>
                <a:lnTo>
                  <a:pt x="67663" y="681085"/>
                </a:lnTo>
                <a:lnTo>
                  <a:pt x="96101" y="715594"/>
                </a:lnTo>
                <a:lnTo>
                  <a:pt x="128988" y="748571"/>
                </a:lnTo>
                <a:lnTo>
                  <a:pt x="166103" y="779891"/>
                </a:lnTo>
                <a:lnTo>
                  <a:pt x="207223" y="809428"/>
                </a:lnTo>
                <a:lnTo>
                  <a:pt x="252126" y="837057"/>
                </a:lnTo>
                <a:lnTo>
                  <a:pt x="300590" y="862650"/>
                </a:lnTo>
                <a:lnTo>
                  <a:pt x="352391" y="886084"/>
                </a:lnTo>
                <a:lnTo>
                  <a:pt x="407308" y="907231"/>
                </a:lnTo>
                <a:lnTo>
                  <a:pt x="465119" y="925967"/>
                </a:lnTo>
                <a:lnTo>
                  <a:pt x="525601" y="942165"/>
                </a:lnTo>
                <a:lnTo>
                  <a:pt x="588532" y="955700"/>
                </a:lnTo>
                <a:lnTo>
                  <a:pt x="653689" y="966446"/>
                </a:lnTo>
                <a:lnTo>
                  <a:pt x="720851" y="974277"/>
                </a:lnTo>
                <a:lnTo>
                  <a:pt x="789794" y="979069"/>
                </a:lnTo>
                <a:lnTo>
                  <a:pt x="860298" y="980694"/>
                </a:lnTo>
                <a:lnTo>
                  <a:pt x="930904" y="979069"/>
                </a:lnTo>
                <a:lnTo>
                  <a:pt x="999929" y="974277"/>
                </a:lnTo>
                <a:lnTo>
                  <a:pt x="1067154" y="966446"/>
                </a:lnTo>
                <a:lnTo>
                  <a:pt x="1132356" y="955700"/>
                </a:lnTo>
                <a:lnTo>
                  <a:pt x="1195316" y="942165"/>
                </a:lnTo>
                <a:lnTo>
                  <a:pt x="1255812" y="925967"/>
                </a:lnTo>
                <a:lnTo>
                  <a:pt x="1313625" y="907231"/>
                </a:lnTo>
                <a:lnTo>
                  <a:pt x="1368533" y="886084"/>
                </a:lnTo>
                <a:lnTo>
                  <a:pt x="1420317" y="862650"/>
                </a:lnTo>
                <a:lnTo>
                  <a:pt x="1468755" y="837057"/>
                </a:lnTo>
                <a:lnTo>
                  <a:pt x="1513626" y="809428"/>
                </a:lnTo>
                <a:lnTo>
                  <a:pt x="1554711" y="779891"/>
                </a:lnTo>
                <a:lnTo>
                  <a:pt x="1591789" y="748571"/>
                </a:lnTo>
                <a:lnTo>
                  <a:pt x="1624638" y="715594"/>
                </a:lnTo>
                <a:lnTo>
                  <a:pt x="1653039" y="681085"/>
                </a:lnTo>
                <a:lnTo>
                  <a:pt x="1676771" y="645170"/>
                </a:lnTo>
                <a:lnTo>
                  <a:pt x="1695614" y="607975"/>
                </a:lnTo>
                <a:lnTo>
                  <a:pt x="1709345" y="569625"/>
                </a:lnTo>
                <a:lnTo>
                  <a:pt x="1717746" y="530247"/>
                </a:lnTo>
                <a:lnTo>
                  <a:pt x="1720596" y="489965"/>
                </a:lnTo>
                <a:lnTo>
                  <a:pt x="1717746" y="449793"/>
                </a:lnTo>
                <a:lnTo>
                  <a:pt x="1709345" y="410513"/>
                </a:lnTo>
                <a:lnTo>
                  <a:pt x="1695614" y="372251"/>
                </a:lnTo>
                <a:lnTo>
                  <a:pt x="1676771" y="335133"/>
                </a:lnTo>
                <a:lnTo>
                  <a:pt x="1653039" y="299287"/>
                </a:lnTo>
                <a:lnTo>
                  <a:pt x="1624638" y="264838"/>
                </a:lnTo>
                <a:lnTo>
                  <a:pt x="1591789" y="231913"/>
                </a:lnTo>
                <a:lnTo>
                  <a:pt x="1554711" y="200637"/>
                </a:lnTo>
                <a:lnTo>
                  <a:pt x="1513626" y="171138"/>
                </a:lnTo>
                <a:lnTo>
                  <a:pt x="1468755" y="143541"/>
                </a:lnTo>
                <a:lnTo>
                  <a:pt x="1420317" y="117973"/>
                </a:lnTo>
                <a:lnTo>
                  <a:pt x="1368533" y="94561"/>
                </a:lnTo>
                <a:lnTo>
                  <a:pt x="1313625" y="73429"/>
                </a:lnTo>
                <a:lnTo>
                  <a:pt x="1255812" y="54706"/>
                </a:lnTo>
                <a:lnTo>
                  <a:pt x="1195316" y="38516"/>
                </a:lnTo>
                <a:lnTo>
                  <a:pt x="1132356" y="24987"/>
                </a:lnTo>
                <a:lnTo>
                  <a:pt x="1067154" y="14244"/>
                </a:lnTo>
                <a:lnTo>
                  <a:pt x="999929" y="6415"/>
                </a:lnTo>
                <a:lnTo>
                  <a:pt x="930904" y="1624"/>
                </a:lnTo>
                <a:lnTo>
                  <a:pt x="860298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32157" y="3598453"/>
            <a:ext cx="1295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这里使用变 量要带冒号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042027" y="3752850"/>
            <a:ext cx="2388870" cy="299085"/>
          </a:xfrm>
          <a:custGeom>
            <a:avLst/>
            <a:gdLst/>
            <a:ahLst/>
            <a:cxnLst/>
            <a:rect l="l" t="t" r="r" b="b"/>
            <a:pathLst>
              <a:path w="2388870" h="299085">
                <a:moveTo>
                  <a:pt x="2388870" y="120395"/>
                </a:moveTo>
                <a:lnTo>
                  <a:pt x="2387346" y="117347"/>
                </a:lnTo>
                <a:lnTo>
                  <a:pt x="2383536" y="116585"/>
                </a:lnTo>
                <a:lnTo>
                  <a:pt x="2380488" y="118109"/>
                </a:lnTo>
                <a:lnTo>
                  <a:pt x="2379726" y="121919"/>
                </a:lnTo>
                <a:lnTo>
                  <a:pt x="2381250" y="124967"/>
                </a:lnTo>
                <a:lnTo>
                  <a:pt x="2385060" y="125729"/>
                </a:lnTo>
                <a:lnTo>
                  <a:pt x="2388108" y="123443"/>
                </a:lnTo>
                <a:lnTo>
                  <a:pt x="2388870" y="120395"/>
                </a:lnTo>
                <a:close/>
              </a:path>
              <a:path w="2388870" h="299085">
                <a:moveTo>
                  <a:pt x="2370582" y="123443"/>
                </a:moveTo>
                <a:lnTo>
                  <a:pt x="2368296" y="120395"/>
                </a:lnTo>
                <a:lnTo>
                  <a:pt x="2365248" y="119633"/>
                </a:lnTo>
                <a:lnTo>
                  <a:pt x="2362200" y="121157"/>
                </a:lnTo>
                <a:lnTo>
                  <a:pt x="2360676" y="124967"/>
                </a:lnTo>
                <a:lnTo>
                  <a:pt x="2362962" y="128015"/>
                </a:lnTo>
                <a:lnTo>
                  <a:pt x="2366010" y="128777"/>
                </a:lnTo>
                <a:lnTo>
                  <a:pt x="2369820" y="127253"/>
                </a:lnTo>
                <a:lnTo>
                  <a:pt x="2370582" y="123443"/>
                </a:lnTo>
                <a:close/>
              </a:path>
              <a:path w="2388870" h="299085">
                <a:moveTo>
                  <a:pt x="2351532" y="127253"/>
                </a:moveTo>
                <a:lnTo>
                  <a:pt x="2349246" y="124205"/>
                </a:lnTo>
                <a:lnTo>
                  <a:pt x="2346198" y="123443"/>
                </a:lnTo>
                <a:lnTo>
                  <a:pt x="2343150" y="124967"/>
                </a:lnTo>
                <a:lnTo>
                  <a:pt x="2342388" y="128777"/>
                </a:lnTo>
                <a:lnTo>
                  <a:pt x="2343912" y="131825"/>
                </a:lnTo>
                <a:lnTo>
                  <a:pt x="2347722" y="132587"/>
                </a:lnTo>
                <a:lnTo>
                  <a:pt x="2350770" y="130301"/>
                </a:lnTo>
                <a:lnTo>
                  <a:pt x="2351532" y="127253"/>
                </a:lnTo>
                <a:close/>
              </a:path>
              <a:path w="2388870" h="299085">
                <a:moveTo>
                  <a:pt x="2333244" y="131063"/>
                </a:moveTo>
                <a:lnTo>
                  <a:pt x="2330958" y="128015"/>
                </a:lnTo>
                <a:lnTo>
                  <a:pt x="2327148" y="127253"/>
                </a:lnTo>
                <a:lnTo>
                  <a:pt x="2324100" y="128777"/>
                </a:lnTo>
                <a:lnTo>
                  <a:pt x="2323338" y="132587"/>
                </a:lnTo>
                <a:lnTo>
                  <a:pt x="2325624" y="135635"/>
                </a:lnTo>
                <a:lnTo>
                  <a:pt x="2329434" y="136397"/>
                </a:lnTo>
                <a:lnTo>
                  <a:pt x="2332482" y="134111"/>
                </a:lnTo>
                <a:lnTo>
                  <a:pt x="2333244" y="131063"/>
                </a:lnTo>
                <a:close/>
              </a:path>
              <a:path w="2388870" h="299085">
                <a:moveTo>
                  <a:pt x="2314194" y="134873"/>
                </a:moveTo>
                <a:lnTo>
                  <a:pt x="2312670" y="131825"/>
                </a:lnTo>
                <a:lnTo>
                  <a:pt x="2308860" y="131063"/>
                </a:lnTo>
                <a:lnTo>
                  <a:pt x="2305812" y="133349"/>
                </a:lnTo>
                <a:lnTo>
                  <a:pt x="2305050" y="136397"/>
                </a:lnTo>
                <a:lnTo>
                  <a:pt x="2307336" y="139445"/>
                </a:lnTo>
                <a:lnTo>
                  <a:pt x="2310384" y="140207"/>
                </a:lnTo>
                <a:lnTo>
                  <a:pt x="2313432" y="138683"/>
                </a:lnTo>
                <a:lnTo>
                  <a:pt x="2314194" y="134873"/>
                </a:lnTo>
                <a:close/>
              </a:path>
              <a:path w="2388870" h="299085">
                <a:moveTo>
                  <a:pt x="2295906" y="138683"/>
                </a:moveTo>
                <a:lnTo>
                  <a:pt x="2293620" y="136397"/>
                </a:lnTo>
                <a:lnTo>
                  <a:pt x="2289810" y="135635"/>
                </a:lnTo>
                <a:lnTo>
                  <a:pt x="2286762" y="137159"/>
                </a:lnTo>
                <a:lnTo>
                  <a:pt x="2286000" y="140969"/>
                </a:lnTo>
                <a:lnTo>
                  <a:pt x="2288286" y="144017"/>
                </a:lnTo>
                <a:lnTo>
                  <a:pt x="2292096" y="144779"/>
                </a:lnTo>
                <a:lnTo>
                  <a:pt x="2295144" y="142493"/>
                </a:lnTo>
                <a:lnTo>
                  <a:pt x="2295906" y="138683"/>
                </a:lnTo>
                <a:close/>
              </a:path>
              <a:path w="2388870" h="299085">
                <a:moveTo>
                  <a:pt x="2276856" y="143255"/>
                </a:moveTo>
                <a:lnTo>
                  <a:pt x="2275332" y="140207"/>
                </a:lnTo>
                <a:lnTo>
                  <a:pt x="2271522" y="139445"/>
                </a:lnTo>
                <a:lnTo>
                  <a:pt x="2268474" y="141731"/>
                </a:lnTo>
                <a:lnTo>
                  <a:pt x="2267712" y="144779"/>
                </a:lnTo>
                <a:lnTo>
                  <a:pt x="2269998" y="147827"/>
                </a:lnTo>
                <a:lnTo>
                  <a:pt x="2273046" y="148589"/>
                </a:lnTo>
                <a:lnTo>
                  <a:pt x="2276094" y="147065"/>
                </a:lnTo>
                <a:lnTo>
                  <a:pt x="2276856" y="143255"/>
                </a:lnTo>
                <a:close/>
              </a:path>
              <a:path w="2388870" h="299085">
                <a:moveTo>
                  <a:pt x="2258568" y="147827"/>
                </a:moveTo>
                <a:lnTo>
                  <a:pt x="2256282" y="144779"/>
                </a:lnTo>
                <a:lnTo>
                  <a:pt x="2253073" y="144138"/>
                </a:lnTo>
                <a:lnTo>
                  <a:pt x="2250186" y="146303"/>
                </a:lnTo>
                <a:lnTo>
                  <a:pt x="2249424" y="149351"/>
                </a:lnTo>
                <a:lnTo>
                  <a:pt x="2250948" y="152399"/>
                </a:lnTo>
                <a:lnTo>
                  <a:pt x="2254758" y="153161"/>
                </a:lnTo>
                <a:lnTo>
                  <a:pt x="2257806" y="150875"/>
                </a:lnTo>
                <a:lnTo>
                  <a:pt x="2258568" y="147827"/>
                </a:lnTo>
                <a:close/>
              </a:path>
              <a:path w="2388870" h="299085">
                <a:moveTo>
                  <a:pt x="2240280" y="152399"/>
                </a:moveTo>
                <a:lnTo>
                  <a:pt x="2237994" y="149351"/>
                </a:lnTo>
                <a:lnTo>
                  <a:pt x="2234184" y="148589"/>
                </a:lnTo>
                <a:lnTo>
                  <a:pt x="2231136" y="150113"/>
                </a:lnTo>
                <a:lnTo>
                  <a:pt x="2230374" y="153923"/>
                </a:lnTo>
                <a:lnTo>
                  <a:pt x="2232660" y="156971"/>
                </a:lnTo>
                <a:lnTo>
                  <a:pt x="2236470" y="157733"/>
                </a:lnTo>
                <a:lnTo>
                  <a:pt x="2239518" y="155447"/>
                </a:lnTo>
                <a:lnTo>
                  <a:pt x="2240280" y="152399"/>
                </a:lnTo>
                <a:close/>
              </a:path>
              <a:path w="2388870" h="299085">
                <a:moveTo>
                  <a:pt x="2221230" y="160019"/>
                </a:moveTo>
                <a:lnTo>
                  <a:pt x="2221230" y="156209"/>
                </a:lnTo>
                <a:lnTo>
                  <a:pt x="2219706" y="153161"/>
                </a:lnTo>
                <a:lnTo>
                  <a:pt x="2215896" y="153161"/>
                </a:lnTo>
                <a:lnTo>
                  <a:pt x="2212848" y="154685"/>
                </a:lnTo>
                <a:lnTo>
                  <a:pt x="2212086" y="158495"/>
                </a:lnTo>
                <a:lnTo>
                  <a:pt x="2214372" y="161543"/>
                </a:lnTo>
                <a:lnTo>
                  <a:pt x="2218182" y="162305"/>
                </a:lnTo>
                <a:lnTo>
                  <a:pt x="2221230" y="160019"/>
                </a:lnTo>
                <a:close/>
              </a:path>
              <a:path w="2388870" h="299085">
                <a:moveTo>
                  <a:pt x="2202942" y="160781"/>
                </a:moveTo>
                <a:lnTo>
                  <a:pt x="2200656" y="157733"/>
                </a:lnTo>
                <a:lnTo>
                  <a:pt x="2197608" y="157733"/>
                </a:lnTo>
                <a:lnTo>
                  <a:pt x="2194560" y="159257"/>
                </a:lnTo>
                <a:lnTo>
                  <a:pt x="2193798" y="163067"/>
                </a:lnTo>
                <a:lnTo>
                  <a:pt x="2196084" y="166115"/>
                </a:lnTo>
                <a:lnTo>
                  <a:pt x="2199132" y="166877"/>
                </a:lnTo>
                <a:lnTo>
                  <a:pt x="2202180" y="164591"/>
                </a:lnTo>
                <a:lnTo>
                  <a:pt x="2202942" y="160781"/>
                </a:lnTo>
                <a:close/>
              </a:path>
              <a:path w="2388870" h="299085">
                <a:moveTo>
                  <a:pt x="2184654" y="165353"/>
                </a:moveTo>
                <a:lnTo>
                  <a:pt x="2182368" y="162305"/>
                </a:lnTo>
                <a:lnTo>
                  <a:pt x="2178558" y="161543"/>
                </a:lnTo>
                <a:lnTo>
                  <a:pt x="2175510" y="163829"/>
                </a:lnTo>
                <a:lnTo>
                  <a:pt x="2175510" y="167639"/>
                </a:lnTo>
                <a:lnTo>
                  <a:pt x="2177034" y="170687"/>
                </a:lnTo>
                <a:lnTo>
                  <a:pt x="2180844" y="171449"/>
                </a:lnTo>
                <a:lnTo>
                  <a:pt x="2183892" y="169163"/>
                </a:lnTo>
                <a:lnTo>
                  <a:pt x="2184654" y="165353"/>
                </a:lnTo>
                <a:close/>
              </a:path>
              <a:path w="2388870" h="299085">
                <a:moveTo>
                  <a:pt x="2165604" y="173735"/>
                </a:moveTo>
                <a:lnTo>
                  <a:pt x="2165604" y="169925"/>
                </a:lnTo>
                <a:lnTo>
                  <a:pt x="2164080" y="166877"/>
                </a:lnTo>
                <a:lnTo>
                  <a:pt x="2160270" y="166115"/>
                </a:lnTo>
                <a:lnTo>
                  <a:pt x="2157222" y="168401"/>
                </a:lnTo>
                <a:lnTo>
                  <a:pt x="2156460" y="172211"/>
                </a:lnTo>
                <a:lnTo>
                  <a:pt x="2158746" y="175259"/>
                </a:lnTo>
                <a:lnTo>
                  <a:pt x="2162556" y="175259"/>
                </a:lnTo>
                <a:lnTo>
                  <a:pt x="2165604" y="173735"/>
                </a:lnTo>
                <a:close/>
              </a:path>
              <a:path w="2388870" h="299085">
                <a:moveTo>
                  <a:pt x="2147316" y="174497"/>
                </a:moveTo>
                <a:lnTo>
                  <a:pt x="2145030" y="171449"/>
                </a:lnTo>
                <a:lnTo>
                  <a:pt x="2141982" y="170687"/>
                </a:lnTo>
                <a:lnTo>
                  <a:pt x="2138934" y="172973"/>
                </a:lnTo>
                <a:lnTo>
                  <a:pt x="2138172" y="176783"/>
                </a:lnTo>
                <a:lnTo>
                  <a:pt x="2140458" y="179831"/>
                </a:lnTo>
                <a:lnTo>
                  <a:pt x="2143506" y="179831"/>
                </a:lnTo>
                <a:lnTo>
                  <a:pt x="2146554" y="178307"/>
                </a:lnTo>
                <a:lnTo>
                  <a:pt x="2147316" y="174497"/>
                </a:lnTo>
                <a:close/>
              </a:path>
              <a:path w="2388870" h="299085">
                <a:moveTo>
                  <a:pt x="2129028" y="179069"/>
                </a:moveTo>
                <a:lnTo>
                  <a:pt x="2126742" y="176021"/>
                </a:lnTo>
                <a:lnTo>
                  <a:pt x="2123694" y="175259"/>
                </a:lnTo>
                <a:lnTo>
                  <a:pt x="2120646" y="177545"/>
                </a:lnTo>
                <a:lnTo>
                  <a:pt x="2119884" y="180593"/>
                </a:lnTo>
                <a:lnTo>
                  <a:pt x="2121408" y="183641"/>
                </a:lnTo>
                <a:lnTo>
                  <a:pt x="2125218" y="184403"/>
                </a:lnTo>
                <a:lnTo>
                  <a:pt x="2128266" y="182879"/>
                </a:lnTo>
                <a:lnTo>
                  <a:pt x="2129028" y="179069"/>
                </a:lnTo>
                <a:close/>
              </a:path>
              <a:path w="2388870" h="299085">
                <a:moveTo>
                  <a:pt x="2110740" y="183641"/>
                </a:moveTo>
                <a:lnTo>
                  <a:pt x="2108454" y="180593"/>
                </a:lnTo>
                <a:lnTo>
                  <a:pt x="2104644" y="179831"/>
                </a:lnTo>
                <a:lnTo>
                  <a:pt x="2101596" y="181355"/>
                </a:lnTo>
                <a:lnTo>
                  <a:pt x="2100834" y="185165"/>
                </a:lnTo>
                <a:lnTo>
                  <a:pt x="2103120" y="188213"/>
                </a:lnTo>
                <a:lnTo>
                  <a:pt x="2106930" y="188975"/>
                </a:lnTo>
                <a:lnTo>
                  <a:pt x="2109978" y="186689"/>
                </a:lnTo>
                <a:lnTo>
                  <a:pt x="2110740" y="183641"/>
                </a:lnTo>
                <a:close/>
              </a:path>
              <a:path w="2388870" h="299085">
                <a:moveTo>
                  <a:pt x="2091690" y="188213"/>
                </a:moveTo>
                <a:lnTo>
                  <a:pt x="2090166" y="185165"/>
                </a:lnTo>
                <a:lnTo>
                  <a:pt x="2086356" y="184403"/>
                </a:lnTo>
                <a:lnTo>
                  <a:pt x="2083308" y="185927"/>
                </a:lnTo>
                <a:lnTo>
                  <a:pt x="2082546" y="189737"/>
                </a:lnTo>
                <a:lnTo>
                  <a:pt x="2084832" y="192785"/>
                </a:lnTo>
                <a:lnTo>
                  <a:pt x="2087880" y="193547"/>
                </a:lnTo>
                <a:lnTo>
                  <a:pt x="2090928" y="191261"/>
                </a:lnTo>
                <a:lnTo>
                  <a:pt x="2091690" y="188213"/>
                </a:lnTo>
                <a:close/>
              </a:path>
              <a:path w="2388870" h="299085">
                <a:moveTo>
                  <a:pt x="2073402" y="192023"/>
                </a:moveTo>
                <a:lnTo>
                  <a:pt x="2071116" y="188975"/>
                </a:lnTo>
                <a:lnTo>
                  <a:pt x="2068068" y="188213"/>
                </a:lnTo>
                <a:lnTo>
                  <a:pt x="2065020" y="190499"/>
                </a:lnTo>
                <a:lnTo>
                  <a:pt x="2064258" y="194309"/>
                </a:lnTo>
                <a:lnTo>
                  <a:pt x="2065782" y="197357"/>
                </a:lnTo>
                <a:lnTo>
                  <a:pt x="2069592" y="198119"/>
                </a:lnTo>
                <a:lnTo>
                  <a:pt x="2072640" y="195833"/>
                </a:lnTo>
                <a:lnTo>
                  <a:pt x="2073402" y="192023"/>
                </a:lnTo>
                <a:close/>
              </a:path>
              <a:path w="2388870" h="299085">
                <a:moveTo>
                  <a:pt x="2055048" y="197113"/>
                </a:moveTo>
                <a:lnTo>
                  <a:pt x="2051280" y="192919"/>
                </a:lnTo>
                <a:lnTo>
                  <a:pt x="2045840" y="194923"/>
                </a:lnTo>
                <a:lnTo>
                  <a:pt x="2047494" y="201167"/>
                </a:lnTo>
                <a:lnTo>
                  <a:pt x="2051304" y="201929"/>
                </a:lnTo>
                <a:lnTo>
                  <a:pt x="2055048" y="197113"/>
                </a:lnTo>
                <a:close/>
              </a:path>
              <a:path w="2388870" h="299085">
                <a:moveTo>
                  <a:pt x="2036064" y="201167"/>
                </a:moveTo>
                <a:lnTo>
                  <a:pt x="2033778" y="198119"/>
                </a:lnTo>
                <a:lnTo>
                  <a:pt x="2030730" y="197357"/>
                </a:lnTo>
                <a:lnTo>
                  <a:pt x="2027682" y="198881"/>
                </a:lnTo>
                <a:lnTo>
                  <a:pt x="2026920" y="202691"/>
                </a:lnTo>
                <a:lnTo>
                  <a:pt x="2029206" y="205739"/>
                </a:lnTo>
                <a:lnTo>
                  <a:pt x="2032254" y="206501"/>
                </a:lnTo>
                <a:lnTo>
                  <a:pt x="2035302" y="204215"/>
                </a:lnTo>
                <a:lnTo>
                  <a:pt x="2036064" y="201167"/>
                </a:lnTo>
                <a:close/>
              </a:path>
              <a:path w="2388870" h="299085">
                <a:moveTo>
                  <a:pt x="2017635" y="204767"/>
                </a:moveTo>
                <a:lnTo>
                  <a:pt x="2013444" y="201251"/>
                </a:lnTo>
                <a:lnTo>
                  <a:pt x="2008230" y="203713"/>
                </a:lnTo>
                <a:lnTo>
                  <a:pt x="2010156" y="210311"/>
                </a:lnTo>
                <a:lnTo>
                  <a:pt x="2013966" y="211073"/>
                </a:lnTo>
                <a:lnTo>
                  <a:pt x="2017635" y="204767"/>
                </a:lnTo>
                <a:close/>
              </a:path>
              <a:path w="2388870" h="299085">
                <a:moveTo>
                  <a:pt x="1998726" y="209549"/>
                </a:moveTo>
                <a:lnTo>
                  <a:pt x="1997202" y="206501"/>
                </a:lnTo>
                <a:lnTo>
                  <a:pt x="1993392" y="205739"/>
                </a:lnTo>
                <a:lnTo>
                  <a:pt x="1990344" y="207263"/>
                </a:lnTo>
                <a:lnTo>
                  <a:pt x="1989582" y="211073"/>
                </a:lnTo>
                <a:lnTo>
                  <a:pt x="1991868" y="214121"/>
                </a:lnTo>
                <a:lnTo>
                  <a:pt x="1994916" y="214883"/>
                </a:lnTo>
                <a:lnTo>
                  <a:pt x="1997964" y="212597"/>
                </a:lnTo>
                <a:lnTo>
                  <a:pt x="1998726" y="209549"/>
                </a:lnTo>
                <a:close/>
              </a:path>
              <a:path w="2388870" h="299085">
                <a:moveTo>
                  <a:pt x="1980438" y="213359"/>
                </a:moveTo>
                <a:lnTo>
                  <a:pt x="1978152" y="210311"/>
                </a:lnTo>
                <a:lnTo>
                  <a:pt x="1975104" y="209549"/>
                </a:lnTo>
                <a:lnTo>
                  <a:pt x="1972056" y="211835"/>
                </a:lnTo>
                <a:lnTo>
                  <a:pt x="1971294" y="215645"/>
                </a:lnTo>
                <a:lnTo>
                  <a:pt x="1972818" y="218693"/>
                </a:lnTo>
                <a:lnTo>
                  <a:pt x="1976628" y="218693"/>
                </a:lnTo>
                <a:lnTo>
                  <a:pt x="1979676" y="217169"/>
                </a:lnTo>
                <a:lnTo>
                  <a:pt x="1980438" y="213359"/>
                </a:lnTo>
                <a:close/>
              </a:path>
              <a:path w="2388870" h="299085">
                <a:moveTo>
                  <a:pt x="1962150" y="217931"/>
                </a:moveTo>
                <a:lnTo>
                  <a:pt x="1959864" y="214883"/>
                </a:lnTo>
                <a:lnTo>
                  <a:pt x="1956054" y="214121"/>
                </a:lnTo>
                <a:lnTo>
                  <a:pt x="1953006" y="215645"/>
                </a:lnTo>
                <a:lnTo>
                  <a:pt x="1952244" y="219455"/>
                </a:lnTo>
                <a:lnTo>
                  <a:pt x="1954530" y="222503"/>
                </a:lnTo>
                <a:lnTo>
                  <a:pt x="1958340" y="223265"/>
                </a:lnTo>
                <a:lnTo>
                  <a:pt x="1961388" y="220979"/>
                </a:lnTo>
                <a:lnTo>
                  <a:pt x="1962150" y="217931"/>
                </a:lnTo>
                <a:close/>
              </a:path>
              <a:path w="2388870" h="299085">
                <a:moveTo>
                  <a:pt x="1943100" y="221741"/>
                </a:moveTo>
                <a:lnTo>
                  <a:pt x="1940814" y="218693"/>
                </a:lnTo>
                <a:lnTo>
                  <a:pt x="1937766" y="217931"/>
                </a:lnTo>
                <a:lnTo>
                  <a:pt x="1934718" y="220217"/>
                </a:lnTo>
                <a:lnTo>
                  <a:pt x="1933956" y="223265"/>
                </a:lnTo>
                <a:lnTo>
                  <a:pt x="1935480" y="226313"/>
                </a:lnTo>
                <a:lnTo>
                  <a:pt x="1939290" y="227075"/>
                </a:lnTo>
                <a:lnTo>
                  <a:pt x="1942338" y="224789"/>
                </a:lnTo>
                <a:lnTo>
                  <a:pt x="1943100" y="221741"/>
                </a:lnTo>
                <a:close/>
              </a:path>
              <a:path w="2388870" h="299085">
                <a:moveTo>
                  <a:pt x="1924746" y="226069"/>
                </a:moveTo>
                <a:lnTo>
                  <a:pt x="1920978" y="221875"/>
                </a:lnTo>
                <a:lnTo>
                  <a:pt x="1915538" y="223879"/>
                </a:lnTo>
                <a:lnTo>
                  <a:pt x="1917192" y="230123"/>
                </a:lnTo>
                <a:lnTo>
                  <a:pt x="1921002" y="230885"/>
                </a:lnTo>
                <a:lnTo>
                  <a:pt x="1924746" y="226069"/>
                </a:lnTo>
                <a:close/>
              </a:path>
              <a:path w="2388870" h="299085">
                <a:moveTo>
                  <a:pt x="1905762" y="229361"/>
                </a:moveTo>
                <a:lnTo>
                  <a:pt x="1903476" y="226313"/>
                </a:lnTo>
                <a:lnTo>
                  <a:pt x="1900428" y="225551"/>
                </a:lnTo>
                <a:lnTo>
                  <a:pt x="1897380" y="227837"/>
                </a:lnTo>
                <a:lnTo>
                  <a:pt x="1896618" y="230885"/>
                </a:lnTo>
                <a:lnTo>
                  <a:pt x="1898142" y="233933"/>
                </a:lnTo>
                <a:lnTo>
                  <a:pt x="1901952" y="234695"/>
                </a:lnTo>
                <a:lnTo>
                  <a:pt x="1905000" y="233171"/>
                </a:lnTo>
                <a:lnTo>
                  <a:pt x="1905762" y="229361"/>
                </a:lnTo>
                <a:close/>
              </a:path>
              <a:path w="2388870" h="299085">
                <a:moveTo>
                  <a:pt x="1887408" y="233689"/>
                </a:moveTo>
                <a:lnTo>
                  <a:pt x="1883640" y="229495"/>
                </a:lnTo>
                <a:lnTo>
                  <a:pt x="1878200" y="231499"/>
                </a:lnTo>
                <a:lnTo>
                  <a:pt x="1879854" y="237743"/>
                </a:lnTo>
                <a:lnTo>
                  <a:pt x="1883664" y="238505"/>
                </a:lnTo>
                <a:lnTo>
                  <a:pt x="1887408" y="233689"/>
                </a:lnTo>
                <a:close/>
              </a:path>
              <a:path w="2388870" h="299085">
                <a:moveTo>
                  <a:pt x="1868424" y="236981"/>
                </a:moveTo>
                <a:lnTo>
                  <a:pt x="1866138" y="233933"/>
                </a:lnTo>
                <a:lnTo>
                  <a:pt x="1863090" y="233171"/>
                </a:lnTo>
                <a:lnTo>
                  <a:pt x="1860042" y="235457"/>
                </a:lnTo>
                <a:lnTo>
                  <a:pt x="1859280" y="238505"/>
                </a:lnTo>
                <a:lnTo>
                  <a:pt x="1860804" y="241553"/>
                </a:lnTo>
                <a:lnTo>
                  <a:pt x="1864614" y="242315"/>
                </a:lnTo>
                <a:lnTo>
                  <a:pt x="1867662" y="240791"/>
                </a:lnTo>
                <a:lnTo>
                  <a:pt x="1868424" y="236981"/>
                </a:lnTo>
                <a:close/>
              </a:path>
              <a:path w="2388870" h="299085">
                <a:moveTo>
                  <a:pt x="1850136" y="240791"/>
                </a:moveTo>
                <a:lnTo>
                  <a:pt x="1847850" y="237743"/>
                </a:lnTo>
                <a:lnTo>
                  <a:pt x="1844040" y="236981"/>
                </a:lnTo>
                <a:lnTo>
                  <a:pt x="1840992" y="238505"/>
                </a:lnTo>
                <a:lnTo>
                  <a:pt x="1840230" y="242315"/>
                </a:lnTo>
                <a:lnTo>
                  <a:pt x="1842516" y="245363"/>
                </a:lnTo>
                <a:lnTo>
                  <a:pt x="1845564" y="246125"/>
                </a:lnTo>
                <a:lnTo>
                  <a:pt x="1849374" y="244601"/>
                </a:lnTo>
                <a:lnTo>
                  <a:pt x="1850136" y="240791"/>
                </a:lnTo>
                <a:close/>
              </a:path>
              <a:path w="2388870" h="299085">
                <a:moveTo>
                  <a:pt x="1831086" y="244601"/>
                </a:moveTo>
                <a:lnTo>
                  <a:pt x="1829562" y="241553"/>
                </a:lnTo>
                <a:lnTo>
                  <a:pt x="1825752" y="240029"/>
                </a:lnTo>
                <a:lnTo>
                  <a:pt x="1822704" y="242315"/>
                </a:lnTo>
                <a:lnTo>
                  <a:pt x="1821942" y="245363"/>
                </a:lnTo>
                <a:lnTo>
                  <a:pt x="1823466" y="249173"/>
                </a:lnTo>
                <a:lnTo>
                  <a:pt x="1827276" y="249935"/>
                </a:lnTo>
                <a:lnTo>
                  <a:pt x="1830324" y="247649"/>
                </a:lnTo>
                <a:lnTo>
                  <a:pt x="1831086" y="244601"/>
                </a:lnTo>
                <a:close/>
              </a:path>
              <a:path w="2388870" h="299085">
                <a:moveTo>
                  <a:pt x="1812036" y="247649"/>
                </a:moveTo>
                <a:lnTo>
                  <a:pt x="1810512" y="244601"/>
                </a:lnTo>
                <a:lnTo>
                  <a:pt x="1806702" y="243839"/>
                </a:lnTo>
                <a:lnTo>
                  <a:pt x="1803654" y="245363"/>
                </a:lnTo>
                <a:lnTo>
                  <a:pt x="1802892" y="249173"/>
                </a:lnTo>
                <a:lnTo>
                  <a:pt x="1805178" y="252221"/>
                </a:lnTo>
                <a:lnTo>
                  <a:pt x="1808226" y="252983"/>
                </a:lnTo>
                <a:lnTo>
                  <a:pt x="1811274" y="251459"/>
                </a:lnTo>
                <a:lnTo>
                  <a:pt x="1812036" y="247649"/>
                </a:lnTo>
                <a:close/>
              </a:path>
              <a:path w="2388870" h="299085">
                <a:moveTo>
                  <a:pt x="1793748" y="251459"/>
                </a:moveTo>
                <a:lnTo>
                  <a:pt x="1791462" y="248411"/>
                </a:lnTo>
                <a:lnTo>
                  <a:pt x="1788414" y="247649"/>
                </a:lnTo>
                <a:lnTo>
                  <a:pt x="1785366" y="249173"/>
                </a:lnTo>
                <a:lnTo>
                  <a:pt x="1783842" y="252983"/>
                </a:lnTo>
                <a:lnTo>
                  <a:pt x="1786128" y="256031"/>
                </a:lnTo>
                <a:lnTo>
                  <a:pt x="1789938" y="256793"/>
                </a:lnTo>
                <a:lnTo>
                  <a:pt x="1792986" y="254507"/>
                </a:lnTo>
                <a:lnTo>
                  <a:pt x="1793748" y="251459"/>
                </a:lnTo>
                <a:close/>
              </a:path>
              <a:path w="2388870" h="299085">
                <a:moveTo>
                  <a:pt x="1774698" y="254507"/>
                </a:moveTo>
                <a:lnTo>
                  <a:pt x="1773174" y="251459"/>
                </a:lnTo>
                <a:lnTo>
                  <a:pt x="1769364" y="250697"/>
                </a:lnTo>
                <a:lnTo>
                  <a:pt x="1766316" y="252221"/>
                </a:lnTo>
                <a:lnTo>
                  <a:pt x="1765554" y="256031"/>
                </a:lnTo>
                <a:lnTo>
                  <a:pt x="1767078" y="259079"/>
                </a:lnTo>
                <a:lnTo>
                  <a:pt x="1770888" y="259841"/>
                </a:lnTo>
                <a:lnTo>
                  <a:pt x="1773936" y="258317"/>
                </a:lnTo>
                <a:lnTo>
                  <a:pt x="1774698" y="254507"/>
                </a:lnTo>
                <a:close/>
              </a:path>
              <a:path w="2388870" h="299085">
                <a:moveTo>
                  <a:pt x="1755648" y="257555"/>
                </a:moveTo>
                <a:lnTo>
                  <a:pt x="1754124" y="254507"/>
                </a:lnTo>
                <a:lnTo>
                  <a:pt x="1750314" y="253745"/>
                </a:lnTo>
                <a:lnTo>
                  <a:pt x="1747266" y="255269"/>
                </a:lnTo>
                <a:lnTo>
                  <a:pt x="1746504" y="259079"/>
                </a:lnTo>
                <a:lnTo>
                  <a:pt x="1748790" y="262127"/>
                </a:lnTo>
                <a:lnTo>
                  <a:pt x="1751838" y="262889"/>
                </a:lnTo>
                <a:lnTo>
                  <a:pt x="1754886" y="261365"/>
                </a:lnTo>
                <a:lnTo>
                  <a:pt x="1755648" y="257555"/>
                </a:lnTo>
                <a:close/>
              </a:path>
              <a:path w="2388870" h="299085">
                <a:moveTo>
                  <a:pt x="1737360" y="260603"/>
                </a:moveTo>
                <a:lnTo>
                  <a:pt x="1735074" y="257555"/>
                </a:lnTo>
                <a:lnTo>
                  <a:pt x="1732026" y="256793"/>
                </a:lnTo>
                <a:lnTo>
                  <a:pt x="1728978" y="258317"/>
                </a:lnTo>
                <a:lnTo>
                  <a:pt x="1727454" y="262127"/>
                </a:lnTo>
                <a:lnTo>
                  <a:pt x="1729740" y="265175"/>
                </a:lnTo>
                <a:lnTo>
                  <a:pt x="1733550" y="265937"/>
                </a:lnTo>
                <a:lnTo>
                  <a:pt x="1736598" y="264413"/>
                </a:lnTo>
                <a:lnTo>
                  <a:pt x="1737360" y="260603"/>
                </a:lnTo>
                <a:close/>
              </a:path>
              <a:path w="2388870" h="299085">
                <a:moveTo>
                  <a:pt x="1718310" y="263651"/>
                </a:moveTo>
                <a:lnTo>
                  <a:pt x="1716786" y="260603"/>
                </a:lnTo>
                <a:lnTo>
                  <a:pt x="1712976" y="259841"/>
                </a:lnTo>
                <a:lnTo>
                  <a:pt x="1709928" y="262127"/>
                </a:lnTo>
                <a:lnTo>
                  <a:pt x="1709166" y="265175"/>
                </a:lnTo>
                <a:lnTo>
                  <a:pt x="1710690" y="268223"/>
                </a:lnTo>
                <a:lnTo>
                  <a:pt x="1714500" y="268985"/>
                </a:lnTo>
                <a:lnTo>
                  <a:pt x="1717548" y="267461"/>
                </a:lnTo>
                <a:lnTo>
                  <a:pt x="1718310" y="263651"/>
                </a:lnTo>
                <a:close/>
              </a:path>
              <a:path w="2388870" h="299085">
                <a:moveTo>
                  <a:pt x="1699260" y="266699"/>
                </a:moveTo>
                <a:lnTo>
                  <a:pt x="1697736" y="263651"/>
                </a:lnTo>
                <a:lnTo>
                  <a:pt x="1694688" y="262889"/>
                </a:lnTo>
                <a:lnTo>
                  <a:pt x="1693926" y="262889"/>
                </a:lnTo>
                <a:lnTo>
                  <a:pt x="1690878" y="264413"/>
                </a:lnTo>
                <a:lnTo>
                  <a:pt x="1690116" y="268223"/>
                </a:lnTo>
                <a:lnTo>
                  <a:pt x="1691640" y="271271"/>
                </a:lnTo>
                <a:lnTo>
                  <a:pt x="1695450" y="272033"/>
                </a:lnTo>
                <a:lnTo>
                  <a:pt x="1698498" y="270509"/>
                </a:lnTo>
                <a:lnTo>
                  <a:pt x="1699260" y="266699"/>
                </a:lnTo>
                <a:close/>
              </a:path>
              <a:path w="2388870" h="299085">
                <a:moveTo>
                  <a:pt x="1680972" y="269747"/>
                </a:moveTo>
                <a:lnTo>
                  <a:pt x="1678686" y="266699"/>
                </a:lnTo>
                <a:lnTo>
                  <a:pt x="1675638" y="265175"/>
                </a:lnTo>
                <a:lnTo>
                  <a:pt x="1672590" y="267461"/>
                </a:lnTo>
                <a:lnTo>
                  <a:pt x="1671066" y="270509"/>
                </a:lnTo>
                <a:lnTo>
                  <a:pt x="1673352" y="273557"/>
                </a:lnTo>
                <a:lnTo>
                  <a:pt x="1676400" y="275081"/>
                </a:lnTo>
                <a:lnTo>
                  <a:pt x="1679448" y="272795"/>
                </a:lnTo>
                <a:lnTo>
                  <a:pt x="1680972" y="269747"/>
                </a:lnTo>
                <a:close/>
              </a:path>
              <a:path w="2388870" h="299085">
                <a:moveTo>
                  <a:pt x="1661922" y="272033"/>
                </a:moveTo>
                <a:lnTo>
                  <a:pt x="1660398" y="268985"/>
                </a:lnTo>
                <a:lnTo>
                  <a:pt x="1656588" y="268223"/>
                </a:lnTo>
                <a:lnTo>
                  <a:pt x="1653540" y="269747"/>
                </a:lnTo>
                <a:lnTo>
                  <a:pt x="1652016" y="273557"/>
                </a:lnTo>
                <a:lnTo>
                  <a:pt x="1654302" y="276605"/>
                </a:lnTo>
                <a:lnTo>
                  <a:pt x="1657350" y="277367"/>
                </a:lnTo>
                <a:lnTo>
                  <a:pt x="1661160" y="275843"/>
                </a:lnTo>
                <a:lnTo>
                  <a:pt x="1661922" y="272033"/>
                </a:lnTo>
                <a:close/>
              </a:path>
              <a:path w="2388870" h="299085">
                <a:moveTo>
                  <a:pt x="1642872" y="275081"/>
                </a:moveTo>
                <a:lnTo>
                  <a:pt x="1641348" y="271271"/>
                </a:lnTo>
                <a:lnTo>
                  <a:pt x="1637538" y="270509"/>
                </a:lnTo>
                <a:lnTo>
                  <a:pt x="1634490" y="272795"/>
                </a:lnTo>
                <a:lnTo>
                  <a:pt x="1633728" y="275843"/>
                </a:lnTo>
                <a:lnTo>
                  <a:pt x="1635252" y="278891"/>
                </a:lnTo>
                <a:lnTo>
                  <a:pt x="1639062" y="280415"/>
                </a:lnTo>
                <a:lnTo>
                  <a:pt x="1642110" y="278129"/>
                </a:lnTo>
                <a:lnTo>
                  <a:pt x="1642872" y="275081"/>
                </a:lnTo>
                <a:close/>
              </a:path>
              <a:path w="2388870" h="299085">
                <a:moveTo>
                  <a:pt x="1623822" y="277367"/>
                </a:moveTo>
                <a:lnTo>
                  <a:pt x="1622298" y="274319"/>
                </a:lnTo>
                <a:lnTo>
                  <a:pt x="1619250" y="272795"/>
                </a:lnTo>
                <a:lnTo>
                  <a:pt x="1615440" y="275081"/>
                </a:lnTo>
                <a:lnTo>
                  <a:pt x="1614678" y="278129"/>
                </a:lnTo>
                <a:lnTo>
                  <a:pt x="1616202" y="281177"/>
                </a:lnTo>
                <a:lnTo>
                  <a:pt x="1620012" y="282701"/>
                </a:lnTo>
                <a:lnTo>
                  <a:pt x="1623060" y="281177"/>
                </a:lnTo>
                <a:lnTo>
                  <a:pt x="1623822" y="277367"/>
                </a:lnTo>
                <a:close/>
              </a:path>
              <a:path w="2388870" h="299085">
                <a:moveTo>
                  <a:pt x="1604772" y="279653"/>
                </a:moveTo>
                <a:lnTo>
                  <a:pt x="1603248" y="275843"/>
                </a:lnTo>
                <a:lnTo>
                  <a:pt x="1600200" y="275081"/>
                </a:lnTo>
                <a:lnTo>
                  <a:pt x="1596390" y="276605"/>
                </a:lnTo>
                <a:lnTo>
                  <a:pt x="1595628" y="280415"/>
                </a:lnTo>
                <a:lnTo>
                  <a:pt x="1597152" y="283463"/>
                </a:lnTo>
                <a:lnTo>
                  <a:pt x="1600962" y="284225"/>
                </a:lnTo>
                <a:lnTo>
                  <a:pt x="1604010" y="282701"/>
                </a:lnTo>
                <a:lnTo>
                  <a:pt x="1604772" y="279653"/>
                </a:lnTo>
                <a:close/>
              </a:path>
              <a:path w="2388870" h="299085">
                <a:moveTo>
                  <a:pt x="1586484" y="281177"/>
                </a:moveTo>
                <a:lnTo>
                  <a:pt x="1584198" y="278129"/>
                </a:lnTo>
                <a:lnTo>
                  <a:pt x="1581150" y="277367"/>
                </a:lnTo>
                <a:lnTo>
                  <a:pt x="1578102" y="278891"/>
                </a:lnTo>
                <a:lnTo>
                  <a:pt x="1576578" y="281939"/>
                </a:lnTo>
                <a:lnTo>
                  <a:pt x="1578102" y="285749"/>
                </a:lnTo>
                <a:lnTo>
                  <a:pt x="1581912" y="286511"/>
                </a:lnTo>
                <a:lnTo>
                  <a:pt x="1584960" y="284987"/>
                </a:lnTo>
                <a:lnTo>
                  <a:pt x="1586484" y="281177"/>
                </a:lnTo>
                <a:close/>
              </a:path>
              <a:path w="2388870" h="299085">
                <a:moveTo>
                  <a:pt x="1567434" y="283463"/>
                </a:moveTo>
                <a:lnTo>
                  <a:pt x="1565910" y="280415"/>
                </a:lnTo>
                <a:lnTo>
                  <a:pt x="1562100" y="278891"/>
                </a:lnTo>
                <a:lnTo>
                  <a:pt x="1559052" y="281177"/>
                </a:lnTo>
                <a:lnTo>
                  <a:pt x="1557528" y="284225"/>
                </a:lnTo>
                <a:lnTo>
                  <a:pt x="1559814" y="287273"/>
                </a:lnTo>
                <a:lnTo>
                  <a:pt x="1562862" y="288797"/>
                </a:lnTo>
                <a:lnTo>
                  <a:pt x="1565910" y="287273"/>
                </a:lnTo>
                <a:lnTo>
                  <a:pt x="1567434" y="283463"/>
                </a:lnTo>
                <a:close/>
              </a:path>
              <a:path w="2388870" h="299085">
                <a:moveTo>
                  <a:pt x="1548384" y="285749"/>
                </a:moveTo>
                <a:lnTo>
                  <a:pt x="1546860" y="281939"/>
                </a:lnTo>
                <a:lnTo>
                  <a:pt x="1543050" y="281177"/>
                </a:lnTo>
                <a:lnTo>
                  <a:pt x="1540002" y="282701"/>
                </a:lnTo>
                <a:lnTo>
                  <a:pt x="1538478" y="286511"/>
                </a:lnTo>
                <a:lnTo>
                  <a:pt x="1540764" y="289559"/>
                </a:lnTo>
                <a:lnTo>
                  <a:pt x="1543812" y="290321"/>
                </a:lnTo>
                <a:lnTo>
                  <a:pt x="1546860" y="288797"/>
                </a:lnTo>
                <a:lnTo>
                  <a:pt x="1548384" y="285749"/>
                </a:lnTo>
                <a:close/>
              </a:path>
              <a:path w="2388870" h="299085">
                <a:moveTo>
                  <a:pt x="1529334" y="287273"/>
                </a:moveTo>
                <a:lnTo>
                  <a:pt x="1527810" y="284225"/>
                </a:lnTo>
                <a:lnTo>
                  <a:pt x="1524000" y="282701"/>
                </a:lnTo>
                <a:lnTo>
                  <a:pt x="1520952" y="284225"/>
                </a:lnTo>
                <a:lnTo>
                  <a:pt x="1519428" y="288035"/>
                </a:lnTo>
                <a:lnTo>
                  <a:pt x="1521714" y="291083"/>
                </a:lnTo>
                <a:lnTo>
                  <a:pt x="1524762" y="292607"/>
                </a:lnTo>
                <a:lnTo>
                  <a:pt x="1527810" y="290321"/>
                </a:lnTo>
                <a:lnTo>
                  <a:pt x="1529334" y="287273"/>
                </a:lnTo>
                <a:close/>
              </a:path>
              <a:path w="2388870" h="299085">
                <a:moveTo>
                  <a:pt x="1510284" y="288797"/>
                </a:moveTo>
                <a:lnTo>
                  <a:pt x="1508760" y="285749"/>
                </a:lnTo>
                <a:lnTo>
                  <a:pt x="1505712" y="284225"/>
                </a:lnTo>
                <a:lnTo>
                  <a:pt x="1501902" y="285749"/>
                </a:lnTo>
                <a:lnTo>
                  <a:pt x="1501140" y="289559"/>
                </a:lnTo>
                <a:lnTo>
                  <a:pt x="1502664" y="292607"/>
                </a:lnTo>
                <a:lnTo>
                  <a:pt x="1505712" y="294131"/>
                </a:lnTo>
                <a:lnTo>
                  <a:pt x="1508760" y="292607"/>
                </a:lnTo>
                <a:lnTo>
                  <a:pt x="1510284" y="288797"/>
                </a:lnTo>
                <a:close/>
              </a:path>
              <a:path w="2388870" h="299085">
                <a:moveTo>
                  <a:pt x="1491234" y="290321"/>
                </a:moveTo>
                <a:lnTo>
                  <a:pt x="1489710" y="286511"/>
                </a:lnTo>
                <a:lnTo>
                  <a:pt x="1486662" y="285749"/>
                </a:lnTo>
                <a:lnTo>
                  <a:pt x="1482852" y="287273"/>
                </a:lnTo>
                <a:lnTo>
                  <a:pt x="1482090" y="290321"/>
                </a:lnTo>
                <a:lnTo>
                  <a:pt x="1483614" y="294131"/>
                </a:lnTo>
                <a:lnTo>
                  <a:pt x="1486662" y="294893"/>
                </a:lnTo>
                <a:lnTo>
                  <a:pt x="1489710" y="293369"/>
                </a:lnTo>
                <a:lnTo>
                  <a:pt x="1491234" y="290321"/>
                </a:lnTo>
                <a:close/>
              </a:path>
              <a:path w="2388870" h="299085">
                <a:moveTo>
                  <a:pt x="1472184" y="291083"/>
                </a:moveTo>
                <a:lnTo>
                  <a:pt x="1470660" y="288035"/>
                </a:lnTo>
                <a:lnTo>
                  <a:pt x="1467612" y="286511"/>
                </a:lnTo>
                <a:lnTo>
                  <a:pt x="1463802" y="288035"/>
                </a:lnTo>
                <a:lnTo>
                  <a:pt x="1463040" y="291845"/>
                </a:lnTo>
                <a:lnTo>
                  <a:pt x="1464564" y="294893"/>
                </a:lnTo>
                <a:lnTo>
                  <a:pt x="1467612" y="296417"/>
                </a:lnTo>
                <a:lnTo>
                  <a:pt x="1470660" y="294893"/>
                </a:lnTo>
                <a:lnTo>
                  <a:pt x="1472184" y="291083"/>
                </a:lnTo>
                <a:close/>
              </a:path>
              <a:path w="2388870" h="299085">
                <a:moveTo>
                  <a:pt x="1453134" y="291845"/>
                </a:moveTo>
                <a:lnTo>
                  <a:pt x="1451610" y="288797"/>
                </a:lnTo>
                <a:lnTo>
                  <a:pt x="1448562" y="287273"/>
                </a:lnTo>
                <a:lnTo>
                  <a:pt x="1444752" y="288797"/>
                </a:lnTo>
                <a:lnTo>
                  <a:pt x="1443990" y="292607"/>
                </a:lnTo>
                <a:lnTo>
                  <a:pt x="1445514" y="295655"/>
                </a:lnTo>
                <a:lnTo>
                  <a:pt x="1448562" y="297179"/>
                </a:lnTo>
                <a:lnTo>
                  <a:pt x="1451610" y="295655"/>
                </a:lnTo>
                <a:lnTo>
                  <a:pt x="1453134" y="291845"/>
                </a:lnTo>
                <a:close/>
              </a:path>
              <a:path w="2388870" h="299085">
                <a:moveTo>
                  <a:pt x="1434084" y="293369"/>
                </a:moveTo>
                <a:lnTo>
                  <a:pt x="1432560" y="289559"/>
                </a:lnTo>
                <a:lnTo>
                  <a:pt x="1429512" y="288035"/>
                </a:lnTo>
                <a:lnTo>
                  <a:pt x="1425702" y="289559"/>
                </a:lnTo>
                <a:lnTo>
                  <a:pt x="1424940" y="293369"/>
                </a:lnTo>
                <a:lnTo>
                  <a:pt x="1425702" y="296417"/>
                </a:lnTo>
                <a:lnTo>
                  <a:pt x="1429512" y="297941"/>
                </a:lnTo>
                <a:lnTo>
                  <a:pt x="1432560" y="296417"/>
                </a:lnTo>
                <a:lnTo>
                  <a:pt x="1434084" y="293369"/>
                </a:lnTo>
                <a:close/>
              </a:path>
              <a:path w="2388870" h="299085">
                <a:moveTo>
                  <a:pt x="1415034" y="293369"/>
                </a:moveTo>
                <a:lnTo>
                  <a:pt x="1413510" y="290321"/>
                </a:lnTo>
                <a:lnTo>
                  <a:pt x="1410462" y="288797"/>
                </a:lnTo>
                <a:lnTo>
                  <a:pt x="1406652" y="290321"/>
                </a:lnTo>
                <a:lnTo>
                  <a:pt x="1405890" y="293369"/>
                </a:lnTo>
                <a:lnTo>
                  <a:pt x="1406652" y="297179"/>
                </a:lnTo>
                <a:lnTo>
                  <a:pt x="1410462" y="297941"/>
                </a:lnTo>
                <a:lnTo>
                  <a:pt x="1413510" y="297179"/>
                </a:lnTo>
                <a:lnTo>
                  <a:pt x="1415034" y="293369"/>
                </a:lnTo>
                <a:close/>
              </a:path>
              <a:path w="2388870" h="299085">
                <a:moveTo>
                  <a:pt x="1395984" y="294131"/>
                </a:moveTo>
                <a:lnTo>
                  <a:pt x="1394460" y="290321"/>
                </a:lnTo>
                <a:lnTo>
                  <a:pt x="1391412" y="288797"/>
                </a:lnTo>
                <a:lnTo>
                  <a:pt x="1388364" y="290321"/>
                </a:lnTo>
                <a:lnTo>
                  <a:pt x="1386840" y="293369"/>
                </a:lnTo>
                <a:lnTo>
                  <a:pt x="1387602" y="297179"/>
                </a:lnTo>
                <a:lnTo>
                  <a:pt x="1391412" y="298703"/>
                </a:lnTo>
                <a:lnTo>
                  <a:pt x="1394460" y="297179"/>
                </a:lnTo>
                <a:lnTo>
                  <a:pt x="1395984" y="294131"/>
                </a:lnTo>
                <a:close/>
              </a:path>
              <a:path w="2388870" h="299085">
                <a:moveTo>
                  <a:pt x="1376934" y="294131"/>
                </a:moveTo>
                <a:lnTo>
                  <a:pt x="1375410" y="290321"/>
                </a:lnTo>
                <a:lnTo>
                  <a:pt x="1372362" y="288797"/>
                </a:lnTo>
                <a:lnTo>
                  <a:pt x="1369314" y="290321"/>
                </a:lnTo>
                <a:lnTo>
                  <a:pt x="1367790" y="293369"/>
                </a:lnTo>
                <a:lnTo>
                  <a:pt x="1368552" y="297179"/>
                </a:lnTo>
                <a:lnTo>
                  <a:pt x="1372362" y="298703"/>
                </a:lnTo>
                <a:lnTo>
                  <a:pt x="1375410" y="297179"/>
                </a:lnTo>
                <a:lnTo>
                  <a:pt x="1376934" y="294131"/>
                </a:lnTo>
                <a:close/>
              </a:path>
              <a:path w="2388870" h="299085">
                <a:moveTo>
                  <a:pt x="1357884" y="294131"/>
                </a:moveTo>
                <a:lnTo>
                  <a:pt x="1356360" y="290321"/>
                </a:lnTo>
                <a:lnTo>
                  <a:pt x="1353312" y="288797"/>
                </a:lnTo>
                <a:lnTo>
                  <a:pt x="1350264" y="290321"/>
                </a:lnTo>
                <a:lnTo>
                  <a:pt x="1348740" y="293369"/>
                </a:lnTo>
                <a:lnTo>
                  <a:pt x="1349502" y="297179"/>
                </a:lnTo>
                <a:lnTo>
                  <a:pt x="1353312" y="298703"/>
                </a:lnTo>
                <a:lnTo>
                  <a:pt x="1356360" y="297179"/>
                </a:lnTo>
                <a:lnTo>
                  <a:pt x="1357884" y="294131"/>
                </a:lnTo>
                <a:close/>
              </a:path>
              <a:path w="2388870" h="299085">
                <a:moveTo>
                  <a:pt x="1338834" y="293369"/>
                </a:moveTo>
                <a:lnTo>
                  <a:pt x="1337310" y="290321"/>
                </a:lnTo>
                <a:lnTo>
                  <a:pt x="1334262" y="288797"/>
                </a:lnTo>
                <a:lnTo>
                  <a:pt x="1331214" y="289559"/>
                </a:lnTo>
                <a:lnTo>
                  <a:pt x="1329690" y="293369"/>
                </a:lnTo>
                <a:lnTo>
                  <a:pt x="1330452" y="296417"/>
                </a:lnTo>
                <a:lnTo>
                  <a:pt x="1334262" y="297941"/>
                </a:lnTo>
                <a:lnTo>
                  <a:pt x="1337310" y="296417"/>
                </a:lnTo>
                <a:lnTo>
                  <a:pt x="1338834" y="293369"/>
                </a:lnTo>
                <a:close/>
              </a:path>
              <a:path w="2388870" h="299085">
                <a:moveTo>
                  <a:pt x="1319784" y="292607"/>
                </a:moveTo>
                <a:lnTo>
                  <a:pt x="1319022" y="289559"/>
                </a:lnTo>
                <a:lnTo>
                  <a:pt x="1315212" y="288035"/>
                </a:lnTo>
                <a:lnTo>
                  <a:pt x="1312164" y="288797"/>
                </a:lnTo>
                <a:lnTo>
                  <a:pt x="1310640" y="291845"/>
                </a:lnTo>
                <a:lnTo>
                  <a:pt x="1311402" y="295655"/>
                </a:lnTo>
                <a:lnTo>
                  <a:pt x="1314450" y="297179"/>
                </a:lnTo>
                <a:lnTo>
                  <a:pt x="1318260" y="296417"/>
                </a:lnTo>
                <a:lnTo>
                  <a:pt x="1319784" y="292607"/>
                </a:lnTo>
                <a:close/>
              </a:path>
              <a:path w="2388870" h="299085">
                <a:moveTo>
                  <a:pt x="1300734" y="291845"/>
                </a:moveTo>
                <a:lnTo>
                  <a:pt x="1299972" y="288797"/>
                </a:lnTo>
                <a:lnTo>
                  <a:pt x="1296162" y="286511"/>
                </a:lnTo>
                <a:lnTo>
                  <a:pt x="1293114" y="288035"/>
                </a:lnTo>
                <a:lnTo>
                  <a:pt x="1291590" y="291083"/>
                </a:lnTo>
                <a:lnTo>
                  <a:pt x="1292352" y="294893"/>
                </a:lnTo>
                <a:lnTo>
                  <a:pt x="1295400" y="296417"/>
                </a:lnTo>
                <a:lnTo>
                  <a:pt x="1299210" y="294893"/>
                </a:lnTo>
                <a:lnTo>
                  <a:pt x="1300734" y="291845"/>
                </a:lnTo>
                <a:close/>
              </a:path>
              <a:path w="2388870" h="299085">
                <a:moveTo>
                  <a:pt x="1281684" y="291083"/>
                </a:moveTo>
                <a:lnTo>
                  <a:pt x="1280922" y="287273"/>
                </a:lnTo>
                <a:lnTo>
                  <a:pt x="1277112" y="285749"/>
                </a:lnTo>
                <a:lnTo>
                  <a:pt x="1274064" y="286511"/>
                </a:lnTo>
                <a:lnTo>
                  <a:pt x="1272540" y="290321"/>
                </a:lnTo>
                <a:lnTo>
                  <a:pt x="1273302" y="293369"/>
                </a:lnTo>
                <a:lnTo>
                  <a:pt x="1276350" y="294893"/>
                </a:lnTo>
                <a:lnTo>
                  <a:pt x="1280160" y="294131"/>
                </a:lnTo>
                <a:lnTo>
                  <a:pt x="1281684" y="291083"/>
                </a:lnTo>
                <a:close/>
              </a:path>
              <a:path w="2388870" h="299085">
                <a:moveTo>
                  <a:pt x="1262634" y="289559"/>
                </a:moveTo>
                <a:lnTo>
                  <a:pt x="1261872" y="285749"/>
                </a:lnTo>
                <a:lnTo>
                  <a:pt x="1258062" y="284225"/>
                </a:lnTo>
                <a:lnTo>
                  <a:pt x="1255014" y="284987"/>
                </a:lnTo>
                <a:lnTo>
                  <a:pt x="1253490" y="288797"/>
                </a:lnTo>
                <a:lnTo>
                  <a:pt x="1254252" y="291845"/>
                </a:lnTo>
                <a:lnTo>
                  <a:pt x="1257300" y="293369"/>
                </a:lnTo>
                <a:lnTo>
                  <a:pt x="1261110" y="292607"/>
                </a:lnTo>
                <a:lnTo>
                  <a:pt x="1262634" y="289559"/>
                </a:lnTo>
                <a:close/>
              </a:path>
              <a:path w="2388870" h="299085">
                <a:moveTo>
                  <a:pt x="1243584" y="288035"/>
                </a:moveTo>
                <a:lnTo>
                  <a:pt x="1242822" y="284225"/>
                </a:lnTo>
                <a:lnTo>
                  <a:pt x="1239774" y="282701"/>
                </a:lnTo>
                <a:lnTo>
                  <a:pt x="1235964" y="283463"/>
                </a:lnTo>
                <a:lnTo>
                  <a:pt x="1234440" y="286511"/>
                </a:lnTo>
                <a:lnTo>
                  <a:pt x="1235202" y="290321"/>
                </a:lnTo>
                <a:lnTo>
                  <a:pt x="1238250" y="291845"/>
                </a:lnTo>
                <a:lnTo>
                  <a:pt x="1242060" y="291083"/>
                </a:lnTo>
                <a:lnTo>
                  <a:pt x="1243584" y="288035"/>
                </a:lnTo>
                <a:close/>
              </a:path>
              <a:path w="2388870" h="299085">
                <a:moveTo>
                  <a:pt x="1224534" y="285749"/>
                </a:moveTo>
                <a:lnTo>
                  <a:pt x="1223772" y="282701"/>
                </a:lnTo>
                <a:lnTo>
                  <a:pt x="1220724" y="280415"/>
                </a:lnTo>
                <a:lnTo>
                  <a:pt x="1216914" y="281939"/>
                </a:lnTo>
                <a:lnTo>
                  <a:pt x="1215390" y="284987"/>
                </a:lnTo>
                <a:lnTo>
                  <a:pt x="1216152" y="288797"/>
                </a:lnTo>
                <a:lnTo>
                  <a:pt x="1219200" y="290321"/>
                </a:lnTo>
                <a:lnTo>
                  <a:pt x="1223010" y="289559"/>
                </a:lnTo>
                <a:lnTo>
                  <a:pt x="1224534" y="285749"/>
                </a:lnTo>
                <a:close/>
              </a:path>
              <a:path w="2388870" h="299085">
                <a:moveTo>
                  <a:pt x="1205484" y="283463"/>
                </a:moveTo>
                <a:lnTo>
                  <a:pt x="1204722" y="280415"/>
                </a:lnTo>
                <a:lnTo>
                  <a:pt x="1201674" y="279196"/>
                </a:lnTo>
                <a:lnTo>
                  <a:pt x="1200912" y="279082"/>
                </a:lnTo>
                <a:lnTo>
                  <a:pt x="1198626" y="279653"/>
                </a:lnTo>
                <a:lnTo>
                  <a:pt x="1196340" y="282701"/>
                </a:lnTo>
                <a:lnTo>
                  <a:pt x="1197102" y="286511"/>
                </a:lnTo>
                <a:lnTo>
                  <a:pt x="1200150" y="288035"/>
                </a:lnTo>
                <a:lnTo>
                  <a:pt x="1201205" y="287977"/>
                </a:lnTo>
                <a:lnTo>
                  <a:pt x="1204722" y="287273"/>
                </a:lnTo>
                <a:lnTo>
                  <a:pt x="1205484" y="283463"/>
                </a:lnTo>
                <a:close/>
              </a:path>
              <a:path w="2388870" h="299085">
                <a:moveTo>
                  <a:pt x="1187196" y="281939"/>
                </a:moveTo>
                <a:lnTo>
                  <a:pt x="1185672" y="278129"/>
                </a:lnTo>
                <a:lnTo>
                  <a:pt x="1182624" y="276605"/>
                </a:lnTo>
                <a:lnTo>
                  <a:pt x="1179576" y="277367"/>
                </a:lnTo>
                <a:lnTo>
                  <a:pt x="1177290" y="281177"/>
                </a:lnTo>
                <a:lnTo>
                  <a:pt x="1178052" y="284225"/>
                </a:lnTo>
                <a:lnTo>
                  <a:pt x="1181862" y="285749"/>
                </a:lnTo>
                <a:lnTo>
                  <a:pt x="1184910" y="284987"/>
                </a:lnTo>
                <a:lnTo>
                  <a:pt x="1187196" y="281939"/>
                </a:lnTo>
                <a:close/>
              </a:path>
              <a:path w="2388870" h="299085">
                <a:moveTo>
                  <a:pt x="1168146" y="279653"/>
                </a:moveTo>
                <a:lnTo>
                  <a:pt x="1166622" y="276605"/>
                </a:lnTo>
                <a:lnTo>
                  <a:pt x="1163574" y="274319"/>
                </a:lnTo>
                <a:lnTo>
                  <a:pt x="1160526" y="275081"/>
                </a:lnTo>
                <a:lnTo>
                  <a:pt x="1158240" y="278891"/>
                </a:lnTo>
                <a:lnTo>
                  <a:pt x="1159764" y="281939"/>
                </a:lnTo>
                <a:lnTo>
                  <a:pt x="1162812" y="284225"/>
                </a:lnTo>
                <a:lnTo>
                  <a:pt x="1166622" y="282701"/>
                </a:lnTo>
                <a:lnTo>
                  <a:pt x="1168146" y="279653"/>
                </a:lnTo>
                <a:close/>
              </a:path>
              <a:path w="2388870" h="299085">
                <a:moveTo>
                  <a:pt x="1149096" y="277367"/>
                </a:moveTo>
                <a:lnTo>
                  <a:pt x="1148334" y="273557"/>
                </a:lnTo>
                <a:lnTo>
                  <a:pt x="1145286" y="272033"/>
                </a:lnTo>
                <a:lnTo>
                  <a:pt x="1141476" y="272795"/>
                </a:lnTo>
                <a:lnTo>
                  <a:pt x="1139952" y="275843"/>
                </a:lnTo>
                <a:lnTo>
                  <a:pt x="1140714" y="279653"/>
                </a:lnTo>
                <a:lnTo>
                  <a:pt x="1143762" y="281177"/>
                </a:lnTo>
                <a:lnTo>
                  <a:pt x="1146810" y="280415"/>
                </a:lnTo>
                <a:lnTo>
                  <a:pt x="1149096" y="277367"/>
                </a:lnTo>
                <a:close/>
              </a:path>
              <a:path w="2388870" h="299085">
                <a:moveTo>
                  <a:pt x="1130046" y="275081"/>
                </a:moveTo>
                <a:lnTo>
                  <a:pt x="1129284" y="271271"/>
                </a:lnTo>
                <a:lnTo>
                  <a:pt x="1126236" y="269747"/>
                </a:lnTo>
                <a:lnTo>
                  <a:pt x="1122426" y="270509"/>
                </a:lnTo>
                <a:lnTo>
                  <a:pt x="1120902" y="273557"/>
                </a:lnTo>
                <a:lnTo>
                  <a:pt x="1121664" y="276605"/>
                </a:lnTo>
                <a:lnTo>
                  <a:pt x="1124712" y="278891"/>
                </a:lnTo>
                <a:lnTo>
                  <a:pt x="1128522" y="278129"/>
                </a:lnTo>
                <a:lnTo>
                  <a:pt x="1130046" y="275081"/>
                </a:lnTo>
                <a:close/>
              </a:path>
              <a:path w="2388870" h="299085">
                <a:moveTo>
                  <a:pt x="1110996" y="272033"/>
                </a:moveTo>
                <a:lnTo>
                  <a:pt x="1110234" y="268223"/>
                </a:lnTo>
                <a:lnTo>
                  <a:pt x="1107186" y="266699"/>
                </a:lnTo>
                <a:lnTo>
                  <a:pt x="1104138" y="267461"/>
                </a:lnTo>
                <a:lnTo>
                  <a:pt x="1101852" y="270509"/>
                </a:lnTo>
                <a:lnTo>
                  <a:pt x="1102614" y="274319"/>
                </a:lnTo>
                <a:lnTo>
                  <a:pt x="1105662" y="275843"/>
                </a:lnTo>
                <a:lnTo>
                  <a:pt x="1109472" y="275081"/>
                </a:lnTo>
                <a:lnTo>
                  <a:pt x="1110996" y="272033"/>
                </a:lnTo>
                <a:close/>
              </a:path>
              <a:path w="2388870" h="299085">
                <a:moveTo>
                  <a:pt x="1092708" y="268985"/>
                </a:moveTo>
                <a:lnTo>
                  <a:pt x="1091946" y="265937"/>
                </a:lnTo>
                <a:lnTo>
                  <a:pt x="1088136" y="263651"/>
                </a:lnTo>
                <a:lnTo>
                  <a:pt x="1085088" y="264413"/>
                </a:lnTo>
                <a:lnTo>
                  <a:pt x="1082802" y="268223"/>
                </a:lnTo>
                <a:lnTo>
                  <a:pt x="1084326" y="271271"/>
                </a:lnTo>
                <a:lnTo>
                  <a:pt x="1087374" y="273557"/>
                </a:lnTo>
                <a:lnTo>
                  <a:pt x="1090422" y="272795"/>
                </a:lnTo>
                <a:lnTo>
                  <a:pt x="1092708" y="268985"/>
                </a:lnTo>
                <a:close/>
              </a:path>
              <a:path w="2388870" h="299085">
                <a:moveTo>
                  <a:pt x="1073658" y="266699"/>
                </a:moveTo>
                <a:lnTo>
                  <a:pt x="1072896" y="262889"/>
                </a:lnTo>
                <a:lnTo>
                  <a:pt x="1069848" y="261365"/>
                </a:lnTo>
                <a:lnTo>
                  <a:pt x="1066038" y="262127"/>
                </a:lnTo>
                <a:lnTo>
                  <a:pt x="1064514" y="264413"/>
                </a:lnTo>
                <a:lnTo>
                  <a:pt x="1065276" y="268223"/>
                </a:lnTo>
                <a:lnTo>
                  <a:pt x="1068324" y="270509"/>
                </a:lnTo>
                <a:lnTo>
                  <a:pt x="1071372" y="269747"/>
                </a:lnTo>
                <a:lnTo>
                  <a:pt x="1073658" y="266699"/>
                </a:lnTo>
                <a:close/>
              </a:path>
              <a:path w="2388870" h="299085">
                <a:moveTo>
                  <a:pt x="1054608" y="263651"/>
                </a:moveTo>
                <a:lnTo>
                  <a:pt x="1053846" y="259841"/>
                </a:lnTo>
                <a:lnTo>
                  <a:pt x="1050798" y="257555"/>
                </a:lnTo>
                <a:lnTo>
                  <a:pt x="1047750" y="258317"/>
                </a:lnTo>
                <a:lnTo>
                  <a:pt x="1045464" y="261365"/>
                </a:lnTo>
                <a:lnTo>
                  <a:pt x="1046226" y="265175"/>
                </a:lnTo>
                <a:lnTo>
                  <a:pt x="1049274" y="267461"/>
                </a:lnTo>
                <a:lnTo>
                  <a:pt x="1053084" y="266699"/>
                </a:lnTo>
                <a:lnTo>
                  <a:pt x="1054608" y="263651"/>
                </a:lnTo>
                <a:close/>
              </a:path>
              <a:path w="2388870" h="299085">
                <a:moveTo>
                  <a:pt x="1036305" y="260291"/>
                </a:moveTo>
                <a:lnTo>
                  <a:pt x="1034010" y="255324"/>
                </a:lnTo>
                <a:lnTo>
                  <a:pt x="1028246" y="255322"/>
                </a:lnTo>
                <a:lnTo>
                  <a:pt x="1027176" y="262127"/>
                </a:lnTo>
                <a:lnTo>
                  <a:pt x="1030224" y="264413"/>
                </a:lnTo>
                <a:lnTo>
                  <a:pt x="1036305" y="260291"/>
                </a:lnTo>
                <a:close/>
              </a:path>
              <a:path w="2388870" h="299085">
                <a:moveTo>
                  <a:pt x="1017270" y="257555"/>
                </a:moveTo>
                <a:lnTo>
                  <a:pt x="1016508" y="253745"/>
                </a:lnTo>
                <a:lnTo>
                  <a:pt x="1013460" y="251459"/>
                </a:lnTo>
                <a:lnTo>
                  <a:pt x="1009650" y="252221"/>
                </a:lnTo>
                <a:lnTo>
                  <a:pt x="1008126" y="255269"/>
                </a:lnTo>
                <a:lnTo>
                  <a:pt x="1008888" y="259079"/>
                </a:lnTo>
                <a:lnTo>
                  <a:pt x="1011936" y="260603"/>
                </a:lnTo>
                <a:lnTo>
                  <a:pt x="1014984" y="260603"/>
                </a:lnTo>
                <a:lnTo>
                  <a:pt x="1017270" y="257555"/>
                </a:lnTo>
                <a:close/>
              </a:path>
              <a:path w="2388870" h="299085">
                <a:moveTo>
                  <a:pt x="998220" y="253745"/>
                </a:moveTo>
                <a:lnTo>
                  <a:pt x="997458" y="250697"/>
                </a:lnTo>
                <a:lnTo>
                  <a:pt x="994410" y="248411"/>
                </a:lnTo>
                <a:lnTo>
                  <a:pt x="991362" y="249173"/>
                </a:lnTo>
                <a:lnTo>
                  <a:pt x="989076" y="252221"/>
                </a:lnTo>
                <a:lnTo>
                  <a:pt x="989838" y="256031"/>
                </a:lnTo>
                <a:lnTo>
                  <a:pt x="992886" y="257555"/>
                </a:lnTo>
                <a:lnTo>
                  <a:pt x="996696" y="256793"/>
                </a:lnTo>
                <a:lnTo>
                  <a:pt x="998220" y="253745"/>
                </a:lnTo>
                <a:close/>
              </a:path>
              <a:path w="2388870" h="299085">
                <a:moveTo>
                  <a:pt x="979917" y="250385"/>
                </a:moveTo>
                <a:lnTo>
                  <a:pt x="977622" y="245418"/>
                </a:lnTo>
                <a:lnTo>
                  <a:pt x="971858" y="245416"/>
                </a:lnTo>
                <a:lnTo>
                  <a:pt x="970788" y="252221"/>
                </a:lnTo>
                <a:lnTo>
                  <a:pt x="973836" y="254507"/>
                </a:lnTo>
                <a:lnTo>
                  <a:pt x="979917" y="250385"/>
                </a:lnTo>
                <a:close/>
              </a:path>
              <a:path w="2388870" h="299085">
                <a:moveTo>
                  <a:pt x="960882" y="246887"/>
                </a:moveTo>
                <a:lnTo>
                  <a:pt x="960120" y="243077"/>
                </a:lnTo>
                <a:lnTo>
                  <a:pt x="957072" y="241553"/>
                </a:lnTo>
                <a:lnTo>
                  <a:pt x="953262" y="242315"/>
                </a:lnTo>
                <a:lnTo>
                  <a:pt x="951738" y="245363"/>
                </a:lnTo>
                <a:lnTo>
                  <a:pt x="952500" y="248411"/>
                </a:lnTo>
                <a:lnTo>
                  <a:pt x="955548" y="250697"/>
                </a:lnTo>
                <a:lnTo>
                  <a:pt x="958596" y="249935"/>
                </a:lnTo>
                <a:lnTo>
                  <a:pt x="960882" y="246887"/>
                </a:lnTo>
                <a:close/>
              </a:path>
              <a:path w="2388870" h="299085">
                <a:moveTo>
                  <a:pt x="942248" y="243572"/>
                </a:moveTo>
                <a:lnTo>
                  <a:pt x="940417" y="238595"/>
                </a:lnTo>
                <a:lnTo>
                  <a:pt x="934565" y="238541"/>
                </a:lnTo>
                <a:lnTo>
                  <a:pt x="933450" y="245363"/>
                </a:lnTo>
                <a:lnTo>
                  <a:pt x="936498" y="246887"/>
                </a:lnTo>
                <a:lnTo>
                  <a:pt x="942248" y="243572"/>
                </a:lnTo>
                <a:close/>
              </a:path>
              <a:path w="2388870" h="299085">
                <a:moveTo>
                  <a:pt x="923544" y="240029"/>
                </a:moveTo>
                <a:lnTo>
                  <a:pt x="922782" y="236219"/>
                </a:lnTo>
                <a:lnTo>
                  <a:pt x="919734" y="233933"/>
                </a:lnTo>
                <a:lnTo>
                  <a:pt x="915924" y="234695"/>
                </a:lnTo>
                <a:lnTo>
                  <a:pt x="914400" y="237743"/>
                </a:lnTo>
                <a:lnTo>
                  <a:pt x="915162" y="241553"/>
                </a:lnTo>
                <a:lnTo>
                  <a:pt x="918210" y="243839"/>
                </a:lnTo>
                <a:lnTo>
                  <a:pt x="921258" y="243077"/>
                </a:lnTo>
                <a:lnTo>
                  <a:pt x="923544" y="240029"/>
                </a:lnTo>
                <a:close/>
              </a:path>
              <a:path w="2388870" h="299085">
                <a:moveTo>
                  <a:pt x="904494" y="236219"/>
                </a:moveTo>
                <a:lnTo>
                  <a:pt x="903732" y="232409"/>
                </a:lnTo>
                <a:lnTo>
                  <a:pt x="900684" y="230885"/>
                </a:lnTo>
                <a:lnTo>
                  <a:pt x="897636" y="231647"/>
                </a:lnTo>
                <a:lnTo>
                  <a:pt x="895350" y="234695"/>
                </a:lnTo>
                <a:lnTo>
                  <a:pt x="896112" y="237743"/>
                </a:lnTo>
                <a:lnTo>
                  <a:pt x="899160" y="240029"/>
                </a:lnTo>
                <a:lnTo>
                  <a:pt x="902970" y="239267"/>
                </a:lnTo>
                <a:lnTo>
                  <a:pt x="904494" y="236219"/>
                </a:lnTo>
                <a:close/>
              </a:path>
              <a:path w="2388870" h="299085">
                <a:moveTo>
                  <a:pt x="886206" y="232409"/>
                </a:moveTo>
                <a:lnTo>
                  <a:pt x="885444" y="228599"/>
                </a:lnTo>
                <a:lnTo>
                  <a:pt x="882396" y="227075"/>
                </a:lnTo>
                <a:lnTo>
                  <a:pt x="878586" y="227075"/>
                </a:lnTo>
                <a:lnTo>
                  <a:pt x="877062" y="230123"/>
                </a:lnTo>
                <a:lnTo>
                  <a:pt x="877062" y="233933"/>
                </a:lnTo>
                <a:lnTo>
                  <a:pt x="880110" y="236219"/>
                </a:lnTo>
                <a:lnTo>
                  <a:pt x="883920" y="235457"/>
                </a:lnTo>
                <a:lnTo>
                  <a:pt x="886206" y="232409"/>
                </a:lnTo>
                <a:close/>
              </a:path>
              <a:path w="2388870" h="299085">
                <a:moveTo>
                  <a:pt x="867156" y="228599"/>
                </a:moveTo>
                <a:lnTo>
                  <a:pt x="867156" y="224789"/>
                </a:lnTo>
                <a:lnTo>
                  <a:pt x="864108" y="223265"/>
                </a:lnTo>
                <a:lnTo>
                  <a:pt x="860298" y="223265"/>
                </a:lnTo>
                <a:lnTo>
                  <a:pt x="858012" y="226313"/>
                </a:lnTo>
                <a:lnTo>
                  <a:pt x="858774" y="230123"/>
                </a:lnTo>
                <a:lnTo>
                  <a:pt x="861822" y="232409"/>
                </a:lnTo>
                <a:lnTo>
                  <a:pt x="865632" y="231647"/>
                </a:lnTo>
                <a:lnTo>
                  <a:pt x="867156" y="228599"/>
                </a:lnTo>
                <a:close/>
              </a:path>
              <a:path w="2388870" h="299085">
                <a:moveTo>
                  <a:pt x="848868" y="224789"/>
                </a:moveTo>
                <a:lnTo>
                  <a:pt x="848106" y="220979"/>
                </a:lnTo>
                <a:lnTo>
                  <a:pt x="845058" y="218693"/>
                </a:lnTo>
                <a:lnTo>
                  <a:pt x="841248" y="219455"/>
                </a:lnTo>
                <a:lnTo>
                  <a:pt x="839724" y="222503"/>
                </a:lnTo>
                <a:lnTo>
                  <a:pt x="839724" y="226313"/>
                </a:lnTo>
                <a:lnTo>
                  <a:pt x="842772" y="228599"/>
                </a:lnTo>
                <a:lnTo>
                  <a:pt x="846582" y="227837"/>
                </a:lnTo>
                <a:lnTo>
                  <a:pt x="848868" y="224789"/>
                </a:lnTo>
                <a:close/>
              </a:path>
              <a:path w="2388870" h="299085">
                <a:moveTo>
                  <a:pt x="829818" y="220979"/>
                </a:moveTo>
                <a:lnTo>
                  <a:pt x="829818" y="217169"/>
                </a:lnTo>
                <a:lnTo>
                  <a:pt x="826770" y="214883"/>
                </a:lnTo>
                <a:lnTo>
                  <a:pt x="822960" y="215645"/>
                </a:lnTo>
                <a:lnTo>
                  <a:pt x="820674" y="218693"/>
                </a:lnTo>
                <a:lnTo>
                  <a:pt x="821436" y="222503"/>
                </a:lnTo>
                <a:lnTo>
                  <a:pt x="824484" y="224027"/>
                </a:lnTo>
                <a:lnTo>
                  <a:pt x="828294" y="224027"/>
                </a:lnTo>
                <a:lnTo>
                  <a:pt x="829818" y="220979"/>
                </a:lnTo>
                <a:close/>
              </a:path>
              <a:path w="2388870" h="299085">
                <a:moveTo>
                  <a:pt x="811530" y="217169"/>
                </a:moveTo>
                <a:lnTo>
                  <a:pt x="810768" y="213359"/>
                </a:lnTo>
                <a:lnTo>
                  <a:pt x="807720" y="211073"/>
                </a:lnTo>
                <a:lnTo>
                  <a:pt x="803910" y="211835"/>
                </a:lnTo>
                <a:lnTo>
                  <a:pt x="802386" y="214883"/>
                </a:lnTo>
                <a:lnTo>
                  <a:pt x="803148" y="218693"/>
                </a:lnTo>
                <a:lnTo>
                  <a:pt x="805434" y="220217"/>
                </a:lnTo>
                <a:lnTo>
                  <a:pt x="809244" y="220217"/>
                </a:lnTo>
                <a:lnTo>
                  <a:pt x="811530" y="217169"/>
                </a:lnTo>
                <a:close/>
              </a:path>
              <a:path w="2388870" h="299085">
                <a:moveTo>
                  <a:pt x="792480" y="212597"/>
                </a:moveTo>
                <a:lnTo>
                  <a:pt x="792480" y="209549"/>
                </a:lnTo>
                <a:lnTo>
                  <a:pt x="789432" y="207263"/>
                </a:lnTo>
                <a:lnTo>
                  <a:pt x="785622" y="208025"/>
                </a:lnTo>
                <a:lnTo>
                  <a:pt x="783336" y="211073"/>
                </a:lnTo>
                <a:lnTo>
                  <a:pt x="784098" y="214121"/>
                </a:lnTo>
                <a:lnTo>
                  <a:pt x="787146" y="216407"/>
                </a:lnTo>
                <a:lnTo>
                  <a:pt x="790956" y="215645"/>
                </a:lnTo>
                <a:lnTo>
                  <a:pt x="792480" y="212597"/>
                </a:lnTo>
                <a:close/>
              </a:path>
              <a:path w="2388870" h="299085">
                <a:moveTo>
                  <a:pt x="774192" y="208787"/>
                </a:moveTo>
                <a:lnTo>
                  <a:pt x="773430" y="204977"/>
                </a:lnTo>
                <a:lnTo>
                  <a:pt x="770382" y="202691"/>
                </a:lnTo>
                <a:lnTo>
                  <a:pt x="767334" y="203453"/>
                </a:lnTo>
                <a:lnTo>
                  <a:pt x="765048" y="206501"/>
                </a:lnTo>
                <a:lnTo>
                  <a:pt x="765810" y="210311"/>
                </a:lnTo>
                <a:lnTo>
                  <a:pt x="768096" y="212597"/>
                </a:lnTo>
                <a:lnTo>
                  <a:pt x="771906" y="211835"/>
                </a:lnTo>
                <a:lnTo>
                  <a:pt x="774192" y="208787"/>
                </a:lnTo>
                <a:close/>
              </a:path>
              <a:path w="2388870" h="299085">
                <a:moveTo>
                  <a:pt x="755904" y="204977"/>
                </a:moveTo>
                <a:lnTo>
                  <a:pt x="755142" y="201167"/>
                </a:lnTo>
                <a:lnTo>
                  <a:pt x="752094" y="198881"/>
                </a:lnTo>
                <a:lnTo>
                  <a:pt x="748284" y="199643"/>
                </a:lnTo>
                <a:lnTo>
                  <a:pt x="745998" y="202691"/>
                </a:lnTo>
                <a:lnTo>
                  <a:pt x="746760" y="205739"/>
                </a:lnTo>
                <a:lnTo>
                  <a:pt x="749808" y="208025"/>
                </a:lnTo>
                <a:lnTo>
                  <a:pt x="753618" y="207263"/>
                </a:lnTo>
                <a:lnTo>
                  <a:pt x="755904" y="204977"/>
                </a:lnTo>
                <a:close/>
              </a:path>
              <a:path w="2388870" h="299085">
                <a:moveTo>
                  <a:pt x="736854" y="200405"/>
                </a:moveTo>
                <a:lnTo>
                  <a:pt x="736092" y="196595"/>
                </a:lnTo>
                <a:lnTo>
                  <a:pt x="733806" y="195071"/>
                </a:lnTo>
                <a:lnTo>
                  <a:pt x="729996" y="195071"/>
                </a:lnTo>
                <a:lnTo>
                  <a:pt x="727710" y="198119"/>
                </a:lnTo>
                <a:lnTo>
                  <a:pt x="728472" y="201929"/>
                </a:lnTo>
                <a:lnTo>
                  <a:pt x="731520" y="204215"/>
                </a:lnTo>
                <a:lnTo>
                  <a:pt x="734568" y="203453"/>
                </a:lnTo>
                <a:lnTo>
                  <a:pt x="736854" y="200405"/>
                </a:lnTo>
                <a:close/>
              </a:path>
              <a:path w="2388870" h="299085">
                <a:moveTo>
                  <a:pt x="718566" y="196595"/>
                </a:moveTo>
                <a:lnTo>
                  <a:pt x="717804" y="192785"/>
                </a:lnTo>
                <a:lnTo>
                  <a:pt x="714756" y="190499"/>
                </a:lnTo>
                <a:lnTo>
                  <a:pt x="710946" y="191261"/>
                </a:lnTo>
                <a:lnTo>
                  <a:pt x="709422" y="194309"/>
                </a:lnTo>
                <a:lnTo>
                  <a:pt x="709422" y="197357"/>
                </a:lnTo>
                <a:lnTo>
                  <a:pt x="712470" y="199643"/>
                </a:lnTo>
                <a:lnTo>
                  <a:pt x="716280" y="199643"/>
                </a:lnTo>
                <a:lnTo>
                  <a:pt x="718566" y="196595"/>
                </a:lnTo>
                <a:close/>
              </a:path>
              <a:path w="2388870" h="299085">
                <a:moveTo>
                  <a:pt x="699516" y="192023"/>
                </a:moveTo>
                <a:lnTo>
                  <a:pt x="699516" y="188213"/>
                </a:lnTo>
                <a:lnTo>
                  <a:pt x="696468" y="186689"/>
                </a:lnTo>
                <a:lnTo>
                  <a:pt x="692658" y="186689"/>
                </a:lnTo>
                <a:lnTo>
                  <a:pt x="690372" y="189737"/>
                </a:lnTo>
                <a:lnTo>
                  <a:pt x="691134" y="193547"/>
                </a:lnTo>
                <a:lnTo>
                  <a:pt x="694182" y="195833"/>
                </a:lnTo>
                <a:lnTo>
                  <a:pt x="697992" y="195071"/>
                </a:lnTo>
                <a:lnTo>
                  <a:pt x="699516" y="192023"/>
                </a:lnTo>
                <a:close/>
              </a:path>
              <a:path w="2388870" h="299085">
                <a:moveTo>
                  <a:pt x="681228" y="187451"/>
                </a:moveTo>
                <a:lnTo>
                  <a:pt x="680466" y="184403"/>
                </a:lnTo>
                <a:lnTo>
                  <a:pt x="677418" y="182117"/>
                </a:lnTo>
                <a:lnTo>
                  <a:pt x="674370" y="182879"/>
                </a:lnTo>
                <a:lnTo>
                  <a:pt x="672084" y="185165"/>
                </a:lnTo>
                <a:lnTo>
                  <a:pt x="672846" y="188975"/>
                </a:lnTo>
                <a:lnTo>
                  <a:pt x="675132" y="191261"/>
                </a:lnTo>
                <a:lnTo>
                  <a:pt x="675894" y="191261"/>
                </a:lnTo>
                <a:lnTo>
                  <a:pt x="678942" y="190499"/>
                </a:lnTo>
                <a:lnTo>
                  <a:pt x="681228" y="187451"/>
                </a:lnTo>
                <a:close/>
              </a:path>
              <a:path w="2388870" h="299085">
                <a:moveTo>
                  <a:pt x="662940" y="183641"/>
                </a:moveTo>
                <a:lnTo>
                  <a:pt x="662178" y="179831"/>
                </a:lnTo>
                <a:lnTo>
                  <a:pt x="659130" y="177545"/>
                </a:lnTo>
                <a:lnTo>
                  <a:pt x="655320" y="178307"/>
                </a:lnTo>
                <a:lnTo>
                  <a:pt x="653796" y="181355"/>
                </a:lnTo>
                <a:lnTo>
                  <a:pt x="653796" y="184403"/>
                </a:lnTo>
                <a:lnTo>
                  <a:pt x="656844" y="186689"/>
                </a:lnTo>
                <a:lnTo>
                  <a:pt x="660654" y="186689"/>
                </a:lnTo>
                <a:lnTo>
                  <a:pt x="662940" y="183641"/>
                </a:lnTo>
                <a:close/>
              </a:path>
              <a:path w="2388870" h="299085">
                <a:moveTo>
                  <a:pt x="643236" y="180784"/>
                </a:moveTo>
                <a:lnTo>
                  <a:pt x="642808" y="173974"/>
                </a:lnTo>
                <a:lnTo>
                  <a:pt x="636904" y="173684"/>
                </a:lnTo>
                <a:lnTo>
                  <a:pt x="635508" y="180593"/>
                </a:lnTo>
                <a:lnTo>
                  <a:pt x="638556" y="182879"/>
                </a:lnTo>
                <a:lnTo>
                  <a:pt x="643236" y="180784"/>
                </a:lnTo>
                <a:close/>
              </a:path>
              <a:path w="2388870" h="299085">
                <a:moveTo>
                  <a:pt x="625602" y="174497"/>
                </a:moveTo>
                <a:lnTo>
                  <a:pt x="624840" y="170687"/>
                </a:lnTo>
                <a:lnTo>
                  <a:pt x="621792" y="169163"/>
                </a:lnTo>
                <a:lnTo>
                  <a:pt x="618744" y="169163"/>
                </a:lnTo>
                <a:lnTo>
                  <a:pt x="616458" y="172211"/>
                </a:lnTo>
                <a:lnTo>
                  <a:pt x="617220" y="176021"/>
                </a:lnTo>
                <a:lnTo>
                  <a:pt x="619506" y="178307"/>
                </a:lnTo>
                <a:lnTo>
                  <a:pt x="623316" y="177545"/>
                </a:lnTo>
                <a:lnTo>
                  <a:pt x="625602" y="174497"/>
                </a:lnTo>
                <a:close/>
              </a:path>
              <a:path w="2388870" h="299085">
                <a:moveTo>
                  <a:pt x="607314" y="170687"/>
                </a:moveTo>
                <a:lnTo>
                  <a:pt x="606552" y="166877"/>
                </a:lnTo>
                <a:lnTo>
                  <a:pt x="603504" y="164591"/>
                </a:lnTo>
                <a:lnTo>
                  <a:pt x="599694" y="164591"/>
                </a:lnTo>
                <a:lnTo>
                  <a:pt x="598170" y="167639"/>
                </a:lnTo>
                <a:lnTo>
                  <a:pt x="598170" y="171449"/>
                </a:lnTo>
                <a:lnTo>
                  <a:pt x="601218" y="173735"/>
                </a:lnTo>
                <a:lnTo>
                  <a:pt x="605028" y="172973"/>
                </a:lnTo>
                <a:lnTo>
                  <a:pt x="607314" y="170687"/>
                </a:lnTo>
                <a:close/>
              </a:path>
              <a:path w="2388870" h="299085">
                <a:moveTo>
                  <a:pt x="588264" y="166115"/>
                </a:moveTo>
                <a:lnTo>
                  <a:pt x="588264" y="162305"/>
                </a:lnTo>
                <a:lnTo>
                  <a:pt x="585216" y="160019"/>
                </a:lnTo>
                <a:lnTo>
                  <a:pt x="581406" y="160781"/>
                </a:lnTo>
                <a:lnTo>
                  <a:pt x="579120" y="163067"/>
                </a:lnTo>
                <a:lnTo>
                  <a:pt x="579882" y="166877"/>
                </a:lnTo>
                <a:lnTo>
                  <a:pt x="582930" y="169163"/>
                </a:lnTo>
                <a:lnTo>
                  <a:pt x="585978" y="168401"/>
                </a:lnTo>
                <a:lnTo>
                  <a:pt x="588264" y="166115"/>
                </a:lnTo>
                <a:close/>
              </a:path>
              <a:path w="2388870" h="299085">
                <a:moveTo>
                  <a:pt x="569976" y="161543"/>
                </a:moveTo>
                <a:lnTo>
                  <a:pt x="569214" y="157733"/>
                </a:lnTo>
                <a:lnTo>
                  <a:pt x="566928" y="155447"/>
                </a:lnTo>
                <a:lnTo>
                  <a:pt x="563118" y="156209"/>
                </a:lnTo>
                <a:lnTo>
                  <a:pt x="560832" y="158495"/>
                </a:lnTo>
                <a:lnTo>
                  <a:pt x="561594" y="162305"/>
                </a:lnTo>
                <a:lnTo>
                  <a:pt x="563880" y="164591"/>
                </a:lnTo>
                <a:lnTo>
                  <a:pt x="567690" y="163829"/>
                </a:lnTo>
                <a:lnTo>
                  <a:pt x="569976" y="161543"/>
                </a:lnTo>
                <a:close/>
              </a:path>
              <a:path w="2388870" h="299085">
                <a:moveTo>
                  <a:pt x="551688" y="156971"/>
                </a:moveTo>
                <a:lnTo>
                  <a:pt x="550926" y="153161"/>
                </a:lnTo>
                <a:lnTo>
                  <a:pt x="547878" y="150875"/>
                </a:lnTo>
                <a:lnTo>
                  <a:pt x="544830" y="151637"/>
                </a:lnTo>
                <a:lnTo>
                  <a:pt x="542544" y="153923"/>
                </a:lnTo>
                <a:lnTo>
                  <a:pt x="542544" y="157733"/>
                </a:lnTo>
                <a:lnTo>
                  <a:pt x="545592" y="160019"/>
                </a:lnTo>
                <a:lnTo>
                  <a:pt x="549402" y="160019"/>
                </a:lnTo>
                <a:lnTo>
                  <a:pt x="551688" y="156971"/>
                </a:lnTo>
                <a:close/>
              </a:path>
              <a:path w="2388870" h="299085">
                <a:moveTo>
                  <a:pt x="532638" y="152399"/>
                </a:moveTo>
                <a:lnTo>
                  <a:pt x="532638" y="148589"/>
                </a:lnTo>
                <a:lnTo>
                  <a:pt x="529590" y="146303"/>
                </a:lnTo>
                <a:lnTo>
                  <a:pt x="525780" y="147065"/>
                </a:lnTo>
                <a:lnTo>
                  <a:pt x="523494" y="150113"/>
                </a:lnTo>
                <a:lnTo>
                  <a:pt x="524256" y="153161"/>
                </a:lnTo>
                <a:lnTo>
                  <a:pt x="527304" y="155447"/>
                </a:lnTo>
                <a:lnTo>
                  <a:pt x="530352" y="155447"/>
                </a:lnTo>
                <a:lnTo>
                  <a:pt x="532638" y="152399"/>
                </a:lnTo>
                <a:close/>
              </a:path>
              <a:path w="2388870" h="299085">
                <a:moveTo>
                  <a:pt x="514350" y="147827"/>
                </a:moveTo>
                <a:lnTo>
                  <a:pt x="514350" y="144017"/>
                </a:lnTo>
                <a:lnTo>
                  <a:pt x="511302" y="141731"/>
                </a:lnTo>
                <a:lnTo>
                  <a:pt x="507492" y="142493"/>
                </a:lnTo>
                <a:lnTo>
                  <a:pt x="505206" y="145541"/>
                </a:lnTo>
                <a:lnTo>
                  <a:pt x="505968" y="148589"/>
                </a:lnTo>
                <a:lnTo>
                  <a:pt x="508254" y="150875"/>
                </a:lnTo>
                <a:lnTo>
                  <a:pt x="512064" y="150875"/>
                </a:lnTo>
                <a:lnTo>
                  <a:pt x="514350" y="147827"/>
                </a:lnTo>
                <a:close/>
              </a:path>
              <a:path w="2388870" h="299085">
                <a:moveTo>
                  <a:pt x="496062" y="143255"/>
                </a:moveTo>
                <a:lnTo>
                  <a:pt x="495300" y="139445"/>
                </a:lnTo>
                <a:lnTo>
                  <a:pt x="493014" y="137159"/>
                </a:lnTo>
                <a:lnTo>
                  <a:pt x="489204" y="137921"/>
                </a:lnTo>
                <a:lnTo>
                  <a:pt x="486918" y="140207"/>
                </a:lnTo>
                <a:lnTo>
                  <a:pt x="486918" y="144017"/>
                </a:lnTo>
                <a:lnTo>
                  <a:pt x="489966" y="146303"/>
                </a:lnTo>
                <a:lnTo>
                  <a:pt x="493776" y="146303"/>
                </a:lnTo>
                <a:lnTo>
                  <a:pt x="496062" y="143255"/>
                </a:lnTo>
                <a:close/>
              </a:path>
              <a:path w="2388870" h="299085">
                <a:moveTo>
                  <a:pt x="477774" y="138683"/>
                </a:moveTo>
                <a:lnTo>
                  <a:pt x="477012" y="134873"/>
                </a:lnTo>
                <a:lnTo>
                  <a:pt x="473964" y="132587"/>
                </a:lnTo>
                <a:lnTo>
                  <a:pt x="470154" y="133349"/>
                </a:lnTo>
                <a:lnTo>
                  <a:pt x="468630" y="135635"/>
                </a:lnTo>
                <a:lnTo>
                  <a:pt x="468630" y="139445"/>
                </a:lnTo>
                <a:lnTo>
                  <a:pt x="471678" y="141731"/>
                </a:lnTo>
                <a:lnTo>
                  <a:pt x="475488" y="141731"/>
                </a:lnTo>
                <a:lnTo>
                  <a:pt x="477774" y="138683"/>
                </a:lnTo>
                <a:close/>
              </a:path>
              <a:path w="2388870" h="299085">
                <a:moveTo>
                  <a:pt x="458724" y="134111"/>
                </a:moveTo>
                <a:lnTo>
                  <a:pt x="458724" y="130301"/>
                </a:lnTo>
                <a:lnTo>
                  <a:pt x="455676" y="128015"/>
                </a:lnTo>
                <a:lnTo>
                  <a:pt x="451866" y="128777"/>
                </a:lnTo>
                <a:lnTo>
                  <a:pt x="449580" y="131063"/>
                </a:lnTo>
                <a:lnTo>
                  <a:pt x="450342" y="134873"/>
                </a:lnTo>
                <a:lnTo>
                  <a:pt x="453390" y="137159"/>
                </a:lnTo>
                <a:lnTo>
                  <a:pt x="456438" y="136397"/>
                </a:lnTo>
                <a:lnTo>
                  <a:pt x="458724" y="134111"/>
                </a:lnTo>
                <a:close/>
              </a:path>
              <a:path w="2388870" h="299085">
                <a:moveTo>
                  <a:pt x="440436" y="129539"/>
                </a:moveTo>
                <a:lnTo>
                  <a:pt x="440436" y="125729"/>
                </a:lnTo>
                <a:lnTo>
                  <a:pt x="437388" y="123443"/>
                </a:lnTo>
                <a:lnTo>
                  <a:pt x="433578" y="123443"/>
                </a:lnTo>
                <a:lnTo>
                  <a:pt x="431292" y="126491"/>
                </a:lnTo>
                <a:lnTo>
                  <a:pt x="432054" y="130301"/>
                </a:lnTo>
                <a:lnTo>
                  <a:pt x="434340" y="132587"/>
                </a:lnTo>
                <a:lnTo>
                  <a:pt x="438150" y="131825"/>
                </a:lnTo>
                <a:lnTo>
                  <a:pt x="440436" y="129539"/>
                </a:lnTo>
                <a:close/>
              </a:path>
              <a:path w="2388870" h="299085">
                <a:moveTo>
                  <a:pt x="422148" y="124205"/>
                </a:moveTo>
                <a:lnTo>
                  <a:pt x="421386" y="121157"/>
                </a:lnTo>
                <a:lnTo>
                  <a:pt x="418338" y="118871"/>
                </a:lnTo>
                <a:lnTo>
                  <a:pt x="415290" y="118871"/>
                </a:lnTo>
                <a:lnTo>
                  <a:pt x="413004" y="121919"/>
                </a:lnTo>
                <a:lnTo>
                  <a:pt x="413004" y="125729"/>
                </a:lnTo>
                <a:lnTo>
                  <a:pt x="416052" y="128015"/>
                </a:lnTo>
                <a:lnTo>
                  <a:pt x="419862" y="127253"/>
                </a:lnTo>
                <a:lnTo>
                  <a:pt x="422148" y="124205"/>
                </a:lnTo>
                <a:close/>
              </a:path>
              <a:path w="2388870" h="299085">
                <a:moveTo>
                  <a:pt x="403860" y="119633"/>
                </a:moveTo>
                <a:lnTo>
                  <a:pt x="403098" y="116585"/>
                </a:lnTo>
                <a:lnTo>
                  <a:pt x="400050" y="114299"/>
                </a:lnTo>
                <a:lnTo>
                  <a:pt x="396240" y="114299"/>
                </a:lnTo>
                <a:lnTo>
                  <a:pt x="394716" y="117347"/>
                </a:lnTo>
                <a:lnTo>
                  <a:pt x="394716" y="121157"/>
                </a:lnTo>
                <a:lnTo>
                  <a:pt x="397764" y="123443"/>
                </a:lnTo>
                <a:lnTo>
                  <a:pt x="401574" y="122681"/>
                </a:lnTo>
                <a:lnTo>
                  <a:pt x="403860" y="119633"/>
                </a:lnTo>
                <a:close/>
              </a:path>
              <a:path w="2388870" h="299085">
                <a:moveTo>
                  <a:pt x="384810" y="115061"/>
                </a:moveTo>
                <a:lnTo>
                  <a:pt x="384810" y="111251"/>
                </a:lnTo>
                <a:lnTo>
                  <a:pt x="381762" y="108965"/>
                </a:lnTo>
                <a:lnTo>
                  <a:pt x="377952" y="109727"/>
                </a:lnTo>
                <a:lnTo>
                  <a:pt x="375666" y="112775"/>
                </a:lnTo>
                <a:lnTo>
                  <a:pt x="376428" y="116585"/>
                </a:lnTo>
                <a:lnTo>
                  <a:pt x="379476" y="118109"/>
                </a:lnTo>
                <a:lnTo>
                  <a:pt x="382524" y="118109"/>
                </a:lnTo>
                <a:lnTo>
                  <a:pt x="384810" y="115061"/>
                </a:lnTo>
                <a:close/>
              </a:path>
              <a:path w="2388870" h="299085">
                <a:moveTo>
                  <a:pt x="366522" y="110489"/>
                </a:moveTo>
                <a:lnTo>
                  <a:pt x="366522" y="106679"/>
                </a:lnTo>
                <a:lnTo>
                  <a:pt x="363474" y="104393"/>
                </a:lnTo>
                <a:lnTo>
                  <a:pt x="359664" y="105155"/>
                </a:lnTo>
                <a:lnTo>
                  <a:pt x="357378" y="108203"/>
                </a:lnTo>
                <a:lnTo>
                  <a:pt x="358140" y="111251"/>
                </a:lnTo>
                <a:lnTo>
                  <a:pt x="360426" y="113537"/>
                </a:lnTo>
                <a:lnTo>
                  <a:pt x="364236" y="113537"/>
                </a:lnTo>
                <a:lnTo>
                  <a:pt x="366522" y="110489"/>
                </a:lnTo>
                <a:close/>
              </a:path>
              <a:path w="2388870" h="299085">
                <a:moveTo>
                  <a:pt x="348234" y="105917"/>
                </a:moveTo>
                <a:lnTo>
                  <a:pt x="347472" y="102107"/>
                </a:lnTo>
                <a:lnTo>
                  <a:pt x="345186" y="99821"/>
                </a:lnTo>
                <a:lnTo>
                  <a:pt x="341376" y="100583"/>
                </a:lnTo>
                <a:lnTo>
                  <a:pt x="339090" y="102869"/>
                </a:lnTo>
                <a:lnTo>
                  <a:pt x="339090" y="106679"/>
                </a:lnTo>
                <a:lnTo>
                  <a:pt x="342138" y="108965"/>
                </a:lnTo>
                <a:lnTo>
                  <a:pt x="345948" y="108965"/>
                </a:lnTo>
                <a:lnTo>
                  <a:pt x="348234" y="105917"/>
                </a:lnTo>
                <a:close/>
              </a:path>
              <a:path w="2388870" h="299085">
                <a:moveTo>
                  <a:pt x="329946" y="101345"/>
                </a:moveTo>
                <a:lnTo>
                  <a:pt x="329184" y="97535"/>
                </a:lnTo>
                <a:lnTo>
                  <a:pt x="326136" y="95249"/>
                </a:lnTo>
                <a:lnTo>
                  <a:pt x="323088" y="95249"/>
                </a:lnTo>
                <a:lnTo>
                  <a:pt x="320802" y="98297"/>
                </a:lnTo>
                <a:lnTo>
                  <a:pt x="320802" y="102107"/>
                </a:lnTo>
                <a:lnTo>
                  <a:pt x="323850" y="104393"/>
                </a:lnTo>
                <a:lnTo>
                  <a:pt x="327660" y="103631"/>
                </a:lnTo>
                <a:lnTo>
                  <a:pt x="329946" y="101345"/>
                </a:lnTo>
                <a:close/>
              </a:path>
              <a:path w="2388870" h="299085">
                <a:moveTo>
                  <a:pt x="310896" y="96011"/>
                </a:moveTo>
                <a:lnTo>
                  <a:pt x="310896" y="92963"/>
                </a:lnTo>
                <a:lnTo>
                  <a:pt x="307848" y="90677"/>
                </a:lnTo>
                <a:lnTo>
                  <a:pt x="304038" y="90677"/>
                </a:lnTo>
                <a:lnTo>
                  <a:pt x="301752" y="93725"/>
                </a:lnTo>
                <a:lnTo>
                  <a:pt x="302514" y="97535"/>
                </a:lnTo>
                <a:lnTo>
                  <a:pt x="305562" y="99821"/>
                </a:lnTo>
                <a:lnTo>
                  <a:pt x="308610" y="99059"/>
                </a:lnTo>
                <a:lnTo>
                  <a:pt x="310896" y="96011"/>
                </a:lnTo>
                <a:close/>
              </a:path>
              <a:path w="2388870" h="299085">
                <a:moveTo>
                  <a:pt x="292608" y="91439"/>
                </a:moveTo>
                <a:lnTo>
                  <a:pt x="292608" y="87629"/>
                </a:lnTo>
                <a:lnTo>
                  <a:pt x="289560" y="86105"/>
                </a:lnTo>
                <a:lnTo>
                  <a:pt x="285750" y="86105"/>
                </a:lnTo>
                <a:lnTo>
                  <a:pt x="283464" y="89153"/>
                </a:lnTo>
                <a:lnTo>
                  <a:pt x="284226" y="92963"/>
                </a:lnTo>
                <a:lnTo>
                  <a:pt x="286512" y="95249"/>
                </a:lnTo>
                <a:lnTo>
                  <a:pt x="290322" y="94487"/>
                </a:lnTo>
                <a:lnTo>
                  <a:pt x="292608" y="91439"/>
                </a:lnTo>
                <a:close/>
              </a:path>
              <a:path w="2388870" h="299085">
                <a:moveTo>
                  <a:pt x="274320" y="86867"/>
                </a:moveTo>
                <a:lnTo>
                  <a:pt x="273558" y="83057"/>
                </a:lnTo>
                <a:lnTo>
                  <a:pt x="271272" y="80771"/>
                </a:lnTo>
                <a:lnTo>
                  <a:pt x="267462" y="81533"/>
                </a:lnTo>
                <a:lnTo>
                  <a:pt x="265176" y="84581"/>
                </a:lnTo>
                <a:lnTo>
                  <a:pt x="265176" y="87629"/>
                </a:lnTo>
                <a:lnTo>
                  <a:pt x="268224" y="89915"/>
                </a:lnTo>
                <a:lnTo>
                  <a:pt x="272034" y="89915"/>
                </a:lnTo>
                <a:lnTo>
                  <a:pt x="274320" y="86867"/>
                </a:lnTo>
                <a:close/>
              </a:path>
              <a:path w="2388870" h="299085">
                <a:moveTo>
                  <a:pt x="256032" y="82295"/>
                </a:moveTo>
                <a:lnTo>
                  <a:pt x="255270" y="78485"/>
                </a:lnTo>
                <a:lnTo>
                  <a:pt x="252222" y="76199"/>
                </a:lnTo>
                <a:lnTo>
                  <a:pt x="249174" y="76961"/>
                </a:lnTo>
                <a:lnTo>
                  <a:pt x="246887" y="79247"/>
                </a:lnTo>
                <a:lnTo>
                  <a:pt x="246887" y="83057"/>
                </a:lnTo>
                <a:lnTo>
                  <a:pt x="249936" y="85343"/>
                </a:lnTo>
                <a:lnTo>
                  <a:pt x="253746" y="85343"/>
                </a:lnTo>
                <a:lnTo>
                  <a:pt x="256032" y="82295"/>
                </a:lnTo>
                <a:close/>
              </a:path>
              <a:path w="2388870" h="299085">
                <a:moveTo>
                  <a:pt x="236982" y="77723"/>
                </a:moveTo>
                <a:lnTo>
                  <a:pt x="236982" y="73913"/>
                </a:lnTo>
                <a:lnTo>
                  <a:pt x="233934" y="71627"/>
                </a:lnTo>
                <a:lnTo>
                  <a:pt x="230124" y="72389"/>
                </a:lnTo>
                <a:lnTo>
                  <a:pt x="227837" y="74675"/>
                </a:lnTo>
                <a:lnTo>
                  <a:pt x="228600" y="78485"/>
                </a:lnTo>
                <a:lnTo>
                  <a:pt x="231648" y="80771"/>
                </a:lnTo>
                <a:lnTo>
                  <a:pt x="235458" y="80009"/>
                </a:lnTo>
                <a:lnTo>
                  <a:pt x="236982" y="77723"/>
                </a:lnTo>
                <a:close/>
              </a:path>
              <a:path w="2388870" h="299085">
                <a:moveTo>
                  <a:pt x="218694" y="73151"/>
                </a:moveTo>
                <a:lnTo>
                  <a:pt x="218694" y="69341"/>
                </a:lnTo>
                <a:lnTo>
                  <a:pt x="215646" y="67055"/>
                </a:lnTo>
                <a:lnTo>
                  <a:pt x="211836" y="67055"/>
                </a:lnTo>
                <a:lnTo>
                  <a:pt x="209550" y="70103"/>
                </a:lnTo>
                <a:lnTo>
                  <a:pt x="210312" y="73913"/>
                </a:lnTo>
                <a:lnTo>
                  <a:pt x="212598" y="76199"/>
                </a:lnTo>
                <a:lnTo>
                  <a:pt x="216408" y="75437"/>
                </a:lnTo>
                <a:lnTo>
                  <a:pt x="218694" y="73151"/>
                </a:lnTo>
                <a:close/>
              </a:path>
              <a:path w="2388870" h="299085">
                <a:moveTo>
                  <a:pt x="200406" y="67817"/>
                </a:moveTo>
                <a:lnTo>
                  <a:pt x="199644" y="64769"/>
                </a:lnTo>
                <a:lnTo>
                  <a:pt x="197358" y="62483"/>
                </a:lnTo>
                <a:lnTo>
                  <a:pt x="193548" y="62483"/>
                </a:lnTo>
                <a:lnTo>
                  <a:pt x="191262" y="65531"/>
                </a:lnTo>
                <a:lnTo>
                  <a:pt x="191262" y="69341"/>
                </a:lnTo>
                <a:lnTo>
                  <a:pt x="194310" y="71627"/>
                </a:lnTo>
                <a:lnTo>
                  <a:pt x="198120" y="70865"/>
                </a:lnTo>
                <a:lnTo>
                  <a:pt x="200406" y="67817"/>
                </a:lnTo>
                <a:close/>
              </a:path>
              <a:path w="2388870" h="299085">
                <a:moveTo>
                  <a:pt x="182118" y="63245"/>
                </a:moveTo>
                <a:lnTo>
                  <a:pt x="181356" y="60197"/>
                </a:lnTo>
                <a:lnTo>
                  <a:pt x="178308" y="57911"/>
                </a:lnTo>
                <a:lnTo>
                  <a:pt x="175260" y="57911"/>
                </a:lnTo>
                <a:lnTo>
                  <a:pt x="172974" y="60959"/>
                </a:lnTo>
                <a:lnTo>
                  <a:pt x="172974" y="64769"/>
                </a:lnTo>
                <a:lnTo>
                  <a:pt x="176022" y="67055"/>
                </a:lnTo>
                <a:lnTo>
                  <a:pt x="179832" y="66293"/>
                </a:lnTo>
                <a:lnTo>
                  <a:pt x="182118" y="63245"/>
                </a:lnTo>
                <a:close/>
              </a:path>
              <a:path w="2388870" h="299085">
                <a:moveTo>
                  <a:pt x="163068" y="58673"/>
                </a:moveTo>
                <a:lnTo>
                  <a:pt x="163068" y="54863"/>
                </a:lnTo>
                <a:lnTo>
                  <a:pt x="160020" y="53339"/>
                </a:lnTo>
                <a:lnTo>
                  <a:pt x="156210" y="53339"/>
                </a:lnTo>
                <a:lnTo>
                  <a:pt x="153924" y="56387"/>
                </a:lnTo>
                <a:lnTo>
                  <a:pt x="154686" y="60197"/>
                </a:lnTo>
                <a:lnTo>
                  <a:pt x="157734" y="62483"/>
                </a:lnTo>
                <a:lnTo>
                  <a:pt x="160782" y="61721"/>
                </a:lnTo>
                <a:lnTo>
                  <a:pt x="163068" y="58673"/>
                </a:lnTo>
                <a:close/>
              </a:path>
              <a:path w="2388870" h="299085">
                <a:moveTo>
                  <a:pt x="144780" y="54101"/>
                </a:moveTo>
                <a:lnTo>
                  <a:pt x="144780" y="50291"/>
                </a:lnTo>
                <a:lnTo>
                  <a:pt x="141732" y="48767"/>
                </a:lnTo>
                <a:lnTo>
                  <a:pt x="137922" y="48767"/>
                </a:lnTo>
                <a:lnTo>
                  <a:pt x="135636" y="51815"/>
                </a:lnTo>
                <a:lnTo>
                  <a:pt x="136398" y="55625"/>
                </a:lnTo>
                <a:lnTo>
                  <a:pt x="138684" y="57911"/>
                </a:lnTo>
                <a:lnTo>
                  <a:pt x="142494" y="57149"/>
                </a:lnTo>
                <a:lnTo>
                  <a:pt x="144780" y="54101"/>
                </a:lnTo>
                <a:close/>
              </a:path>
              <a:path w="2388870" h="299085">
                <a:moveTo>
                  <a:pt x="126492" y="49529"/>
                </a:moveTo>
                <a:lnTo>
                  <a:pt x="125730" y="45719"/>
                </a:lnTo>
                <a:lnTo>
                  <a:pt x="123443" y="44195"/>
                </a:lnTo>
                <a:lnTo>
                  <a:pt x="119634" y="44195"/>
                </a:lnTo>
                <a:lnTo>
                  <a:pt x="117348" y="47243"/>
                </a:lnTo>
                <a:lnTo>
                  <a:pt x="117348" y="51053"/>
                </a:lnTo>
                <a:lnTo>
                  <a:pt x="120396" y="53339"/>
                </a:lnTo>
                <a:lnTo>
                  <a:pt x="124206" y="52577"/>
                </a:lnTo>
                <a:lnTo>
                  <a:pt x="126492" y="49529"/>
                </a:lnTo>
                <a:close/>
              </a:path>
              <a:path w="2388870" h="299085">
                <a:moveTo>
                  <a:pt x="108204" y="44957"/>
                </a:moveTo>
                <a:lnTo>
                  <a:pt x="107442" y="41909"/>
                </a:lnTo>
                <a:lnTo>
                  <a:pt x="104393" y="39623"/>
                </a:lnTo>
                <a:lnTo>
                  <a:pt x="100584" y="39623"/>
                </a:lnTo>
                <a:lnTo>
                  <a:pt x="99060" y="42671"/>
                </a:lnTo>
                <a:lnTo>
                  <a:pt x="99060" y="46481"/>
                </a:lnTo>
                <a:lnTo>
                  <a:pt x="102108" y="48767"/>
                </a:lnTo>
                <a:lnTo>
                  <a:pt x="105918" y="48005"/>
                </a:lnTo>
                <a:lnTo>
                  <a:pt x="108204" y="44957"/>
                </a:lnTo>
                <a:close/>
              </a:path>
              <a:path w="2388870" h="299085">
                <a:moveTo>
                  <a:pt x="83058" y="0"/>
                </a:moveTo>
                <a:lnTo>
                  <a:pt x="0" y="20573"/>
                </a:lnTo>
                <a:lnTo>
                  <a:pt x="61722" y="70235"/>
                </a:lnTo>
                <a:lnTo>
                  <a:pt x="61722" y="34289"/>
                </a:lnTo>
                <a:lnTo>
                  <a:pt x="64008" y="31241"/>
                </a:lnTo>
                <a:lnTo>
                  <a:pt x="67056" y="30479"/>
                </a:lnTo>
                <a:lnTo>
                  <a:pt x="70104" y="32765"/>
                </a:lnTo>
                <a:lnTo>
                  <a:pt x="70866" y="36575"/>
                </a:lnTo>
                <a:lnTo>
                  <a:pt x="70866" y="53755"/>
                </a:lnTo>
                <a:lnTo>
                  <a:pt x="83058" y="0"/>
                </a:lnTo>
                <a:close/>
              </a:path>
              <a:path w="2388870" h="299085">
                <a:moveTo>
                  <a:pt x="70866" y="36575"/>
                </a:moveTo>
                <a:lnTo>
                  <a:pt x="70104" y="32765"/>
                </a:lnTo>
                <a:lnTo>
                  <a:pt x="67056" y="30479"/>
                </a:lnTo>
                <a:lnTo>
                  <a:pt x="64008" y="31241"/>
                </a:lnTo>
                <a:lnTo>
                  <a:pt x="61722" y="34289"/>
                </a:lnTo>
                <a:lnTo>
                  <a:pt x="62484" y="38099"/>
                </a:lnTo>
                <a:lnTo>
                  <a:pt x="64770" y="39623"/>
                </a:lnTo>
                <a:lnTo>
                  <a:pt x="68580" y="39623"/>
                </a:lnTo>
                <a:lnTo>
                  <a:pt x="70866" y="36575"/>
                </a:lnTo>
                <a:close/>
              </a:path>
              <a:path w="2388870" h="299085">
                <a:moveTo>
                  <a:pt x="70866" y="53755"/>
                </a:moveTo>
                <a:lnTo>
                  <a:pt x="70866" y="36575"/>
                </a:lnTo>
                <a:lnTo>
                  <a:pt x="68580" y="39623"/>
                </a:lnTo>
                <a:lnTo>
                  <a:pt x="64770" y="39623"/>
                </a:lnTo>
                <a:lnTo>
                  <a:pt x="62484" y="38099"/>
                </a:lnTo>
                <a:lnTo>
                  <a:pt x="61722" y="34289"/>
                </a:lnTo>
                <a:lnTo>
                  <a:pt x="61722" y="70235"/>
                </a:lnTo>
                <a:lnTo>
                  <a:pt x="66293" y="73913"/>
                </a:lnTo>
                <a:lnTo>
                  <a:pt x="70866" y="53755"/>
                </a:lnTo>
                <a:close/>
              </a:path>
              <a:path w="2388870" h="299085">
                <a:moveTo>
                  <a:pt x="89154" y="40385"/>
                </a:moveTo>
                <a:lnTo>
                  <a:pt x="89154" y="37337"/>
                </a:lnTo>
                <a:lnTo>
                  <a:pt x="86106" y="35051"/>
                </a:lnTo>
                <a:lnTo>
                  <a:pt x="82296" y="35813"/>
                </a:lnTo>
                <a:lnTo>
                  <a:pt x="80010" y="38099"/>
                </a:lnTo>
                <a:lnTo>
                  <a:pt x="80772" y="41909"/>
                </a:lnTo>
                <a:lnTo>
                  <a:pt x="83820" y="44195"/>
                </a:lnTo>
                <a:lnTo>
                  <a:pt x="86868" y="43433"/>
                </a:lnTo>
                <a:lnTo>
                  <a:pt x="89154" y="4038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8118" y="468279"/>
            <a:ext cx="859716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spc="-5" dirty="0"/>
              <a:t>10.5 ODBC/JDBC</a:t>
            </a:r>
            <a:r>
              <a:rPr lang="zh-CN" altLang="en-US" spc="-5" dirty="0"/>
              <a:t>简介</a:t>
            </a:r>
            <a:r>
              <a:rPr lang="en-US" altLang="zh-CN" spc="-5" dirty="0"/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48118" y="972382"/>
            <a:ext cx="581215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(2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应用程序如何通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过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ODBC</a:t>
            </a:r>
            <a:r>
              <a:rPr sz="2000" b="1" spc="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连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接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一个数据库服务器</a:t>
            </a:r>
            <a:r>
              <a:rPr sz="2000" b="1" spc="-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48461" y="1320530"/>
            <a:ext cx="3689350" cy="10874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in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600" b="1" spc="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ODBCexample</a:t>
            </a:r>
            <a:r>
              <a:rPr sz="1600" b="1" spc="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{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90"/>
              </a:spcBef>
              <a:tabLst>
                <a:tab pos="2265680" algn="l"/>
              </a:tabLst>
            </a:pP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RETCOD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error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	</a:t>
            </a:r>
            <a:r>
              <a:rPr sz="1600" b="1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/* </a:t>
            </a:r>
            <a:r>
              <a:rPr sz="1600" b="1" spc="0" dirty="0" err="1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返回状态</a:t>
            </a:r>
            <a:r>
              <a:rPr lang="zh-CN" altLang="en-US" sz="1600" b="1" spc="0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码</a:t>
            </a:r>
            <a:r>
              <a:rPr sz="1600" b="1" spc="-35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 </a:t>
            </a:r>
            <a:r>
              <a:rPr sz="1600" b="1" spc="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*/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05683" y="2202157"/>
            <a:ext cx="612775" cy="564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300"/>
              </a:lnSpc>
            </a:pP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H</a:t>
            </a:r>
            <a:r>
              <a:rPr sz="16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V 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HDBC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96672" y="2192175"/>
            <a:ext cx="1936114" cy="8595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" marR="5080" indent="-23495">
              <a:lnSpc>
                <a:spcPct val="120300"/>
              </a:lnSpc>
              <a:tabLst>
                <a:tab pos="715645" algn="l"/>
              </a:tabLst>
            </a:pP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env;	</a:t>
            </a:r>
            <a:r>
              <a:rPr sz="1600" b="1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/*</a:t>
            </a:r>
            <a:r>
              <a:rPr sz="1600" b="1" spc="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600" b="1" spc="0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环境变</a:t>
            </a:r>
            <a:r>
              <a:rPr sz="1600" b="1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量</a:t>
            </a:r>
            <a:r>
              <a:rPr sz="1600" b="1" spc="-35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 </a:t>
            </a:r>
            <a:r>
              <a:rPr sz="1600" b="1" spc="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*/ 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conn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 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600" b="1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/*</a:t>
            </a:r>
            <a:r>
              <a:rPr sz="1600" b="1" spc="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600" b="1" spc="0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连接句</a:t>
            </a:r>
            <a:r>
              <a:rPr sz="1600" b="1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柄</a:t>
            </a:r>
            <a:r>
              <a:rPr sz="1600" b="1" spc="-35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 </a:t>
            </a:r>
            <a:r>
              <a:rPr sz="1600" b="1" spc="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*/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33480" y="2788878"/>
            <a:ext cx="5179695" cy="44763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5" marR="1961514">
              <a:lnSpc>
                <a:spcPct val="120600"/>
              </a:lnSpc>
            </a:pP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Q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LAl</a:t>
            </a:r>
            <a:r>
              <a:rPr sz="1600" b="1" spc="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ocEnv(&amp;env); SQLAllo</a:t>
            </a:r>
            <a:r>
              <a:rPr sz="16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Connect(env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&amp;conn);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84785">
              <a:lnSpc>
                <a:spcPct val="100000"/>
              </a:lnSpc>
              <a:spcBef>
                <a:spcPts val="390"/>
              </a:spcBef>
            </a:pPr>
            <a:r>
              <a:rPr sz="1600" b="1" spc="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/</a:t>
            </a:r>
            <a:r>
              <a:rPr sz="1600" b="1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/</a:t>
            </a:r>
            <a:r>
              <a:rPr sz="1600" b="1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分配数据库连接环境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宋体"/>
            </a:endParaRPr>
          </a:p>
          <a:p>
            <a:pPr marL="184785" marR="5080">
              <a:lnSpc>
                <a:spcPct val="120300"/>
              </a:lnSpc>
              <a:spcBef>
                <a:spcPts val="5"/>
              </a:spcBef>
            </a:pP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Q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LConnect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(conn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"aura.bell-labs.com</a:t>
            </a:r>
            <a:r>
              <a:rPr sz="16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"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 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6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_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NTS, "avi</a:t>
            </a:r>
            <a:r>
              <a:rPr sz="16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"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16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SQL_NTS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 </a:t>
            </a:r>
            <a:r>
              <a:rPr lang="zh-CN" altLang="en-US"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“</a:t>
            </a:r>
            <a:r>
              <a:rPr sz="1600" b="1" spc="-5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avipasswd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"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 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SQL_NTS);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241935">
              <a:lnSpc>
                <a:spcPct val="100000"/>
              </a:lnSpc>
              <a:spcBef>
                <a:spcPts val="390"/>
              </a:spcBef>
            </a:pPr>
            <a:r>
              <a:rPr sz="1600" b="1" spc="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/</a:t>
            </a:r>
            <a:r>
              <a:rPr sz="1600" b="1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/</a:t>
            </a:r>
            <a:r>
              <a:rPr sz="1600" b="1" spc="0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打开一个数据库连接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宋体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235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  <a:p>
            <a:pPr marL="298450">
              <a:lnSpc>
                <a:spcPct val="100000"/>
              </a:lnSpc>
            </a:pP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{</a:t>
            </a:r>
            <a:r>
              <a:rPr sz="1600" b="1" spc="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…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.</a:t>
            </a:r>
            <a:r>
              <a:rPr sz="1600" b="1" spc="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Do actual work …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}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84785" indent="57150">
              <a:lnSpc>
                <a:spcPct val="100000"/>
              </a:lnSpc>
              <a:spcBef>
                <a:spcPts val="395"/>
              </a:spcBef>
            </a:pPr>
            <a:r>
              <a:rPr sz="1600" b="1" spc="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/</a:t>
            </a:r>
            <a:r>
              <a:rPr sz="1600" b="1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/</a:t>
            </a:r>
            <a:r>
              <a:rPr sz="1600" b="1" spc="0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与数据库通讯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宋体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  <a:p>
            <a:pPr marL="184785" marR="2638425">
              <a:lnSpc>
                <a:spcPct val="120300"/>
              </a:lnSpc>
            </a:pP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SQLDisconnect(conn); SQLFreeConn</a:t>
            </a:r>
            <a:r>
              <a:rPr sz="16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ct(conn); S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Q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LFreeEnv(env);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84785">
              <a:lnSpc>
                <a:spcPct val="100000"/>
              </a:lnSpc>
              <a:spcBef>
                <a:spcPts val="395"/>
              </a:spcBef>
            </a:pPr>
            <a:r>
              <a:rPr sz="1600" b="1" spc="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/</a:t>
            </a:r>
            <a:r>
              <a:rPr sz="1600" b="1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/</a:t>
            </a:r>
            <a:r>
              <a:rPr sz="1600" b="1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断开连接与释放环境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}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0461" y="1476709"/>
            <a:ext cx="73723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示例</a:t>
            </a:r>
            <a:endParaRPr sz="28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0486" y="540461"/>
            <a:ext cx="8597163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dirty="0">
                <a:cs typeface="华文宋体"/>
              </a:rPr>
              <a:t>10.5 ODBC/JDBC</a:t>
            </a:r>
            <a:r>
              <a:rPr lang="zh-CN" altLang="en-US" dirty="0">
                <a:cs typeface="华文宋体"/>
              </a:rPr>
              <a:t>简介</a:t>
            </a:r>
            <a:r>
              <a:rPr lang="en-US" altLang="zh-CN" dirty="0">
                <a:cs typeface="华文宋体"/>
              </a:rPr>
              <a:t>?</a:t>
            </a:r>
            <a:br>
              <a:rPr lang="en-US" altLang="zh-CN" dirty="0">
                <a:cs typeface="华文宋体"/>
              </a:rPr>
            </a:br>
            <a:endParaRPr dirty="0">
              <a:cs typeface="华文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4294967295"/>
          </p:nvPr>
        </p:nvSpPr>
        <p:spPr>
          <a:xfrm>
            <a:off x="1158506" y="1616649"/>
            <a:ext cx="8486775" cy="4411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0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</a:t>
            </a:r>
            <a:r>
              <a:rPr sz="2000" b="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应用程序使</a:t>
            </a:r>
            <a:r>
              <a:rPr sz="2000" b="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用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SQLExecDirect(</a:t>
            </a:r>
            <a:r>
              <a:rPr sz="2000" spc="-15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sz="2000" b="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向数据库发送SQL命令；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2000" b="0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</a:t>
            </a:r>
            <a:r>
              <a:rPr sz="2000" b="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使用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SQLFetch(</a:t>
            </a:r>
            <a:r>
              <a:rPr sz="2000" spc="-1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sz="2000" b="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获取产生的结果元组；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2000" b="0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</a:t>
            </a:r>
            <a:r>
              <a:rPr sz="2000" b="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使用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SQLBindCol(</a:t>
            </a:r>
            <a:r>
              <a:rPr sz="2000" spc="-1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sz="2000" b="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绑定C语言变量与结果中的属性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>
              <a:lnSpc>
                <a:spcPct val="100000"/>
              </a:lnSpc>
              <a:spcBef>
                <a:spcPts val="830"/>
              </a:spcBef>
            </a:pPr>
            <a:r>
              <a:rPr sz="2000" b="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</a:t>
            </a:r>
            <a:r>
              <a:rPr sz="2000" b="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当获取一个元组时，属性值会自动地传送到相应的C语言变量中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2000" b="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</a:t>
            </a:r>
            <a:r>
              <a:rPr sz="2000" spc="-1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SQLBindCol(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sz="2000" b="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的参数：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440055">
              <a:lnSpc>
                <a:spcPct val="100000"/>
              </a:lnSpc>
              <a:spcBef>
                <a:spcPts val="830"/>
              </a:spcBef>
            </a:pPr>
            <a:r>
              <a:rPr sz="2000" b="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</a:t>
            </a:r>
            <a:r>
              <a:rPr sz="2000" b="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ODBC定义的stmt变量,</a:t>
            </a:r>
            <a:r>
              <a:rPr sz="2000" b="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2000" b="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查询结果中的属性位置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440055">
              <a:lnSpc>
                <a:spcPct val="100000"/>
              </a:lnSpc>
              <a:spcBef>
                <a:spcPts val="840"/>
              </a:spcBef>
            </a:pPr>
            <a:r>
              <a:rPr sz="2000" b="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</a:t>
            </a:r>
            <a:r>
              <a:rPr sz="2000" b="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SQL到C的类型变换,</a:t>
            </a:r>
            <a:r>
              <a:rPr sz="2000" b="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2000" b="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变量的地址.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440055">
              <a:lnSpc>
                <a:spcPct val="100000"/>
              </a:lnSpc>
              <a:spcBef>
                <a:spcPts val="840"/>
              </a:spcBef>
            </a:pPr>
            <a:r>
              <a:rPr sz="2000" b="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</a:t>
            </a:r>
            <a:r>
              <a:rPr sz="2000" b="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对于类似字符数组一样的可变长度类型，应给出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897255">
              <a:lnSpc>
                <a:spcPct val="100000"/>
              </a:lnSpc>
              <a:spcBef>
                <a:spcPts val="830"/>
              </a:spcBef>
            </a:pPr>
            <a:r>
              <a:rPr sz="2000" b="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•变量的最大长度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897255">
              <a:lnSpc>
                <a:spcPct val="100000"/>
              </a:lnSpc>
              <a:spcBef>
                <a:spcPts val="840"/>
              </a:spcBef>
            </a:pPr>
            <a:r>
              <a:rPr sz="2000" b="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•当获取到一个元组后，实际长度的存储位置.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897255">
              <a:lnSpc>
                <a:spcPct val="100000"/>
              </a:lnSpc>
              <a:spcBef>
                <a:spcPts val="830"/>
              </a:spcBef>
            </a:pPr>
            <a:r>
              <a:rPr sz="2000" b="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•注: 当返回实际长度为负数，说明是一个空值。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8118" y="971348"/>
            <a:ext cx="606615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(3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应用程序如何通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过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ODBC</a:t>
            </a:r>
            <a:r>
              <a:rPr sz="2000" b="1" spc="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与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据库服务器进行通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讯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7403" y="458724"/>
            <a:ext cx="859716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spc="-5" dirty="0"/>
              <a:t>10.5 ODBC/JDBC</a:t>
            </a:r>
            <a:r>
              <a:rPr lang="zh-CN" altLang="en-US" spc="-5" dirty="0"/>
              <a:t>简介</a:t>
            </a:r>
            <a:r>
              <a:rPr lang="en-US" altLang="zh-CN" spc="-5" dirty="0"/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7403" y="927195"/>
            <a:ext cx="606615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(3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应用程序如何通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过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ODBC</a:t>
            </a:r>
            <a:r>
              <a:rPr sz="2000" b="1" spc="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与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数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据库服务器进行通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讯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11785" y="1374632"/>
            <a:ext cx="6419850" cy="26903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793365">
              <a:lnSpc>
                <a:spcPct val="110000"/>
              </a:lnSpc>
            </a:pP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cha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r 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branchname[80</a:t>
            </a:r>
            <a:r>
              <a:rPr sz="1600" b="1" spc="5" dirty="0">
                <a:solidFill>
                  <a:srgbClr val="3333CC"/>
                </a:solidFill>
                <a:latin typeface="Arial"/>
                <a:cs typeface="Arial"/>
              </a:rPr>
              <a:t>]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; </a:t>
            </a:r>
            <a:r>
              <a:rPr sz="1600" b="1" spc="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3333CC"/>
                </a:solidFill>
                <a:latin typeface="Arial"/>
                <a:cs typeface="Arial"/>
              </a:rPr>
              <a:t>f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loa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t </a:t>
            </a:r>
            <a:r>
              <a:rPr sz="1600" b="1" spc="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balance; 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int </a:t>
            </a:r>
            <a:r>
              <a:rPr sz="1600" b="1" spc="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lenOut1,</a:t>
            </a:r>
            <a:r>
              <a:rPr sz="1600" b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lenOut2;</a:t>
            </a:r>
            <a:endParaRPr sz="1600" dirty="0">
              <a:latin typeface="Arial"/>
              <a:cs typeface="Arial"/>
            </a:endParaRPr>
          </a:p>
          <a:p>
            <a:pPr marL="12700" marR="3651250">
              <a:lnSpc>
                <a:spcPct val="110000"/>
              </a:lnSpc>
              <a:tabLst>
                <a:tab pos="884555" algn="l"/>
              </a:tabLst>
            </a:pP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HSTMT	stmt; SQLAllocStmt(conn, &amp;stmt);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b="1" spc="5" dirty="0">
                <a:solidFill>
                  <a:srgbClr val="CC0000"/>
                </a:solidFill>
                <a:latin typeface="Arial"/>
                <a:cs typeface="Arial"/>
              </a:rPr>
              <a:t>/</a:t>
            </a: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/</a:t>
            </a:r>
            <a:r>
              <a:rPr sz="1600" b="1" spc="0" dirty="0">
                <a:solidFill>
                  <a:srgbClr val="CC0000"/>
                </a:solidFill>
                <a:latin typeface="宋体"/>
                <a:cs typeface="宋体"/>
              </a:rPr>
              <a:t>分配一个与指定数据库连接的新的语句句柄</a:t>
            </a:r>
            <a:endParaRPr sz="16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cha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*</a:t>
            </a:r>
            <a:r>
              <a:rPr sz="1600" b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sqlquer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y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=</a:t>
            </a:r>
            <a:r>
              <a:rPr sz="1600" b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"selec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1600" b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branch_name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,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 su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balance)</a:t>
            </a:r>
            <a:endParaRPr sz="1600" dirty="0">
              <a:latin typeface="Arial"/>
              <a:cs typeface="Arial"/>
            </a:endParaRPr>
          </a:p>
          <a:p>
            <a:pPr marL="1670050">
              <a:lnSpc>
                <a:spcPct val="100000"/>
              </a:lnSpc>
              <a:spcBef>
                <a:spcPts val="190"/>
              </a:spcBef>
            </a:pP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fro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m 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account</a:t>
            </a:r>
            <a:endParaRPr sz="1600" dirty="0">
              <a:latin typeface="Arial"/>
              <a:cs typeface="Arial"/>
            </a:endParaRPr>
          </a:p>
          <a:p>
            <a:pPr marL="1668780">
              <a:lnSpc>
                <a:spcPct val="100000"/>
              </a:lnSpc>
              <a:spcBef>
                <a:spcPts val="190"/>
              </a:spcBef>
            </a:pP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grou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 b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y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 branch</a:t>
            </a:r>
            <a:r>
              <a:rPr sz="1600" b="1" spc="-10" dirty="0">
                <a:solidFill>
                  <a:srgbClr val="3333CC"/>
                </a:solidFill>
                <a:latin typeface="Arial"/>
                <a:cs typeface="Arial"/>
              </a:rPr>
              <a:t>_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1600" b="1" spc="-10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me";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erro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r =</a:t>
            </a:r>
            <a:r>
              <a:rPr sz="1600" b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SQLExecDirect</a:t>
            </a:r>
            <a:r>
              <a:rPr sz="1600" b="1" spc="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stm</a:t>
            </a:r>
            <a:r>
              <a:rPr sz="1600" b="1" spc="5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,</a:t>
            </a:r>
            <a:r>
              <a:rPr sz="1600" b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sqlquery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, 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SQL_NTS);</a:t>
            </a:r>
            <a:endParaRPr sz="1600" dirty="0">
              <a:latin typeface="Arial"/>
              <a:cs typeface="Arial"/>
            </a:endParaRPr>
          </a:p>
          <a:p>
            <a:pPr marL="12700" marR="3192145">
              <a:lnSpc>
                <a:spcPct val="110000"/>
              </a:lnSpc>
              <a:spcBef>
                <a:spcPts val="5"/>
              </a:spcBef>
            </a:pPr>
            <a:r>
              <a:rPr sz="1600" b="1" spc="5" dirty="0">
                <a:solidFill>
                  <a:srgbClr val="CC0000"/>
                </a:solidFill>
                <a:latin typeface="Arial"/>
                <a:cs typeface="Arial"/>
              </a:rPr>
              <a:t>/</a:t>
            </a: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/</a:t>
            </a:r>
            <a:r>
              <a:rPr sz="1600" b="1" spc="0" dirty="0" err="1">
                <a:solidFill>
                  <a:srgbClr val="CC0000"/>
                </a:solidFill>
                <a:latin typeface="宋体"/>
                <a:cs typeface="宋体"/>
              </a:rPr>
              <a:t>执行查询</a:t>
            </a:r>
            <a:r>
              <a:rPr sz="1600" b="1" dirty="0" err="1">
                <a:solidFill>
                  <a:srgbClr val="CC0000"/>
                </a:solidFill>
                <a:latin typeface="宋体"/>
                <a:cs typeface="宋体"/>
              </a:rPr>
              <a:t>，</a:t>
            </a:r>
            <a:r>
              <a:rPr sz="1600" b="1" dirty="0" err="1">
                <a:solidFill>
                  <a:srgbClr val="CC0000"/>
                </a:solidFill>
                <a:latin typeface="Arial"/>
                <a:cs typeface="Arial"/>
              </a:rPr>
              <a:t>s</a:t>
            </a:r>
            <a:r>
              <a:rPr sz="1600" b="1" spc="5" dirty="0" err="1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1600" b="1" dirty="0" err="1">
                <a:solidFill>
                  <a:srgbClr val="CC0000"/>
                </a:solidFill>
                <a:latin typeface="Arial"/>
                <a:cs typeface="Arial"/>
              </a:rPr>
              <a:t>mt</a:t>
            </a:r>
            <a:r>
              <a:rPr sz="1600" b="1" spc="0" dirty="0" err="1">
                <a:solidFill>
                  <a:srgbClr val="CC0000"/>
                </a:solidFill>
                <a:latin typeface="宋体"/>
                <a:cs typeface="宋体"/>
              </a:rPr>
              <a:t>句柄指向结果集合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11784" y="4162425"/>
            <a:ext cx="6419850" cy="29618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192145">
              <a:lnSpc>
                <a:spcPct val="110000"/>
              </a:lnSpc>
              <a:spcBef>
                <a:spcPts val="5"/>
              </a:spcBef>
            </a:pPr>
            <a:r>
              <a:rPr lang="en-US" altLang="zh-CN" sz="1600" b="1" spc="5" dirty="0">
                <a:solidFill>
                  <a:srgbClr val="3333CC"/>
                </a:solidFill>
                <a:latin typeface="Arial"/>
                <a:cs typeface="Arial"/>
              </a:rPr>
              <a:t>i</a:t>
            </a:r>
            <a:r>
              <a:rPr lang="en-US" altLang="zh-CN" sz="1600" b="1" dirty="0">
                <a:solidFill>
                  <a:srgbClr val="3333CC"/>
                </a:solidFill>
                <a:latin typeface="Arial"/>
                <a:cs typeface="Arial"/>
              </a:rPr>
              <a:t>f</a:t>
            </a:r>
            <a:r>
              <a:rPr lang="en-US" altLang="zh-CN" sz="1600" b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sz="1600" b="1" spc="-5" dirty="0">
                <a:solidFill>
                  <a:srgbClr val="3333CC"/>
                </a:solidFill>
                <a:latin typeface="Arial"/>
                <a:cs typeface="Arial"/>
              </a:rPr>
              <a:t>(erro</a:t>
            </a:r>
            <a:r>
              <a:rPr lang="en-US" altLang="zh-CN" sz="1600" b="1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lang="en-US" altLang="zh-CN" sz="1600" b="1" spc="5" dirty="0">
                <a:solidFill>
                  <a:srgbClr val="3333CC"/>
                </a:solidFill>
                <a:latin typeface="Arial"/>
                <a:cs typeface="Arial"/>
              </a:rPr>
              <a:t> =</a:t>
            </a:r>
            <a:r>
              <a:rPr lang="en-US" altLang="zh-CN" sz="1600" b="1" dirty="0">
                <a:solidFill>
                  <a:srgbClr val="3333CC"/>
                </a:solidFill>
                <a:latin typeface="Arial"/>
                <a:cs typeface="Arial"/>
              </a:rPr>
              <a:t>=</a:t>
            </a:r>
            <a:r>
              <a:rPr lang="en-US" altLang="zh-CN" sz="1600" b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sz="1600" b="1" spc="-5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lang="en-US" altLang="zh-CN" sz="1600" b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lang="en-US" altLang="zh-CN" sz="1600" b="1" spc="-5" dirty="0">
                <a:solidFill>
                  <a:srgbClr val="3333CC"/>
                </a:solidFill>
                <a:latin typeface="Arial"/>
                <a:cs typeface="Arial"/>
              </a:rPr>
              <a:t>L_SUCCESS</a:t>
            </a:r>
            <a:r>
              <a:rPr lang="en-US" altLang="zh-CN" sz="1600" b="1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lang="en-US" altLang="zh-CN" sz="1600" b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>
                <a:solidFill>
                  <a:srgbClr val="3333CC"/>
                </a:solidFill>
                <a:latin typeface="Arial"/>
                <a:cs typeface="Arial"/>
              </a:rPr>
              <a:t>{</a:t>
            </a:r>
            <a:endParaRPr lang="en-US" altLang="zh-CN"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  <a:tabLst>
                <a:tab pos="3648710" algn="l"/>
              </a:tabLst>
            </a:pPr>
            <a:r>
              <a:rPr lang="en-US" altLang="zh-CN" sz="1600" b="1" spc="-5" dirty="0" err="1">
                <a:solidFill>
                  <a:srgbClr val="3333CC"/>
                </a:solidFill>
                <a:latin typeface="Arial"/>
                <a:cs typeface="Arial"/>
              </a:rPr>
              <a:t>SQLBindCol</a:t>
            </a:r>
            <a:r>
              <a:rPr lang="en-US" altLang="zh-CN" sz="1600" b="1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lang="en-US" altLang="zh-CN" sz="1600" b="1" spc="-5" dirty="0" err="1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lang="en-US" altLang="zh-CN" sz="1600" b="1" spc="5" dirty="0" err="1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lang="en-US" altLang="zh-CN" sz="1600" b="1" spc="-5" dirty="0" err="1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lang="en-US" altLang="zh-CN" sz="1600" b="1" spc="5" dirty="0" err="1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lang="en-US" altLang="zh-CN" sz="1600" b="1" dirty="0">
                <a:solidFill>
                  <a:srgbClr val="3333CC"/>
                </a:solidFill>
                <a:latin typeface="Arial"/>
                <a:cs typeface="Arial"/>
              </a:rPr>
              <a:t>, </a:t>
            </a:r>
            <a:r>
              <a:rPr lang="en-US" altLang="zh-CN" sz="1600" b="1" spc="-5" dirty="0">
                <a:solidFill>
                  <a:srgbClr val="3333CC"/>
                </a:solidFill>
                <a:latin typeface="Arial"/>
                <a:cs typeface="Arial"/>
              </a:rPr>
              <a:t>1</a:t>
            </a:r>
            <a:r>
              <a:rPr lang="en-US" altLang="zh-CN" sz="1600" b="1" dirty="0">
                <a:solidFill>
                  <a:srgbClr val="3333CC"/>
                </a:solidFill>
                <a:latin typeface="Arial"/>
                <a:cs typeface="Arial"/>
              </a:rPr>
              <a:t>, </a:t>
            </a:r>
            <a:r>
              <a:rPr lang="en-US" altLang="zh-CN" sz="1600" b="1" spc="-5" dirty="0">
                <a:solidFill>
                  <a:srgbClr val="3333CC"/>
                </a:solidFill>
                <a:latin typeface="Arial"/>
                <a:cs typeface="Arial"/>
              </a:rPr>
              <a:t>SQL_C_CHAR</a:t>
            </a:r>
            <a:r>
              <a:rPr lang="en-US" altLang="zh-CN" sz="1600" b="1" dirty="0">
                <a:solidFill>
                  <a:srgbClr val="3333CC"/>
                </a:solidFill>
                <a:latin typeface="Arial"/>
                <a:cs typeface="Arial"/>
              </a:rPr>
              <a:t>,	</a:t>
            </a:r>
            <a:r>
              <a:rPr lang="en-US" altLang="zh-CN" sz="1600" b="1" spc="-5" dirty="0" err="1">
                <a:solidFill>
                  <a:srgbClr val="3333CC"/>
                </a:solidFill>
                <a:latin typeface="Arial"/>
                <a:cs typeface="Arial"/>
              </a:rPr>
              <a:t>branchnam</a:t>
            </a:r>
            <a:r>
              <a:rPr lang="en-US" altLang="zh-CN" sz="1600" b="1" dirty="0" err="1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lang="en-US" altLang="zh-CN" sz="1600" b="1" dirty="0">
                <a:solidFill>
                  <a:srgbClr val="3333CC"/>
                </a:solidFill>
                <a:latin typeface="Arial"/>
                <a:cs typeface="Arial"/>
              </a:rPr>
              <a:t> ,</a:t>
            </a:r>
            <a:r>
              <a:rPr lang="en-US" altLang="zh-CN" sz="1600" b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sz="1600" b="1" spc="-5" dirty="0">
                <a:solidFill>
                  <a:srgbClr val="3333CC"/>
                </a:solidFill>
                <a:latin typeface="Arial"/>
                <a:cs typeface="Arial"/>
              </a:rPr>
              <a:t>80</a:t>
            </a:r>
            <a:r>
              <a:rPr lang="en-US" altLang="zh-CN" sz="1600" b="1" dirty="0">
                <a:solidFill>
                  <a:srgbClr val="3333CC"/>
                </a:solidFill>
                <a:latin typeface="Arial"/>
                <a:cs typeface="Arial"/>
              </a:rPr>
              <a:t>,</a:t>
            </a:r>
            <a:r>
              <a:rPr lang="en-US" altLang="zh-CN" sz="1600" b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sz="1600" b="1" spc="-5" dirty="0">
                <a:solidFill>
                  <a:srgbClr val="3333CC"/>
                </a:solidFill>
                <a:latin typeface="Arial"/>
                <a:cs typeface="Arial"/>
              </a:rPr>
              <a:t>&amp;lenOut1</a:t>
            </a:r>
            <a:r>
              <a:rPr lang="en-US" altLang="zh-CN" sz="1600" b="1" spc="5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lang="en-US" altLang="zh-CN" sz="1600" b="1" dirty="0">
                <a:solidFill>
                  <a:srgbClr val="3333CC"/>
                </a:solidFill>
                <a:latin typeface="Arial"/>
                <a:cs typeface="Arial"/>
              </a:rPr>
              <a:t>;</a:t>
            </a:r>
            <a:endParaRPr lang="en-US" altLang="zh-CN" sz="1600" dirty="0">
              <a:latin typeface="Arial"/>
              <a:cs typeface="Arial"/>
            </a:endParaRPr>
          </a:p>
          <a:p>
            <a:pPr marL="12700"/>
            <a:r>
              <a:rPr sz="1600" b="1" spc="-5" dirty="0" err="1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sz="1600" b="1" dirty="0" err="1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1600" b="1" spc="-5" dirty="0" err="1">
                <a:solidFill>
                  <a:srgbClr val="3333CC"/>
                </a:solidFill>
                <a:latin typeface="Arial"/>
                <a:cs typeface="Arial"/>
              </a:rPr>
              <a:t>LBindCol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(s</a:t>
            </a:r>
            <a:r>
              <a:rPr sz="1600" b="1" spc="5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1600" b="1" spc="5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,</a:t>
            </a:r>
            <a:r>
              <a:rPr sz="1600" b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2,</a:t>
            </a:r>
            <a:r>
              <a:rPr sz="1600" b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L_C_FL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O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AT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,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 &amp;b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alance,</a:t>
            </a:r>
            <a:r>
              <a:rPr lang="en-US" sz="1600" b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>
                <a:solidFill>
                  <a:srgbClr val="3333CC"/>
                </a:solidFill>
                <a:latin typeface="Arial"/>
                <a:cs typeface="Arial"/>
              </a:rPr>
              <a:t>0</a:t>
            </a:r>
            <a:r>
              <a:rPr lang="en-US" altLang="zh-CN" sz="1600" b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>
                <a:solidFill>
                  <a:srgbClr val="3333CC"/>
                </a:solidFill>
                <a:latin typeface="Arial"/>
                <a:cs typeface="Arial"/>
              </a:rPr>
              <a:t>,</a:t>
            </a:r>
            <a:r>
              <a:rPr lang="en-US" altLang="zh-CN" sz="1600" b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>
                <a:solidFill>
                  <a:srgbClr val="3333CC"/>
                </a:solidFill>
                <a:latin typeface="Arial"/>
                <a:cs typeface="Arial"/>
              </a:rPr>
              <a:t>&amp;lenOut2);</a:t>
            </a:r>
            <a:endParaRPr lang="en-US" altLang="zh-CN"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b="1" spc="5" dirty="0">
                <a:solidFill>
                  <a:srgbClr val="CC0000"/>
                </a:solidFill>
                <a:latin typeface="Arial"/>
                <a:cs typeface="Arial"/>
              </a:rPr>
              <a:t>/</a:t>
            </a: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/</a:t>
            </a:r>
            <a:r>
              <a:rPr sz="1600" b="1" dirty="0">
                <a:solidFill>
                  <a:srgbClr val="CC0000"/>
                </a:solidFill>
                <a:latin typeface="宋体"/>
                <a:cs typeface="宋体"/>
              </a:rPr>
              <a:t>绑定高级语言变量与</a:t>
            </a: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stmt</a:t>
            </a:r>
            <a:r>
              <a:rPr sz="1600" b="1" spc="0" dirty="0">
                <a:solidFill>
                  <a:srgbClr val="CC0000"/>
                </a:solidFill>
                <a:latin typeface="宋体"/>
                <a:cs typeface="宋体"/>
              </a:rPr>
              <a:t>句柄中的属性</a:t>
            </a:r>
            <a:endParaRPr sz="1600" dirty="0">
              <a:latin typeface="宋体"/>
              <a:cs typeface="宋体"/>
            </a:endParaRPr>
          </a:p>
          <a:p>
            <a:pPr marL="297180">
              <a:lnSpc>
                <a:spcPct val="100000"/>
              </a:lnSpc>
              <a:spcBef>
                <a:spcPts val="190"/>
              </a:spcBef>
            </a:pP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w</a:t>
            </a:r>
            <a:r>
              <a:rPr sz="1600" b="1" spc="5" dirty="0">
                <a:solidFill>
                  <a:srgbClr val="3333CC"/>
                </a:solidFill>
                <a:latin typeface="Arial"/>
                <a:cs typeface="Arial"/>
              </a:rPr>
              <a:t>hil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 (SQLFetch(s</a:t>
            </a:r>
            <a:r>
              <a:rPr sz="1600" b="1" spc="5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1600" b="1" spc="5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sz="1600" b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&gt;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=</a:t>
            </a:r>
            <a:r>
              <a:rPr sz="1600" b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SQL_SUCCESS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) {</a:t>
            </a:r>
            <a:endParaRPr sz="1600" dirty="0">
              <a:latin typeface="Arial"/>
              <a:cs typeface="Arial"/>
            </a:endParaRPr>
          </a:p>
          <a:p>
            <a:pPr marL="411480" marR="64769" indent="-399415">
              <a:lnSpc>
                <a:spcPct val="110000"/>
              </a:lnSpc>
            </a:pPr>
            <a:r>
              <a:rPr sz="1600" b="1" spc="5" dirty="0">
                <a:solidFill>
                  <a:srgbClr val="CC0000"/>
                </a:solidFill>
                <a:latin typeface="Arial"/>
                <a:cs typeface="Arial"/>
              </a:rPr>
              <a:t>/</a:t>
            </a: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/</a:t>
            </a:r>
            <a:r>
              <a:rPr sz="1600" b="1" spc="0" dirty="0">
                <a:solidFill>
                  <a:srgbClr val="CC0000"/>
                </a:solidFill>
                <a:latin typeface="宋体"/>
                <a:cs typeface="宋体"/>
              </a:rPr>
              <a:t>提取一条记录，结果数据被存入高级语言变量中 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printf (" %s </a:t>
            </a:r>
            <a:r>
              <a:rPr sz="1600" b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%g\n",</a:t>
            </a:r>
            <a:r>
              <a:rPr sz="1600" b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branchname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, 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balance);</a:t>
            </a:r>
            <a:endParaRPr sz="1600" dirty="0">
              <a:latin typeface="Arial"/>
              <a:cs typeface="Arial"/>
            </a:endParaRPr>
          </a:p>
          <a:p>
            <a:pPr marL="354330">
              <a:lnSpc>
                <a:spcPct val="100000"/>
              </a:lnSpc>
              <a:spcBef>
                <a:spcPts val="190"/>
              </a:spcBef>
            </a:pP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SQLFreeStmt(stmt,</a:t>
            </a: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r>
              <a:rPr sz="1600" b="1" spc="-10" dirty="0">
                <a:solidFill>
                  <a:srgbClr val="3333CC"/>
                </a:solidFill>
                <a:latin typeface="Arial"/>
                <a:cs typeface="Arial"/>
              </a:rPr>
              <a:t>_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DROP);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b="1" spc="5" dirty="0">
                <a:solidFill>
                  <a:srgbClr val="CC0000"/>
                </a:solidFill>
                <a:latin typeface="Arial"/>
                <a:cs typeface="Arial"/>
              </a:rPr>
              <a:t>/</a:t>
            </a: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/</a:t>
            </a:r>
            <a:r>
              <a:rPr sz="1600" b="1" dirty="0">
                <a:solidFill>
                  <a:srgbClr val="CC0000"/>
                </a:solidFill>
                <a:latin typeface="宋体"/>
                <a:cs typeface="宋体"/>
              </a:rPr>
              <a:t>释放语句句柄</a:t>
            </a:r>
            <a:endParaRPr sz="1600" dirty="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0461" y="1476709"/>
            <a:ext cx="73723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latin typeface="微软雅黑"/>
                <a:cs typeface="微软雅黑"/>
              </a:rPr>
              <a:t>示例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8118" y="497560"/>
            <a:ext cx="859716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spc="-5" dirty="0"/>
              <a:t>10.5 ODBC/JDBC</a:t>
            </a:r>
            <a:r>
              <a:rPr lang="zh-CN" altLang="en-US" spc="-5" dirty="0"/>
              <a:t>简介</a:t>
            </a:r>
            <a:r>
              <a:rPr lang="en-US" altLang="zh-CN" spc="-5" dirty="0"/>
              <a:t>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4294967295"/>
          </p:nvPr>
        </p:nvSpPr>
        <p:spPr>
          <a:xfrm>
            <a:off x="1017401" y="1724025"/>
            <a:ext cx="8486775" cy="3936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0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</a:t>
            </a:r>
            <a:r>
              <a:rPr sz="2000" dirty="0">
                <a:solidFill>
                  <a:srgbClr val="CC33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动态</a:t>
            </a:r>
            <a:r>
              <a:rPr sz="2000" spc="0" dirty="0">
                <a:solidFill>
                  <a:srgbClr val="CC33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</a:t>
            </a:r>
            <a:r>
              <a:rPr sz="2000" spc="-10" dirty="0">
                <a:solidFill>
                  <a:srgbClr val="CC33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Q</a:t>
            </a:r>
            <a:r>
              <a:rPr sz="2000" spc="-5" dirty="0">
                <a:solidFill>
                  <a:srgbClr val="CC33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2000" dirty="0">
                <a:solidFill>
                  <a:srgbClr val="CC33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语句的预编</a:t>
            </a:r>
            <a:r>
              <a:rPr sz="2000" spc="-5" dirty="0">
                <a:solidFill>
                  <a:srgbClr val="CC33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译</a:t>
            </a:r>
            <a:r>
              <a:rPr sz="2000" dirty="0">
                <a:solidFill>
                  <a:srgbClr val="CC33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-</a:t>
            </a:r>
            <a:r>
              <a:rPr sz="2000" dirty="0">
                <a:solidFill>
                  <a:srgbClr val="CC33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动态参数传递功能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宋体"/>
            </a:endParaRPr>
          </a:p>
          <a:p>
            <a:pPr>
              <a:lnSpc>
                <a:spcPct val="100000"/>
              </a:lnSpc>
              <a:spcBef>
                <a:spcPts val="875"/>
              </a:spcBef>
            </a:pPr>
            <a:r>
              <a:rPr sz="1800" b="0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</a:t>
            </a:r>
            <a:r>
              <a:rPr sz="2000" dirty="0">
                <a:solidFill>
                  <a:srgbClr val="CC33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获取元数据特性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宋体"/>
            </a:endParaRPr>
          </a:p>
          <a:p>
            <a:pPr marL="444500">
              <a:lnSpc>
                <a:spcPct val="100000"/>
              </a:lnSpc>
              <a:spcBef>
                <a:spcPts val="570"/>
              </a:spcBef>
            </a:pPr>
            <a:r>
              <a:rPr sz="1600" b="0" dirty="0">
                <a:solidFill>
                  <a:srgbClr val="CCCC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</a:t>
            </a:r>
            <a:r>
              <a:rPr sz="2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发现数据库中的所有关系的特</a:t>
            </a:r>
            <a:r>
              <a:rPr sz="2000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性</a:t>
            </a:r>
            <a:r>
              <a:rPr sz="2000" spc="-44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 </a:t>
            </a:r>
            <a:r>
              <a:rPr sz="2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以及</a:t>
            </a:r>
          </a:p>
          <a:p>
            <a:pPr marL="444500">
              <a:lnSpc>
                <a:spcPct val="100000"/>
              </a:lnSpc>
              <a:spcBef>
                <a:spcPts val="875"/>
              </a:spcBef>
            </a:pPr>
            <a:r>
              <a:rPr sz="1600" b="0" dirty="0">
                <a:solidFill>
                  <a:srgbClr val="CCCC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</a:t>
            </a:r>
            <a:r>
              <a:rPr sz="2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发现每一个查询结果的列的名字和类型等；</a:t>
            </a:r>
          </a:p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1800" b="0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</a:t>
            </a:r>
            <a:r>
              <a:rPr sz="2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默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认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 </a:t>
            </a:r>
            <a:r>
              <a:rPr sz="2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每一</a:t>
            </a:r>
            <a:r>
              <a:rPr sz="2000" spc="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条</a:t>
            </a:r>
            <a:r>
              <a:rPr sz="2000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2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语句都被作为一个独立的能够自动提交的事务来处理。</a:t>
            </a:r>
          </a:p>
          <a:p>
            <a:pPr marL="444500">
              <a:lnSpc>
                <a:spcPct val="100000"/>
              </a:lnSpc>
              <a:spcBef>
                <a:spcPts val="875"/>
              </a:spcBef>
            </a:pPr>
            <a:r>
              <a:rPr sz="1600" b="0" dirty="0">
                <a:solidFill>
                  <a:srgbClr val="CCCC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</a:t>
            </a:r>
            <a:r>
              <a:rPr sz="2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应用程序可以关闭一个连接的自动提交特性</a:t>
            </a:r>
          </a:p>
          <a:p>
            <a:pPr marL="901065">
              <a:lnSpc>
                <a:spcPct val="100000"/>
              </a:lnSpc>
              <a:spcBef>
                <a:spcPts val="575"/>
              </a:spcBef>
            </a:pPr>
            <a:r>
              <a:rPr sz="1500" b="0" dirty="0">
                <a:solidFill>
                  <a:srgbClr val="33CC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ebdings"/>
              </a:rPr>
              <a:t></a:t>
            </a: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SQLSetConnectOption(conn, SQL_AUTOCOMMIT, </a:t>
            </a:r>
            <a:r>
              <a:rPr sz="2000" spc="-1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0</a:t>
            </a: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)}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444500">
              <a:lnSpc>
                <a:spcPct val="100000"/>
              </a:lnSpc>
              <a:spcBef>
                <a:spcPts val="875"/>
              </a:spcBef>
            </a:pPr>
            <a:r>
              <a:rPr sz="1600" b="0" dirty="0">
                <a:solidFill>
                  <a:srgbClr val="CCCC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</a:t>
            </a:r>
            <a:r>
              <a:rPr sz="2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此时事务要显式地给出提交和撤销的命令</a:t>
            </a:r>
          </a:p>
          <a:p>
            <a:pPr marL="901065">
              <a:lnSpc>
                <a:spcPct val="100000"/>
              </a:lnSpc>
              <a:spcBef>
                <a:spcPts val="570"/>
              </a:spcBef>
            </a:pPr>
            <a:r>
              <a:rPr sz="1500" b="0" dirty="0">
                <a:solidFill>
                  <a:srgbClr val="33CC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ebdings"/>
              </a:rPr>
              <a:t></a:t>
            </a: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SQLTransact(conn, SQL_COMMIT) </a:t>
            </a:r>
            <a:r>
              <a:rPr sz="2000" b="0" spc="-1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or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901065">
              <a:lnSpc>
                <a:spcPct val="100000"/>
              </a:lnSpc>
              <a:spcBef>
                <a:spcPts val="725"/>
              </a:spcBef>
            </a:pPr>
            <a:r>
              <a:rPr sz="1500" b="0" dirty="0">
                <a:solidFill>
                  <a:srgbClr val="33CC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ebdings"/>
              </a:rPr>
              <a:t></a:t>
            </a: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SQLTransact(conn, SQL_ROLLBACK)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7401" y="963480"/>
            <a:ext cx="276479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(4)ODBC</a:t>
            </a:r>
            <a:r>
              <a:rPr sz="2000" b="1" spc="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还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有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其他功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能</a:t>
            </a:r>
            <a:r>
              <a:rPr sz="2000" b="1" spc="-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6345" y="1409060"/>
            <a:ext cx="8635365" cy="4152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JDB</a:t>
            </a:r>
            <a:r>
              <a:rPr sz="2000" b="1" spc="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：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Java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DataBase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Con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ection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 marR="5080">
              <a:lnSpc>
                <a:spcPts val="3120"/>
              </a:lnSpc>
              <a:spcBef>
                <a:spcPts val="190"/>
              </a:spcBef>
            </a:pP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JDBC是一组Java版的应用程序接口API，提供了Java应用程序与数据库服务 器的连接和通讯能力。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24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JDB</a:t>
            </a: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C</a:t>
            </a:r>
            <a:r>
              <a:rPr sz="24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24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API</a:t>
            </a:r>
            <a:endParaRPr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JDBC API 分成两个程序包：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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Java.sq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l 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核心AP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I </a:t>
            </a:r>
            <a:r>
              <a:rPr sz="2000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--J2SE</a:t>
            </a:r>
            <a:r>
              <a:rPr sz="14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(Java2标准版)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的一部分。使</a:t>
            </a:r>
            <a:r>
              <a:rPr sz="2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用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java.sql.DriverManager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80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类</a:t>
            </a:r>
            <a:r>
              <a:rPr sz="1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、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java.sql.Drive</a:t>
            </a:r>
            <a:r>
              <a:rPr sz="16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r</a:t>
            </a:r>
            <a:r>
              <a:rPr sz="1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和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java.sql.Connectio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n</a:t>
            </a: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接口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连接到数据库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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Javax.sq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l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可选扩展AP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I</a:t>
            </a:r>
            <a:r>
              <a:rPr sz="2000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--J2EE</a:t>
            </a:r>
            <a:r>
              <a:rPr sz="14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(Java2企业版</a:t>
            </a:r>
            <a:r>
              <a:rPr sz="1400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)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的一部分。包含了基于JNDI</a:t>
            </a:r>
            <a:r>
              <a:rPr sz="1400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(Java</a:t>
            </a:r>
            <a:endParaRPr sz="14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4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N</a:t>
            </a:r>
            <a:r>
              <a:rPr sz="1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a</a:t>
            </a:r>
            <a:r>
              <a:rPr sz="14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mi</a:t>
            </a:r>
            <a:r>
              <a:rPr sz="1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n</a:t>
            </a:r>
            <a:r>
              <a:rPr sz="14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g</a:t>
            </a:r>
            <a:r>
              <a:rPr sz="1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14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and</a:t>
            </a:r>
            <a:r>
              <a:rPr sz="1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14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Directory</a:t>
            </a:r>
            <a:r>
              <a:rPr sz="1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14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In</a:t>
            </a:r>
            <a:r>
              <a:rPr sz="1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t</a:t>
            </a:r>
            <a:r>
              <a:rPr sz="14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erface,</a:t>
            </a:r>
            <a:r>
              <a:rPr sz="1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14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Jav</a:t>
            </a:r>
            <a:r>
              <a:rPr sz="1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a</a:t>
            </a:r>
            <a:r>
              <a:rPr sz="14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命名和目录接口)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的资源，以及管</a:t>
            </a:r>
            <a:r>
              <a:rPr sz="2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理</a:t>
            </a: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连接</a:t>
            </a:r>
            <a:r>
              <a:rPr sz="200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池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、</a:t>
            </a: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分布式事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务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等，使用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DataSourc</a:t>
            </a:r>
            <a:r>
              <a:rPr sz="16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e</a:t>
            </a:r>
            <a:r>
              <a:rPr sz="200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接</a:t>
            </a: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口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连接到数据库。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8727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22800"/>
              </a:lnSpc>
            </a:pPr>
            <a:r>
              <a:rPr lang="en-US" altLang="zh-CN" dirty="0">
                <a:cs typeface="华文宋体"/>
              </a:rPr>
              <a:t>10.5 ODBC/JDBC</a:t>
            </a:r>
            <a:r>
              <a:rPr lang="zh-CN" altLang="en-US" dirty="0">
                <a:cs typeface="华文宋体"/>
              </a:rPr>
              <a:t>简介</a:t>
            </a:r>
            <a:r>
              <a:rPr lang="en-US" altLang="zh-CN" dirty="0">
                <a:cs typeface="华文宋体"/>
              </a:rPr>
              <a:t>?</a:t>
            </a:r>
            <a:br>
              <a:rPr lang="en-US" altLang="zh-CN" dirty="0">
                <a:cs typeface="华文宋体"/>
              </a:rPr>
            </a:br>
            <a:r>
              <a:rPr sz="2000" spc="-5" dirty="0"/>
              <a:t>(</a:t>
            </a:r>
            <a:r>
              <a:rPr lang="en-US" altLang="zh-CN" sz="2000" spc="-5" dirty="0"/>
              <a:t>5</a:t>
            </a:r>
            <a:r>
              <a:rPr sz="2000" spc="-5" dirty="0"/>
              <a:t>)JDBC</a:t>
            </a:r>
            <a:r>
              <a:rPr sz="2000" dirty="0">
                <a:cs typeface="华文中宋"/>
              </a:rPr>
              <a:t>是什么</a:t>
            </a:r>
            <a:r>
              <a:rPr sz="2000" spc="-5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1285" y="4922787"/>
            <a:ext cx="8549005" cy="18676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java.sql.DriverManager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——处理驱动的调入并且对产生新数据库连接提供支持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 marR="5080">
              <a:lnSpc>
                <a:spcPct val="120300"/>
              </a:lnSpc>
              <a:spcBef>
                <a:spcPts val="650"/>
              </a:spcBef>
            </a:pPr>
            <a:r>
              <a:rPr sz="18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Java.sql.Drive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r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——通过驱动进行数据库访问，连接到数据库的应用程序必须具备 该数据库的特定驱动。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8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j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a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va.sql.Connectio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n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——代表对特定数据库的连接。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  <a:tabLst>
                <a:tab pos="1235710" algn="l"/>
              </a:tabLst>
            </a:pPr>
            <a:r>
              <a:rPr sz="18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Try {…}	Catch {…}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——异常捕获及其处理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80039" y="1443989"/>
            <a:ext cx="2438400" cy="369332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6050">
              <a:lnSpc>
                <a:spcPct val="100000"/>
              </a:lnSpc>
            </a:pPr>
            <a:r>
              <a:rPr sz="2400" b="1" dirty="0">
                <a:solidFill>
                  <a:srgbClr val="FF33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DriverManager</a:t>
            </a:r>
            <a:endParaRPr sz="24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80039" y="2052066"/>
            <a:ext cx="2438400" cy="381000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72795">
              <a:lnSpc>
                <a:spcPct val="100000"/>
              </a:lnSpc>
            </a:pPr>
            <a:r>
              <a:rPr sz="2400" b="1" dirty="0">
                <a:solidFill>
                  <a:srgbClr val="FF33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Driver</a:t>
            </a:r>
            <a:endParaRPr sz="24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80039" y="2608326"/>
            <a:ext cx="2438400" cy="369332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592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Connection</a:t>
            </a:r>
            <a:endParaRPr sz="24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67085" y="3290315"/>
            <a:ext cx="2514600" cy="307777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PreparedStatement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1085" y="3290315"/>
            <a:ext cx="2133600" cy="369332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385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Statement</a:t>
            </a:r>
            <a:endParaRPr sz="24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10272" y="3290315"/>
            <a:ext cx="2438400" cy="307777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CallableStatement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0885" y="3922776"/>
            <a:ext cx="2514600" cy="369332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4864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ResultSet</a:t>
            </a:r>
            <a:endParaRPr sz="24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27389" y="1849373"/>
            <a:ext cx="1828800" cy="861774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5740">
              <a:lnSpc>
                <a:spcPct val="100000"/>
              </a:lnSpc>
            </a:pPr>
            <a:r>
              <a:rPr sz="2800" b="1" dirty="0">
                <a:solidFill>
                  <a:srgbClr val="FFFF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Java.sql</a:t>
            </a:r>
            <a:endParaRPr sz="28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255270">
              <a:lnSpc>
                <a:spcPct val="100000"/>
              </a:lnSpc>
            </a:pPr>
            <a:r>
              <a:rPr sz="2800" b="1" dirty="0">
                <a:solidFill>
                  <a:srgbClr val="FFFF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核心</a:t>
            </a:r>
            <a:r>
              <a:rPr sz="2800" b="1" spc="-5" dirty="0">
                <a:solidFill>
                  <a:srgbClr val="FFFF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API</a:t>
            </a:r>
            <a:endParaRPr sz="28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43786" y="1032989"/>
            <a:ext cx="1767205" cy="34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22800"/>
              </a:lnSpc>
            </a:pP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</a:t>
            </a:r>
            <a:r>
              <a:rPr lang="en-US" altLang="zh-CN"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6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)JDBC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的功能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BABB39D-786A-4EFC-BCF2-18791C7D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cs typeface="微软雅黑"/>
              </a:rPr>
              <a:t>10.5 ODBC/JDBC</a:t>
            </a:r>
            <a:r>
              <a:rPr lang="zh-CN" altLang="en-US" spc="-5" dirty="0">
                <a:cs typeface="微软雅黑"/>
              </a:rPr>
              <a:t>简介</a:t>
            </a:r>
            <a:r>
              <a:rPr lang="en-US" altLang="zh-CN" spc="-5" dirty="0">
                <a:cs typeface="微软雅黑"/>
              </a:rPr>
              <a:t>?</a:t>
            </a:r>
            <a:br>
              <a:rPr lang="zh-CN" altLang="en-US" dirty="0">
                <a:cs typeface="微软雅黑"/>
              </a:rPr>
            </a:b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9408" y="5132337"/>
            <a:ext cx="7457440" cy="1531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j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a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va.sql.Statemen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t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——对特定的数据库执行SQL语句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8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java.sql.Pr</a:t>
            </a:r>
            <a:r>
              <a:rPr sz="1800" b="1" spc="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e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paredStat</a:t>
            </a:r>
            <a:r>
              <a:rPr sz="1800" b="1" spc="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e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ment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——</a:t>
            </a:r>
            <a:r>
              <a:rPr sz="18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用于执行预编译的SQL语句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j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a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va.sql.CallableStatement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——用于执行对数据库内嵌过程的调用。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8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j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a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va.sql.ResultSe</a:t>
            </a:r>
            <a:r>
              <a:rPr sz="18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t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——从当前执行的SQL语句中返回结果数据。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80039" y="1443989"/>
            <a:ext cx="2438400" cy="369332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6050">
              <a:lnSpc>
                <a:spcPct val="100000"/>
              </a:lnSpc>
            </a:pPr>
            <a:r>
              <a:rPr sz="2400" b="1" dirty="0">
                <a:solidFill>
                  <a:srgbClr val="FF33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DriverManager</a:t>
            </a:r>
            <a:endParaRPr sz="24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80039" y="2052066"/>
            <a:ext cx="2438400" cy="381000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72795">
              <a:lnSpc>
                <a:spcPct val="100000"/>
              </a:lnSpc>
            </a:pPr>
            <a:r>
              <a:rPr sz="2400" b="1" dirty="0">
                <a:solidFill>
                  <a:srgbClr val="FF33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Driver</a:t>
            </a:r>
            <a:endParaRPr sz="24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80039" y="2608326"/>
            <a:ext cx="2438400" cy="369332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592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Connection</a:t>
            </a:r>
            <a:endParaRPr sz="24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67085" y="3290315"/>
            <a:ext cx="2514600" cy="307777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PreparedStatement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1085" y="3290315"/>
            <a:ext cx="2133600" cy="369332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385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Statement</a:t>
            </a:r>
            <a:endParaRPr sz="24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10272" y="3290315"/>
            <a:ext cx="2438400" cy="307777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CallableStatement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0885" y="3922776"/>
            <a:ext cx="2514600" cy="369332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4864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ResultSet</a:t>
            </a:r>
            <a:endParaRPr sz="24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27389" y="1849373"/>
            <a:ext cx="1828800" cy="861774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5740">
              <a:lnSpc>
                <a:spcPct val="100000"/>
              </a:lnSpc>
            </a:pPr>
            <a:r>
              <a:rPr sz="2800" b="1" dirty="0">
                <a:solidFill>
                  <a:srgbClr val="FFFF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Java.sql</a:t>
            </a:r>
            <a:endParaRPr sz="28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255270">
              <a:lnSpc>
                <a:spcPct val="100000"/>
              </a:lnSpc>
            </a:pPr>
            <a:r>
              <a:rPr sz="2800" b="1" dirty="0">
                <a:solidFill>
                  <a:srgbClr val="FFFF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核心</a:t>
            </a:r>
            <a:r>
              <a:rPr sz="2800" b="1" spc="-5" dirty="0">
                <a:solidFill>
                  <a:srgbClr val="FFFF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API</a:t>
            </a:r>
            <a:endParaRPr sz="28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7482" y="1000505"/>
            <a:ext cx="1767205" cy="34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22800"/>
              </a:lnSpc>
            </a:pP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</a:t>
            </a:r>
            <a:r>
              <a:rPr lang="en-US" altLang="zh-CN"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6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)JDBC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的功能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D851F65-9AE6-4D65-A462-EE655AEEA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cs typeface="微软雅黑"/>
              </a:rPr>
              <a:t>10.5 ODBC/JDBC</a:t>
            </a:r>
            <a:r>
              <a:rPr lang="zh-CN" altLang="en-US" spc="-5" dirty="0">
                <a:cs typeface="微软雅黑"/>
              </a:rPr>
              <a:t>简介</a:t>
            </a:r>
            <a:r>
              <a:rPr lang="en-US" altLang="zh-CN" spc="-5" dirty="0">
                <a:cs typeface="微软雅黑"/>
              </a:rPr>
              <a:t>?</a:t>
            </a:r>
            <a:br>
              <a:rPr lang="zh-CN" altLang="en-US" dirty="0">
                <a:cs typeface="微软雅黑"/>
              </a:rPr>
            </a:b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8118" y="529193"/>
            <a:ext cx="859716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/>
              <a:t>10.5 ODBC/JDBC</a:t>
            </a:r>
            <a:r>
              <a:rPr lang="zh-CN" altLang="en-US" spc="-5" dirty="0"/>
              <a:t>简介</a:t>
            </a:r>
            <a:r>
              <a:rPr lang="en-US" altLang="zh-CN" spc="-5" dirty="0"/>
              <a:t>?</a:t>
            </a:r>
            <a:br>
              <a:rPr lang="en-US" altLang="zh-CN" spc="-5" dirty="0"/>
            </a:br>
            <a:r>
              <a:rPr sz="2000" spc="-10" dirty="0"/>
              <a:t>(</a:t>
            </a:r>
            <a:r>
              <a:rPr lang="en-US" altLang="zh-CN" sz="2000" spc="-10" dirty="0"/>
              <a:t>7</a:t>
            </a:r>
            <a:r>
              <a:rPr sz="2000" spc="-5" dirty="0"/>
              <a:t>)</a:t>
            </a:r>
            <a:r>
              <a:rPr sz="2000" spc="-5" dirty="0">
                <a:cs typeface="华文中宋"/>
              </a:rPr>
              <a:t>应用程序使</a:t>
            </a:r>
            <a:r>
              <a:rPr sz="2000" dirty="0">
                <a:cs typeface="华文中宋"/>
              </a:rPr>
              <a:t>用</a:t>
            </a:r>
            <a:r>
              <a:rPr sz="2000" spc="-15" dirty="0"/>
              <a:t>J</a:t>
            </a:r>
            <a:r>
              <a:rPr sz="2000" spc="-5" dirty="0"/>
              <a:t>D</a:t>
            </a:r>
            <a:r>
              <a:rPr sz="2000" dirty="0"/>
              <a:t>B</a:t>
            </a:r>
            <a:r>
              <a:rPr sz="2000" spc="-5" dirty="0"/>
              <a:t>C</a:t>
            </a:r>
            <a:r>
              <a:rPr sz="2000" spc="5" dirty="0"/>
              <a:t> </a:t>
            </a:r>
            <a:r>
              <a:rPr sz="2000" spc="-5" dirty="0"/>
              <a:t>A</a:t>
            </a:r>
            <a:r>
              <a:rPr sz="2000" spc="-10" dirty="0"/>
              <a:t>P</a:t>
            </a:r>
            <a:r>
              <a:rPr sz="2000" spc="-5" dirty="0"/>
              <a:t>I</a:t>
            </a:r>
            <a:r>
              <a:rPr sz="2000" spc="-5" dirty="0">
                <a:cs typeface="华文中宋"/>
              </a:rPr>
              <a:t>访问数据库的过程</a:t>
            </a:r>
            <a:endParaRPr sz="2000" dirty="0">
              <a:cs typeface="华文中宋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4294967295"/>
          </p:nvPr>
        </p:nvSpPr>
        <p:spPr>
          <a:xfrm>
            <a:off x="1041445" y="1571625"/>
            <a:ext cx="8486775" cy="5216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概念性的基本过程</a:t>
            </a:r>
          </a:p>
          <a:p>
            <a:pPr marL="469900" marR="5080">
              <a:lnSpc>
                <a:spcPct val="130000"/>
              </a:lnSpc>
              <a:spcBef>
                <a:spcPts val="70"/>
              </a:spcBef>
            </a:pPr>
            <a:r>
              <a:rPr sz="1600" spc="-5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打开一个连接；创建“Statement”对象</a:t>
            </a:r>
            <a:r>
              <a:rPr sz="1600" spc="-1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sz="1600" spc="-5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并设置查询语句；使用Statement对象执行 查询，发送查询给数据库服务器和返回</a:t>
            </a:r>
            <a:r>
              <a:rPr sz="1600" spc="-1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结</a:t>
            </a:r>
            <a:r>
              <a:rPr sz="1600" spc="-5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果给应用程序；处理错误的例外机制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具体实施过程</a:t>
            </a: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000" b="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</a:t>
            </a:r>
            <a:r>
              <a:rPr sz="2000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传递一</a:t>
            </a:r>
            <a:r>
              <a:rPr sz="2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个</a:t>
            </a:r>
            <a:r>
              <a:rPr sz="2000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Driver</a:t>
            </a:r>
            <a:r>
              <a:rPr sz="2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给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DriverManage</a:t>
            </a:r>
            <a:r>
              <a:rPr sz="2000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</a:t>
            </a:r>
            <a:r>
              <a:rPr sz="2000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，加载数据库驱动。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  <a:p>
            <a:pPr marL="469900">
              <a:lnSpc>
                <a:spcPct val="100000"/>
              </a:lnSpc>
              <a:spcBef>
                <a:spcPts val="660"/>
              </a:spcBef>
            </a:pPr>
            <a:r>
              <a:rPr sz="1800" b="0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•</a:t>
            </a:r>
            <a:r>
              <a:rPr sz="18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Class.forName()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2000" b="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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通</a:t>
            </a:r>
            <a:r>
              <a:rPr sz="2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过</a:t>
            </a:r>
            <a:r>
              <a:rPr sz="2000" spc="-1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U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</a:t>
            </a:r>
            <a:r>
              <a:rPr sz="2000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得到</a:t>
            </a:r>
            <a:r>
              <a:rPr sz="2000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一个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Connection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对</a:t>
            </a:r>
            <a:r>
              <a:rPr sz="2000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象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2000" spc="-1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建立数据库连接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  <a:p>
            <a:pPr marL="469900">
              <a:lnSpc>
                <a:spcPct val="100000"/>
              </a:lnSpc>
              <a:spcBef>
                <a:spcPts val="655"/>
              </a:spcBef>
            </a:pPr>
            <a:r>
              <a:rPr sz="1800" b="0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•</a:t>
            </a:r>
            <a:r>
              <a:rPr sz="180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DriverManager.getConnection(sDBUrl)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50"/>
              </a:spcBef>
            </a:pPr>
            <a:r>
              <a:rPr sz="1800" b="0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•</a:t>
            </a:r>
            <a:r>
              <a:rPr sz="18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DriverManager.getConnection(sDBUrl</a:t>
            </a:r>
            <a:r>
              <a:rPr sz="1800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18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sDBUserID,sDBPassword)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 marR="90805">
              <a:lnSpc>
                <a:spcPts val="3130"/>
              </a:lnSpc>
              <a:spcBef>
                <a:spcPts val="215"/>
              </a:spcBef>
            </a:pPr>
            <a:r>
              <a:rPr sz="2000" b="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</a:t>
            </a:r>
            <a:r>
              <a:rPr sz="2000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接着创建一个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Statemen</a:t>
            </a:r>
            <a:r>
              <a:rPr sz="2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对象</a:t>
            </a:r>
            <a:r>
              <a:rPr sz="16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(PreparedStatemen</a:t>
            </a:r>
            <a:r>
              <a:rPr sz="1600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或</a:t>
            </a:r>
            <a:r>
              <a:rPr sz="16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CallableS</a:t>
            </a:r>
            <a:r>
              <a:rPr sz="1600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6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atemen</a:t>
            </a:r>
            <a:r>
              <a:rPr sz="1600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000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，用来 查询或者修改数据库。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  <a:p>
            <a:pPr marL="469900">
              <a:lnSpc>
                <a:spcPct val="100000"/>
              </a:lnSpc>
              <a:spcBef>
                <a:spcPts val="434"/>
              </a:spcBef>
            </a:pPr>
            <a:r>
              <a:rPr sz="1800" b="0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•</a:t>
            </a:r>
            <a:r>
              <a:rPr sz="18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Statemen</a:t>
            </a:r>
            <a:r>
              <a:rPr sz="180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8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stmt=con.createStatement()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000" b="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</a:t>
            </a:r>
            <a:r>
              <a:rPr sz="2000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查询返回一个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Resul</a:t>
            </a:r>
            <a:r>
              <a:rPr sz="2000" spc="-1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Set</a:t>
            </a:r>
            <a:r>
              <a:rPr sz="2000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宋体"/>
              </a:rPr>
              <a:t>。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新宋体"/>
            </a:endParaRPr>
          </a:p>
          <a:p>
            <a:pPr marL="469900">
              <a:lnSpc>
                <a:spcPct val="100000"/>
              </a:lnSpc>
              <a:spcBef>
                <a:spcPts val="660"/>
              </a:spcBef>
            </a:pPr>
            <a:r>
              <a:rPr sz="1800" b="0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•</a:t>
            </a:r>
            <a:r>
              <a:rPr sz="18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ResultSe</a:t>
            </a:r>
            <a:r>
              <a:rPr sz="180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8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</a:t>
            </a:r>
            <a:r>
              <a:rPr sz="18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s=stmt.executeQuery(sSQL)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00461" y="1476709"/>
            <a:ext cx="8161655" cy="78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示例</a:t>
            </a:r>
            <a:endParaRPr sz="28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96520">
              <a:lnSpc>
                <a:spcPct val="100000"/>
              </a:lnSpc>
              <a:spcBef>
                <a:spcPts val="560"/>
              </a:spcBef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public static void JDBCexample(Str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in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g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dbid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Strin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g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userid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Strin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g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passwd)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281" y="2277792"/>
            <a:ext cx="6858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{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try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{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1219" y="2288194"/>
            <a:ext cx="7245350" cy="4812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r>
              <a:rPr sz="1600" b="1" spc="5" dirty="0">
                <a:solidFill>
                  <a:srgbClr val="6565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/</a:t>
            </a:r>
            <a:r>
              <a:rPr sz="1600" b="1" dirty="0">
                <a:solidFill>
                  <a:srgbClr val="6565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/</a:t>
            </a:r>
            <a:r>
              <a:rPr sz="1600" b="1" spc="0" dirty="0">
                <a:solidFill>
                  <a:srgbClr val="6565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错误捕获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宋体"/>
            </a:endParaRPr>
          </a:p>
          <a:p>
            <a:pPr marL="280035" marR="1489710">
              <a:lnSpc>
                <a:spcPct val="120300"/>
              </a:lnSpc>
              <a:spcBef>
                <a:spcPts val="45"/>
              </a:spcBef>
            </a:pPr>
            <a:r>
              <a:rPr sz="1800" b="1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Class.forNam</a:t>
            </a:r>
            <a:r>
              <a:rPr sz="1800" b="1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("oracle.jdbc.driver.OracleDriver");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Connection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conn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= </a:t>
            </a:r>
            <a:r>
              <a:rPr sz="1800" b="1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DriverManager.getConnection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406400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"jdbc:oracle:thin:@db.yale.edu:1521:univdb"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userid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passwd);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280035">
              <a:lnSpc>
                <a:spcPct val="100000"/>
              </a:lnSpc>
              <a:spcBef>
                <a:spcPts val="409"/>
              </a:spcBef>
            </a:pPr>
            <a:r>
              <a:rPr sz="1600" b="1" spc="5" dirty="0">
                <a:solidFill>
                  <a:srgbClr val="6565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/</a:t>
            </a:r>
            <a:r>
              <a:rPr sz="1600" b="1" dirty="0">
                <a:solidFill>
                  <a:srgbClr val="6565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/</a:t>
            </a:r>
            <a:r>
              <a:rPr sz="1600" b="1" dirty="0">
                <a:solidFill>
                  <a:srgbClr val="6565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加载数据库驱动，建立数据库连接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宋体"/>
            </a:endParaRPr>
          </a:p>
          <a:p>
            <a:pPr marL="330200">
              <a:lnSpc>
                <a:spcPct val="100000"/>
              </a:lnSpc>
              <a:spcBef>
                <a:spcPts val="420"/>
              </a:spcBef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Statement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stmt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= </a:t>
            </a:r>
            <a:r>
              <a:rPr sz="1800" b="1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conn.createStatement();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280035">
              <a:lnSpc>
                <a:spcPct val="100000"/>
              </a:lnSpc>
              <a:spcBef>
                <a:spcPts val="645"/>
              </a:spcBef>
            </a:pPr>
            <a:r>
              <a:rPr sz="1600" b="1" spc="5" dirty="0">
                <a:solidFill>
                  <a:srgbClr val="6565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/</a:t>
            </a:r>
            <a:r>
              <a:rPr sz="1600" b="1" dirty="0">
                <a:solidFill>
                  <a:srgbClr val="6565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/</a:t>
            </a:r>
            <a:r>
              <a:rPr sz="1600" b="1" spc="0" dirty="0">
                <a:solidFill>
                  <a:srgbClr val="6565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创建一个语句对象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宋体"/>
            </a:endParaRPr>
          </a:p>
          <a:p>
            <a:pPr marR="3717925" algn="ctr">
              <a:lnSpc>
                <a:spcPct val="100000"/>
              </a:lnSpc>
              <a:spcBef>
                <a:spcPts val="475"/>
              </a:spcBef>
            </a:pPr>
            <a:r>
              <a:rPr sz="1800" b="1" i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…</a:t>
            </a:r>
            <a:r>
              <a:rPr sz="1800" b="1" i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i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Do</a:t>
            </a:r>
            <a:r>
              <a:rPr sz="1800" b="1" i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i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Act</a:t>
            </a:r>
            <a:r>
              <a:rPr sz="1800" b="1" i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u</a:t>
            </a:r>
            <a:r>
              <a:rPr sz="1800" b="1" i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al</a:t>
            </a:r>
            <a:r>
              <a:rPr sz="1800" b="1" i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Wo</a:t>
            </a:r>
            <a:r>
              <a:rPr sz="1800" b="1" i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rk ….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280035">
              <a:lnSpc>
                <a:spcPct val="100000"/>
              </a:lnSpc>
              <a:spcBef>
                <a:spcPts val="635"/>
              </a:spcBef>
            </a:pPr>
            <a:r>
              <a:rPr sz="1600" b="1" spc="5" dirty="0">
                <a:solidFill>
                  <a:srgbClr val="6565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/</a:t>
            </a:r>
            <a:r>
              <a:rPr sz="1600" b="1" dirty="0">
                <a:solidFill>
                  <a:srgbClr val="6565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/</a:t>
            </a:r>
            <a:r>
              <a:rPr sz="1600" b="1" spc="0" dirty="0">
                <a:solidFill>
                  <a:srgbClr val="6565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进</a:t>
            </a:r>
            <a:r>
              <a:rPr sz="1600" b="1" dirty="0">
                <a:solidFill>
                  <a:srgbClr val="6565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行</a:t>
            </a:r>
            <a:r>
              <a:rPr sz="1600" b="1" dirty="0">
                <a:solidFill>
                  <a:srgbClr val="6565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</a:t>
            </a:r>
            <a:r>
              <a:rPr sz="1600" b="1" spc="-5" dirty="0">
                <a:solidFill>
                  <a:srgbClr val="6565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1600" b="1" spc="0" dirty="0">
                <a:solidFill>
                  <a:srgbClr val="6565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语句的执行与处理工作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宋体"/>
            </a:endParaRPr>
          </a:p>
          <a:p>
            <a:pPr marL="330200">
              <a:lnSpc>
                <a:spcPct val="100000"/>
              </a:lnSpc>
              <a:spcBef>
                <a:spcPts val="480"/>
              </a:spcBef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stmt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.</a:t>
            </a:r>
            <a:r>
              <a:rPr sz="1800" b="1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clos</a:t>
            </a:r>
            <a:r>
              <a:rPr sz="1800" b="1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();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330200">
              <a:lnSpc>
                <a:spcPct val="100000"/>
              </a:lnSpc>
              <a:spcBef>
                <a:spcPts val="434"/>
              </a:spcBef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conn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.</a:t>
            </a:r>
            <a:r>
              <a:rPr sz="1800" b="1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close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();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280035">
              <a:lnSpc>
                <a:spcPct val="100000"/>
              </a:lnSpc>
              <a:spcBef>
                <a:spcPts val="635"/>
              </a:spcBef>
            </a:pPr>
            <a:r>
              <a:rPr sz="1600" b="1" spc="5" dirty="0">
                <a:solidFill>
                  <a:srgbClr val="6565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/</a:t>
            </a:r>
            <a:r>
              <a:rPr sz="1600" b="1" dirty="0">
                <a:solidFill>
                  <a:srgbClr val="6565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/</a:t>
            </a:r>
            <a:r>
              <a:rPr sz="1600" b="1" spc="0" dirty="0">
                <a:solidFill>
                  <a:srgbClr val="6565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关闭语句对象，关闭连接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宋体"/>
            </a:endParaRPr>
          </a:p>
          <a:p>
            <a:pPr marL="330200" marR="1630045" indent="-318135">
              <a:lnSpc>
                <a:spcPct val="120300"/>
              </a:lnSpc>
              <a:spcBef>
                <a:spcPts val="45"/>
              </a:spcBef>
              <a:tabLst>
                <a:tab pos="280035" algn="l"/>
                <a:tab pos="5517515" algn="l"/>
              </a:tabLst>
            </a:pP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}	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catc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h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(SQLExceptio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sqle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1800" b="1" spc="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{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System.out.println("SQLExceptio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: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"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+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sqle)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	}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4281" y="6864261"/>
            <a:ext cx="1149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}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48118" y="548215"/>
            <a:ext cx="859716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/>
              <a:t>10.5 ODBC/JDBC</a:t>
            </a:r>
            <a:r>
              <a:rPr lang="zh-CN" altLang="en-US" spc="-5" dirty="0"/>
              <a:t>简介</a:t>
            </a:r>
            <a:r>
              <a:rPr lang="en-US" altLang="zh-CN" spc="-5" dirty="0"/>
              <a:t>?</a:t>
            </a:r>
            <a:br>
              <a:rPr lang="en-US" altLang="zh-CN" sz="2000" spc="-5" dirty="0"/>
            </a:br>
            <a:r>
              <a:rPr sz="2000" spc="-10" dirty="0"/>
              <a:t>(</a:t>
            </a:r>
            <a:r>
              <a:rPr lang="en-US" altLang="zh-CN" sz="2000" spc="-10" dirty="0"/>
              <a:t>7</a:t>
            </a:r>
            <a:r>
              <a:rPr sz="2000" spc="-5" dirty="0"/>
              <a:t>)</a:t>
            </a:r>
            <a:r>
              <a:rPr sz="2000" spc="-5" dirty="0">
                <a:cs typeface="华文中宋"/>
              </a:rPr>
              <a:t>应用程序使</a:t>
            </a:r>
            <a:r>
              <a:rPr sz="2000" dirty="0">
                <a:cs typeface="华文中宋"/>
              </a:rPr>
              <a:t>用</a:t>
            </a:r>
            <a:r>
              <a:rPr sz="2000" spc="-15" dirty="0"/>
              <a:t>J</a:t>
            </a:r>
            <a:r>
              <a:rPr sz="2000" spc="-5" dirty="0"/>
              <a:t>D</a:t>
            </a:r>
            <a:r>
              <a:rPr sz="2000" dirty="0"/>
              <a:t>B</a:t>
            </a:r>
            <a:r>
              <a:rPr sz="2000" spc="-5" dirty="0"/>
              <a:t>C</a:t>
            </a:r>
            <a:r>
              <a:rPr sz="2000" spc="5" dirty="0"/>
              <a:t> </a:t>
            </a:r>
            <a:r>
              <a:rPr sz="2000" spc="-5" dirty="0"/>
              <a:t>A</a:t>
            </a:r>
            <a:r>
              <a:rPr sz="2000" spc="-10" dirty="0"/>
              <a:t>P</a:t>
            </a:r>
            <a:r>
              <a:rPr sz="2000" spc="-5" dirty="0"/>
              <a:t>I</a:t>
            </a:r>
            <a:r>
              <a:rPr sz="2000" spc="-5" dirty="0">
                <a:cs typeface="华文中宋"/>
              </a:rPr>
              <a:t>访问数据库的过程</a:t>
            </a:r>
            <a:endParaRPr sz="2000" dirty="0">
              <a:cs typeface="华文中宋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23905" y="1415531"/>
            <a:ext cx="30480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Update to database</a:t>
            </a:r>
            <a:endParaRPr sz="24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3905" y="1865558"/>
            <a:ext cx="47053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try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{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8659" y="1865558"/>
            <a:ext cx="5518150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5430" marR="5080" indent="-1523365">
              <a:lnSpc>
                <a:spcPct val="100000"/>
              </a:lnSpc>
            </a:pPr>
            <a:r>
              <a:rPr sz="1800" b="1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stmt.executeUpdat</a:t>
            </a:r>
            <a:r>
              <a:rPr sz="1800" b="1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"insert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into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instructor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values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(‘77987'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‘Kim'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‘Physics’,98000)");</a:t>
            </a:r>
            <a:r>
              <a:rPr sz="1800" b="1" dirty="0">
                <a:solidFill>
                  <a:srgbClr val="7F7F7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/</a:t>
            </a:r>
            <a:r>
              <a:rPr sz="1800" b="1" spc="-5" dirty="0">
                <a:solidFill>
                  <a:srgbClr val="7F7F7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/</a:t>
            </a:r>
            <a:r>
              <a:rPr sz="1800" b="1" dirty="0">
                <a:solidFill>
                  <a:srgbClr val="7F7F7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插入一条记录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7389" y="2882828"/>
            <a:ext cx="6216650" cy="933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}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catch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(SQLException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sqle)</a:t>
            </a:r>
            <a:r>
              <a:rPr sz="18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{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394335">
              <a:lnSpc>
                <a:spcPct val="100000"/>
              </a:lnSpc>
              <a:spcBef>
                <a:spcPts val="765"/>
              </a:spcBef>
            </a:pP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System.out.println("Coul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no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inser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tuple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.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"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+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sqle)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</a:t>
            </a:r>
            <a:r>
              <a:rPr sz="18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}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5940" y="3980573"/>
            <a:ext cx="8778959" cy="28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Execute query and fetch and print results</a:t>
            </a:r>
            <a:endParaRPr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344930" marR="86995" indent="-1332865">
              <a:lnSpc>
                <a:spcPct val="100000"/>
              </a:lnSpc>
              <a:spcBef>
                <a:spcPts val="790"/>
              </a:spcBef>
            </a:pP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ResultSe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rse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=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stmt.executeQuery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"selec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dept_name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avg(salary)”+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“ from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instructor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group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by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dept_name“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);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837565" marR="1110615" indent="-381000">
              <a:lnSpc>
                <a:spcPts val="2930"/>
              </a:lnSpc>
              <a:spcBef>
                <a:spcPts val="215"/>
              </a:spcBef>
            </a:pP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whil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rset.next()</a:t>
            </a:r>
            <a:r>
              <a:rPr sz="1800" b="1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{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System.out.println(rset.getString(“dept_name"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+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"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"+ 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rset.getFloat(2));	}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800" b="1" spc="-5" dirty="0">
                <a:solidFill>
                  <a:srgbClr val="7F7F7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/</a:t>
            </a:r>
            <a:r>
              <a:rPr sz="1800" b="1" dirty="0">
                <a:solidFill>
                  <a:srgbClr val="7F7F7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/</a:t>
            </a:r>
            <a:r>
              <a:rPr sz="1800" b="1" dirty="0">
                <a:solidFill>
                  <a:srgbClr val="7F7F7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执行一</a:t>
            </a:r>
            <a:r>
              <a:rPr sz="1800" b="1" spc="-5" dirty="0">
                <a:solidFill>
                  <a:srgbClr val="7F7F7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条</a:t>
            </a:r>
            <a:r>
              <a:rPr sz="1800" b="1" dirty="0">
                <a:solidFill>
                  <a:srgbClr val="7F7F7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dirty="0">
                <a:solidFill>
                  <a:srgbClr val="7F7F7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语句。获取下一条记录。提</a:t>
            </a:r>
            <a:r>
              <a:rPr sz="1800" b="1" spc="-5" dirty="0">
                <a:solidFill>
                  <a:srgbClr val="7F7F7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取</a:t>
            </a:r>
            <a:r>
              <a:rPr sz="1800" b="1" dirty="0">
                <a:solidFill>
                  <a:srgbClr val="7F7F7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“dept_name”</a:t>
            </a:r>
            <a:r>
              <a:rPr sz="1800" b="1" dirty="0">
                <a:solidFill>
                  <a:srgbClr val="7F7F7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属性值，提取第</a:t>
            </a:r>
            <a:r>
              <a:rPr sz="1800" b="1" dirty="0">
                <a:solidFill>
                  <a:srgbClr val="7F7F7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2</a:t>
            </a:r>
            <a:r>
              <a:rPr sz="1800" b="1" dirty="0">
                <a:solidFill>
                  <a:srgbClr val="7F7F7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列</a:t>
            </a:r>
            <a:r>
              <a:rPr sz="1800" b="1" spc="-5" dirty="0">
                <a:solidFill>
                  <a:srgbClr val="7F7F7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即</a:t>
            </a:r>
            <a:r>
              <a:rPr sz="1800" b="1" spc="5" dirty="0">
                <a:solidFill>
                  <a:srgbClr val="7F7F7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“</a:t>
            </a:r>
            <a:r>
              <a:rPr sz="1800" b="1" dirty="0">
                <a:solidFill>
                  <a:srgbClr val="7F7F7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平均工</a:t>
            </a:r>
            <a:r>
              <a:rPr sz="1800" b="1" spc="-5" dirty="0">
                <a:solidFill>
                  <a:srgbClr val="7F7F7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资</a:t>
            </a:r>
            <a:r>
              <a:rPr sz="1800" b="1" spc="5" dirty="0">
                <a:solidFill>
                  <a:srgbClr val="7F7F7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”</a:t>
            </a:r>
            <a:r>
              <a:rPr sz="1800" b="1" dirty="0">
                <a:solidFill>
                  <a:srgbClr val="7F7F7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列的值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宋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09571" y="557040"/>
            <a:ext cx="859716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lang="en-US" altLang="zh-CN" spc="-5" dirty="0"/>
              <a:t>10.5 ODBC/JDBC</a:t>
            </a:r>
            <a:r>
              <a:rPr lang="zh-CN" altLang="en-US" spc="-5" dirty="0"/>
              <a:t>简介</a:t>
            </a:r>
            <a:r>
              <a:rPr lang="en-US" altLang="zh-CN" spc="-5" dirty="0"/>
              <a:t>?</a:t>
            </a:r>
            <a:br>
              <a:rPr lang="en-US" altLang="zh-CN" sz="2000" spc="-10" dirty="0"/>
            </a:br>
            <a:r>
              <a:rPr lang="en-US" altLang="zh-CN" sz="2000" spc="-10" dirty="0"/>
              <a:t>(3</a:t>
            </a:r>
            <a:r>
              <a:rPr lang="en-US" altLang="zh-CN" sz="2000" spc="-5" dirty="0"/>
              <a:t>)</a:t>
            </a:r>
            <a:r>
              <a:rPr lang="zh-CN" altLang="en-US" sz="2000" spc="-5" dirty="0">
                <a:cs typeface="华文中宋"/>
              </a:rPr>
              <a:t>应用程序使</a:t>
            </a:r>
            <a:r>
              <a:rPr lang="zh-CN" altLang="en-US" sz="2000" dirty="0">
                <a:cs typeface="华文中宋"/>
              </a:rPr>
              <a:t>用</a:t>
            </a:r>
            <a:r>
              <a:rPr lang="en-US" altLang="zh-CN" sz="2000" spc="-15" dirty="0"/>
              <a:t>J</a:t>
            </a:r>
            <a:r>
              <a:rPr lang="en-US" altLang="zh-CN" sz="2000" spc="-5" dirty="0"/>
              <a:t>D</a:t>
            </a:r>
            <a:r>
              <a:rPr lang="en-US" altLang="zh-CN" sz="2000" dirty="0"/>
              <a:t>B</a:t>
            </a:r>
            <a:r>
              <a:rPr lang="en-US" altLang="zh-CN" sz="2000" spc="-5" dirty="0"/>
              <a:t>C</a:t>
            </a:r>
            <a:r>
              <a:rPr lang="zh-CN" altLang="en-US" sz="2000" spc="5" dirty="0"/>
              <a:t> </a:t>
            </a:r>
            <a:r>
              <a:rPr lang="en-US" altLang="zh-CN" sz="2000" spc="-5" dirty="0"/>
              <a:t>A</a:t>
            </a:r>
            <a:r>
              <a:rPr lang="en-US" altLang="zh-CN" sz="2000" spc="-10" dirty="0"/>
              <a:t>P</a:t>
            </a:r>
            <a:r>
              <a:rPr lang="en-US" altLang="zh-CN" sz="2000" spc="-5" dirty="0"/>
              <a:t>I</a:t>
            </a:r>
            <a:r>
              <a:rPr lang="zh-CN" altLang="en-US" sz="2000" spc="-5" dirty="0">
                <a:cs typeface="华文中宋"/>
              </a:rPr>
              <a:t>访问数据库的过程</a:t>
            </a:r>
            <a:endParaRPr lang="zh-CN" altLang="en-US" sz="2000" dirty="0">
              <a:cs typeface="华文中宋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08259" y="1539737"/>
            <a:ext cx="2557145" cy="1035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动态SQL示例</a:t>
            </a:r>
            <a:endParaRPr sz="24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469900">
              <a:lnSpc>
                <a:spcPts val="1675"/>
              </a:lnSpc>
              <a:spcBef>
                <a:spcPts val="1870"/>
              </a:spcBef>
            </a:pP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#inclu</a:t>
            </a:r>
            <a:r>
              <a:rPr sz="1400" b="1" spc="-1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&lt;stdi</a:t>
            </a:r>
            <a:r>
              <a:rPr sz="1400" b="1" spc="-1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.</a:t>
            </a:r>
            <a:r>
              <a:rPr sz="1400" b="1" spc="-1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h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&gt;</a:t>
            </a: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469900">
              <a:lnSpc>
                <a:spcPts val="1675"/>
              </a:lnSpc>
            </a:pP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</a:t>
            </a:r>
            <a:r>
              <a:rPr sz="14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sq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14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includ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4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sqlca;</a:t>
            </a: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5459" y="2755022"/>
            <a:ext cx="7378065" cy="1215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 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begi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 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declar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 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section;</a:t>
            </a: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209550">
              <a:lnSpc>
                <a:spcPts val="1670"/>
              </a:lnSpc>
            </a:pP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</a:t>
            </a:r>
            <a:r>
              <a:rPr sz="1400" b="1" spc="-1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h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ar</a:t>
            </a:r>
            <a:r>
              <a:rPr sz="14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1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u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er_</a:t>
            </a:r>
            <a:r>
              <a:rPr sz="1400" b="1" spc="-1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ame[ ] = “Scott”;</a:t>
            </a:r>
            <a:r>
              <a:rPr sz="14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 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</a:t>
            </a:r>
            <a:r>
              <a:rPr sz="1400" b="1" spc="-1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h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</a:t>
            </a:r>
            <a:r>
              <a:rPr sz="14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user_</a:t>
            </a:r>
            <a:r>
              <a:rPr sz="1400" b="1" spc="-1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p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wd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[ ] </a:t>
            </a:r>
            <a:r>
              <a:rPr sz="1400" b="1" spc="-1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=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“tiger”;</a:t>
            </a: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>
              <a:lnSpc>
                <a:spcPts val="2155"/>
              </a:lnSpc>
            </a:pPr>
            <a:r>
              <a:rPr sz="1800" b="1" u="sng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 </a:t>
            </a:r>
            <a:r>
              <a:rPr sz="1800" b="1" u="sng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u="sng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char </a:t>
            </a:r>
            <a:r>
              <a:rPr sz="1800" b="1" u="sng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u="sng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sqltext[</a:t>
            </a:r>
            <a:r>
              <a:rPr sz="1800" b="1" u="sng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u="sng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]</a:t>
            </a:r>
            <a:r>
              <a:rPr sz="1800" b="1" u="sng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u="sng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=</a:t>
            </a:r>
            <a:r>
              <a:rPr sz="1800" b="1" u="sng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u="sng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“ </a:t>
            </a:r>
            <a:r>
              <a:rPr sz="1800" b="1" u="sng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</a:t>
            </a:r>
            <a:r>
              <a:rPr sz="1800" b="1" u="sng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elete </a:t>
            </a:r>
            <a:r>
              <a:rPr sz="1800" b="1" u="sng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u="sng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from </a:t>
            </a:r>
            <a:r>
              <a:rPr sz="1800" b="1" u="sng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u="sng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customers </a:t>
            </a:r>
            <a:r>
              <a:rPr sz="1800" b="1" u="sng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u="sng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where </a:t>
            </a:r>
            <a:r>
              <a:rPr sz="1800" b="1" u="sng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u="sng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cid</a:t>
            </a:r>
            <a:r>
              <a:rPr sz="1800" b="1" u="sng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u="sng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=</a:t>
            </a:r>
            <a:r>
              <a:rPr sz="1800" b="1" u="sng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u="sng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\‘c006\’</a:t>
            </a:r>
            <a:r>
              <a:rPr sz="1800" b="1" u="sng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u="sng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”</a:t>
            </a:r>
            <a:r>
              <a:rPr sz="1800" b="1" u="sng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u="sng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 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 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declar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 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section;</a:t>
            </a: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5453" y="3880500"/>
            <a:ext cx="5148580" cy="1817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</a:t>
            </a:r>
            <a:r>
              <a:rPr sz="1400" b="1" spc="-1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4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m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ai</a:t>
            </a:r>
            <a:r>
              <a:rPr sz="1400" b="1" spc="-1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>
              <a:lnSpc>
                <a:spcPts val="1675"/>
              </a:lnSpc>
            </a:pP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{</a:t>
            </a: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258445">
              <a:lnSpc>
                <a:spcPts val="1675"/>
              </a:lnSpc>
            </a:pP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 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14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wheneve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</a:t>
            </a:r>
            <a:r>
              <a:rPr sz="14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q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lerro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</a:t>
            </a:r>
            <a:r>
              <a:rPr sz="14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 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g</a:t>
            </a:r>
            <a:r>
              <a:rPr sz="1400" b="1" spc="-1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to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eport_error;</a:t>
            </a: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258445">
              <a:lnSpc>
                <a:spcPts val="1675"/>
              </a:lnSpc>
            </a:pP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 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 c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onnec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4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:user_nam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4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identifie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 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b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y</a:t>
            </a:r>
            <a:r>
              <a:rPr sz="14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1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:user_pwd;</a:t>
            </a: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>
              <a:lnSpc>
                <a:spcPts val="2395"/>
              </a:lnSpc>
              <a:tabLst>
                <a:tab pos="292735" algn="l"/>
                <a:tab pos="1574800" algn="l"/>
              </a:tabLst>
            </a:pPr>
            <a:r>
              <a:rPr sz="2000" b="1" u="sng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	</a:t>
            </a:r>
            <a:r>
              <a:rPr sz="2000" b="1" u="sng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</a:t>
            </a:r>
            <a:r>
              <a:rPr sz="2000" b="1" u="sng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 </a:t>
            </a:r>
            <a:r>
              <a:rPr sz="2000" b="1" u="sng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2000" b="1" u="sng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u="sng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	</a:t>
            </a:r>
            <a:r>
              <a:rPr sz="2000" b="1" u="sng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execute</a:t>
            </a:r>
            <a:r>
              <a:rPr sz="2000" b="1" u="sng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 </a:t>
            </a:r>
            <a:r>
              <a:rPr sz="2000" b="1" u="sng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immediate</a:t>
            </a:r>
            <a:r>
              <a:rPr sz="2000" b="1" u="sng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u="sng" spc="-1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u="sng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:sqltext;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258445">
              <a:lnSpc>
                <a:spcPct val="100000"/>
              </a:lnSpc>
              <a:tabLst>
                <a:tab pos="2652395" algn="l"/>
              </a:tabLst>
            </a:pP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 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 c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ommi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4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release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</a:t>
            </a:r>
            <a:r>
              <a:rPr sz="14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	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retur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</a:t>
            </a:r>
            <a:r>
              <a:rPr sz="14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0;</a:t>
            </a: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>
              <a:lnSpc>
                <a:spcPts val="1675"/>
              </a:lnSpc>
              <a:tabLst>
                <a:tab pos="1245235" algn="l"/>
                <a:tab pos="2842260" algn="l"/>
              </a:tabLst>
            </a:pP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report_error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:</a:t>
            </a:r>
            <a:r>
              <a:rPr sz="14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	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print_dber</a:t>
            </a:r>
            <a:r>
              <a:rPr sz="14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or()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</a:t>
            </a:r>
            <a:r>
              <a:rPr sz="14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	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</a:t>
            </a:r>
            <a:r>
              <a:rPr sz="14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sq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14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ollbac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k</a:t>
            </a:r>
            <a:r>
              <a:rPr sz="14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release;</a:t>
            </a: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>
              <a:lnSpc>
                <a:spcPts val="1675"/>
              </a:lnSpc>
            </a:pP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}</a:t>
            </a: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33444" y="5249056"/>
            <a:ext cx="74485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retur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 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1;</a:t>
            </a: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259" y="5758908"/>
            <a:ext cx="8557895" cy="7590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000"/>
              </a:lnSpc>
            </a:pP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动态SQ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L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特点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：SQL语句可以在程序中动态构造，形成一个字符串，如上例 sqltext，然后再交给DBMS执行，交给DBMS执行时仍旧可以传递变量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48118" y="480496"/>
            <a:ext cx="8597163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dirty="0">
                <a:cs typeface="华文中宋"/>
              </a:rPr>
              <a:t>10.1 </a:t>
            </a:r>
            <a:r>
              <a:rPr dirty="0" err="1">
                <a:cs typeface="华文中宋"/>
              </a:rPr>
              <a:t>动态</a:t>
            </a:r>
            <a:r>
              <a:rPr spc="-10" dirty="0" err="1"/>
              <a:t>SQL</a:t>
            </a:r>
            <a:r>
              <a:rPr spc="-5" dirty="0" err="1">
                <a:cs typeface="华文中宋"/>
              </a:rPr>
              <a:t>的概念和作用</a:t>
            </a:r>
            <a:endParaRPr dirty="0">
              <a:cs typeface="华文中宋"/>
            </a:endParaRPr>
          </a:p>
          <a:p>
            <a:pPr marL="0">
              <a:lnSpc>
                <a:spcPct val="100000"/>
              </a:lnSpc>
              <a:spcBef>
                <a:spcPts val="470"/>
              </a:spcBef>
            </a:pPr>
            <a:r>
              <a:rPr sz="2000" spc="-10" dirty="0"/>
              <a:t>(2</a:t>
            </a:r>
            <a:r>
              <a:rPr sz="2000" spc="-5" dirty="0"/>
              <a:t>)</a:t>
            </a:r>
            <a:r>
              <a:rPr sz="2000" spc="-5" dirty="0">
                <a:cs typeface="华文中宋"/>
              </a:rPr>
              <a:t>动</a:t>
            </a:r>
            <a:r>
              <a:rPr sz="2000" dirty="0">
                <a:cs typeface="华文中宋"/>
              </a:rPr>
              <a:t>态</a:t>
            </a:r>
            <a:r>
              <a:rPr sz="2000" spc="-10" dirty="0"/>
              <a:t>SQ</a:t>
            </a:r>
            <a:r>
              <a:rPr sz="2000" spc="-5" dirty="0"/>
              <a:t>L</a:t>
            </a:r>
            <a:r>
              <a:rPr sz="2000" spc="-5" dirty="0">
                <a:cs typeface="华文中宋"/>
              </a:rPr>
              <a:t>的概念和作用</a:t>
            </a:r>
            <a:endParaRPr sz="2000" dirty="0">
              <a:cs typeface="华文中宋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18111" y="1333500"/>
            <a:ext cx="2045335" cy="883919"/>
          </a:xfrm>
          <a:custGeom>
            <a:avLst/>
            <a:gdLst/>
            <a:ahLst/>
            <a:cxnLst/>
            <a:rect l="l" t="t" r="r" b="b"/>
            <a:pathLst>
              <a:path w="2045334" h="883919">
                <a:moveTo>
                  <a:pt x="2045208" y="147065"/>
                </a:moveTo>
                <a:lnTo>
                  <a:pt x="2038879" y="104278"/>
                </a:lnTo>
                <a:lnTo>
                  <a:pt x="2021141" y="66509"/>
                </a:lnTo>
                <a:lnTo>
                  <a:pt x="1993860" y="35570"/>
                </a:lnTo>
                <a:lnTo>
                  <a:pt x="1958905" y="13275"/>
                </a:lnTo>
                <a:lnTo>
                  <a:pt x="1918146" y="1436"/>
                </a:lnTo>
                <a:lnTo>
                  <a:pt x="147827" y="0"/>
                </a:lnTo>
                <a:lnTo>
                  <a:pt x="133111" y="718"/>
                </a:lnTo>
                <a:lnTo>
                  <a:pt x="91689" y="10951"/>
                </a:lnTo>
                <a:lnTo>
                  <a:pt x="55812" y="31895"/>
                </a:lnTo>
                <a:lnTo>
                  <a:pt x="27347" y="61735"/>
                </a:lnTo>
                <a:lnTo>
                  <a:pt x="8163" y="98659"/>
                </a:lnTo>
                <a:lnTo>
                  <a:pt x="128" y="140854"/>
                </a:lnTo>
                <a:lnTo>
                  <a:pt x="0" y="736854"/>
                </a:lnTo>
                <a:lnTo>
                  <a:pt x="726" y="751439"/>
                </a:lnTo>
                <a:lnTo>
                  <a:pt x="11065" y="792559"/>
                </a:lnTo>
                <a:lnTo>
                  <a:pt x="32192" y="828251"/>
                </a:lnTo>
                <a:lnTo>
                  <a:pt x="62239" y="856618"/>
                </a:lnTo>
                <a:lnTo>
                  <a:pt x="99336" y="875763"/>
                </a:lnTo>
                <a:lnTo>
                  <a:pt x="141615" y="883791"/>
                </a:lnTo>
                <a:lnTo>
                  <a:pt x="1897379" y="883919"/>
                </a:lnTo>
                <a:lnTo>
                  <a:pt x="1912096" y="883193"/>
                </a:lnTo>
                <a:lnTo>
                  <a:pt x="1953518" y="872865"/>
                </a:lnTo>
                <a:lnTo>
                  <a:pt x="1989395" y="851786"/>
                </a:lnTo>
                <a:lnTo>
                  <a:pt x="2017860" y="821853"/>
                </a:lnTo>
                <a:lnTo>
                  <a:pt x="2037044" y="784962"/>
                </a:lnTo>
                <a:lnTo>
                  <a:pt x="2045079" y="743009"/>
                </a:lnTo>
                <a:lnTo>
                  <a:pt x="2045208" y="14706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92787" y="1405889"/>
            <a:ext cx="1896110" cy="738505"/>
          </a:xfrm>
          <a:custGeom>
            <a:avLst/>
            <a:gdLst/>
            <a:ahLst/>
            <a:cxnLst/>
            <a:rect l="l" t="t" r="r" b="b"/>
            <a:pathLst>
              <a:path w="1896109" h="738505">
                <a:moveTo>
                  <a:pt x="1895855" y="123443"/>
                </a:moveTo>
                <a:lnTo>
                  <a:pt x="1888359" y="81235"/>
                </a:lnTo>
                <a:lnTo>
                  <a:pt x="1867674" y="45219"/>
                </a:lnTo>
                <a:lnTo>
                  <a:pt x="1836510" y="18106"/>
                </a:lnTo>
                <a:lnTo>
                  <a:pt x="1797577" y="2603"/>
                </a:lnTo>
                <a:lnTo>
                  <a:pt x="123443" y="0"/>
                </a:lnTo>
                <a:lnTo>
                  <a:pt x="108710" y="866"/>
                </a:lnTo>
                <a:lnTo>
                  <a:pt x="68073" y="13060"/>
                </a:lnTo>
                <a:lnTo>
                  <a:pt x="34778" y="37538"/>
                </a:lnTo>
                <a:lnTo>
                  <a:pt x="11391" y="71593"/>
                </a:lnTo>
                <a:lnTo>
                  <a:pt x="478" y="112515"/>
                </a:lnTo>
                <a:lnTo>
                  <a:pt x="0" y="615696"/>
                </a:lnTo>
                <a:lnTo>
                  <a:pt x="860" y="630319"/>
                </a:lnTo>
                <a:lnTo>
                  <a:pt x="12999" y="670728"/>
                </a:lnTo>
                <a:lnTo>
                  <a:pt x="37461" y="703895"/>
                </a:lnTo>
                <a:lnTo>
                  <a:pt x="71655" y="727182"/>
                </a:lnTo>
                <a:lnTo>
                  <a:pt x="112991" y="737949"/>
                </a:lnTo>
                <a:lnTo>
                  <a:pt x="1772411" y="738377"/>
                </a:lnTo>
                <a:lnTo>
                  <a:pt x="1787046" y="737517"/>
                </a:lnTo>
                <a:lnTo>
                  <a:pt x="1827601" y="725397"/>
                </a:lnTo>
                <a:lnTo>
                  <a:pt x="1861005" y="701017"/>
                </a:lnTo>
                <a:lnTo>
                  <a:pt x="1884523" y="667018"/>
                </a:lnTo>
                <a:lnTo>
                  <a:pt x="1895421" y="626036"/>
                </a:lnTo>
                <a:lnTo>
                  <a:pt x="1895855" y="123443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92787" y="1405889"/>
            <a:ext cx="1896110" cy="738505"/>
          </a:xfrm>
          <a:custGeom>
            <a:avLst/>
            <a:gdLst/>
            <a:ahLst/>
            <a:cxnLst/>
            <a:rect l="l" t="t" r="r" b="b"/>
            <a:pathLst>
              <a:path w="1896109" h="738505">
                <a:moveTo>
                  <a:pt x="123443" y="0"/>
                </a:moveTo>
                <a:lnTo>
                  <a:pt x="80930" y="7496"/>
                </a:lnTo>
                <a:lnTo>
                  <a:pt x="44902" y="28181"/>
                </a:lnTo>
                <a:lnTo>
                  <a:pt x="17927" y="59345"/>
                </a:lnTo>
                <a:lnTo>
                  <a:pt x="2571" y="98278"/>
                </a:lnTo>
                <a:lnTo>
                  <a:pt x="0" y="615696"/>
                </a:lnTo>
                <a:lnTo>
                  <a:pt x="860" y="630319"/>
                </a:lnTo>
                <a:lnTo>
                  <a:pt x="12999" y="670728"/>
                </a:lnTo>
                <a:lnTo>
                  <a:pt x="37461" y="703895"/>
                </a:lnTo>
                <a:lnTo>
                  <a:pt x="71655" y="727182"/>
                </a:lnTo>
                <a:lnTo>
                  <a:pt x="112991" y="737949"/>
                </a:lnTo>
                <a:lnTo>
                  <a:pt x="1772411" y="738377"/>
                </a:lnTo>
                <a:lnTo>
                  <a:pt x="1787046" y="737517"/>
                </a:lnTo>
                <a:lnTo>
                  <a:pt x="1827601" y="725397"/>
                </a:lnTo>
                <a:lnTo>
                  <a:pt x="1861005" y="701017"/>
                </a:lnTo>
                <a:lnTo>
                  <a:pt x="1884523" y="667018"/>
                </a:lnTo>
                <a:lnTo>
                  <a:pt x="1895421" y="626036"/>
                </a:lnTo>
                <a:lnTo>
                  <a:pt x="1895855" y="123443"/>
                </a:lnTo>
                <a:lnTo>
                  <a:pt x="1894989" y="108853"/>
                </a:lnTo>
                <a:lnTo>
                  <a:pt x="1882795" y="68408"/>
                </a:lnTo>
                <a:lnTo>
                  <a:pt x="1858317" y="35058"/>
                </a:lnTo>
                <a:lnTo>
                  <a:pt x="1824262" y="11514"/>
                </a:lnTo>
                <a:lnTo>
                  <a:pt x="1783340" y="484"/>
                </a:lnTo>
                <a:lnTo>
                  <a:pt x="123443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21813" y="1524182"/>
            <a:ext cx="163957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动</a:t>
            </a:r>
            <a:r>
              <a:rPr sz="1800" b="1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态</a:t>
            </a:r>
            <a:r>
              <a:rPr sz="1800" b="1" spc="-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与静态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的差</a:t>
            </a:r>
            <a:r>
              <a:rPr sz="1800" b="1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异</a:t>
            </a:r>
            <a:r>
              <a:rPr sz="1800" b="1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43991" y="3565397"/>
            <a:ext cx="1673860" cy="850900"/>
          </a:xfrm>
          <a:custGeom>
            <a:avLst/>
            <a:gdLst/>
            <a:ahLst/>
            <a:cxnLst/>
            <a:rect l="l" t="t" r="r" b="b"/>
            <a:pathLst>
              <a:path w="1673859" h="850900">
                <a:moveTo>
                  <a:pt x="1673352" y="425196"/>
                </a:moveTo>
                <a:lnTo>
                  <a:pt x="1662392" y="356259"/>
                </a:lnTo>
                <a:lnTo>
                  <a:pt x="1630667" y="290852"/>
                </a:lnTo>
                <a:lnTo>
                  <a:pt x="1607558" y="259746"/>
                </a:lnTo>
                <a:lnTo>
                  <a:pt x="1579904" y="229852"/>
                </a:lnTo>
                <a:lnTo>
                  <a:pt x="1547924" y="201280"/>
                </a:lnTo>
                <a:lnTo>
                  <a:pt x="1511832" y="174138"/>
                </a:lnTo>
                <a:lnTo>
                  <a:pt x="1471845" y="148537"/>
                </a:lnTo>
                <a:lnTo>
                  <a:pt x="1428178" y="124587"/>
                </a:lnTo>
                <a:lnTo>
                  <a:pt x="1381048" y="102396"/>
                </a:lnTo>
                <a:lnTo>
                  <a:pt x="1330671" y="82076"/>
                </a:lnTo>
                <a:lnTo>
                  <a:pt x="1277263" y="63735"/>
                </a:lnTo>
                <a:lnTo>
                  <a:pt x="1221039" y="47484"/>
                </a:lnTo>
                <a:lnTo>
                  <a:pt x="1162216" y="33432"/>
                </a:lnTo>
                <a:lnTo>
                  <a:pt x="1101010" y="21689"/>
                </a:lnTo>
                <a:lnTo>
                  <a:pt x="1037637" y="12364"/>
                </a:lnTo>
                <a:lnTo>
                  <a:pt x="972313" y="5568"/>
                </a:lnTo>
                <a:lnTo>
                  <a:pt x="905254" y="1410"/>
                </a:lnTo>
                <a:lnTo>
                  <a:pt x="836676" y="0"/>
                </a:lnTo>
                <a:lnTo>
                  <a:pt x="767994" y="1410"/>
                </a:lnTo>
                <a:lnTo>
                  <a:pt x="700853" y="5568"/>
                </a:lnTo>
                <a:lnTo>
                  <a:pt x="635466" y="12364"/>
                </a:lnTo>
                <a:lnTo>
                  <a:pt x="572048" y="21689"/>
                </a:lnTo>
                <a:lnTo>
                  <a:pt x="510813" y="33432"/>
                </a:lnTo>
                <a:lnTo>
                  <a:pt x="451976" y="47484"/>
                </a:lnTo>
                <a:lnTo>
                  <a:pt x="395750" y="63735"/>
                </a:lnTo>
                <a:lnTo>
                  <a:pt x="342351" y="82076"/>
                </a:lnTo>
                <a:lnTo>
                  <a:pt x="291992" y="102396"/>
                </a:lnTo>
                <a:lnTo>
                  <a:pt x="244887" y="124587"/>
                </a:lnTo>
                <a:lnTo>
                  <a:pt x="201252" y="148537"/>
                </a:lnTo>
                <a:lnTo>
                  <a:pt x="161300" y="174138"/>
                </a:lnTo>
                <a:lnTo>
                  <a:pt x="125245" y="201280"/>
                </a:lnTo>
                <a:lnTo>
                  <a:pt x="93303" y="229852"/>
                </a:lnTo>
                <a:lnTo>
                  <a:pt x="65686" y="259746"/>
                </a:lnTo>
                <a:lnTo>
                  <a:pt x="42611" y="290852"/>
                </a:lnTo>
                <a:lnTo>
                  <a:pt x="10938" y="356259"/>
                </a:lnTo>
                <a:lnTo>
                  <a:pt x="0" y="425196"/>
                </a:lnTo>
                <a:lnTo>
                  <a:pt x="2770" y="460153"/>
                </a:lnTo>
                <a:lnTo>
                  <a:pt x="24290" y="527579"/>
                </a:lnTo>
                <a:lnTo>
                  <a:pt x="65686" y="590966"/>
                </a:lnTo>
                <a:lnTo>
                  <a:pt x="93303" y="620875"/>
                </a:lnTo>
                <a:lnTo>
                  <a:pt x="125245" y="649450"/>
                </a:lnTo>
                <a:lnTo>
                  <a:pt x="147828" y="666444"/>
                </a:lnTo>
                <a:lnTo>
                  <a:pt x="147828" y="425196"/>
                </a:lnTo>
                <a:lnTo>
                  <a:pt x="150112" y="396458"/>
                </a:lnTo>
                <a:lnTo>
                  <a:pt x="167859" y="341020"/>
                </a:lnTo>
                <a:lnTo>
                  <a:pt x="201989" y="288893"/>
                </a:lnTo>
                <a:lnTo>
                  <a:pt x="251081" y="240788"/>
                </a:lnTo>
                <a:lnTo>
                  <a:pt x="313713" y="197421"/>
                </a:lnTo>
                <a:lnTo>
                  <a:pt x="349662" y="177736"/>
                </a:lnTo>
                <a:lnTo>
                  <a:pt x="388463" y="159503"/>
                </a:lnTo>
                <a:lnTo>
                  <a:pt x="429938" y="142810"/>
                </a:lnTo>
                <a:lnTo>
                  <a:pt x="473909" y="127748"/>
                </a:lnTo>
                <a:lnTo>
                  <a:pt x="520199" y="114405"/>
                </a:lnTo>
                <a:lnTo>
                  <a:pt x="568630" y="102870"/>
                </a:lnTo>
                <a:lnTo>
                  <a:pt x="619024" y="93232"/>
                </a:lnTo>
                <a:lnTo>
                  <a:pt x="671203" y="85580"/>
                </a:lnTo>
                <a:lnTo>
                  <a:pt x="724990" y="80005"/>
                </a:lnTo>
                <a:lnTo>
                  <a:pt x="780207" y="76594"/>
                </a:lnTo>
                <a:lnTo>
                  <a:pt x="836676" y="75438"/>
                </a:lnTo>
                <a:lnTo>
                  <a:pt x="893139" y="76594"/>
                </a:lnTo>
                <a:lnTo>
                  <a:pt x="948340" y="80005"/>
                </a:lnTo>
                <a:lnTo>
                  <a:pt x="1002102" y="85580"/>
                </a:lnTo>
                <a:lnTo>
                  <a:pt x="1054248" y="93232"/>
                </a:lnTo>
                <a:lnTo>
                  <a:pt x="1104602" y="102870"/>
                </a:lnTo>
                <a:lnTo>
                  <a:pt x="1152987" y="114405"/>
                </a:lnTo>
                <a:lnTo>
                  <a:pt x="1199227" y="127748"/>
                </a:lnTo>
                <a:lnTo>
                  <a:pt x="1243145" y="142810"/>
                </a:lnTo>
                <a:lnTo>
                  <a:pt x="1284564" y="159503"/>
                </a:lnTo>
                <a:lnTo>
                  <a:pt x="1323308" y="177736"/>
                </a:lnTo>
                <a:lnTo>
                  <a:pt x="1359200" y="197421"/>
                </a:lnTo>
                <a:lnTo>
                  <a:pt x="1392064" y="218468"/>
                </a:lnTo>
                <a:lnTo>
                  <a:pt x="1448000" y="264293"/>
                </a:lnTo>
                <a:lnTo>
                  <a:pt x="1489703" y="314498"/>
                </a:lnTo>
                <a:lnTo>
                  <a:pt x="1515762" y="368370"/>
                </a:lnTo>
                <a:lnTo>
                  <a:pt x="1524762" y="425196"/>
                </a:lnTo>
                <a:lnTo>
                  <a:pt x="1524762" y="666862"/>
                </a:lnTo>
                <a:lnTo>
                  <a:pt x="1547924" y="649450"/>
                </a:lnTo>
                <a:lnTo>
                  <a:pt x="1579904" y="620875"/>
                </a:lnTo>
                <a:lnTo>
                  <a:pt x="1607558" y="590966"/>
                </a:lnTo>
                <a:lnTo>
                  <a:pt x="1630667" y="559832"/>
                </a:lnTo>
                <a:lnTo>
                  <a:pt x="1662392" y="494317"/>
                </a:lnTo>
                <a:lnTo>
                  <a:pt x="1670576" y="460153"/>
                </a:lnTo>
                <a:lnTo>
                  <a:pt x="1673352" y="425196"/>
                </a:lnTo>
                <a:close/>
              </a:path>
              <a:path w="1673859" h="850900">
                <a:moveTo>
                  <a:pt x="1524762" y="666862"/>
                </a:moveTo>
                <a:lnTo>
                  <a:pt x="1524762" y="425196"/>
                </a:lnTo>
                <a:lnTo>
                  <a:pt x="1522482" y="453938"/>
                </a:lnTo>
                <a:lnTo>
                  <a:pt x="1515762" y="482042"/>
                </a:lnTo>
                <a:lnTo>
                  <a:pt x="1489703" y="535972"/>
                </a:lnTo>
                <a:lnTo>
                  <a:pt x="1448000" y="586262"/>
                </a:lnTo>
                <a:lnTo>
                  <a:pt x="1392064" y="632191"/>
                </a:lnTo>
                <a:lnTo>
                  <a:pt x="1359200" y="653294"/>
                </a:lnTo>
                <a:lnTo>
                  <a:pt x="1323308" y="673036"/>
                </a:lnTo>
                <a:lnTo>
                  <a:pt x="1284564" y="691326"/>
                </a:lnTo>
                <a:lnTo>
                  <a:pt x="1243145" y="708074"/>
                </a:lnTo>
                <a:lnTo>
                  <a:pt x="1199227" y="723190"/>
                </a:lnTo>
                <a:lnTo>
                  <a:pt x="1152987" y="736584"/>
                </a:lnTo>
                <a:lnTo>
                  <a:pt x="1104602" y="748164"/>
                </a:lnTo>
                <a:lnTo>
                  <a:pt x="1054248" y="757842"/>
                </a:lnTo>
                <a:lnTo>
                  <a:pt x="1002102" y="765526"/>
                </a:lnTo>
                <a:lnTo>
                  <a:pt x="948340" y="771127"/>
                </a:lnTo>
                <a:lnTo>
                  <a:pt x="893139" y="774553"/>
                </a:lnTo>
                <a:lnTo>
                  <a:pt x="836676" y="775716"/>
                </a:lnTo>
                <a:lnTo>
                  <a:pt x="780207" y="774553"/>
                </a:lnTo>
                <a:lnTo>
                  <a:pt x="724990" y="771127"/>
                </a:lnTo>
                <a:lnTo>
                  <a:pt x="671203" y="765526"/>
                </a:lnTo>
                <a:lnTo>
                  <a:pt x="619024" y="757842"/>
                </a:lnTo>
                <a:lnTo>
                  <a:pt x="568630" y="748164"/>
                </a:lnTo>
                <a:lnTo>
                  <a:pt x="520199" y="736584"/>
                </a:lnTo>
                <a:lnTo>
                  <a:pt x="473909" y="723190"/>
                </a:lnTo>
                <a:lnTo>
                  <a:pt x="429938" y="708074"/>
                </a:lnTo>
                <a:lnTo>
                  <a:pt x="388463" y="691326"/>
                </a:lnTo>
                <a:lnTo>
                  <a:pt x="349662" y="673036"/>
                </a:lnTo>
                <a:lnTo>
                  <a:pt x="313713" y="653294"/>
                </a:lnTo>
                <a:lnTo>
                  <a:pt x="280793" y="632191"/>
                </a:lnTo>
                <a:lnTo>
                  <a:pt x="224754" y="586262"/>
                </a:lnTo>
                <a:lnTo>
                  <a:pt x="182965" y="535972"/>
                </a:lnTo>
                <a:lnTo>
                  <a:pt x="156849" y="482042"/>
                </a:lnTo>
                <a:lnTo>
                  <a:pt x="147828" y="425196"/>
                </a:lnTo>
                <a:lnTo>
                  <a:pt x="147828" y="666444"/>
                </a:lnTo>
                <a:lnTo>
                  <a:pt x="201252" y="702165"/>
                </a:lnTo>
                <a:lnTo>
                  <a:pt x="244887" y="726090"/>
                </a:lnTo>
                <a:lnTo>
                  <a:pt x="291992" y="748249"/>
                </a:lnTo>
                <a:lnTo>
                  <a:pt x="342351" y="768534"/>
                </a:lnTo>
                <a:lnTo>
                  <a:pt x="395750" y="786838"/>
                </a:lnTo>
                <a:lnTo>
                  <a:pt x="451976" y="803051"/>
                </a:lnTo>
                <a:lnTo>
                  <a:pt x="510813" y="817066"/>
                </a:lnTo>
                <a:lnTo>
                  <a:pt x="572048" y="828775"/>
                </a:lnTo>
                <a:lnTo>
                  <a:pt x="635466" y="838070"/>
                </a:lnTo>
                <a:lnTo>
                  <a:pt x="700853" y="844843"/>
                </a:lnTo>
                <a:lnTo>
                  <a:pt x="767994" y="848986"/>
                </a:lnTo>
                <a:lnTo>
                  <a:pt x="836676" y="850392"/>
                </a:lnTo>
                <a:lnTo>
                  <a:pt x="905254" y="848986"/>
                </a:lnTo>
                <a:lnTo>
                  <a:pt x="972313" y="844843"/>
                </a:lnTo>
                <a:lnTo>
                  <a:pt x="1037637" y="838070"/>
                </a:lnTo>
                <a:lnTo>
                  <a:pt x="1101010" y="828775"/>
                </a:lnTo>
                <a:lnTo>
                  <a:pt x="1162216" y="817066"/>
                </a:lnTo>
                <a:lnTo>
                  <a:pt x="1221039" y="803051"/>
                </a:lnTo>
                <a:lnTo>
                  <a:pt x="1277263" y="786838"/>
                </a:lnTo>
                <a:lnTo>
                  <a:pt x="1330671" y="768534"/>
                </a:lnTo>
                <a:lnTo>
                  <a:pt x="1381048" y="748249"/>
                </a:lnTo>
                <a:lnTo>
                  <a:pt x="1428178" y="726090"/>
                </a:lnTo>
                <a:lnTo>
                  <a:pt x="1471845" y="702165"/>
                </a:lnTo>
                <a:lnTo>
                  <a:pt x="1511832" y="676582"/>
                </a:lnTo>
                <a:lnTo>
                  <a:pt x="1524762" y="666862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81913" y="3634740"/>
            <a:ext cx="1397000" cy="711835"/>
          </a:xfrm>
          <a:custGeom>
            <a:avLst/>
            <a:gdLst/>
            <a:ahLst/>
            <a:cxnLst/>
            <a:rect l="l" t="t" r="r" b="b"/>
            <a:pathLst>
              <a:path w="1397000" h="711835">
                <a:moveTo>
                  <a:pt x="1396745" y="355853"/>
                </a:moveTo>
                <a:lnTo>
                  <a:pt x="1387612" y="298117"/>
                </a:lnTo>
                <a:lnTo>
                  <a:pt x="1361169" y="243352"/>
                </a:lnTo>
                <a:lnTo>
                  <a:pt x="1318852" y="192290"/>
                </a:lnTo>
                <a:lnTo>
                  <a:pt x="1262097" y="145663"/>
                </a:lnTo>
                <a:lnTo>
                  <a:pt x="1228754" y="124242"/>
                </a:lnTo>
                <a:lnTo>
                  <a:pt x="1192339" y="104203"/>
                </a:lnTo>
                <a:lnTo>
                  <a:pt x="1153033" y="85639"/>
                </a:lnTo>
                <a:lnTo>
                  <a:pt x="1111014" y="68640"/>
                </a:lnTo>
                <a:lnTo>
                  <a:pt x="1066462" y="53299"/>
                </a:lnTo>
                <a:lnTo>
                  <a:pt x="1019557" y="39707"/>
                </a:lnTo>
                <a:lnTo>
                  <a:pt x="970478" y="27955"/>
                </a:lnTo>
                <a:lnTo>
                  <a:pt x="919404" y="18135"/>
                </a:lnTo>
                <a:lnTo>
                  <a:pt x="866516" y="10338"/>
                </a:lnTo>
                <a:lnTo>
                  <a:pt x="811991" y="4655"/>
                </a:lnTo>
                <a:lnTo>
                  <a:pt x="756011" y="1179"/>
                </a:lnTo>
                <a:lnTo>
                  <a:pt x="698753" y="0"/>
                </a:lnTo>
                <a:lnTo>
                  <a:pt x="641388" y="1179"/>
                </a:lnTo>
                <a:lnTo>
                  <a:pt x="585309" y="4655"/>
                </a:lnTo>
                <a:lnTo>
                  <a:pt x="530697" y="10338"/>
                </a:lnTo>
                <a:lnTo>
                  <a:pt x="477731" y="18135"/>
                </a:lnTo>
                <a:lnTo>
                  <a:pt x="426589" y="27955"/>
                </a:lnTo>
                <a:lnTo>
                  <a:pt x="377449" y="39707"/>
                </a:lnTo>
                <a:lnTo>
                  <a:pt x="330492" y="53299"/>
                </a:lnTo>
                <a:lnTo>
                  <a:pt x="285896" y="68640"/>
                </a:lnTo>
                <a:lnTo>
                  <a:pt x="243839" y="85639"/>
                </a:lnTo>
                <a:lnTo>
                  <a:pt x="204501" y="104203"/>
                </a:lnTo>
                <a:lnTo>
                  <a:pt x="168061" y="124242"/>
                </a:lnTo>
                <a:lnTo>
                  <a:pt x="134697" y="145663"/>
                </a:lnTo>
                <a:lnTo>
                  <a:pt x="77913" y="192290"/>
                </a:lnTo>
                <a:lnTo>
                  <a:pt x="35582" y="243352"/>
                </a:lnTo>
                <a:lnTo>
                  <a:pt x="9134" y="298117"/>
                </a:lnTo>
                <a:lnTo>
                  <a:pt x="0" y="355854"/>
                </a:lnTo>
                <a:lnTo>
                  <a:pt x="2313" y="385048"/>
                </a:lnTo>
                <a:lnTo>
                  <a:pt x="20283" y="441390"/>
                </a:lnTo>
                <a:lnTo>
                  <a:pt x="54852" y="494395"/>
                </a:lnTo>
                <a:lnTo>
                  <a:pt x="104588" y="543330"/>
                </a:lnTo>
                <a:lnTo>
                  <a:pt x="168061" y="587465"/>
                </a:lnTo>
                <a:lnTo>
                  <a:pt x="204501" y="607504"/>
                </a:lnTo>
                <a:lnTo>
                  <a:pt x="243839" y="626068"/>
                </a:lnTo>
                <a:lnTo>
                  <a:pt x="285896" y="643067"/>
                </a:lnTo>
                <a:lnTo>
                  <a:pt x="330492" y="658408"/>
                </a:lnTo>
                <a:lnTo>
                  <a:pt x="377449" y="672000"/>
                </a:lnTo>
                <a:lnTo>
                  <a:pt x="426589" y="683752"/>
                </a:lnTo>
                <a:lnTo>
                  <a:pt x="477731" y="693572"/>
                </a:lnTo>
                <a:lnTo>
                  <a:pt x="530697" y="701369"/>
                </a:lnTo>
                <a:lnTo>
                  <a:pt x="585309" y="707052"/>
                </a:lnTo>
                <a:lnTo>
                  <a:pt x="641388" y="710528"/>
                </a:lnTo>
                <a:lnTo>
                  <a:pt x="698753" y="711708"/>
                </a:lnTo>
                <a:lnTo>
                  <a:pt x="756011" y="710528"/>
                </a:lnTo>
                <a:lnTo>
                  <a:pt x="811991" y="707052"/>
                </a:lnTo>
                <a:lnTo>
                  <a:pt x="866516" y="701369"/>
                </a:lnTo>
                <a:lnTo>
                  <a:pt x="919404" y="693572"/>
                </a:lnTo>
                <a:lnTo>
                  <a:pt x="970478" y="683752"/>
                </a:lnTo>
                <a:lnTo>
                  <a:pt x="1019557" y="672000"/>
                </a:lnTo>
                <a:lnTo>
                  <a:pt x="1066462" y="658408"/>
                </a:lnTo>
                <a:lnTo>
                  <a:pt x="1111014" y="643067"/>
                </a:lnTo>
                <a:lnTo>
                  <a:pt x="1153033" y="626068"/>
                </a:lnTo>
                <a:lnTo>
                  <a:pt x="1192339" y="607504"/>
                </a:lnTo>
                <a:lnTo>
                  <a:pt x="1228754" y="587465"/>
                </a:lnTo>
                <a:lnTo>
                  <a:pt x="1262097" y="566044"/>
                </a:lnTo>
                <a:lnTo>
                  <a:pt x="1318852" y="519417"/>
                </a:lnTo>
                <a:lnTo>
                  <a:pt x="1361169" y="468355"/>
                </a:lnTo>
                <a:lnTo>
                  <a:pt x="1387612" y="413590"/>
                </a:lnTo>
                <a:lnTo>
                  <a:pt x="1396745" y="355853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081913" y="3634740"/>
            <a:ext cx="1397000" cy="711835"/>
          </a:xfrm>
          <a:custGeom>
            <a:avLst/>
            <a:gdLst/>
            <a:ahLst/>
            <a:cxnLst/>
            <a:rect l="l" t="t" r="r" b="b"/>
            <a:pathLst>
              <a:path w="1397000" h="711835">
                <a:moveTo>
                  <a:pt x="698753" y="0"/>
                </a:moveTo>
                <a:lnTo>
                  <a:pt x="641388" y="1179"/>
                </a:lnTo>
                <a:lnTo>
                  <a:pt x="585309" y="4655"/>
                </a:lnTo>
                <a:lnTo>
                  <a:pt x="530697" y="10338"/>
                </a:lnTo>
                <a:lnTo>
                  <a:pt x="477731" y="18135"/>
                </a:lnTo>
                <a:lnTo>
                  <a:pt x="426589" y="27955"/>
                </a:lnTo>
                <a:lnTo>
                  <a:pt x="377449" y="39707"/>
                </a:lnTo>
                <a:lnTo>
                  <a:pt x="330492" y="53299"/>
                </a:lnTo>
                <a:lnTo>
                  <a:pt x="285896" y="68640"/>
                </a:lnTo>
                <a:lnTo>
                  <a:pt x="243839" y="85639"/>
                </a:lnTo>
                <a:lnTo>
                  <a:pt x="204501" y="104203"/>
                </a:lnTo>
                <a:lnTo>
                  <a:pt x="168061" y="124242"/>
                </a:lnTo>
                <a:lnTo>
                  <a:pt x="134697" y="145663"/>
                </a:lnTo>
                <a:lnTo>
                  <a:pt x="77913" y="192290"/>
                </a:lnTo>
                <a:lnTo>
                  <a:pt x="35582" y="243352"/>
                </a:lnTo>
                <a:lnTo>
                  <a:pt x="9134" y="298117"/>
                </a:lnTo>
                <a:lnTo>
                  <a:pt x="0" y="355854"/>
                </a:lnTo>
                <a:lnTo>
                  <a:pt x="2313" y="385048"/>
                </a:lnTo>
                <a:lnTo>
                  <a:pt x="20283" y="441390"/>
                </a:lnTo>
                <a:lnTo>
                  <a:pt x="54852" y="494395"/>
                </a:lnTo>
                <a:lnTo>
                  <a:pt x="104588" y="543330"/>
                </a:lnTo>
                <a:lnTo>
                  <a:pt x="168061" y="587465"/>
                </a:lnTo>
                <a:lnTo>
                  <a:pt x="204501" y="607504"/>
                </a:lnTo>
                <a:lnTo>
                  <a:pt x="243839" y="626068"/>
                </a:lnTo>
                <a:lnTo>
                  <a:pt x="285896" y="643067"/>
                </a:lnTo>
                <a:lnTo>
                  <a:pt x="330492" y="658408"/>
                </a:lnTo>
                <a:lnTo>
                  <a:pt x="377449" y="672000"/>
                </a:lnTo>
                <a:lnTo>
                  <a:pt x="426589" y="683752"/>
                </a:lnTo>
                <a:lnTo>
                  <a:pt x="477731" y="693572"/>
                </a:lnTo>
                <a:lnTo>
                  <a:pt x="530697" y="701369"/>
                </a:lnTo>
                <a:lnTo>
                  <a:pt x="585309" y="707052"/>
                </a:lnTo>
                <a:lnTo>
                  <a:pt x="641388" y="710528"/>
                </a:lnTo>
                <a:lnTo>
                  <a:pt x="698753" y="711708"/>
                </a:lnTo>
                <a:lnTo>
                  <a:pt x="756011" y="710528"/>
                </a:lnTo>
                <a:lnTo>
                  <a:pt x="811991" y="707052"/>
                </a:lnTo>
                <a:lnTo>
                  <a:pt x="866516" y="701369"/>
                </a:lnTo>
                <a:lnTo>
                  <a:pt x="919404" y="693572"/>
                </a:lnTo>
                <a:lnTo>
                  <a:pt x="970478" y="683752"/>
                </a:lnTo>
                <a:lnTo>
                  <a:pt x="1019557" y="672000"/>
                </a:lnTo>
                <a:lnTo>
                  <a:pt x="1066462" y="658408"/>
                </a:lnTo>
                <a:lnTo>
                  <a:pt x="1111014" y="643067"/>
                </a:lnTo>
                <a:lnTo>
                  <a:pt x="1153033" y="626068"/>
                </a:lnTo>
                <a:lnTo>
                  <a:pt x="1192339" y="607504"/>
                </a:lnTo>
                <a:lnTo>
                  <a:pt x="1228754" y="587465"/>
                </a:lnTo>
                <a:lnTo>
                  <a:pt x="1262097" y="566044"/>
                </a:lnTo>
                <a:lnTo>
                  <a:pt x="1318852" y="519417"/>
                </a:lnTo>
                <a:lnTo>
                  <a:pt x="1361169" y="468355"/>
                </a:lnTo>
                <a:lnTo>
                  <a:pt x="1387612" y="413590"/>
                </a:lnTo>
                <a:lnTo>
                  <a:pt x="1396745" y="355853"/>
                </a:lnTo>
                <a:lnTo>
                  <a:pt x="1394432" y="326659"/>
                </a:lnTo>
                <a:lnTo>
                  <a:pt x="1376465" y="270317"/>
                </a:lnTo>
                <a:lnTo>
                  <a:pt x="1341905" y="217312"/>
                </a:lnTo>
                <a:lnTo>
                  <a:pt x="1292190" y="168377"/>
                </a:lnTo>
                <a:lnTo>
                  <a:pt x="1228754" y="124242"/>
                </a:lnTo>
                <a:lnTo>
                  <a:pt x="1192339" y="104203"/>
                </a:lnTo>
                <a:lnTo>
                  <a:pt x="1153033" y="85639"/>
                </a:lnTo>
                <a:lnTo>
                  <a:pt x="1111014" y="68640"/>
                </a:lnTo>
                <a:lnTo>
                  <a:pt x="1066462" y="53299"/>
                </a:lnTo>
                <a:lnTo>
                  <a:pt x="1019557" y="39707"/>
                </a:lnTo>
                <a:lnTo>
                  <a:pt x="970478" y="27955"/>
                </a:lnTo>
                <a:lnTo>
                  <a:pt x="919404" y="18135"/>
                </a:lnTo>
                <a:lnTo>
                  <a:pt x="866516" y="10338"/>
                </a:lnTo>
                <a:lnTo>
                  <a:pt x="811991" y="4655"/>
                </a:lnTo>
                <a:lnTo>
                  <a:pt x="756011" y="1179"/>
                </a:lnTo>
                <a:lnTo>
                  <a:pt x="698753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81805" y="3782552"/>
            <a:ext cx="10541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</a:pP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动态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语 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句的构造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782191" y="4409694"/>
            <a:ext cx="1755775" cy="867410"/>
          </a:xfrm>
          <a:custGeom>
            <a:avLst/>
            <a:gdLst/>
            <a:ahLst/>
            <a:cxnLst/>
            <a:rect l="l" t="t" r="r" b="b"/>
            <a:pathLst>
              <a:path w="1755775" h="867410">
                <a:moveTo>
                  <a:pt x="1755648" y="433578"/>
                </a:moveTo>
                <a:lnTo>
                  <a:pt x="1744153" y="363295"/>
                </a:lnTo>
                <a:lnTo>
                  <a:pt x="1710878" y="296606"/>
                </a:lnTo>
                <a:lnTo>
                  <a:pt x="1686639" y="264890"/>
                </a:lnTo>
                <a:lnTo>
                  <a:pt x="1657633" y="234407"/>
                </a:lnTo>
                <a:lnTo>
                  <a:pt x="1624087" y="205272"/>
                </a:lnTo>
                <a:lnTo>
                  <a:pt x="1586227" y="177594"/>
                </a:lnTo>
                <a:lnTo>
                  <a:pt x="1544281" y="151487"/>
                </a:lnTo>
                <a:lnTo>
                  <a:pt x="1498473" y="127063"/>
                </a:lnTo>
                <a:lnTo>
                  <a:pt x="1449030" y="104433"/>
                </a:lnTo>
                <a:lnTo>
                  <a:pt x="1396179" y="83710"/>
                </a:lnTo>
                <a:lnTo>
                  <a:pt x="1340145" y="65005"/>
                </a:lnTo>
                <a:lnTo>
                  <a:pt x="1281156" y="48431"/>
                </a:lnTo>
                <a:lnTo>
                  <a:pt x="1219438" y="34099"/>
                </a:lnTo>
                <a:lnTo>
                  <a:pt x="1155216" y="22122"/>
                </a:lnTo>
                <a:lnTo>
                  <a:pt x="1088717" y="12611"/>
                </a:lnTo>
                <a:lnTo>
                  <a:pt x="1020168" y="5679"/>
                </a:lnTo>
                <a:lnTo>
                  <a:pt x="949795" y="1438"/>
                </a:lnTo>
                <a:lnTo>
                  <a:pt x="877824" y="0"/>
                </a:lnTo>
                <a:lnTo>
                  <a:pt x="805852" y="1438"/>
                </a:lnTo>
                <a:lnTo>
                  <a:pt x="735479" y="5679"/>
                </a:lnTo>
                <a:lnTo>
                  <a:pt x="666930" y="12611"/>
                </a:lnTo>
                <a:lnTo>
                  <a:pt x="600431" y="22122"/>
                </a:lnTo>
                <a:lnTo>
                  <a:pt x="536209" y="34099"/>
                </a:lnTo>
                <a:lnTo>
                  <a:pt x="474491" y="48431"/>
                </a:lnTo>
                <a:lnTo>
                  <a:pt x="415502" y="65005"/>
                </a:lnTo>
                <a:lnTo>
                  <a:pt x="359468" y="83710"/>
                </a:lnTo>
                <a:lnTo>
                  <a:pt x="306617" y="104433"/>
                </a:lnTo>
                <a:lnTo>
                  <a:pt x="257175" y="127063"/>
                </a:lnTo>
                <a:lnTo>
                  <a:pt x="211366" y="151487"/>
                </a:lnTo>
                <a:lnTo>
                  <a:pt x="169420" y="177594"/>
                </a:lnTo>
                <a:lnTo>
                  <a:pt x="131560" y="205272"/>
                </a:lnTo>
                <a:lnTo>
                  <a:pt x="98014" y="234407"/>
                </a:lnTo>
                <a:lnTo>
                  <a:pt x="69008" y="264890"/>
                </a:lnTo>
                <a:lnTo>
                  <a:pt x="44769" y="296606"/>
                </a:lnTo>
                <a:lnTo>
                  <a:pt x="11494" y="363295"/>
                </a:lnTo>
                <a:lnTo>
                  <a:pt x="0" y="433578"/>
                </a:lnTo>
                <a:lnTo>
                  <a:pt x="2911" y="469112"/>
                </a:lnTo>
                <a:lnTo>
                  <a:pt x="25522" y="537709"/>
                </a:lnTo>
                <a:lnTo>
                  <a:pt x="69008" y="602265"/>
                </a:lnTo>
                <a:lnTo>
                  <a:pt x="98014" y="632748"/>
                </a:lnTo>
                <a:lnTo>
                  <a:pt x="131560" y="661883"/>
                </a:lnTo>
                <a:lnTo>
                  <a:pt x="155448" y="679346"/>
                </a:lnTo>
                <a:lnTo>
                  <a:pt x="155448" y="433578"/>
                </a:lnTo>
                <a:lnTo>
                  <a:pt x="157840" y="404275"/>
                </a:lnTo>
                <a:lnTo>
                  <a:pt x="176423" y="347747"/>
                </a:lnTo>
                <a:lnTo>
                  <a:pt x="212169" y="294596"/>
                </a:lnTo>
                <a:lnTo>
                  <a:pt x="263597" y="245548"/>
                </a:lnTo>
                <a:lnTo>
                  <a:pt x="294729" y="222790"/>
                </a:lnTo>
                <a:lnTo>
                  <a:pt x="329226" y="201330"/>
                </a:lnTo>
                <a:lnTo>
                  <a:pt x="366903" y="181260"/>
                </a:lnTo>
                <a:lnTo>
                  <a:pt x="407574" y="162670"/>
                </a:lnTo>
                <a:lnTo>
                  <a:pt x="451055" y="145651"/>
                </a:lnTo>
                <a:lnTo>
                  <a:pt x="497160" y="130294"/>
                </a:lnTo>
                <a:lnTo>
                  <a:pt x="545704" y="116690"/>
                </a:lnTo>
                <a:lnTo>
                  <a:pt x="596503" y="104929"/>
                </a:lnTo>
                <a:lnTo>
                  <a:pt x="649370" y="95103"/>
                </a:lnTo>
                <a:lnTo>
                  <a:pt x="704121" y="87303"/>
                </a:lnTo>
                <a:lnTo>
                  <a:pt x="760570" y="81618"/>
                </a:lnTo>
                <a:lnTo>
                  <a:pt x="818533" y="78141"/>
                </a:lnTo>
                <a:lnTo>
                  <a:pt x="877824" y="76962"/>
                </a:lnTo>
                <a:lnTo>
                  <a:pt x="937011" y="78141"/>
                </a:lnTo>
                <a:lnTo>
                  <a:pt x="994892" y="81618"/>
                </a:lnTo>
                <a:lnTo>
                  <a:pt x="1051279" y="87303"/>
                </a:lnTo>
                <a:lnTo>
                  <a:pt x="1105985" y="95103"/>
                </a:lnTo>
                <a:lnTo>
                  <a:pt x="1158823" y="104929"/>
                </a:lnTo>
                <a:lnTo>
                  <a:pt x="1209607" y="116690"/>
                </a:lnTo>
                <a:lnTo>
                  <a:pt x="1258149" y="130294"/>
                </a:lnTo>
                <a:lnTo>
                  <a:pt x="1304263" y="145651"/>
                </a:lnTo>
                <a:lnTo>
                  <a:pt x="1347762" y="162670"/>
                </a:lnTo>
                <a:lnTo>
                  <a:pt x="1388459" y="181260"/>
                </a:lnTo>
                <a:lnTo>
                  <a:pt x="1426167" y="201330"/>
                </a:lnTo>
                <a:lnTo>
                  <a:pt x="1460699" y="222790"/>
                </a:lnTo>
                <a:lnTo>
                  <a:pt x="1491868" y="245548"/>
                </a:lnTo>
                <a:lnTo>
                  <a:pt x="1543371" y="294596"/>
                </a:lnTo>
                <a:lnTo>
                  <a:pt x="1579181" y="347747"/>
                </a:lnTo>
                <a:lnTo>
                  <a:pt x="1597802" y="404275"/>
                </a:lnTo>
                <a:lnTo>
                  <a:pt x="1600200" y="433578"/>
                </a:lnTo>
                <a:lnTo>
                  <a:pt x="1600200" y="679346"/>
                </a:lnTo>
                <a:lnTo>
                  <a:pt x="1624087" y="661883"/>
                </a:lnTo>
                <a:lnTo>
                  <a:pt x="1657633" y="632748"/>
                </a:lnTo>
                <a:lnTo>
                  <a:pt x="1686639" y="602265"/>
                </a:lnTo>
                <a:lnTo>
                  <a:pt x="1710878" y="570549"/>
                </a:lnTo>
                <a:lnTo>
                  <a:pt x="1744153" y="503860"/>
                </a:lnTo>
                <a:lnTo>
                  <a:pt x="1752736" y="469112"/>
                </a:lnTo>
                <a:lnTo>
                  <a:pt x="1755648" y="433578"/>
                </a:lnTo>
                <a:close/>
              </a:path>
              <a:path w="1755775" h="867410">
                <a:moveTo>
                  <a:pt x="1600200" y="679346"/>
                </a:moveTo>
                <a:lnTo>
                  <a:pt x="1600200" y="433578"/>
                </a:lnTo>
                <a:lnTo>
                  <a:pt x="1597802" y="462777"/>
                </a:lnTo>
                <a:lnTo>
                  <a:pt x="1590733" y="491336"/>
                </a:lnTo>
                <a:lnTo>
                  <a:pt x="1563331" y="546158"/>
                </a:lnTo>
                <a:lnTo>
                  <a:pt x="1519488" y="597305"/>
                </a:lnTo>
                <a:lnTo>
                  <a:pt x="1460699" y="644036"/>
                </a:lnTo>
                <a:lnTo>
                  <a:pt x="1426167" y="665513"/>
                </a:lnTo>
                <a:lnTo>
                  <a:pt x="1388459" y="685609"/>
                </a:lnTo>
                <a:lnTo>
                  <a:pt x="1347762" y="704230"/>
                </a:lnTo>
                <a:lnTo>
                  <a:pt x="1304263" y="721284"/>
                </a:lnTo>
                <a:lnTo>
                  <a:pt x="1258149" y="736679"/>
                </a:lnTo>
                <a:lnTo>
                  <a:pt x="1209607" y="750321"/>
                </a:lnTo>
                <a:lnTo>
                  <a:pt x="1158823" y="762119"/>
                </a:lnTo>
                <a:lnTo>
                  <a:pt x="1105985" y="771979"/>
                </a:lnTo>
                <a:lnTo>
                  <a:pt x="1051279" y="779809"/>
                </a:lnTo>
                <a:lnTo>
                  <a:pt x="994892" y="785516"/>
                </a:lnTo>
                <a:lnTo>
                  <a:pt x="937011" y="789009"/>
                </a:lnTo>
                <a:lnTo>
                  <a:pt x="877824" y="790194"/>
                </a:lnTo>
                <a:lnTo>
                  <a:pt x="818533" y="789009"/>
                </a:lnTo>
                <a:lnTo>
                  <a:pt x="760570" y="785516"/>
                </a:lnTo>
                <a:lnTo>
                  <a:pt x="704121" y="779809"/>
                </a:lnTo>
                <a:lnTo>
                  <a:pt x="649370" y="771979"/>
                </a:lnTo>
                <a:lnTo>
                  <a:pt x="596503" y="762119"/>
                </a:lnTo>
                <a:lnTo>
                  <a:pt x="545704" y="750321"/>
                </a:lnTo>
                <a:lnTo>
                  <a:pt x="497160" y="736679"/>
                </a:lnTo>
                <a:lnTo>
                  <a:pt x="451055" y="721284"/>
                </a:lnTo>
                <a:lnTo>
                  <a:pt x="407574" y="704230"/>
                </a:lnTo>
                <a:lnTo>
                  <a:pt x="366903" y="685609"/>
                </a:lnTo>
                <a:lnTo>
                  <a:pt x="329226" y="665513"/>
                </a:lnTo>
                <a:lnTo>
                  <a:pt x="294729" y="644036"/>
                </a:lnTo>
                <a:lnTo>
                  <a:pt x="263597" y="621269"/>
                </a:lnTo>
                <a:lnTo>
                  <a:pt x="212169" y="572238"/>
                </a:lnTo>
                <a:lnTo>
                  <a:pt x="176423" y="519160"/>
                </a:lnTo>
                <a:lnTo>
                  <a:pt x="157840" y="462777"/>
                </a:lnTo>
                <a:lnTo>
                  <a:pt x="155448" y="433578"/>
                </a:lnTo>
                <a:lnTo>
                  <a:pt x="155448" y="679346"/>
                </a:lnTo>
                <a:lnTo>
                  <a:pt x="211366" y="715668"/>
                </a:lnTo>
                <a:lnTo>
                  <a:pt x="257175" y="740092"/>
                </a:lnTo>
                <a:lnTo>
                  <a:pt x="306617" y="762722"/>
                </a:lnTo>
                <a:lnTo>
                  <a:pt x="359468" y="783445"/>
                </a:lnTo>
                <a:lnTo>
                  <a:pt x="415502" y="802150"/>
                </a:lnTo>
                <a:lnTo>
                  <a:pt x="474491" y="818724"/>
                </a:lnTo>
                <a:lnTo>
                  <a:pt x="536209" y="833056"/>
                </a:lnTo>
                <a:lnTo>
                  <a:pt x="600431" y="845033"/>
                </a:lnTo>
                <a:lnTo>
                  <a:pt x="666930" y="854544"/>
                </a:lnTo>
                <a:lnTo>
                  <a:pt x="735479" y="861476"/>
                </a:lnTo>
                <a:lnTo>
                  <a:pt x="805852" y="865717"/>
                </a:lnTo>
                <a:lnTo>
                  <a:pt x="877824" y="867156"/>
                </a:lnTo>
                <a:lnTo>
                  <a:pt x="949795" y="865717"/>
                </a:lnTo>
                <a:lnTo>
                  <a:pt x="1020168" y="861476"/>
                </a:lnTo>
                <a:lnTo>
                  <a:pt x="1088717" y="854544"/>
                </a:lnTo>
                <a:lnTo>
                  <a:pt x="1155216" y="845033"/>
                </a:lnTo>
                <a:lnTo>
                  <a:pt x="1219438" y="833056"/>
                </a:lnTo>
                <a:lnTo>
                  <a:pt x="1281156" y="818724"/>
                </a:lnTo>
                <a:lnTo>
                  <a:pt x="1340145" y="802150"/>
                </a:lnTo>
                <a:lnTo>
                  <a:pt x="1396179" y="783445"/>
                </a:lnTo>
                <a:lnTo>
                  <a:pt x="1449030" y="762722"/>
                </a:lnTo>
                <a:lnTo>
                  <a:pt x="1498473" y="740092"/>
                </a:lnTo>
                <a:lnTo>
                  <a:pt x="1544281" y="715668"/>
                </a:lnTo>
                <a:lnTo>
                  <a:pt x="1586227" y="689561"/>
                </a:lnTo>
                <a:lnTo>
                  <a:pt x="1600200" y="679346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927733" y="4481321"/>
            <a:ext cx="1464310" cy="723900"/>
          </a:xfrm>
          <a:custGeom>
            <a:avLst/>
            <a:gdLst/>
            <a:ahLst/>
            <a:cxnLst/>
            <a:rect l="l" t="t" r="r" b="b"/>
            <a:pathLst>
              <a:path w="1464309" h="723900">
                <a:moveTo>
                  <a:pt x="1463801" y="361949"/>
                </a:moveTo>
                <a:lnTo>
                  <a:pt x="1454223" y="303301"/>
                </a:lnTo>
                <a:lnTo>
                  <a:pt x="1426494" y="247643"/>
                </a:lnTo>
                <a:lnTo>
                  <a:pt x="1382123" y="195725"/>
                </a:lnTo>
                <a:lnTo>
                  <a:pt x="1322618" y="148297"/>
                </a:lnTo>
                <a:lnTo>
                  <a:pt x="1287662" y="126501"/>
                </a:lnTo>
                <a:lnTo>
                  <a:pt x="1249489" y="106108"/>
                </a:lnTo>
                <a:lnTo>
                  <a:pt x="1208287" y="87213"/>
                </a:lnTo>
                <a:lnTo>
                  <a:pt x="1164244" y="69908"/>
                </a:lnTo>
                <a:lnTo>
                  <a:pt x="1117550" y="54289"/>
                </a:lnTo>
                <a:lnTo>
                  <a:pt x="1068392" y="40448"/>
                </a:lnTo>
                <a:lnTo>
                  <a:pt x="1016960" y="28479"/>
                </a:lnTo>
                <a:lnTo>
                  <a:pt x="963442" y="18476"/>
                </a:lnTo>
                <a:lnTo>
                  <a:pt x="908026" y="10533"/>
                </a:lnTo>
                <a:lnTo>
                  <a:pt x="850902" y="4744"/>
                </a:lnTo>
                <a:lnTo>
                  <a:pt x="792258" y="1201"/>
                </a:lnTo>
                <a:lnTo>
                  <a:pt x="732281" y="0"/>
                </a:lnTo>
                <a:lnTo>
                  <a:pt x="672197" y="1201"/>
                </a:lnTo>
                <a:lnTo>
                  <a:pt x="613454" y="4744"/>
                </a:lnTo>
                <a:lnTo>
                  <a:pt x="556243" y="10533"/>
                </a:lnTo>
                <a:lnTo>
                  <a:pt x="500749" y="18476"/>
                </a:lnTo>
                <a:lnTo>
                  <a:pt x="447163" y="28479"/>
                </a:lnTo>
                <a:lnTo>
                  <a:pt x="395670" y="40448"/>
                </a:lnTo>
                <a:lnTo>
                  <a:pt x="346461" y="54289"/>
                </a:lnTo>
                <a:lnTo>
                  <a:pt x="299722" y="69908"/>
                </a:lnTo>
                <a:lnTo>
                  <a:pt x="255641" y="87213"/>
                </a:lnTo>
                <a:lnTo>
                  <a:pt x="214407" y="106108"/>
                </a:lnTo>
                <a:lnTo>
                  <a:pt x="176208" y="126501"/>
                </a:lnTo>
                <a:lnTo>
                  <a:pt x="141232" y="148297"/>
                </a:lnTo>
                <a:lnTo>
                  <a:pt x="109666" y="171403"/>
                </a:lnTo>
                <a:lnTo>
                  <a:pt x="57519" y="221170"/>
                </a:lnTo>
                <a:lnTo>
                  <a:pt x="21270" y="275052"/>
                </a:lnTo>
                <a:lnTo>
                  <a:pt x="2426" y="332299"/>
                </a:lnTo>
                <a:lnTo>
                  <a:pt x="0" y="361950"/>
                </a:lnTo>
                <a:lnTo>
                  <a:pt x="2426" y="391600"/>
                </a:lnTo>
                <a:lnTo>
                  <a:pt x="21270" y="448847"/>
                </a:lnTo>
                <a:lnTo>
                  <a:pt x="57519" y="502729"/>
                </a:lnTo>
                <a:lnTo>
                  <a:pt x="109666" y="552496"/>
                </a:lnTo>
                <a:lnTo>
                  <a:pt x="141232" y="575602"/>
                </a:lnTo>
                <a:lnTo>
                  <a:pt x="176208" y="597398"/>
                </a:lnTo>
                <a:lnTo>
                  <a:pt x="214407" y="617791"/>
                </a:lnTo>
                <a:lnTo>
                  <a:pt x="255641" y="636686"/>
                </a:lnTo>
                <a:lnTo>
                  <a:pt x="299722" y="653991"/>
                </a:lnTo>
                <a:lnTo>
                  <a:pt x="346461" y="669610"/>
                </a:lnTo>
                <a:lnTo>
                  <a:pt x="395670" y="683451"/>
                </a:lnTo>
                <a:lnTo>
                  <a:pt x="447163" y="695420"/>
                </a:lnTo>
                <a:lnTo>
                  <a:pt x="500749" y="705423"/>
                </a:lnTo>
                <a:lnTo>
                  <a:pt x="556243" y="713366"/>
                </a:lnTo>
                <a:lnTo>
                  <a:pt x="613454" y="719155"/>
                </a:lnTo>
                <a:lnTo>
                  <a:pt x="672197" y="722698"/>
                </a:lnTo>
                <a:lnTo>
                  <a:pt x="732281" y="723900"/>
                </a:lnTo>
                <a:lnTo>
                  <a:pt x="792258" y="722698"/>
                </a:lnTo>
                <a:lnTo>
                  <a:pt x="850902" y="719155"/>
                </a:lnTo>
                <a:lnTo>
                  <a:pt x="908026" y="713366"/>
                </a:lnTo>
                <a:lnTo>
                  <a:pt x="963442" y="705423"/>
                </a:lnTo>
                <a:lnTo>
                  <a:pt x="1016960" y="695420"/>
                </a:lnTo>
                <a:lnTo>
                  <a:pt x="1068392" y="683451"/>
                </a:lnTo>
                <a:lnTo>
                  <a:pt x="1117550" y="669610"/>
                </a:lnTo>
                <a:lnTo>
                  <a:pt x="1164244" y="653991"/>
                </a:lnTo>
                <a:lnTo>
                  <a:pt x="1208287" y="636686"/>
                </a:lnTo>
                <a:lnTo>
                  <a:pt x="1249489" y="617791"/>
                </a:lnTo>
                <a:lnTo>
                  <a:pt x="1287662" y="597398"/>
                </a:lnTo>
                <a:lnTo>
                  <a:pt x="1322618" y="575602"/>
                </a:lnTo>
                <a:lnTo>
                  <a:pt x="1354168" y="552496"/>
                </a:lnTo>
                <a:lnTo>
                  <a:pt x="1406294" y="502729"/>
                </a:lnTo>
                <a:lnTo>
                  <a:pt x="1442533" y="448847"/>
                </a:lnTo>
                <a:lnTo>
                  <a:pt x="1461375" y="391600"/>
                </a:lnTo>
                <a:lnTo>
                  <a:pt x="1463801" y="36194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927733" y="4481321"/>
            <a:ext cx="1464310" cy="723900"/>
          </a:xfrm>
          <a:custGeom>
            <a:avLst/>
            <a:gdLst/>
            <a:ahLst/>
            <a:cxnLst/>
            <a:rect l="l" t="t" r="r" b="b"/>
            <a:pathLst>
              <a:path w="1464309" h="723900">
                <a:moveTo>
                  <a:pt x="732281" y="0"/>
                </a:moveTo>
                <a:lnTo>
                  <a:pt x="672197" y="1201"/>
                </a:lnTo>
                <a:lnTo>
                  <a:pt x="613454" y="4744"/>
                </a:lnTo>
                <a:lnTo>
                  <a:pt x="556243" y="10533"/>
                </a:lnTo>
                <a:lnTo>
                  <a:pt x="500749" y="18476"/>
                </a:lnTo>
                <a:lnTo>
                  <a:pt x="447163" y="28479"/>
                </a:lnTo>
                <a:lnTo>
                  <a:pt x="395670" y="40448"/>
                </a:lnTo>
                <a:lnTo>
                  <a:pt x="346461" y="54289"/>
                </a:lnTo>
                <a:lnTo>
                  <a:pt x="299722" y="69908"/>
                </a:lnTo>
                <a:lnTo>
                  <a:pt x="255641" y="87213"/>
                </a:lnTo>
                <a:lnTo>
                  <a:pt x="214407" y="106108"/>
                </a:lnTo>
                <a:lnTo>
                  <a:pt x="176208" y="126501"/>
                </a:lnTo>
                <a:lnTo>
                  <a:pt x="141232" y="148297"/>
                </a:lnTo>
                <a:lnTo>
                  <a:pt x="109666" y="171403"/>
                </a:lnTo>
                <a:lnTo>
                  <a:pt x="57519" y="221170"/>
                </a:lnTo>
                <a:lnTo>
                  <a:pt x="21270" y="275052"/>
                </a:lnTo>
                <a:lnTo>
                  <a:pt x="2426" y="332299"/>
                </a:lnTo>
                <a:lnTo>
                  <a:pt x="0" y="361950"/>
                </a:lnTo>
                <a:lnTo>
                  <a:pt x="2426" y="391600"/>
                </a:lnTo>
                <a:lnTo>
                  <a:pt x="21270" y="448847"/>
                </a:lnTo>
                <a:lnTo>
                  <a:pt x="57519" y="502729"/>
                </a:lnTo>
                <a:lnTo>
                  <a:pt x="109666" y="552496"/>
                </a:lnTo>
                <a:lnTo>
                  <a:pt x="141232" y="575602"/>
                </a:lnTo>
                <a:lnTo>
                  <a:pt x="176208" y="597398"/>
                </a:lnTo>
                <a:lnTo>
                  <a:pt x="214407" y="617791"/>
                </a:lnTo>
                <a:lnTo>
                  <a:pt x="255641" y="636686"/>
                </a:lnTo>
                <a:lnTo>
                  <a:pt x="299722" y="653991"/>
                </a:lnTo>
                <a:lnTo>
                  <a:pt x="346461" y="669610"/>
                </a:lnTo>
                <a:lnTo>
                  <a:pt x="395670" y="683451"/>
                </a:lnTo>
                <a:lnTo>
                  <a:pt x="447163" y="695420"/>
                </a:lnTo>
                <a:lnTo>
                  <a:pt x="500749" y="705423"/>
                </a:lnTo>
                <a:lnTo>
                  <a:pt x="556243" y="713366"/>
                </a:lnTo>
                <a:lnTo>
                  <a:pt x="613454" y="719155"/>
                </a:lnTo>
                <a:lnTo>
                  <a:pt x="672197" y="722698"/>
                </a:lnTo>
                <a:lnTo>
                  <a:pt x="732281" y="723900"/>
                </a:lnTo>
                <a:lnTo>
                  <a:pt x="792258" y="722698"/>
                </a:lnTo>
                <a:lnTo>
                  <a:pt x="850902" y="719155"/>
                </a:lnTo>
                <a:lnTo>
                  <a:pt x="908026" y="713366"/>
                </a:lnTo>
                <a:lnTo>
                  <a:pt x="963442" y="705423"/>
                </a:lnTo>
                <a:lnTo>
                  <a:pt x="1016960" y="695420"/>
                </a:lnTo>
                <a:lnTo>
                  <a:pt x="1068392" y="683451"/>
                </a:lnTo>
                <a:lnTo>
                  <a:pt x="1117550" y="669610"/>
                </a:lnTo>
                <a:lnTo>
                  <a:pt x="1164244" y="653991"/>
                </a:lnTo>
                <a:lnTo>
                  <a:pt x="1208287" y="636686"/>
                </a:lnTo>
                <a:lnTo>
                  <a:pt x="1249489" y="617791"/>
                </a:lnTo>
                <a:lnTo>
                  <a:pt x="1287662" y="597398"/>
                </a:lnTo>
                <a:lnTo>
                  <a:pt x="1322618" y="575602"/>
                </a:lnTo>
                <a:lnTo>
                  <a:pt x="1354168" y="552496"/>
                </a:lnTo>
                <a:lnTo>
                  <a:pt x="1406294" y="502729"/>
                </a:lnTo>
                <a:lnTo>
                  <a:pt x="1442533" y="448847"/>
                </a:lnTo>
                <a:lnTo>
                  <a:pt x="1461375" y="391600"/>
                </a:lnTo>
                <a:lnTo>
                  <a:pt x="1463801" y="361949"/>
                </a:lnTo>
                <a:lnTo>
                  <a:pt x="1461375" y="332299"/>
                </a:lnTo>
                <a:lnTo>
                  <a:pt x="1442533" y="275052"/>
                </a:lnTo>
                <a:lnTo>
                  <a:pt x="1406294" y="221170"/>
                </a:lnTo>
                <a:lnTo>
                  <a:pt x="1354168" y="171403"/>
                </a:lnTo>
                <a:lnTo>
                  <a:pt x="1322618" y="148297"/>
                </a:lnTo>
                <a:lnTo>
                  <a:pt x="1287662" y="126501"/>
                </a:lnTo>
                <a:lnTo>
                  <a:pt x="1249489" y="106108"/>
                </a:lnTo>
                <a:lnTo>
                  <a:pt x="1208287" y="87213"/>
                </a:lnTo>
                <a:lnTo>
                  <a:pt x="1164244" y="69908"/>
                </a:lnTo>
                <a:lnTo>
                  <a:pt x="1117550" y="54289"/>
                </a:lnTo>
                <a:lnTo>
                  <a:pt x="1068392" y="40448"/>
                </a:lnTo>
                <a:lnTo>
                  <a:pt x="1016960" y="28479"/>
                </a:lnTo>
                <a:lnTo>
                  <a:pt x="963442" y="18476"/>
                </a:lnTo>
                <a:lnTo>
                  <a:pt x="908026" y="10533"/>
                </a:lnTo>
                <a:lnTo>
                  <a:pt x="850902" y="4744"/>
                </a:lnTo>
                <a:lnTo>
                  <a:pt x="792258" y="1201"/>
                </a:lnTo>
                <a:lnTo>
                  <a:pt x="732281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32375" y="4630658"/>
            <a:ext cx="12573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380" marR="5080" indent="-106680">
              <a:lnSpc>
                <a:spcPct val="100000"/>
              </a:lnSpc>
            </a:pP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动</a:t>
            </a:r>
            <a:r>
              <a:rPr sz="16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态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语句 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如何被执行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814963" y="2187701"/>
            <a:ext cx="1519555" cy="1014730"/>
          </a:xfrm>
          <a:custGeom>
            <a:avLst/>
            <a:gdLst/>
            <a:ahLst/>
            <a:cxnLst/>
            <a:rect l="l" t="t" r="r" b="b"/>
            <a:pathLst>
              <a:path w="1519554" h="1014730">
                <a:moveTo>
                  <a:pt x="1519428" y="3048"/>
                </a:moveTo>
                <a:lnTo>
                  <a:pt x="1517142" y="0"/>
                </a:lnTo>
                <a:lnTo>
                  <a:pt x="1513332" y="0"/>
                </a:lnTo>
                <a:lnTo>
                  <a:pt x="1497330" y="4572"/>
                </a:lnTo>
                <a:lnTo>
                  <a:pt x="1485900" y="8382"/>
                </a:lnTo>
                <a:lnTo>
                  <a:pt x="1482852" y="10668"/>
                </a:lnTo>
                <a:lnTo>
                  <a:pt x="1482852" y="13716"/>
                </a:lnTo>
                <a:lnTo>
                  <a:pt x="1485138" y="16764"/>
                </a:lnTo>
                <a:lnTo>
                  <a:pt x="1488186" y="17526"/>
                </a:lnTo>
                <a:lnTo>
                  <a:pt x="1499616" y="13716"/>
                </a:lnTo>
                <a:lnTo>
                  <a:pt x="1515618" y="9144"/>
                </a:lnTo>
                <a:lnTo>
                  <a:pt x="1518666" y="6858"/>
                </a:lnTo>
                <a:lnTo>
                  <a:pt x="1519428" y="3048"/>
                </a:lnTo>
                <a:close/>
              </a:path>
              <a:path w="1519554" h="1014730">
                <a:moveTo>
                  <a:pt x="1455420" y="21336"/>
                </a:moveTo>
                <a:lnTo>
                  <a:pt x="1453134" y="18288"/>
                </a:lnTo>
                <a:lnTo>
                  <a:pt x="1449324" y="18288"/>
                </a:lnTo>
                <a:lnTo>
                  <a:pt x="1421892" y="25146"/>
                </a:lnTo>
                <a:lnTo>
                  <a:pt x="1418844" y="27432"/>
                </a:lnTo>
                <a:lnTo>
                  <a:pt x="1418082" y="31242"/>
                </a:lnTo>
                <a:lnTo>
                  <a:pt x="1420368" y="34290"/>
                </a:lnTo>
                <a:lnTo>
                  <a:pt x="1424178" y="34290"/>
                </a:lnTo>
                <a:lnTo>
                  <a:pt x="1451610" y="27432"/>
                </a:lnTo>
                <a:lnTo>
                  <a:pt x="1454658" y="25146"/>
                </a:lnTo>
                <a:lnTo>
                  <a:pt x="1455420" y="21336"/>
                </a:lnTo>
                <a:close/>
              </a:path>
              <a:path w="1519554" h="1014730">
                <a:moveTo>
                  <a:pt x="1390650" y="38100"/>
                </a:moveTo>
                <a:lnTo>
                  <a:pt x="1388364" y="35052"/>
                </a:lnTo>
                <a:lnTo>
                  <a:pt x="1384554" y="34290"/>
                </a:lnTo>
                <a:lnTo>
                  <a:pt x="1360932" y="40386"/>
                </a:lnTo>
                <a:lnTo>
                  <a:pt x="1357122" y="41148"/>
                </a:lnTo>
                <a:lnTo>
                  <a:pt x="1354074" y="43434"/>
                </a:lnTo>
                <a:lnTo>
                  <a:pt x="1353312" y="47244"/>
                </a:lnTo>
                <a:lnTo>
                  <a:pt x="1355598" y="49530"/>
                </a:lnTo>
                <a:lnTo>
                  <a:pt x="1359408" y="50292"/>
                </a:lnTo>
                <a:lnTo>
                  <a:pt x="1363218" y="49530"/>
                </a:lnTo>
                <a:lnTo>
                  <a:pt x="1386840" y="43434"/>
                </a:lnTo>
                <a:lnTo>
                  <a:pt x="1389888" y="41910"/>
                </a:lnTo>
                <a:lnTo>
                  <a:pt x="1390650" y="38100"/>
                </a:lnTo>
                <a:close/>
              </a:path>
              <a:path w="1519554" h="1014730">
                <a:moveTo>
                  <a:pt x="1325880" y="53340"/>
                </a:moveTo>
                <a:lnTo>
                  <a:pt x="1323594" y="51054"/>
                </a:lnTo>
                <a:lnTo>
                  <a:pt x="1319784" y="50292"/>
                </a:lnTo>
                <a:lnTo>
                  <a:pt x="1303020" y="54102"/>
                </a:lnTo>
                <a:lnTo>
                  <a:pt x="1292352" y="57150"/>
                </a:lnTo>
                <a:lnTo>
                  <a:pt x="1289304" y="58674"/>
                </a:lnTo>
                <a:lnTo>
                  <a:pt x="1288542" y="62484"/>
                </a:lnTo>
                <a:lnTo>
                  <a:pt x="1290828" y="65532"/>
                </a:lnTo>
                <a:lnTo>
                  <a:pt x="1294638" y="66294"/>
                </a:lnTo>
                <a:lnTo>
                  <a:pt x="1305306" y="63246"/>
                </a:lnTo>
                <a:lnTo>
                  <a:pt x="1322070" y="59436"/>
                </a:lnTo>
                <a:lnTo>
                  <a:pt x="1325118" y="57150"/>
                </a:lnTo>
                <a:lnTo>
                  <a:pt x="1325880" y="53340"/>
                </a:lnTo>
                <a:close/>
              </a:path>
              <a:path w="1519554" h="1014730">
                <a:moveTo>
                  <a:pt x="1261110" y="69342"/>
                </a:moveTo>
                <a:lnTo>
                  <a:pt x="1258824" y="66294"/>
                </a:lnTo>
                <a:lnTo>
                  <a:pt x="1255014" y="65532"/>
                </a:lnTo>
                <a:lnTo>
                  <a:pt x="1240536" y="69342"/>
                </a:lnTo>
                <a:lnTo>
                  <a:pt x="1227582" y="72390"/>
                </a:lnTo>
                <a:lnTo>
                  <a:pt x="1224534" y="74676"/>
                </a:lnTo>
                <a:lnTo>
                  <a:pt x="1223772" y="78486"/>
                </a:lnTo>
                <a:lnTo>
                  <a:pt x="1226058" y="81534"/>
                </a:lnTo>
                <a:lnTo>
                  <a:pt x="1229868" y="81534"/>
                </a:lnTo>
                <a:lnTo>
                  <a:pt x="1242822" y="78486"/>
                </a:lnTo>
                <a:lnTo>
                  <a:pt x="1257300" y="74676"/>
                </a:lnTo>
                <a:lnTo>
                  <a:pt x="1260348" y="73152"/>
                </a:lnTo>
                <a:lnTo>
                  <a:pt x="1261110" y="69342"/>
                </a:lnTo>
                <a:close/>
              </a:path>
              <a:path w="1519554" h="1014730">
                <a:moveTo>
                  <a:pt x="1196340" y="85344"/>
                </a:moveTo>
                <a:lnTo>
                  <a:pt x="1194054" y="82296"/>
                </a:lnTo>
                <a:lnTo>
                  <a:pt x="1190244" y="81534"/>
                </a:lnTo>
                <a:lnTo>
                  <a:pt x="1174242" y="85344"/>
                </a:lnTo>
                <a:lnTo>
                  <a:pt x="1162812" y="88392"/>
                </a:lnTo>
                <a:lnTo>
                  <a:pt x="1159764" y="90678"/>
                </a:lnTo>
                <a:lnTo>
                  <a:pt x="1159002" y="94488"/>
                </a:lnTo>
                <a:lnTo>
                  <a:pt x="1161288" y="97536"/>
                </a:lnTo>
                <a:lnTo>
                  <a:pt x="1165098" y="98298"/>
                </a:lnTo>
                <a:lnTo>
                  <a:pt x="1176528" y="95250"/>
                </a:lnTo>
                <a:lnTo>
                  <a:pt x="1192530" y="90678"/>
                </a:lnTo>
                <a:lnTo>
                  <a:pt x="1195578" y="89154"/>
                </a:lnTo>
                <a:lnTo>
                  <a:pt x="1196340" y="85344"/>
                </a:lnTo>
                <a:close/>
              </a:path>
              <a:path w="1519554" h="1014730">
                <a:moveTo>
                  <a:pt x="1131570" y="101346"/>
                </a:moveTo>
                <a:lnTo>
                  <a:pt x="1129284" y="99060"/>
                </a:lnTo>
                <a:lnTo>
                  <a:pt x="1125474" y="98298"/>
                </a:lnTo>
                <a:lnTo>
                  <a:pt x="1098042" y="105156"/>
                </a:lnTo>
                <a:lnTo>
                  <a:pt x="1094994" y="107442"/>
                </a:lnTo>
                <a:lnTo>
                  <a:pt x="1094994" y="111252"/>
                </a:lnTo>
                <a:lnTo>
                  <a:pt x="1096518" y="114300"/>
                </a:lnTo>
                <a:lnTo>
                  <a:pt x="1100328" y="115062"/>
                </a:lnTo>
                <a:lnTo>
                  <a:pt x="1127760" y="107442"/>
                </a:lnTo>
                <a:lnTo>
                  <a:pt x="1130808" y="105156"/>
                </a:lnTo>
                <a:lnTo>
                  <a:pt x="1131570" y="101346"/>
                </a:lnTo>
                <a:close/>
              </a:path>
              <a:path w="1519554" h="1014730">
                <a:moveTo>
                  <a:pt x="1066800" y="121920"/>
                </a:moveTo>
                <a:lnTo>
                  <a:pt x="1066800" y="118872"/>
                </a:lnTo>
                <a:lnTo>
                  <a:pt x="1064514" y="115824"/>
                </a:lnTo>
                <a:lnTo>
                  <a:pt x="1061466" y="115062"/>
                </a:lnTo>
                <a:lnTo>
                  <a:pt x="1033272" y="122682"/>
                </a:lnTo>
                <a:lnTo>
                  <a:pt x="1030986" y="124968"/>
                </a:lnTo>
                <a:lnTo>
                  <a:pt x="1030224" y="128778"/>
                </a:lnTo>
                <a:lnTo>
                  <a:pt x="1032510" y="131826"/>
                </a:lnTo>
                <a:lnTo>
                  <a:pt x="1036320" y="131826"/>
                </a:lnTo>
                <a:lnTo>
                  <a:pt x="1063752" y="124206"/>
                </a:lnTo>
                <a:lnTo>
                  <a:pt x="1066800" y="121920"/>
                </a:lnTo>
                <a:close/>
              </a:path>
              <a:path w="1519554" h="1014730">
                <a:moveTo>
                  <a:pt x="1002792" y="136398"/>
                </a:moveTo>
                <a:lnTo>
                  <a:pt x="1000506" y="133350"/>
                </a:lnTo>
                <a:lnTo>
                  <a:pt x="996696" y="133350"/>
                </a:lnTo>
                <a:lnTo>
                  <a:pt x="969264" y="141732"/>
                </a:lnTo>
                <a:lnTo>
                  <a:pt x="966978" y="144018"/>
                </a:lnTo>
                <a:lnTo>
                  <a:pt x="966216" y="147066"/>
                </a:lnTo>
                <a:lnTo>
                  <a:pt x="968502" y="150114"/>
                </a:lnTo>
                <a:lnTo>
                  <a:pt x="972312" y="150876"/>
                </a:lnTo>
                <a:lnTo>
                  <a:pt x="999744" y="142494"/>
                </a:lnTo>
                <a:lnTo>
                  <a:pt x="1002030" y="140208"/>
                </a:lnTo>
                <a:lnTo>
                  <a:pt x="1002792" y="136398"/>
                </a:lnTo>
                <a:close/>
              </a:path>
              <a:path w="1519554" h="1014730">
                <a:moveTo>
                  <a:pt x="938784" y="159258"/>
                </a:moveTo>
                <a:lnTo>
                  <a:pt x="938784" y="155448"/>
                </a:lnTo>
                <a:lnTo>
                  <a:pt x="936498" y="152400"/>
                </a:lnTo>
                <a:lnTo>
                  <a:pt x="932688" y="152400"/>
                </a:lnTo>
                <a:lnTo>
                  <a:pt x="928878" y="153162"/>
                </a:lnTo>
                <a:lnTo>
                  <a:pt x="905256" y="160782"/>
                </a:lnTo>
                <a:lnTo>
                  <a:pt x="902970" y="163068"/>
                </a:lnTo>
                <a:lnTo>
                  <a:pt x="902208" y="166878"/>
                </a:lnTo>
                <a:lnTo>
                  <a:pt x="905256" y="169926"/>
                </a:lnTo>
                <a:lnTo>
                  <a:pt x="908304" y="169926"/>
                </a:lnTo>
                <a:lnTo>
                  <a:pt x="931926" y="162306"/>
                </a:lnTo>
                <a:lnTo>
                  <a:pt x="935736" y="161544"/>
                </a:lnTo>
                <a:lnTo>
                  <a:pt x="938784" y="159258"/>
                </a:lnTo>
                <a:close/>
              </a:path>
              <a:path w="1519554" h="1014730">
                <a:moveTo>
                  <a:pt x="875538" y="176022"/>
                </a:moveTo>
                <a:lnTo>
                  <a:pt x="873252" y="172974"/>
                </a:lnTo>
                <a:lnTo>
                  <a:pt x="869442" y="172974"/>
                </a:lnTo>
                <a:lnTo>
                  <a:pt x="858774" y="176022"/>
                </a:lnTo>
                <a:lnTo>
                  <a:pt x="842010" y="182118"/>
                </a:lnTo>
                <a:lnTo>
                  <a:pt x="839724" y="184404"/>
                </a:lnTo>
                <a:lnTo>
                  <a:pt x="838962" y="188214"/>
                </a:lnTo>
                <a:lnTo>
                  <a:pt x="842010" y="190500"/>
                </a:lnTo>
                <a:lnTo>
                  <a:pt x="845058" y="191262"/>
                </a:lnTo>
                <a:lnTo>
                  <a:pt x="861822" y="185166"/>
                </a:lnTo>
                <a:lnTo>
                  <a:pt x="872490" y="182118"/>
                </a:lnTo>
                <a:lnTo>
                  <a:pt x="874776" y="179070"/>
                </a:lnTo>
                <a:lnTo>
                  <a:pt x="875538" y="176022"/>
                </a:lnTo>
                <a:close/>
              </a:path>
              <a:path w="1519554" h="1014730">
                <a:moveTo>
                  <a:pt x="812292" y="201168"/>
                </a:moveTo>
                <a:lnTo>
                  <a:pt x="812292" y="197358"/>
                </a:lnTo>
                <a:lnTo>
                  <a:pt x="810006" y="195072"/>
                </a:lnTo>
                <a:lnTo>
                  <a:pt x="806196" y="194310"/>
                </a:lnTo>
                <a:lnTo>
                  <a:pt x="790956" y="200406"/>
                </a:lnTo>
                <a:lnTo>
                  <a:pt x="779526" y="204216"/>
                </a:lnTo>
                <a:lnTo>
                  <a:pt x="776478" y="207264"/>
                </a:lnTo>
                <a:lnTo>
                  <a:pt x="776478" y="210312"/>
                </a:lnTo>
                <a:lnTo>
                  <a:pt x="778764" y="213360"/>
                </a:lnTo>
                <a:lnTo>
                  <a:pt x="782574" y="213360"/>
                </a:lnTo>
                <a:lnTo>
                  <a:pt x="794004" y="208788"/>
                </a:lnTo>
                <a:lnTo>
                  <a:pt x="809244" y="203454"/>
                </a:lnTo>
                <a:lnTo>
                  <a:pt x="812292" y="201168"/>
                </a:lnTo>
                <a:close/>
              </a:path>
              <a:path w="1519554" h="1014730">
                <a:moveTo>
                  <a:pt x="749808" y="224790"/>
                </a:moveTo>
                <a:lnTo>
                  <a:pt x="749808" y="220980"/>
                </a:lnTo>
                <a:lnTo>
                  <a:pt x="747522" y="218694"/>
                </a:lnTo>
                <a:lnTo>
                  <a:pt x="743712" y="218694"/>
                </a:lnTo>
                <a:lnTo>
                  <a:pt x="725424" y="225552"/>
                </a:lnTo>
                <a:lnTo>
                  <a:pt x="717042" y="229362"/>
                </a:lnTo>
                <a:lnTo>
                  <a:pt x="714756" y="231648"/>
                </a:lnTo>
                <a:lnTo>
                  <a:pt x="714756" y="235458"/>
                </a:lnTo>
                <a:lnTo>
                  <a:pt x="717042" y="238506"/>
                </a:lnTo>
                <a:lnTo>
                  <a:pt x="720852" y="237744"/>
                </a:lnTo>
                <a:lnTo>
                  <a:pt x="729234" y="234696"/>
                </a:lnTo>
                <a:lnTo>
                  <a:pt x="747522" y="227076"/>
                </a:lnTo>
                <a:lnTo>
                  <a:pt x="749808" y="224790"/>
                </a:lnTo>
                <a:close/>
              </a:path>
              <a:path w="1519554" h="1014730">
                <a:moveTo>
                  <a:pt x="688848" y="250698"/>
                </a:moveTo>
                <a:lnTo>
                  <a:pt x="688848" y="246888"/>
                </a:lnTo>
                <a:lnTo>
                  <a:pt x="685800" y="244602"/>
                </a:lnTo>
                <a:lnTo>
                  <a:pt x="681990" y="244602"/>
                </a:lnTo>
                <a:lnTo>
                  <a:pt x="663702" y="252984"/>
                </a:lnTo>
                <a:lnTo>
                  <a:pt x="656082" y="256794"/>
                </a:lnTo>
                <a:lnTo>
                  <a:pt x="653796" y="259842"/>
                </a:lnTo>
                <a:lnTo>
                  <a:pt x="653796" y="263652"/>
                </a:lnTo>
                <a:lnTo>
                  <a:pt x="656844" y="265938"/>
                </a:lnTo>
                <a:lnTo>
                  <a:pt x="660654" y="265176"/>
                </a:lnTo>
                <a:lnTo>
                  <a:pt x="667512" y="262128"/>
                </a:lnTo>
                <a:lnTo>
                  <a:pt x="686562" y="253746"/>
                </a:lnTo>
                <a:lnTo>
                  <a:pt x="688848" y="250698"/>
                </a:lnTo>
                <a:close/>
              </a:path>
              <a:path w="1519554" h="1014730">
                <a:moveTo>
                  <a:pt x="628650" y="279654"/>
                </a:moveTo>
                <a:lnTo>
                  <a:pt x="628650" y="276606"/>
                </a:lnTo>
                <a:lnTo>
                  <a:pt x="625602" y="273558"/>
                </a:lnTo>
                <a:lnTo>
                  <a:pt x="622554" y="274320"/>
                </a:lnTo>
                <a:lnTo>
                  <a:pt x="607314" y="281940"/>
                </a:lnTo>
                <a:lnTo>
                  <a:pt x="596646" y="288036"/>
                </a:lnTo>
                <a:lnTo>
                  <a:pt x="594360" y="291084"/>
                </a:lnTo>
                <a:lnTo>
                  <a:pt x="595122" y="294894"/>
                </a:lnTo>
                <a:lnTo>
                  <a:pt x="598170" y="297180"/>
                </a:lnTo>
                <a:lnTo>
                  <a:pt x="601980" y="296418"/>
                </a:lnTo>
                <a:lnTo>
                  <a:pt x="611886" y="290322"/>
                </a:lnTo>
                <a:lnTo>
                  <a:pt x="626364" y="282702"/>
                </a:lnTo>
                <a:lnTo>
                  <a:pt x="628650" y="279654"/>
                </a:lnTo>
                <a:close/>
              </a:path>
              <a:path w="1519554" h="1014730">
                <a:moveTo>
                  <a:pt x="571500" y="313182"/>
                </a:moveTo>
                <a:lnTo>
                  <a:pt x="570738" y="309372"/>
                </a:lnTo>
                <a:lnTo>
                  <a:pt x="567690" y="307086"/>
                </a:lnTo>
                <a:lnTo>
                  <a:pt x="564642" y="307848"/>
                </a:lnTo>
                <a:lnTo>
                  <a:pt x="556260" y="313182"/>
                </a:lnTo>
                <a:lnTo>
                  <a:pt x="544068" y="321564"/>
                </a:lnTo>
                <a:lnTo>
                  <a:pt x="540258" y="323850"/>
                </a:lnTo>
                <a:lnTo>
                  <a:pt x="538734" y="326898"/>
                </a:lnTo>
                <a:lnTo>
                  <a:pt x="539496" y="330708"/>
                </a:lnTo>
                <a:lnTo>
                  <a:pt x="542544" y="332994"/>
                </a:lnTo>
                <a:lnTo>
                  <a:pt x="545592" y="332232"/>
                </a:lnTo>
                <a:lnTo>
                  <a:pt x="550164" y="329184"/>
                </a:lnTo>
                <a:lnTo>
                  <a:pt x="561594" y="320802"/>
                </a:lnTo>
                <a:lnTo>
                  <a:pt x="569214" y="316230"/>
                </a:lnTo>
                <a:lnTo>
                  <a:pt x="571500" y="313182"/>
                </a:lnTo>
                <a:close/>
              </a:path>
              <a:path w="1519554" h="1014730">
                <a:moveTo>
                  <a:pt x="517398" y="351282"/>
                </a:moveTo>
                <a:lnTo>
                  <a:pt x="516636" y="348234"/>
                </a:lnTo>
                <a:lnTo>
                  <a:pt x="513588" y="345948"/>
                </a:lnTo>
                <a:lnTo>
                  <a:pt x="509778" y="346710"/>
                </a:lnTo>
                <a:lnTo>
                  <a:pt x="509016" y="347472"/>
                </a:lnTo>
                <a:lnTo>
                  <a:pt x="487680" y="364998"/>
                </a:lnTo>
                <a:lnTo>
                  <a:pt x="486156" y="368808"/>
                </a:lnTo>
                <a:lnTo>
                  <a:pt x="486918" y="371856"/>
                </a:lnTo>
                <a:lnTo>
                  <a:pt x="489966" y="373380"/>
                </a:lnTo>
                <a:lnTo>
                  <a:pt x="493776" y="372618"/>
                </a:lnTo>
                <a:lnTo>
                  <a:pt x="515112" y="355092"/>
                </a:lnTo>
                <a:lnTo>
                  <a:pt x="515874" y="354330"/>
                </a:lnTo>
                <a:lnTo>
                  <a:pt x="517398" y="351282"/>
                </a:lnTo>
                <a:close/>
              </a:path>
              <a:path w="1519554" h="1014730">
                <a:moveTo>
                  <a:pt x="467106" y="394716"/>
                </a:moveTo>
                <a:lnTo>
                  <a:pt x="465582" y="390906"/>
                </a:lnTo>
                <a:lnTo>
                  <a:pt x="462534" y="389382"/>
                </a:lnTo>
                <a:lnTo>
                  <a:pt x="458724" y="390906"/>
                </a:lnTo>
                <a:lnTo>
                  <a:pt x="441960" y="406908"/>
                </a:lnTo>
                <a:lnTo>
                  <a:pt x="438150" y="410718"/>
                </a:lnTo>
                <a:lnTo>
                  <a:pt x="436626" y="413766"/>
                </a:lnTo>
                <a:lnTo>
                  <a:pt x="438150" y="417576"/>
                </a:lnTo>
                <a:lnTo>
                  <a:pt x="441198" y="419100"/>
                </a:lnTo>
                <a:lnTo>
                  <a:pt x="445008" y="417576"/>
                </a:lnTo>
                <a:lnTo>
                  <a:pt x="448056" y="413766"/>
                </a:lnTo>
                <a:lnTo>
                  <a:pt x="465582" y="397764"/>
                </a:lnTo>
                <a:lnTo>
                  <a:pt x="467106" y="394716"/>
                </a:lnTo>
                <a:close/>
              </a:path>
              <a:path w="1519554" h="1014730">
                <a:moveTo>
                  <a:pt x="419100" y="441198"/>
                </a:moveTo>
                <a:lnTo>
                  <a:pt x="417576" y="437388"/>
                </a:lnTo>
                <a:lnTo>
                  <a:pt x="414528" y="435864"/>
                </a:lnTo>
                <a:lnTo>
                  <a:pt x="410718" y="437388"/>
                </a:lnTo>
                <a:lnTo>
                  <a:pt x="398526" y="450342"/>
                </a:lnTo>
                <a:lnTo>
                  <a:pt x="391668" y="458724"/>
                </a:lnTo>
                <a:lnTo>
                  <a:pt x="390144" y="461772"/>
                </a:lnTo>
                <a:lnTo>
                  <a:pt x="391668" y="465582"/>
                </a:lnTo>
                <a:lnTo>
                  <a:pt x="395478" y="466344"/>
                </a:lnTo>
                <a:lnTo>
                  <a:pt x="398526" y="464820"/>
                </a:lnTo>
                <a:lnTo>
                  <a:pt x="405384" y="457200"/>
                </a:lnTo>
                <a:lnTo>
                  <a:pt x="417576" y="444246"/>
                </a:lnTo>
                <a:lnTo>
                  <a:pt x="419100" y="441198"/>
                </a:lnTo>
                <a:close/>
              </a:path>
              <a:path w="1519554" h="1014730">
                <a:moveTo>
                  <a:pt x="374142" y="489966"/>
                </a:moveTo>
                <a:lnTo>
                  <a:pt x="372618" y="486918"/>
                </a:lnTo>
                <a:lnTo>
                  <a:pt x="369570" y="485394"/>
                </a:lnTo>
                <a:lnTo>
                  <a:pt x="365760" y="486918"/>
                </a:lnTo>
                <a:lnTo>
                  <a:pt x="357378" y="496824"/>
                </a:lnTo>
                <a:lnTo>
                  <a:pt x="347472" y="509016"/>
                </a:lnTo>
                <a:lnTo>
                  <a:pt x="345948" y="512064"/>
                </a:lnTo>
                <a:lnTo>
                  <a:pt x="348234" y="515874"/>
                </a:lnTo>
                <a:lnTo>
                  <a:pt x="351282" y="516636"/>
                </a:lnTo>
                <a:lnTo>
                  <a:pt x="354330" y="515112"/>
                </a:lnTo>
                <a:lnTo>
                  <a:pt x="373380" y="493014"/>
                </a:lnTo>
                <a:lnTo>
                  <a:pt x="374142" y="489966"/>
                </a:lnTo>
                <a:close/>
              </a:path>
              <a:path w="1519554" h="1014730">
                <a:moveTo>
                  <a:pt x="331470" y="541020"/>
                </a:moveTo>
                <a:lnTo>
                  <a:pt x="329946" y="537972"/>
                </a:lnTo>
                <a:lnTo>
                  <a:pt x="326136" y="536448"/>
                </a:lnTo>
                <a:lnTo>
                  <a:pt x="323088" y="538734"/>
                </a:lnTo>
                <a:lnTo>
                  <a:pt x="316992" y="545592"/>
                </a:lnTo>
                <a:lnTo>
                  <a:pt x="305562" y="560832"/>
                </a:lnTo>
                <a:lnTo>
                  <a:pt x="304800" y="564642"/>
                </a:lnTo>
                <a:lnTo>
                  <a:pt x="306324" y="567690"/>
                </a:lnTo>
                <a:lnTo>
                  <a:pt x="310134" y="568452"/>
                </a:lnTo>
                <a:lnTo>
                  <a:pt x="313182" y="566928"/>
                </a:lnTo>
                <a:lnTo>
                  <a:pt x="324612" y="551688"/>
                </a:lnTo>
                <a:lnTo>
                  <a:pt x="330708" y="544068"/>
                </a:lnTo>
                <a:lnTo>
                  <a:pt x="331470" y="541020"/>
                </a:lnTo>
                <a:close/>
              </a:path>
              <a:path w="1519554" h="1014730">
                <a:moveTo>
                  <a:pt x="291084" y="593598"/>
                </a:moveTo>
                <a:lnTo>
                  <a:pt x="288798" y="590550"/>
                </a:lnTo>
                <a:lnTo>
                  <a:pt x="285750" y="589026"/>
                </a:lnTo>
                <a:lnTo>
                  <a:pt x="281940" y="591312"/>
                </a:lnTo>
                <a:lnTo>
                  <a:pt x="278892" y="595884"/>
                </a:lnTo>
                <a:lnTo>
                  <a:pt x="265176" y="614172"/>
                </a:lnTo>
                <a:lnTo>
                  <a:pt x="264414" y="617982"/>
                </a:lnTo>
                <a:lnTo>
                  <a:pt x="265938" y="621030"/>
                </a:lnTo>
                <a:lnTo>
                  <a:pt x="269748" y="621792"/>
                </a:lnTo>
                <a:lnTo>
                  <a:pt x="272796" y="620268"/>
                </a:lnTo>
                <a:lnTo>
                  <a:pt x="286512" y="601218"/>
                </a:lnTo>
                <a:lnTo>
                  <a:pt x="289560" y="596646"/>
                </a:lnTo>
                <a:lnTo>
                  <a:pt x="291084" y="593598"/>
                </a:lnTo>
                <a:close/>
              </a:path>
              <a:path w="1519554" h="1014730">
                <a:moveTo>
                  <a:pt x="251460" y="646938"/>
                </a:moveTo>
                <a:lnTo>
                  <a:pt x="249936" y="643890"/>
                </a:lnTo>
                <a:lnTo>
                  <a:pt x="246126" y="643128"/>
                </a:lnTo>
                <a:lnTo>
                  <a:pt x="243078" y="645414"/>
                </a:lnTo>
                <a:lnTo>
                  <a:pt x="242316" y="646176"/>
                </a:lnTo>
                <a:lnTo>
                  <a:pt x="226314" y="669036"/>
                </a:lnTo>
                <a:lnTo>
                  <a:pt x="225552" y="672084"/>
                </a:lnTo>
                <a:lnTo>
                  <a:pt x="227838" y="675132"/>
                </a:lnTo>
                <a:lnTo>
                  <a:pt x="231648" y="675894"/>
                </a:lnTo>
                <a:lnTo>
                  <a:pt x="234696" y="674370"/>
                </a:lnTo>
                <a:lnTo>
                  <a:pt x="249936" y="652272"/>
                </a:lnTo>
                <a:lnTo>
                  <a:pt x="250698" y="650748"/>
                </a:lnTo>
                <a:lnTo>
                  <a:pt x="251460" y="646938"/>
                </a:lnTo>
                <a:close/>
              </a:path>
              <a:path w="1519554" h="1014730">
                <a:moveTo>
                  <a:pt x="213360" y="701802"/>
                </a:moveTo>
                <a:lnTo>
                  <a:pt x="211836" y="698754"/>
                </a:lnTo>
                <a:lnTo>
                  <a:pt x="208026" y="697992"/>
                </a:lnTo>
                <a:lnTo>
                  <a:pt x="204978" y="700278"/>
                </a:lnTo>
                <a:lnTo>
                  <a:pt x="189738" y="722376"/>
                </a:lnTo>
                <a:lnTo>
                  <a:pt x="188976" y="723900"/>
                </a:lnTo>
                <a:lnTo>
                  <a:pt x="188214" y="727710"/>
                </a:lnTo>
                <a:lnTo>
                  <a:pt x="190500" y="730758"/>
                </a:lnTo>
                <a:lnTo>
                  <a:pt x="193548" y="731520"/>
                </a:lnTo>
                <a:lnTo>
                  <a:pt x="196596" y="729234"/>
                </a:lnTo>
                <a:lnTo>
                  <a:pt x="198120" y="727710"/>
                </a:lnTo>
                <a:lnTo>
                  <a:pt x="212598" y="705612"/>
                </a:lnTo>
                <a:lnTo>
                  <a:pt x="213360" y="701802"/>
                </a:lnTo>
                <a:close/>
              </a:path>
              <a:path w="1519554" h="1014730">
                <a:moveTo>
                  <a:pt x="176784" y="757428"/>
                </a:moveTo>
                <a:lnTo>
                  <a:pt x="174498" y="754380"/>
                </a:lnTo>
                <a:lnTo>
                  <a:pt x="170688" y="753618"/>
                </a:lnTo>
                <a:lnTo>
                  <a:pt x="167640" y="755904"/>
                </a:lnTo>
                <a:lnTo>
                  <a:pt x="156972" y="771906"/>
                </a:lnTo>
                <a:lnTo>
                  <a:pt x="152400" y="779526"/>
                </a:lnTo>
                <a:lnTo>
                  <a:pt x="151638" y="783336"/>
                </a:lnTo>
                <a:lnTo>
                  <a:pt x="153924" y="786384"/>
                </a:lnTo>
                <a:lnTo>
                  <a:pt x="156972" y="787146"/>
                </a:lnTo>
                <a:lnTo>
                  <a:pt x="160020" y="784860"/>
                </a:lnTo>
                <a:lnTo>
                  <a:pt x="165354" y="777240"/>
                </a:lnTo>
                <a:lnTo>
                  <a:pt x="176022" y="761238"/>
                </a:lnTo>
                <a:lnTo>
                  <a:pt x="176784" y="757428"/>
                </a:lnTo>
                <a:close/>
              </a:path>
              <a:path w="1519554" h="1014730">
                <a:moveTo>
                  <a:pt x="140208" y="813054"/>
                </a:moveTo>
                <a:lnTo>
                  <a:pt x="137922" y="810006"/>
                </a:lnTo>
                <a:lnTo>
                  <a:pt x="134874" y="809244"/>
                </a:lnTo>
                <a:lnTo>
                  <a:pt x="131826" y="811530"/>
                </a:lnTo>
                <a:lnTo>
                  <a:pt x="126492" y="819912"/>
                </a:lnTo>
                <a:lnTo>
                  <a:pt x="115824" y="835914"/>
                </a:lnTo>
                <a:lnTo>
                  <a:pt x="115062" y="838962"/>
                </a:lnTo>
                <a:lnTo>
                  <a:pt x="117348" y="842010"/>
                </a:lnTo>
                <a:lnTo>
                  <a:pt x="121158" y="842772"/>
                </a:lnTo>
                <a:lnTo>
                  <a:pt x="124206" y="840486"/>
                </a:lnTo>
                <a:lnTo>
                  <a:pt x="134112" y="825246"/>
                </a:lnTo>
                <a:lnTo>
                  <a:pt x="139446" y="816864"/>
                </a:lnTo>
                <a:lnTo>
                  <a:pt x="140208" y="813054"/>
                </a:lnTo>
                <a:close/>
              </a:path>
              <a:path w="1519554" h="1014730">
                <a:moveTo>
                  <a:pt x="103632" y="872490"/>
                </a:moveTo>
                <a:lnTo>
                  <a:pt x="103632" y="869442"/>
                </a:lnTo>
                <a:lnTo>
                  <a:pt x="102108" y="866394"/>
                </a:lnTo>
                <a:lnTo>
                  <a:pt x="98298" y="865632"/>
                </a:lnTo>
                <a:lnTo>
                  <a:pt x="95250" y="867918"/>
                </a:lnTo>
                <a:lnTo>
                  <a:pt x="83058" y="886968"/>
                </a:lnTo>
                <a:lnTo>
                  <a:pt x="80010" y="891540"/>
                </a:lnTo>
                <a:lnTo>
                  <a:pt x="79248" y="895350"/>
                </a:lnTo>
                <a:lnTo>
                  <a:pt x="80772" y="898398"/>
                </a:lnTo>
                <a:lnTo>
                  <a:pt x="84582" y="899160"/>
                </a:lnTo>
                <a:lnTo>
                  <a:pt x="87630" y="896874"/>
                </a:lnTo>
                <a:lnTo>
                  <a:pt x="90678" y="892302"/>
                </a:lnTo>
                <a:lnTo>
                  <a:pt x="103632" y="872490"/>
                </a:lnTo>
                <a:close/>
              </a:path>
              <a:path w="1519554" h="1014730">
                <a:moveTo>
                  <a:pt x="75438" y="974598"/>
                </a:moveTo>
                <a:lnTo>
                  <a:pt x="48287" y="954574"/>
                </a:lnTo>
                <a:lnTo>
                  <a:pt x="48006" y="954786"/>
                </a:lnTo>
                <a:lnTo>
                  <a:pt x="44196" y="953262"/>
                </a:lnTo>
                <a:lnTo>
                  <a:pt x="41910" y="950214"/>
                </a:lnTo>
                <a:lnTo>
                  <a:pt x="41910" y="949871"/>
                </a:lnTo>
                <a:lnTo>
                  <a:pt x="14478" y="929640"/>
                </a:lnTo>
                <a:lnTo>
                  <a:pt x="0" y="1014222"/>
                </a:lnTo>
                <a:lnTo>
                  <a:pt x="41910" y="992208"/>
                </a:lnTo>
                <a:lnTo>
                  <a:pt x="41910" y="950214"/>
                </a:lnTo>
                <a:lnTo>
                  <a:pt x="41982" y="949924"/>
                </a:lnTo>
                <a:lnTo>
                  <a:pt x="41982" y="992170"/>
                </a:lnTo>
                <a:lnTo>
                  <a:pt x="75438" y="974598"/>
                </a:lnTo>
                <a:close/>
              </a:path>
              <a:path w="1519554" h="1014730">
                <a:moveTo>
                  <a:pt x="48287" y="954574"/>
                </a:moveTo>
                <a:lnTo>
                  <a:pt x="41982" y="949924"/>
                </a:lnTo>
                <a:lnTo>
                  <a:pt x="41910" y="950214"/>
                </a:lnTo>
                <a:lnTo>
                  <a:pt x="44196" y="953262"/>
                </a:lnTo>
                <a:lnTo>
                  <a:pt x="48006" y="954786"/>
                </a:lnTo>
                <a:lnTo>
                  <a:pt x="48287" y="954574"/>
                </a:lnTo>
                <a:close/>
              </a:path>
              <a:path w="1519554" h="1014730">
                <a:moveTo>
                  <a:pt x="67818" y="925068"/>
                </a:moveTo>
                <a:lnTo>
                  <a:pt x="65532" y="922020"/>
                </a:lnTo>
                <a:lnTo>
                  <a:pt x="61722" y="921258"/>
                </a:lnTo>
                <a:lnTo>
                  <a:pt x="58674" y="923544"/>
                </a:lnTo>
                <a:lnTo>
                  <a:pt x="55626" y="928116"/>
                </a:lnTo>
                <a:lnTo>
                  <a:pt x="42672" y="947166"/>
                </a:lnTo>
                <a:lnTo>
                  <a:pt x="41982" y="949924"/>
                </a:lnTo>
                <a:lnTo>
                  <a:pt x="48287" y="954574"/>
                </a:lnTo>
                <a:lnTo>
                  <a:pt x="51054" y="952500"/>
                </a:lnTo>
                <a:lnTo>
                  <a:pt x="64008" y="933450"/>
                </a:lnTo>
                <a:lnTo>
                  <a:pt x="67056" y="928878"/>
                </a:lnTo>
                <a:lnTo>
                  <a:pt x="67818" y="9250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011546" y="2173223"/>
            <a:ext cx="1405255" cy="2570480"/>
          </a:xfrm>
          <a:custGeom>
            <a:avLst/>
            <a:gdLst/>
            <a:ahLst/>
            <a:cxnLst/>
            <a:rect l="l" t="t" r="r" b="b"/>
            <a:pathLst>
              <a:path w="1405254" h="2570479">
                <a:moveTo>
                  <a:pt x="1405127" y="6096"/>
                </a:moveTo>
                <a:lnTo>
                  <a:pt x="1404365" y="2286"/>
                </a:lnTo>
                <a:lnTo>
                  <a:pt x="1402079" y="0"/>
                </a:lnTo>
                <a:lnTo>
                  <a:pt x="1398269" y="0"/>
                </a:lnTo>
                <a:lnTo>
                  <a:pt x="1383029" y="8382"/>
                </a:lnTo>
                <a:lnTo>
                  <a:pt x="1373123" y="12954"/>
                </a:lnTo>
                <a:lnTo>
                  <a:pt x="1370837" y="16002"/>
                </a:lnTo>
                <a:lnTo>
                  <a:pt x="1370837" y="19050"/>
                </a:lnTo>
                <a:lnTo>
                  <a:pt x="1373123" y="22098"/>
                </a:lnTo>
                <a:lnTo>
                  <a:pt x="1376933" y="22098"/>
                </a:lnTo>
                <a:lnTo>
                  <a:pt x="1387601" y="16764"/>
                </a:lnTo>
                <a:lnTo>
                  <a:pt x="1402841" y="8382"/>
                </a:lnTo>
                <a:lnTo>
                  <a:pt x="1405127" y="6096"/>
                </a:lnTo>
                <a:close/>
              </a:path>
              <a:path w="1405254" h="2570479">
                <a:moveTo>
                  <a:pt x="1344167" y="33528"/>
                </a:moveTo>
                <a:lnTo>
                  <a:pt x="1344167" y="29718"/>
                </a:lnTo>
                <a:lnTo>
                  <a:pt x="1341881" y="27432"/>
                </a:lnTo>
                <a:lnTo>
                  <a:pt x="1338071" y="27432"/>
                </a:lnTo>
                <a:lnTo>
                  <a:pt x="1325117" y="32004"/>
                </a:lnTo>
                <a:lnTo>
                  <a:pt x="1311401" y="36576"/>
                </a:lnTo>
                <a:lnTo>
                  <a:pt x="1308353" y="38862"/>
                </a:lnTo>
                <a:lnTo>
                  <a:pt x="1308353" y="42672"/>
                </a:lnTo>
                <a:lnTo>
                  <a:pt x="1310639" y="44958"/>
                </a:lnTo>
                <a:lnTo>
                  <a:pt x="1314449" y="45720"/>
                </a:lnTo>
                <a:lnTo>
                  <a:pt x="1328165" y="41148"/>
                </a:lnTo>
                <a:lnTo>
                  <a:pt x="1341119" y="35814"/>
                </a:lnTo>
                <a:lnTo>
                  <a:pt x="1344167" y="33528"/>
                </a:lnTo>
                <a:close/>
              </a:path>
              <a:path w="1405254" h="2570479">
                <a:moveTo>
                  <a:pt x="1280921" y="54864"/>
                </a:moveTo>
                <a:lnTo>
                  <a:pt x="1280921" y="51054"/>
                </a:lnTo>
                <a:lnTo>
                  <a:pt x="1278635" y="48768"/>
                </a:lnTo>
                <a:lnTo>
                  <a:pt x="1274825" y="48006"/>
                </a:lnTo>
                <a:lnTo>
                  <a:pt x="1251203" y="55626"/>
                </a:lnTo>
                <a:lnTo>
                  <a:pt x="1247393" y="56388"/>
                </a:lnTo>
                <a:lnTo>
                  <a:pt x="1245107" y="58674"/>
                </a:lnTo>
                <a:lnTo>
                  <a:pt x="1244345" y="62484"/>
                </a:lnTo>
                <a:lnTo>
                  <a:pt x="1246631" y="64770"/>
                </a:lnTo>
                <a:lnTo>
                  <a:pt x="1250441" y="65532"/>
                </a:lnTo>
                <a:lnTo>
                  <a:pt x="1254251" y="64770"/>
                </a:lnTo>
                <a:lnTo>
                  <a:pt x="1277873" y="57150"/>
                </a:lnTo>
                <a:lnTo>
                  <a:pt x="1280921" y="54864"/>
                </a:lnTo>
                <a:close/>
              </a:path>
              <a:path w="1405254" h="2570479">
                <a:moveTo>
                  <a:pt x="1216913" y="73914"/>
                </a:moveTo>
                <a:lnTo>
                  <a:pt x="1216913" y="70104"/>
                </a:lnTo>
                <a:lnTo>
                  <a:pt x="1214627" y="67818"/>
                </a:lnTo>
                <a:lnTo>
                  <a:pt x="1210817" y="67056"/>
                </a:lnTo>
                <a:lnTo>
                  <a:pt x="1194815" y="71628"/>
                </a:lnTo>
                <a:lnTo>
                  <a:pt x="1183385" y="75438"/>
                </a:lnTo>
                <a:lnTo>
                  <a:pt x="1181099" y="77724"/>
                </a:lnTo>
                <a:lnTo>
                  <a:pt x="1180337" y="81534"/>
                </a:lnTo>
                <a:lnTo>
                  <a:pt x="1182623" y="83820"/>
                </a:lnTo>
                <a:lnTo>
                  <a:pt x="1186433" y="84582"/>
                </a:lnTo>
                <a:lnTo>
                  <a:pt x="1197863" y="80772"/>
                </a:lnTo>
                <a:lnTo>
                  <a:pt x="1213865" y="76200"/>
                </a:lnTo>
                <a:lnTo>
                  <a:pt x="1216913" y="73914"/>
                </a:lnTo>
                <a:close/>
              </a:path>
              <a:path w="1405254" h="2570479">
                <a:moveTo>
                  <a:pt x="1152905" y="92964"/>
                </a:moveTo>
                <a:lnTo>
                  <a:pt x="1152905" y="89154"/>
                </a:lnTo>
                <a:lnTo>
                  <a:pt x="1150619" y="86868"/>
                </a:lnTo>
                <a:lnTo>
                  <a:pt x="1147571" y="86106"/>
                </a:lnTo>
                <a:lnTo>
                  <a:pt x="1134617" y="89916"/>
                </a:lnTo>
                <a:lnTo>
                  <a:pt x="1120139" y="94488"/>
                </a:lnTo>
                <a:lnTo>
                  <a:pt x="1117091" y="96774"/>
                </a:lnTo>
                <a:lnTo>
                  <a:pt x="1117091" y="100584"/>
                </a:lnTo>
                <a:lnTo>
                  <a:pt x="1119377" y="103632"/>
                </a:lnTo>
                <a:lnTo>
                  <a:pt x="1122425" y="103632"/>
                </a:lnTo>
                <a:lnTo>
                  <a:pt x="1136903" y="99060"/>
                </a:lnTo>
                <a:lnTo>
                  <a:pt x="1149857" y="95250"/>
                </a:lnTo>
                <a:lnTo>
                  <a:pt x="1152905" y="92964"/>
                </a:lnTo>
                <a:close/>
              </a:path>
              <a:path w="1405254" h="2570479">
                <a:moveTo>
                  <a:pt x="1089659" y="108966"/>
                </a:moveTo>
                <a:lnTo>
                  <a:pt x="1087373" y="106680"/>
                </a:lnTo>
                <a:lnTo>
                  <a:pt x="1083563" y="105918"/>
                </a:lnTo>
                <a:lnTo>
                  <a:pt x="1070609" y="110490"/>
                </a:lnTo>
                <a:lnTo>
                  <a:pt x="1056131" y="115062"/>
                </a:lnTo>
                <a:lnTo>
                  <a:pt x="1053845" y="118110"/>
                </a:lnTo>
                <a:lnTo>
                  <a:pt x="1053083" y="121158"/>
                </a:lnTo>
                <a:lnTo>
                  <a:pt x="1056131" y="124206"/>
                </a:lnTo>
                <a:lnTo>
                  <a:pt x="1059179" y="124206"/>
                </a:lnTo>
                <a:lnTo>
                  <a:pt x="1073657" y="119634"/>
                </a:lnTo>
                <a:lnTo>
                  <a:pt x="1086611" y="115062"/>
                </a:lnTo>
                <a:lnTo>
                  <a:pt x="1088897" y="112776"/>
                </a:lnTo>
                <a:lnTo>
                  <a:pt x="1089659" y="108966"/>
                </a:lnTo>
                <a:close/>
              </a:path>
              <a:path w="1405254" h="2570479">
                <a:moveTo>
                  <a:pt x="1026413" y="134874"/>
                </a:moveTo>
                <a:lnTo>
                  <a:pt x="1026413" y="131064"/>
                </a:lnTo>
                <a:lnTo>
                  <a:pt x="1024127" y="128016"/>
                </a:lnTo>
                <a:lnTo>
                  <a:pt x="1020317" y="128016"/>
                </a:lnTo>
                <a:lnTo>
                  <a:pt x="1004315" y="134112"/>
                </a:lnTo>
                <a:lnTo>
                  <a:pt x="993647" y="137922"/>
                </a:lnTo>
                <a:lnTo>
                  <a:pt x="990599" y="140208"/>
                </a:lnTo>
                <a:lnTo>
                  <a:pt x="990599" y="144018"/>
                </a:lnTo>
                <a:lnTo>
                  <a:pt x="993647" y="147066"/>
                </a:lnTo>
                <a:lnTo>
                  <a:pt x="996695" y="147066"/>
                </a:lnTo>
                <a:lnTo>
                  <a:pt x="1007363" y="143256"/>
                </a:lnTo>
                <a:lnTo>
                  <a:pt x="1023365" y="137160"/>
                </a:lnTo>
                <a:lnTo>
                  <a:pt x="1026413" y="134874"/>
                </a:lnTo>
                <a:close/>
              </a:path>
              <a:path w="1405254" h="2570479">
                <a:moveTo>
                  <a:pt x="963929" y="158496"/>
                </a:moveTo>
                <a:lnTo>
                  <a:pt x="963929" y="154686"/>
                </a:lnTo>
                <a:lnTo>
                  <a:pt x="961643" y="151638"/>
                </a:lnTo>
                <a:lnTo>
                  <a:pt x="957833" y="151638"/>
                </a:lnTo>
                <a:lnTo>
                  <a:pt x="935735" y="160782"/>
                </a:lnTo>
                <a:lnTo>
                  <a:pt x="931163" y="163068"/>
                </a:lnTo>
                <a:lnTo>
                  <a:pt x="928877" y="165354"/>
                </a:lnTo>
                <a:lnTo>
                  <a:pt x="928877" y="169164"/>
                </a:lnTo>
                <a:lnTo>
                  <a:pt x="931925" y="172212"/>
                </a:lnTo>
                <a:lnTo>
                  <a:pt x="934973" y="171450"/>
                </a:lnTo>
                <a:lnTo>
                  <a:pt x="939545" y="169926"/>
                </a:lnTo>
                <a:lnTo>
                  <a:pt x="961643" y="160782"/>
                </a:lnTo>
                <a:lnTo>
                  <a:pt x="963929" y="158496"/>
                </a:lnTo>
                <a:close/>
              </a:path>
              <a:path w="1405254" h="2570479">
                <a:moveTo>
                  <a:pt x="902969" y="184404"/>
                </a:moveTo>
                <a:lnTo>
                  <a:pt x="902969" y="180594"/>
                </a:lnTo>
                <a:lnTo>
                  <a:pt x="899921" y="178308"/>
                </a:lnTo>
                <a:lnTo>
                  <a:pt x="896873" y="178308"/>
                </a:lnTo>
                <a:lnTo>
                  <a:pt x="870965" y="191262"/>
                </a:lnTo>
                <a:lnTo>
                  <a:pt x="868679" y="193548"/>
                </a:lnTo>
                <a:lnTo>
                  <a:pt x="868679" y="197358"/>
                </a:lnTo>
                <a:lnTo>
                  <a:pt x="870965" y="199644"/>
                </a:lnTo>
                <a:lnTo>
                  <a:pt x="874775" y="199644"/>
                </a:lnTo>
                <a:lnTo>
                  <a:pt x="900683" y="187452"/>
                </a:lnTo>
                <a:lnTo>
                  <a:pt x="902969" y="184404"/>
                </a:lnTo>
                <a:close/>
              </a:path>
              <a:path w="1405254" h="2570479">
                <a:moveTo>
                  <a:pt x="843533" y="214122"/>
                </a:moveTo>
                <a:lnTo>
                  <a:pt x="842771" y="210312"/>
                </a:lnTo>
                <a:lnTo>
                  <a:pt x="840485" y="208026"/>
                </a:lnTo>
                <a:lnTo>
                  <a:pt x="836675" y="208026"/>
                </a:lnTo>
                <a:lnTo>
                  <a:pt x="833627" y="209550"/>
                </a:lnTo>
                <a:lnTo>
                  <a:pt x="811529" y="222504"/>
                </a:lnTo>
                <a:lnTo>
                  <a:pt x="809243" y="224790"/>
                </a:lnTo>
                <a:lnTo>
                  <a:pt x="810005" y="228600"/>
                </a:lnTo>
                <a:lnTo>
                  <a:pt x="812291" y="230886"/>
                </a:lnTo>
                <a:lnTo>
                  <a:pt x="816101" y="230886"/>
                </a:lnTo>
                <a:lnTo>
                  <a:pt x="838199" y="217932"/>
                </a:lnTo>
                <a:lnTo>
                  <a:pt x="841247" y="217170"/>
                </a:lnTo>
                <a:lnTo>
                  <a:pt x="843533" y="214122"/>
                </a:lnTo>
                <a:close/>
              </a:path>
              <a:path w="1405254" h="2570479">
                <a:moveTo>
                  <a:pt x="785621" y="246888"/>
                </a:moveTo>
                <a:lnTo>
                  <a:pt x="784859" y="243078"/>
                </a:lnTo>
                <a:lnTo>
                  <a:pt x="782573" y="240792"/>
                </a:lnTo>
                <a:lnTo>
                  <a:pt x="778763" y="241554"/>
                </a:lnTo>
                <a:lnTo>
                  <a:pt x="754379" y="256794"/>
                </a:lnTo>
                <a:lnTo>
                  <a:pt x="752093" y="259842"/>
                </a:lnTo>
                <a:lnTo>
                  <a:pt x="752855" y="263652"/>
                </a:lnTo>
                <a:lnTo>
                  <a:pt x="755903" y="265938"/>
                </a:lnTo>
                <a:lnTo>
                  <a:pt x="759713" y="265176"/>
                </a:lnTo>
                <a:lnTo>
                  <a:pt x="771905" y="256794"/>
                </a:lnTo>
                <a:lnTo>
                  <a:pt x="783335" y="249936"/>
                </a:lnTo>
                <a:lnTo>
                  <a:pt x="785621" y="246888"/>
                </a:lnTo>
                <a:close/>
              </a:path>
              <a:path w="1405254" h="2570479">
                <a:moveTo>
                  <a:pt x="729995" y="283464"/>
                </a:moveTo>
                <a:lnTo>
                  <a:pt x="729233" y="279654"/>
                </a:lnTo>
                <a:lnTo>
                  <a:pt x="726185" y="278130"/>
                </a:lnTo>
                <a:lnTo>
                  <a:pt x="722375" y="278892"/>
                </a:lnTo>
                <a:lnTo>
                  <a:pt x="701801" y="294132"/>
                </a:lnTo>
                <a:lnTo>
                  <a:pt x="699515" y="295656"/>
                </a:lnTo>
                <a:lnTo>
                  <a:pt x="697991" y="298704"/>
                </a:lnTo>
                <a:lnTo>
                  <a:pt x="698753" y="302514"/>
                </a:lnTo>
                <a:lnTo>
                  <a:pt x="701801" y="304038"/>
                </a:lnTo>
                <a:lnTo>
                  <a:pt x="705611" y="303276"/>
                </a:lnTo>
                <a:lnTo>
                  <a:pt x="707135" y="301752"/>
                </a:lnTo>
                <a:lnTo>
                  <a:pt x="728471" y="286512"/>
                </a:lnTo>
                <a:lnTo>
                  <a:pt x="729995" y="283464"/>
                </a:lnTo>
                <a:close/>
              </a:path>
              <a:path w="1405254" h="2570479">
                <a:moveTo>
                  <a:pt x="677417" y="323850"/>
                </a:moveTo>
                <a:lnTo>
                  <a:pt x="675893" y="320040"/>
                </a:lnTo>
                <a:lnTo>
                  <a:pt x="672845" y="318516"/>
                </a:lnTo>
                <a:lnTo>
                  <a:pt x="669797" y="319278"/>
                </a:lnTo>
                <a:lnTo>
                  <a:pt x="647699" y="338328"/>
                </a:lnTo>
                <a:lnTo>
                  <a:pt x="646175" y="342138"/>
                </a:lnTo>
                <a:lnTo>
                  <a:pt x="647699" y="345186"/>
                </a:lnTo>
                <a:lnTo>
                  <a:pt x="650747" y="346710"/>
                </a:lnTo>
                <a:lnTo>
                  <a:pt x="654557" y="345948"/>
                </a:lnTo>
                <a:lnTo>
                  <a:pt x="675893" y="326898"/>
                </a:lnTo>
                <a:lnTo>
                  <a:pt x="677417" y="323850"/>
                </a:lnTo>
                <a:close/>
              </a:path>
              <a:path w="1405254" h="2570479">
                <a:moveTo>
                  <a:pt x="628649" y="368046"/>
                </a:moveTo>
                <a:lnTo>
                  <a:pt x="627125" y="364998"/>
                </a:lnTo>
                <a:lnTo>
                  <a:pt x="623315" y="363474"/>
                </a:lnTo>
                <a:lnTo>
                  <a:pt x="620267" y="364998"/>
                </a:lnTo>
                <a:lnTo>
                  <a:pt x="599693" y="385572"/>
                </a:lnTo>
                <a:lnTo>
                  <a:pt x="598931" y="388620"/>
                </a:lnTo>
                <a:lnTo>
                  <a:pt x="600455" y="392430"/>
                </a:lnTo>
                <a:lnTo>
                  <a:pt x="603503" y="393192"/>
                </a:lnTo>
                <a:lnTo>
                  <a:pt x="607313" y="391668"/>
                </a:lnTo>
                <a:lnTo>
                  <a:pt x="616457" y="381000"/>
                </a:lnTo>
                <a:lnTo>
                  <a:pt x="627125" y="371856"/>
                </a:lnTo>
                <a:lnTo>
                  <a:pt x="628649" y="368046"/>
                </a:lnTo>
                <a:close/>
              </a:path>
              <a:path w="1405254" h="2570479">
                <a:moveTo>
                  <a:pt x="582929" y="416814"/>
                </a:moveTo>
                <a:lnTo>
                  <a:pt x="581405" y="413004"/>
                </a:lnTo>
                <a:lnTo>
                  <a:pt x="577595" y="412242"/>
                </a:lnTo>
                <a:lnTo>
                  <a:pt x="574547" y="413766"/>
                </a:lnTo>
                <a:lnTo>
                  <a:pt x="556259" y="435864"/>
                </a:lnTo>
                <a:lnTo>
                  <a:pt x="554735" y="439674"/>
                </a:lnTo>
                <a:lnTo>
                  <a:pt x="557021" y="442722"/>
                </a:lnTo>
                <a:lnTo>
                  <a:pt x="560069" y="443484"/>
                </a:lnTo>
                <a:lnTo>
                  <a:pt x="563117" y="441960"/>
                </a:lnTo>
                <a:lnTo>
                  <a:pt x="581405" y="419862"/>
                </a:lnTo>
                <a:lnTo>
                  <a:pt x="582929" y="416814"/>
                </a:lnTo>
                <a:close/>
              </a:path>
              <a:path w="1405254" h="2570479">
                <a:moveTo>
                  <a:pt x="541781" y="468630"/>
                </a:moveTo>
                <a:lnTo>
                  <a:pt x="539495" y="465582"/>
                </a:lnTo>
                <a:lnTo>
                  <a:pt x="536447" y="464820"/>
                </a:lnTo>
                <a:lnTo>
                  <a:pt x="533399" y="466344"/>
                </a:lnTo>
                <a:lnTo>
                  <a:pt x="528827" y="472440"/>
                </a:lnTo>
                <a:lnTo>
                  <a:pt x="516635" y="490728"/>
                </a:lnTo>
                <a:lnTo>
                  <a:pt x="515873" y="493776"/>
                </a:lnTo>
                <a:lnTo>
                  <a:pt x="518159" y="496824"/>
                </a:lnTo>
                <a:lnTo>
                  <a:pt x="521969" y="497586"/>
                </a:lnTo>
                <a:lnTo>
                  <a:pt x="525017" y="495300"/>
                </a:lnTo>
                <a:lnTo>
                  <a:pt x="536447" y="477774"/>
                </a:lnTo>
                <a:lnTo>
                  <a:pt x="541019" y="472440"/>
                </a:lnTo>
                <a:lnTo>
                  <a:pt x="541781" y="468630"/>
                </a:lnTo>
                <a:close/>
              </a:path>
              <a:path w="1405254" h="2570479">
                <a:moveTo>
                  <a:pt x="505205" y="528066"/>
                </a:moveTo>
                <a:lnTo>
                  <a:pt x="505205" y="524256"/>
                </a:lnTo>
                <a:lnTo>
                  <a:pt x="502919" y="521208"/>
                </a:lnTo>
                <a:lnTo>
                  <a:pt x="499109" y="520446"/>
                </a:lnTo>
                <a:lnTo>
                  <a:pt x="496823" y="522732"/>
                </a:lnTo>
                <a:lnTo>
                  <a:pt x="482345" y="547878"/>
                </a:lnTo>
                <a:lnTo>
                  <a:pt x="481583" y="551688"/>
                </a:lnTo>
                <a:lnTo>
                  <a:pt x="483869" y="553974"/>
                </a:lnTo>
                <a:lnTo>
                  <a:pt x="487679" y="554736"/>
                </a:lnTo>
                <a:lnTo>
                  <a:pt x="490727" y="552450"/>
                </a:lnTo>
                <a:lnTo>
                  <a:pt x="505205" y="528066"/>
                </a:lnTo>
                <a:close/>
              </a:path>
              <a:path w="1405254" h="2570479">
                <a:moveTo>
                  <a:pt x="473963" y="582168"/>
                </a:moveTo>
                <a:lnTo>
                  <a:pt x="470915" y="579882"/>
                </a:lnTo>
                <a:lnTo>
                  <a:pt x="467867" y="579882"/>
                </a:lnTo>
                <a:lnTo>
                  <a:pt x="464819" y="582168"/>
                </a:lnTo>
                <a:lnTo>
                  <a:pt x="460247" y="590550"/>
                </a:lnTo>
                <a:lnTo>
                  <a:pt x="452627" y="608076"/>
                </a:lnTo>
                <a:lnTo>
                  <a:pt x="452627" y="611886"/>
                </a:lnTo>
                <a:lnTo>
                  <a:pt x="454913" y="614172"/>
                </a:lnTo>
                <a:lnTo>
                  <a:pt x="458723" y="614172"/>
                </a:lnTo>
                <a:lnTo>
                  <a:pt x="461009" y="611886"/>
                </a:lnTo>
                <a:lnTo>
                  <a:pt x="469391" y="595122"/>
                </a:lnTo>
                <a:lnTo>
                  <a:pt x="473201" y="585978"/>
                </a:lnTo>
                <a:lnTo>
                  <a:pt x="473963" y="582168"/>
                </a:lnTo>
                <a:close/>
              </a:path>
              <a:path w="1405254" h="2570479">
                <a:moveTo>
                  <a:pt x="445769" y="646938"/>
                </a:moveTo>
                <a:lnTo>
                  <a:pt x="445769" y="643128"/>
                </a:lnTo>
                <a:lnTo>
                  <a:pt x="443483" y="640080"/>
                </a:lnTo>
                <a:lnTo>
                  <a:pt x="439673" y="640080"/>
                </a:lnTo>
                <a:lnTo>
                  <a:pt x="437387" y="643128"/>
                </a:lnTo>
                <a:lnTo>
                  <a:pt x="426719" y="669798"/>
                </a:lnTo>
                <a:lnTo>
                  <a:pt x="426719" y="672846"/>
                </a:lnTo>
                <a:lnTo>
                  <a:pt x="429005" y="675894"/>
                </a:lnTo>
                <a:lnTo>
                  <a:pt x="432815" y="675894"/>
                </a:lnTo>
                <a:lnTo>
                  <a:pt x="435101" y="672846"/>
                </a:lnTo>
                <a:lnTo>
                  <a:pt x="438149" y="665226"/>
                </a:lnTo>
                <a:lnTo>
                  <a:pt x="445769" y="646938"/>
                </a:lnTo>
                <a:close/>
              </a:path>
              <a:path w="1405254" h="2570479">
                <a:moveTo>
                  <a:pt x="421385" y="708660"/>
                </a:moveTo>
                <a:lnTo>
                  <a:pt x="421385" y="704850"/>
                </a:lnTo>
                <a:lnTo>
                  <a:pt x="419099" y="702564"/>
                </a:lnTo>
                <a:lnTo>
                  <a:pt x="415289" y="702564"/>
                </a:lnTo>
                <a:lnTo>
                  <a:pt x="413003" y="704850"/>
                </a:lnTo>
                <a:lnTo>
                  <a:pt x="409193" y="713994"/>
                </a:lnTo>
                <a:lnTo>
                  <a:pt x="403097" y="732282"/>
                </a:lnTo>
                <a:lnTo>
                  <a:pt x="403097" y="735330"/>
                </a:lnTo>
                <a:lnTo>
                  <a:pt x="405383" y="738378"/>
                </a:lnTo>
                <a:lnTo>
                  <a:pt x="409193" y="737616"/>
                </a:lnTo>
                <a:lnTo>
                  <a:pt x="411479" y="735330"/>
                </a:lnTo>
                <a:lnTo>
                  <a:pt x="418337" y="717042"/>
                </a:lnTo>
                <a:lnTo>
                  <a:pt x="421385" y="708660"/>
                </a:lnTo>
                <a:close/>
              </a:path>
              <a:path w="1405254" h="2570479">
                <a:moveTo>
                  <a:pt x="399287" y="771144"/>
                </a:moveTo>
                <a:lnTo>
                  <a:pt x="399287" y="767334"/>
                </a:lnTo>
                <a:lnTo>
                  <a:pt x="396239" y="765048"/>
                </a:lnTo>
                <a:lnTo>
                  <a:pt x="392429" y="765048"/>
                </a:lnTo>
                <a:lnTo>
                  <a:pt x="390143" y="768096"/>
                </a:lnTo>
                <a:lnTo>
                  <a:pt x="390143" y="769620"/>
                </a:lnTo>
                <a:lnTo>
                  <a:pt x="380999" y="795528"/>
                </a:lnTo>
                <a:lnTo>
                  <a:pt x="381761" y="798576"/>
                </a:lnTo>
                <a:lnTo>
                  <a:pt x="384047" y="800862"/>
                </a:lnTo>
                <a:lnTo>
                  <a:pt x="387857" y="800862"/>
                </a:lnTo>
                <a:lnTo>
                  <a:pt x="390143" y="798576"/>
                </a:lnTo>
                <a:lnTo>
                  <a:pt x="398525" y="772668"/>
                </a:lnTo>
                <a:lnTo>
                  <a:pt x="399287" y="771144"/>
                </a:lnTo>
                <a:close/>
              </a:path>
              <a:path w="1405254" h="2570479">
                <a:moveTo>
                  <a:pt x="378713" y="834390"/>
                </a:moveTo>
                <a:lnTo>
                  <a:pt x="378713" y="830580"/>
                </a:lnTo>
                <a:lnTo>
                  <a:pt x="375665" y="828294"/>
                </a:lnTo>
                <a:lnTo>
                  <a:pt x="371855" y="829056"/>
                </a:lnTo>
                <a:lnTo>
                  <a:pt x="369569" y="831342"/>
                </a:lnTo>
                <a:lnTo>
                  <a:pt x="361187" y="858012"/>
                </a:lnTo>
                <a:lnTo>
                  <a:pt x="361187" y="858774"/>
                </a:lnTo>
                <a:lnTo>
                  <a:pt x="361949" y="862584"/>
                </a:lnTo>
                <a:lnTo>
                  <a:pt x="364235" y="864870"/>
                </a:lnTo>
                <a:lnTo>
                  <a:pt x="368045" y="864870"/>
                </a:lnTo>
                <a:lnTo>
                  <a:pt x="370331" y="861822"/>
                </a:lnTo>
                <a:lnTo>
                  <a:pt x="370331" y="861060"/>
                </a:lnTo>
                <a:lnTo>
                  <a:pt x="378713" y="834390"/>
                </a:lnTo>
                <a:close/>
              </a:path>
              <a:path w="1405254" h="2570479">
                <a:moveTo>
                  <a:pt x="359663" y="898398"/>
                </a:moveTo>
                <a:lnTo>
                  <a:pt x="359663" y="894588"/>
                </a:lnTo>
                <a:lnTo>
                  <a:pt x="356615" y="892302"/>
                </a:lnTo>
                <a:lnTo>
                  <a:pt x="352805" y="893064"/>
                </a:lnTo>
                <a:lnTo>
                  <a:pt x="350519" y="895350"/>
                </a:lnTo>
                <a:lnTo>
                  <a:pt x="342899" y="920496"/>
                </a:lnTo>
                <a:lnTo>
                  <a:pt x="342899" y="926592"/>
                </a:lnTo>
                <a:lnTo>
                  <a:pt x="345947" y="928878"/>
                </a:lnTo>
                <a:lnTo>
                  <a:pt x="349757" y="928116"/>
                </a:lnTo>
                <a:lnTo>
                  <a:pt x="352043" y="925830"/>
                </a:lnTo>
                <a:lnTo>
                  <a:pt x="352043" y="923544"/>
                </a:lnTo>
                <a:lnTo>
                  <a:pt x="359663" y="898398"/>
                </a:lnTo>
                <a:close/>
              </a:path>
              <a:path w="1405254" h="2570479">
                <a:moveTo>
                  <a:pt x="341375" y="962406"/>
                </a:moveTo>
                <a:lnTo>
                  <a:pt x="341375" y="958596"/>
                </a:lnTo>
                <a:lnTo>
                  <a:pt x="338327" y="956310"/>
                </a:lnTo>
                <a:lnTo>
                  <a:pt x="334517" y="957072"/>
                </a:lnTo>
                <a:lnTo>
                  <a:pt x="332231" y="960120"/>
                </a:lnTo>
                <a:lnTo>
                  <a:pt x="325373" y="986028"/>
                </a:lnTo>
                <a:lnTo>
                  <a:pt x="324611" y="987552"/>
                </a:lnTo>
                <a:lnTo>
                  <a:pt x="325373" y="991362"/>
                </a:lnTo>
                <a:lnTo>
                  <a:pt x="328421" y="992886"/>
                </a:lnTo>
                <a:lnTo>
                  <a:pt x="332231" y="992886"/>
                </a:lnTo>
                <a:lnTo>
                  <a:pt x="334517" y="989838"/>
                </a:lnTo>
                <a:lnTo>
                  <a:pt x="334517" y="988314"/>
                </a:lnTo>
                <a:lnTo>
                  <a:pt x="341375" y="962406"/>
                </a:lnTo>
                <a:close/>
              </a:path>
              <a:path w="1405254" h="2570479">
                <a:moveTo>
                  <a:pt x="324611" y="1026414"/>
                </a:moveTo>
                <a:lnTo>
                  <a:pt x="323849" y="1023366"/>
                </a:lnTo>
                <a:lnTo>
                  <a:pt x="321563" y="1021080"/>
                </a:lnTo>
                <a:lnTo>
                  <a:pt x="317753" y="1021080"/>
                </a:lnTo>
                <a:lnTo>
                  <a:pt x="315467" y="1024128"/>
                </a:lnTo>
                <a:lnTo>
                  <a:pt x="308609" y="1052322"/>
                </a:lnTo>
                <a:lnTo>
                  <a:pt x="308609" y="1055370"/>
                </a:lnTo>
                <a:lnTo>
                  <a:pt x="311657" y="1057656"/>
                </a:lnTo>
                <a:lnTo>
                  <a:pt x="315467" y="1057656"/>
                </a:lnTo>
                <a:lnTo>
                  <a:pt x="317753" y="1054608"/>
                </a:lnTo>
                <a:lnTo>
                  <a:pt x="324611" y="1026414"/>
                </a:lnTo>
                <a:close/>
              </a:path>
              <a:path w="1405254" h="2570479">
                <a:moveTo>
                  <a:pt x="308609" y="1091184"/>
                </a:moveTo>
                <a:lnTo>
                  <a:pt x="307847" y="1087374"/>
                </a:lnTo>
                <a:lnTo>
                  <a:pt x="304799" y="1085850"/>
                </a:lnTo>
                <a:lnTo>
                  <a:pt x="301751" y="1085850"/>
                </a:lnTo>
                <a:lnTo>
                  <a:pt x="299465" y="1088898"/>
                </a:lnTo>
                <a:lnTo>
                  <a:pt x="292607" y="1117092"/>
                </a:lnTo>
                <a:lnTo>
                  <a:pt x="293369" y="1120140"/>
                </a:lnTo>
                <a:lnTo>
                  <a:pt x="295655" y="1122426"/>
                </a:lnTo>
                <a:lnTo>
                  <a:pt x="299465" y="1122426"/>
                </a:lnTo>
                <a:lnTo>
                  <a:pt x="301751" y="1119378"/>
                </a:lnTo>
                <a:lnTo>
                  <a:pt x="308609" y="1091184"/>
                </a:lnTo>
                <a:close/>
              </a:path>
              <a:path w="1405254" h="2570479">
                <a:moveTo>
                  <a:pt x="293369" y="1155954"/>
                </a:moveTo>
                <a:lnTo>
                  <a:pt x="292607" y="1152906"/>
                </a:lnTo>
                <a:lnTo>
                  <a:pt x="289559" y="1150620"/>
                </a:lnTo>
                <a:lnTo>
                  <a:pt x="285749" y="1151382"/>
                </a:lnTo>
                <a:lnTo>
                  <a:pt x="283463" y="1153668"/>
                </a:lnTo>
                <a:lnTo>
                  <a:pt x="277367" y="1181862"/>
                </a:lnTo>
                <a:lnTo>
                  <a:pt x="278129" y="1185672"/>
                </a:lnTo>
                <a:lnTo>
                  <a:pt x="281177" y="1187196"/>
                </a:lnTo>
                <a:lnTo>
                  <a:pt x="284225" y="1187196"/>
                </a:lnTo>
                <a:lnTo>
                  <a:pt x="286511" y="1184148"/>
                </a:lnTo>
                <a:lnTo>
                  <a:pt x="293369" y="1155954"/>
                </a:lnTo>
                <a:close/>
              </a:path>
              <a:path w="1405254" h="2570479">
                <a:moveTo>
                  <a:pt x="278129" y="1221486"/>
                </a:moveTo>
                <a:lnTo>
                  <a:pt x="277367" y="1217676"/>
                </a:lnTo>
                <a:lnTo>
                  <a:pt x="274319" y="1215390"/>
                </a:lnTo>
                <a:lnTo>
                  <a:pt x="271271" y="1216152"/>
                </a:lnTo>
                <a:lnTo>
                  <a:pt x="268985" y="1219200"/>
                </a:lnTo>
                <a:lnTo>
                  <a:pt x="262889" y="1246632"/>
                </a:lnTo>
                <a:lnTo>
                  <a:pt x="263651" y="1250442"/>
                </a:lnTo>
                <a:lnTo>
                  <a:pt x="266699" y="1252728"/>
                </a:lnTo>
                <a:lnTo>
                  <a:pt x="269747" y="1251966"/>
                </a:lnTo>
                <a:lnTo>
                  <a:pt x="272033" y="1248918"/>
                </a:lnTo>
                <a:lnTo>
                  <a:pt x="278129" y="1221486"/>
                </a:lnTo>
                <a:close/>
              </a:path>
              <a:path w="1405254" h="2570479">
                <a:moveTo>
                  <a:pt x="263651" y="1286256"/>
                </a:moveTo>
                <a:lnTo>
                  <a:pt x="263651" y="1282446"/>
                </a:lnTo>
                <a:lnTo>
                  <a:pt x="260603" y="1280922"/>
                </a:lnTo>
                <a:lnTo>
                  <a:pt x="256793" y="1280922"/>
                </a:lnTo>
                <a:lnTo>
                  <a:pt x="254507" y="1283970"/>
                </a:lnTo>
                <a:lnTo>
                  <a:pt x="248411" y="1312164"/>
                </a:lnTo>
                <a:lnTo>
                  <a:pt x="249173" y="1315974"/>
                </a:lnTo>
                <a:lnTo>
                  <a:pt x="252221" y="1317498"/>
                </a:lnTo>
                <a:lnTo>
                  <a:pt x="256031" y="1317498"/>
                </a:lnTo>
                <a:lnTo>
                  <a:pt x="258317" y="1314450"/>
                </a:lnTo>
                <a:lnTo>
                  <a:pt x="263651" y="1286256"/>
                </a:lnTo>
                <a:close/>
              </a:path>
              <a:path w="1405254" h="2570479">
                <a:moveTo>
                  <a:pt x="249935" y="1351026"/>
                </a:moveTo>
                <a:lnTo>
                  <a:pt x="249173" y="1347978"/>
                </a:lnTo>
                <a:lnTo>
                  <a:pt x="246125" y="1345692"/>
                </a:lnTo>
                <a:lnTo>
                  <a:pt x="243077" y="1346454"/>
                </a:lnTo>
                <a:lnTo>
                  <a:pt x="240791" y="1349502"/>
                </a:lnTo>
                <a:lnTo>
                  <a:pt x="235457" y="1377696"/>
                </a:lnTo>
                <a:lnTo>
                  <a:pt x="236219" y="1380744"/>
                </a:lnTo>
                <a:lnTo>
                  <a:pt x="238505" y="1383030"/>
                </a:lnTo>
                <a:lnTo>
                  <a:pt x="242315" y="1382268"/>
                </a:lnTo>
                <a:lnTo>
                  <a:pt x="244601" y="1379220"/>
                </a:lnTo>
                <a:lnTo>
                  <a:pt x="249935" y="1351026"/>
                </a:lnTo>
                <a:close/>
              </a:path>
              <a:path w="1405254" h="2570479">
                <a:moveTo>
                  <a:pt x="236981" y="1416558"/>
                </a:moveTo>
                <a:lnTo>
                  <a:pt x="236219" y="1412748"/>
                </a:lnTo>
                <a:lnTo>
                  <a:pt x="233171" y="1411224"/>
                </a:lnTo>
                <a:lnTo>
                  <a:pt x="229361" y="1411986"/>
                </a:lnTo>
                <a:lnTo>
                  <a:pt x="227837" y="1415034"/>
                </a:lnTo>
                <a:lnTo>
                  <a:pt x="221741" y="1443228"/>
                </a:lnTo>
                <a:lnTo>
                  <a:pt x="222503" y="1446276"/>
                </a:lnTo>
                <a:lnTo>
                  <a:pt x="225551" y="1448562"/>
                </a:lnTo>
                <a:lnTo>
                  <a:pt x="229361" y="1447800"/>
                </a:lnTo>
                <a:lnTo>
                  <a:pt x="231647" y="1444752"/>
                </a:lnTo>
                <a:lnTo>
                  <a:pt x="236981" y="1416558"/>
                </a:lnTo>
                <a:close/>
              </a:path>
              <a:path w="1405254" h="2570479">
                <a:moveTo>
                  <a:pt x="224027" y="1482090"/>
                </a:moveTo>
                <a:lnTo>
                  <a:pt x="223265" y="1478280"/>
                </a:lnTo>
                <a:lnTo>
                  <a:pt x="220217" y="1476756"/>
                </a:lnTo>
                <a:lnTo>
                  <a:pt x="216407" y="1477518"/>
                </a:lnTo>
                <a:lnTo>
                  <a:pt x="214883" y="1480566"/>
                </a:lnTo>
                <a:lnTo>
                  <a:pt x="209550" y="1507998"/>
                </a:lnTo>
                <a:lnTo>
                  <a:pt x="210311" y="1511808"/>
                </a:lnTo>
                <a:lnTo>
                  <a:pt x="213359" y="1514094"/>
                </a:lnTo>
                <a:lnTo>
                  <a:pt x="216407" y="1513332"/>
                </a:lnTo>
                <a:lnTo>
                  <a:pt x="218694" y="1510284"/>
                </a:lnTo>
                <a:lnTo>
                  <a:pt x="224027" y="1482090"/>
                </a:lnTo>
                <a:close/>
              </a:path>
              <a:path w="1405254" h="2570479">
                <a:moveTo>
                  <a:pt x="211073" y="1547622"/>
                </a:moveTo>
                <a:lnTo>
                  <a:pt x="210311" y="1543812"/>
                </a:lnTo>
                <a:lnTo>
                  <a:pt x="207263" y="1542288"/>
                </a:lnTo>
                <a:lnTo>
                  <a:pt x="204215" y="1543050"/>
                </a:lnTo>
                <a:lnTo>
                  <a:pt x="201929" y="1546098"/>
                </a:lnTo>
                <a:lnTo>
                  <a:pt x="196595" y="1573530"/>
                </a:lnTo>
                <a:lnTo>
                  <a:pt x="197357" y="1577340"/>
                </a:lnTo>
                <a:lnTo>
                  <a:pt x="200405" y="1579626"/>
                </a:lnTo>
                <a:lnTo>
                  <a:pt x="204215" y="1578864"/>
                </a:lnTo>
                <a:lnTo>
                  <a:pt x="205739" y="1575816"/>
                </a:lnTo>
                <a:lnTo>
                  <a:pt x="211073" y="1547622"/>
                </a:lnTo>
                <a:close/>
              </a:path>
              <a:path w="1405254" h="2570479">
                <a:moveTo>
                  <a:pt x="198881" y="1613154"/>
                </a:moveTo>
                <a:lnTo>
                  <a:pt x="198119" y="1609344"/>
                </a:lnTo>
                <a:lnTo>
                  <a:pt x="195072" y="1607820"/>
                </a:lnTo>
                <a:lnTo>
                  <a:pt x="192023" y="1608582"/>
                </a:lnTo>
                <a:lnTo>
                  <a:pt x="189737" y="1611630"/>
                </a:lnTo>
                <a:lnTo>
                  <a:pt x="184403" y="1639062"/>
                </a:lnTo>
                <a:lnTo>
                  <a:pt x="185165" y="1642872"/>
                </a:lnTo>
                <a:lnTo>
                  <a:pt x="188213" y="1645158"/>
                </a:lnTo>
                <a:lnTo>
                  <a:pt x="192023" y="1644396"/>
                </a:lnTo>
                <a:lnTo>
                  <a:pt x="193547" y="1641348"/>
                </a:lnTo>
                <a:lnTo>
                  <a:pt x="198881" y="1613154"/>
                </a:lnTo>
                <a:close/>
              </a:path>
              <a:path w="1405254" h="2570479">
                <a:moveTo>
                  <a:pt x="186689" y="1678686"/>
                </a:moveTo>
                <a:lnTo>
                  <a:pt x="185928" y="1674876"/>
                </a:lnTo>
                <a:lnTo>
                  <a:pt x="182879" y="1673352"/>
                </a:lnTo>
                <a:lnTo>
                  <a:pt x="179831" y="1674114"/>
                </a:lnTo>
                <a:lnTo>
                  <a:pt x="177545" y="1677162"/>
                </a:lnTo>
                <a:lnTo>
                  <a:pt x="172211" y="1705356"/>
                </a:lnTo>
                <a:lnTo>
                  <a:pt x="172973" y="1708404"/>
                </a:lnTo>
                <a:lnTo>
                  <a:pt x="176022" y="1710690"/>
                </a:lnTo>
                <a:lnTo>
                  <a:pt x="179831" y="1709928"/>
                </a:lnTo>
                <a:lnTo>
                  <a:pt x="182117" y="1706880"/>
                </a:lnTo>
                <a:lnTo>
                  <a:pt x="186689" y="1678686"/>
                </a:lnTo>
                <a:close/>
              </a:path>
              <a:path w="1405254" h="2570479">
                <a:moveTo>
                  <a:pt x="175259" y="1744218"/>
                </a:moveTo>
                <a:lnTo>
                  <a:pt x="174497" y="1740408"/>
                </a:lnTo>
                <a:lnTo>
                  <a:pt x="171450" y="1738884"/>
                </a:lnTo>
                <a:lnTo>
                  <a:pt x="167639" y="1739646"/>
                </a:lnTo>
                <a:lnTo>
                  <a:pt x="165353" y="1742694"/>
                </a:lnTo>
                <a:lnTo>
                  <a:pt x="160781" y="1770888"/>
                </a:lnTo>
                <a:lnTo>
                  <a:pt x="161544" y="1773936"/>
                </a:lnTo>
                <a:lnTo>
                  <a:pt x="164591" y="1776222"/>
                </a:lnTo>
                <a:lnTo>
                  <a:pt x="168401" y="1775460"/>
                </a:lnTo>
                <a:lnTo>
                  <a:pt x="169925" y="1772412"/>
                </a:lnTo>
                <a:lnTo>
                  <a:pt x="175259" y="1744218"/>
                </a:lnTo>
                <a:close/>
              </a:path>
              <a:path w="1405254" h="2570479">
                <a:moveTo>
                  <a:pt x="163067" y="1809750"/>
                </a:moveTo>
                <a:lnTo>
                  <a:pt x="162305" y="1805940"/>
                </a:lnTo>
                <a:lnTo>
                  <a:pt x="159257" y="1804416"/>
                </a:lnTo>
                <a:lnTo>
                  <a:pt x="156209" y="1805178"/>
                </a:lnTo>
                <a:lnTo>
                  <a:pt x="153923" y="1808226"/>
                </a:lnTo>
                <a:lnTo>
                  <a:pt x="149351" y="1836420"/>
                </a:lnTo>
                <a:lnTo>
                  <a:pt x="150113" y="1840230"/>
                </a:lnTo>
                <a:lnTo>
                  <a:pt x="153161" y="1841754"/>
                </a:lnTo>
                <a:lnTo>
                  <a:pt x="156209" y="1840992"/>
                </a:lnTo>
                <a:lnTo>
                  <a:pt x="158495" y="1837944"/>
                </a:lnTo>
                <a:lnTo>
                  <a:pt x="163067" y="1809750"/>
                </a:lnTo>
                <a:close/>
              </a:path>
              <a:path w="1405254" h="2570479">
                <a:moveTo>
                  <a:pt x="151637" y="1875282"/>
                </a:moveTo>
                <a:lnTo>
                  <a:pt x="150875" y="1872234"/>
                </a:lnTo>
                <a:lnTo>
                  <a:pt x="147828" y="1869948"/>
                </a:lnTo>
                <a:lnTo>
                  <a:pt x="144779" y="1870710"/>
                </a:lnTo>
                <a:lnTo>
                  <a:pt x="142494" y="1873758"/>
                </a:lnTo>
                <a:lnTo>
                  <a:pt x="137922" y="1901952"/>
                </a:lnTo>
                <a:lnTo>
                  <a:pt x="138683" y="1905762"/>
                </a:lnTo>
                <a:lnTo>
                  <a:pt x="141731" y="1907286"/>
                </a:lnTo>
                <a:lnTo>
                  <a:pt x="144779" y="1906524"/>
                </a:lnTo>
                <a:lnTo>
                  <a:pt x="147065" y="1903476"/>
                </a:lnTo>
                <a:lnTo>
                  <a:pt x="151637" y="1875282"/>
                </a:lnTo>
                <a:close/>
              </a:path>
              <a:path w="1405254" h="2570479">
                <a:moveTo>
                  <a:pt x="140207" y="1940814"/>
                </a:moveTo>
                <a:lnTo>
                  <a:pt x="139445" y="1937766"/>
                </a:lnTo>
                <a:lnTo>
                  <a:pt x="136397" y="1935480"/>
                </a:lnTo>
                <a:lnTo>
                  <a:pt x="133350" y="1936242"/>
                </a:lnTo>
                <a:lnTo>
                  <a:pt x="131063" y="1939290"/>
                </a:lnTo>
                <a:lnTo>
                  <a:pt x="126491" y="1967484"/>
                </a:lnTo>
                <a:lnTo>
                  <a:pt x="127253" y="1971294"/>
                </a:lnTo>
                <a:lnTo>
                  <a:pt x="130301" y="1973580"/>
                </a:lnTo>
                <a:lnTo>
                  <a:pt x="134111" y="1972818"/>
                </a:lnTo>
                <a:lnTo>
                  <a:pt x="135635" y="1969008"/>
                </a:lnTo>
                <a:lnTo>
                  <a:pt x="140207" y="1940814"/>
                </a:lnTo>
                <a:close/>
              </a:path>
              <a:path w="1405254" h="2570479">
                <a:moveTo>
                  <a:pt x="129539" y="2007108"/>
                </a:moveTo>
                <a:lnTo>
                  <a:pt x="128778" y="2003298"/>
                </a:lnTo>
                <a:lnTo>
                  <a:pt x="125729" y="2001774"/>
                </a:lnTo>
                <a:lnTo>
                  <a:pt x="121919" y="2002536"/>
                </a:lnTo>
                <a:lnTo>
                  <a:pt x="119633" y="2005584"/>
                </a:lnTo>
                <a:lnTo>
                  <a:pt x="115061" y="2033778"/>
                </a:lnTo>
                <a:lnTo>
                  <a:pt x="115823" y="2036826"/>
                </a:lnTo>
                <a:lnTo>
                  <a:pt x="118872" y="2039112"/>
                </a:lnTo>
                <a:lnTo>
                  <a:pt x="122681" y="2038350"/>
                </a:lnTo>
                <a:lnTo>
                  <a:pt x="124205" y="2035302"/>
                </a:lnTo>
                <a:lnTo>
                  <a:pt x="129539" y="2007108"/>
                </a:lnTo>
                <a:close/>
              </a:path>
              <a:path w="1405254" h="2570479">
                <a:moveTo>
                  <a:pt x="118109" y="2072640"/>
                </a:moveTo>
                <a:lnTo>
                  <a:pt x="117347" y="2068830"/>
                </a:lnTo>
                <a:lnTo>
                  <a:pt x="114300" y="2067306"/>
                </a:lnTo>
                <a:lnTo>
                  <a:pt x="110489" y="2068068"/>
                </a:lnTo>
                <a:lnTo>
                  <a:pt x="108965" y="2071116"/>
                </a:lnTo>
                <a:lnTo>
                  <a:pt x="103631" y="2099310"/>
                </a:lnTo>
                <a:lnTo>
                  <a:pt x="104393" y="2102358"/>
                </a:lnTo>
                <a:lnTo>
                  <a:pt x="107441" y="2104644"/>
                </a:lnTo>
                <a:lnTo>
                  <a:pt x="111251" y="2103882"/>
                </a:lnTo>
                <a:lnTo>
                  <a:pt x="113537" y="2100834"/>
                </a:lnTo>
                <a:lnTo>
                  <a:pt x="118109" y="2072640"/>
                </a:lnTo>
                <a:close/>
              </a:path>
              <a:path w="1405254" h="2570479">
                <a:moveTo>
                  <a:pt x="106679" y="2138172"/>
                </a:moveTo>
                <a:lnTo>
                  <a:pt x="105917" y="2135124"/>
                </a:lnTo>
                <a:lnTo>
                  <a:pt x="102869" y="2132838"/>
                </a:lnTo>
                <a:lnTo>
                  <a:pt x="99059" y="2133600"/>
                </a:lnTo>
                <a:lnTo>
                  <a:pt x="97535" y="2136648"/>
                </a:lnTo>
                <a:lnTo>
                  <a:pt x="92201" y="2164842"/>
                </a:lnTo>
                <a:lnTo>
                  <a:pt x="92963" y="2168652"/>
                </a:lnTo>
                <a:lnTo>
                  <a:pt x="96011" y="2170176"/>
                </a:lnTo>
                <a:lnTo>
                  <a:pt x="99822" y="2169414"/>
                </a:lnTo>
                <a:lnTo>
                  <a:pt x="102107" y="2166366"/>
                </a:lnTo>
                <a:lnTo>
                  <a:pt x="106679" y="2138172"/>
                </a:lnTo>
                <a:close/>
              </a:path>
              <a:path w="1405254" h="2570479">
                <a:moveTo>
                  <a:pt x="95250" y="2203704"/>
                </a:moveTo>
                <a:lnTo>
                  <a:pt x="94487" y="2200656"/>
                </a:lnTo>
                <a:lnTo>
                  <a:pt x="91439" y="2198370"/>
                </a:lnTo>
                <a:lnTo>
                  <a:pt x="87629" y="2199132"/>
                </a:lnTo>
                <a:lnTo>
                  <a:pt x="86105" y="2202180"/>
                </a:lnTo>
                <a:lnTo>
                  <a:pt x="80772" y="2230374"/>
                </a:lnTo>
                <a:lnTo>
                  <a:pt x="82295" y="2234184"/>
                </a:lnTo>
                <a:lnTo>
                  <a:pt x="85343" y="2235708"/>
                </a:lnTo>
                <a:lnTo>
                  <a:pt x="88391" y="2234946"/>
                </a:lnTo>
                <a:lnTo>
                  <a:pt x="90678" y="2231898"/>
                </a:lnTo>
                <a:lnTo>
                  <a:pt x="95250" y="2203704"/>
                </a:lnTo>
                <a:close/>
              </a:path>
              <a:path w="1405254" h="2570479">
                <a:moveTo>
                  <a:pt x="83819" y="2269998"/>
                </a:moveTo>
                <a:lnTo>
                  <a:pt x="83057" y="2266188"/>
                </a:lnTo>
                <a:lnTo>
                  <a:pt x="80009" y="2263902"/>
                </a:lnTo>
                <a:lnTo>
                  <a:pt x="76200" y="2264664"/>
                </a:lnTo>
                <a:lnTo>
                  <a:pt x="74675" y="2267712"/>
                </a:lnTo>
                <a:lnTo>
                  <a:pt x="69341" y="2295906"/>
                </a:lnTo>
                <a:lnTo>
                  <a:pt x="70103" y="2299716"/>
                </a:lnTo>
                <a:lnTo>
                  <a:pt x="73151" y="2302002"/>
                </a:lnTo>
                <a:lnTo>
                  <a:pt x="76961" y="2301240"/>
                </a:lnTo>
                <a:lnTo>
                  <a:pt x="79247" y="2298192"/>
                </a:lnTo>
                <a:lnTo>
                  <a:pt x="83819" y="2269998"/>
                </a:lnTo>
                <a:close/>
              </a:path>
              <a:path w="1405254" h="2570479">
                <a:moveTo>
                  <a:pt x="72389" y="2335530"/>
                </a:moveTo>
                <a:lnTo>
                  <a:pt x="71628" y="2331720"/>
                </a:lnTo>
                <a:lnTo>
                  <a:pt x="68579" y="2330196"/>
                </a:lnTo>
                <a:lnTo>
                  <a:pt x="64769" y="2330958"/>
                </a:lnTo>
                <a:lnTo>
                  <a:pt x="63245" y="2334006"/>
                </a:lnTo>
                <a:lnTo>
                  <a:pt x="59435" y="2351532"/>
                </a:lnTo>
                <a:lnTo>
                  <a:pt x="57911" y="2361438"/>
                </a:lnTo>
                <a:lnTo>
                  <a:pt x="58673" y="2365248"/>
                </a:lnTo>
                <a:lnTo>
                  <a:pt x="61721" y="2367534"/>
                </a:lnTo>
                <a:lnTo>
                  <a:pt x="64769" y="2366772"/>
                </a:lnTo>
                <a:lnTo>
                  <a:pt x="67055" y="2363724"/>
                </a:lnTo>
                <a:lnTo>
                  <a:pt x="69341" y="2353056"/>
                </a:lnTo>
                <a:lnTo>
                  <a:pt x="72389" y="2335530"/>
                </a:lnTo>
                <a:close/>
              </a:path>
              <a:path w="1405254" h="2570479">
                <a:moveTo>
                  <a:pt x="60197" y="2401062"/>
                </a:moveTo>
                <a:lnTo>
                  <a:pt x="59435" y="2397252"/>
                </a:lnTo>
                <a:lnTo>
                  <a:pt x="56387" y="2395728"/>
                </a:lnTo>
                <a:lnTo>
                  <a:pt x="52578" y="2396490"/>
                </a:lnTo>
                <a:lnTo>
                  <a:pt x="51053" y="2399538"/>
                </a:lnTo>
                <a:lnTo>
                  <a:pt x="49529" y="2406396"/>
                </a:lnTo>
                <a:lnTo>
                  <a:pt x="45719" y="2426970"/>
                </a:lnTo>
                <a:lnTo>
                  <a:pt x="46481" y="2430780"/>
                </a:lnTo>
                <a:lnTo>
                  <a:pt x="49529" y="2433066"/>
                </a:lnTo>
                <a:lnTo>
                  <a:pt x="52578" y="2432304"/>
                </a:lnTo>
                <a:lnTo>
                  <a:pt x="54863" y="2429256"/>
                </a:lnTo>
                <a:lnTo>
                  <a:pt x="58673" y="2407920"/>
                </a:lnTo>
                <a:lnTo>
                  <a:pt x="60197" y="2401062"/>
                </a:lnTo>
                <a:close/>
              </a:path>
              <a:path w="1405254" h="2570479">
                <a:moveTo>
                  <a:pt x="73913" y="2503170"/>
                </a:moveTo>
                <a:lnTo>
                  <a:pt x="40972" y="2496038"/>
                </a:lnTo>
                <a:lnTo>
                  <a:pt x="39623" y="2497836"/>
                </a:lnTo>
                <a:lnTo>
                  <a:pt x="36575" y="2498598"/>
                </a:lnTo>
                <a:lnTo>
                  <a:pt x="33528" y="2496312"/>
                </a:lnTo>
                <a:lnTo>
                  <a:pt x="33133" y="2494341"/>
                </a:lnTo>
                <a:lnTo>
                  <a:pt x="0" y="2487168"/>
                </a:lnTo>
                <a:lnTo>
                  <a:pt x="20573" y="2570226"/>
                </a:lnTo>
                <a:lnTo>
                  <a:pt x="73913" y="2503170"/>
                </a:lnTo>
                <a:close/>
              </a:path>
              <a:path w="1405254" h="2570479">
                <a:moveTo>
                  <a:pt x="48005" y="2466594"/>
                </a:moveTo>
                <a:lnTo>
                  <a:pt x="47243" y="2462784"/>
                </a:lnTo>
                <a:lnTo>
                  <a:pt x="44195" y="2461260"/>
                </a:lnTo>
                <a:lnTo>
                  <a:pt x="40385" y="2462022"/>
                </a:lnTo>
                <a:lnTo>
                  <a:pt x="38100" y="2465070"/>
                </a:lnTo>
                <a:lnTo>
                  <a:pt x="35051" y="2481834"/>
                </a:lnTo>
                <a:lnTo>
                  <a:pt x="32765" y="2492502"/>
                </a:lnTo>
                <a:lnTo>
                  <a:pt x="33133" y="2494341"/>
                </a:lnTo>
                <a:lnTo>
                  <a:pt x="40972" y="2496038"/>
                </a:lnTo>
                <a:lnTo>
                  <a:pt x="41909" y="2494788"/>
                </a:lnTo>
                <a:lnTo>
                  <a:pt x="44195" y="2483358"/>
                </a:lnTo>
                <a:lnTo>
                  <a:pt x="48005" y="2466594"/>
                </a:lnTo>
                <a:close/>
              </a:path>
              <a:path w="1405254" h="2570479">
                <a:moveTo>
                  <a:pt x="40972" y="2496038"/>
                </a:moveTo>
                <a:lnTo>
                  <a:pt x="33133" y="2494341"/>
                </a:lnTo>
                <a:lnTo>
                  <a:pt x="33528" y="2496312"/>
                </a:lnTo>
                <a:lnTo>
                  <a:pt x="36575" y="2498598"/>
                </a:lnTo>
                <a:lnTo>
                  <a:pt x="39623" y="2497836"/>
                </a:lnTo>
                <a:lnTo>
                  <a:pt x="40972" y="249603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865748" y="3474720"/>
            <a:ext cx="1068705" cy="567055"/>
          </a:xfrm>
          <a:custGeom>
            <a:avLst/>
            <a:gdLst/>
            <a:ahLst/>
            <a:cxnLst/>
            <a:rect l="l" t="t" r="r" b="b"/>
            <a:pathLst>
              <a:path w="1068704" h="567054">
                <a:moveTo>
                  <a:pt x="1068323" y="558545"/>
                </a:moveTo>
                <a:lnTo>
                  <a:pt x="1066799" y="555497"/>
                </a:lnTo>
                <a:lnTo>
                  <a:pt x="1063752" y="553973"/>
                </a:lnTo>
                <a:lnTo>
                  <a:pt x="1034795" y="554735"/>
                </a:lnTo>
                <a:lnTo>
                  <a:pt x="1031747" y="556259"/>
                </a:lnTo>
                <a:lnTo>
                  <a:pt x="1030223" y="560069"/>
                </a:lnTo>
                <a:lnTo>
                  <a:pt x="1031747" y="563117"/>
                </a:lnTo>
                <a:lnTo>
                  <a:pt x="1035557" y="564641"/>
                </a:lnTo>
                <a:lnTo>
                  <a:pt x="1063752" y="563879"/>
                </a:lnTo>
                <a:lnTo>
                  <a:pt x="1067561" y="562355"/>
                </a:lnTo>
                <a:lnTo>
                  <a:pt x="1068323" y="558545"/>
                </a:lnTo>
                <a:close/>
              </a:path>
              <a:path w="1068704" h="567054">
                <a:moveTo>
                  <a:pt x="1002029" y="560831"/>
                </a:moveTo>
                <a:lnTo>
                  <a:pt x="1000505" y="557783"/>
                </a:lnTo>
                <a:lnTo>
                  <a:pt x="996695" y="556259"/>
                </a:lnTo>
                <a:lnTo>
                  <a:pt x="994410" y="556259"/>
                </a:lnTo>
                <a:lnTo>
                  <a:pt x="968501" y="557021"/>
                </a:lnTo>
                <a:lnTo>
                  <a:pt x="965454" y="558545"/>
                </a:lnTo>
                <a:lnTo>
                  <a:pt x="963929" y="561593"/>
                </a:lnTo>
                <a:lnTo>
                  <a:pt x="965454" y="565403"/>
                </a:lnTo>
                <a:lnTo>
                  <a:pt x="968501" y="566165"/>
                </a:lnTo>
                <a:lnTo>
                  <a:pt x="995171" y="566165"/>
                </a:lnTo>
                <a:lnTo>
                  <a:pt x="997457" y="565403"/>
                </a:lnTo>
                <a:lnTo>
                  <a:pt x="1000505" y="563879"/>
                </a:lnTo>
                <a:lnTo>
                  <a:pt x="1002029" y="560831"/>
                </a:lnTo>
                <a:close/>
              </a:path>
              <a:path w="1068704" h="567054">
                <a:moveTo>
                  <a:pt x="934973" y="562355"/>
                </a:moveTo>
                <a:lnTo>
                  <a:pt x="934211" y="558545"/>
                </a:lnTo>
                <a:lnTo>
                  <a:pt x="930401" y="557021"/>
                </a:lnTo>
                <a:lnTo>
                  <a:pt x="902207" y="557021"/>
                </a:lnTo>
                <a:lnTo>
                  <a:pt x="898397" y="558545"/>
                </a:lnTo>
                <a:lnTo>
                  <a:pt x="896873" y="561593"/>
                </a:lnTo>
                <a:lnTo>
                  <a:pt x="898397" y="565403"/>
                </a:lnTo>
                <a:lnTo>
                  <a:pt x="902207" y="566927"/>
                </a:lnTo>
                <a:lnTo>
                  <a:pt x="930401" y="566927"/>
                </a:lnTo>
                <a:lnTo>
                  <a:pt x="934211" y="565403"/>
                </a:lnTo>
                <a:lnTo>
                  <a:pt x="934973" y="562355"/>
                </a:lnTo>
                <a:close/>
              </a:path>
              <a:path w="1068704" h="567054">
                <a:moveTo>
                  <a:pt x="868679" y="560831"/>
                </a:moveTo>
                <a:lnTo>
                  <a:pt x="867155" y="557783"/>
                </a:lnTo>
                <a:lnTo>
                  <a:pt x="864107" y="556259"/>
                </a:lnTo>
                <a:lnTo>
                  <a:pt x="856488" y="556205"/>
                </a:lnTo>
                <a:lnTo>
                  <a:pt x="835913" y="554735"/>
                </a:lnTo>
                <a:lnTo>
                  <a:pt x="832104" y="556259"/>
                </a:lnTo>
                <a:lnTo>
                  <a:pt x="830579" y="559307"/>
                </a:lnTo>
                <a:lnTo>
                  <a:pt x="832104" y="562355"/>
                </a:lnTo>
                <a:lnTo>
                  <a:pt x="835151" y="564641"/>
                </a:lnTo>
                <a:lnTo>
                  <a:pt x="856488" y="565403"/>
                </a:lnTo>
                <a:lnTo>
                  <a:pt x="864107" y="565403"/>
                </a:lnTo>
                <a:lnTo>
                  <a:pt x="867155" y="564641"/>
                </a:lnTo>
                <a:lnTo>
                  <a:pt x="868679" y="560831"/>
                </a:lnTo>
                <a:close/>
              </a:path>
              <a:path w="1068704" h="567054">
                <a:moveTo>
                  <a:pt x="802385" y="557021"/>
                </a:moveTo>
                <a:lnTo>
                  <a:pt x="800861" y="553973"/>
                </a:lnTo>
                <a:lnTo>
                  <a:pt x="797813" y="551687"/>
                </a:lnTo>
                <a:lnTo>
                  <a:pt x="787907" y="550856"/>
                </a:lnTo>
                <a:lnTo>
                  <a:pt x="771905" y="549401"/>
                </a:lnTo>
                <a:lnTo>
                  <a:pt x="769619" y="548639"/>
                </a:lnTo>
                <a:lnTo>
                  <a:pt x="765809" y="550163"/>
                </a:lnTo>
                <a:lnTo>
                  <a:pt x="764285" y="553211"/>
                </a:lnTo>
                <a:lnTo>
                  <a:pt x="765047" y="557021"/>
                </a:lnTo>
                <a:lnTo>
                  <a:pt x="768095" y="558545"/>
                </a:lnTo>
                <a:lnTo>
                  <a:pt x="771905" y="558649"/>
                </a:lnTo>
                <a:lnTo>
                  <a:pt x="787907" y="560831"/>
                </a:lnTo>
                <a:lnTo>
                  <a:pt x="797051" y="561593"/>
                </a:lnTo>
                <a:lnTo>
                  <a:pt x="800099" y="560069"/>
                </a:lnTo>
                <a:lnTo>
                  <a:pt x="802385" y="557021"/>
                </a:lnTo>
                <a:close/>
              </a:path>
              <a:path w="1068704" h="567054">
                <a:moveTo>
                  <a:pt x="736091" y="549401"/>
                </a:moveTo>
                <a:lnTo>
                  <a:pt x="735329" y="545591"/>
                </a:lnTo>
                <a:lnTo>
                  <a:pt x="732281" y="543305"/>
                </a:lnTo>
                <a:lnTo>
                  <a:pt x="720851" y="541781"/>
                </a:lnTo>
                <a:lnTo>
                  <a:pt x="704087" y="538733"/>
                </a:lnTo>
                <a:lnTo>
                  <a:pt x="700277" y="539495"/>
                </a:lnTo>
                <a:lnTo>
                  <a:pt x="698754" y="542543"/>
                </a:lnTo>
                <a:lnTo>
                  <a:pt x="699515" y="545591"/>
                </a:lnTo>
                <a:lnTo>
                  <a:pt x="702563" y="547877"/>
                </a:lnTo>
                <a:lnTo>
                  <a:pt x="719327" y="550925"/>
                </a:lnTo>
                <a:lnTo>
                  <a:pt x="730757" y="553211"/>
                </a:lnTo>
                <a:lnTo>
                  <a:pt x="733805" y="552449"/>
                </a:lnTo>
                <a:lnTo>
                  <a:pt x="736091" y="549401"/>
                </a:lnTo>
                <a:close/>
              </a:path>
              <a:path w="1068704" h="567054">
                <a:moveTo>
                  <a:pt x="670559" y="535685"/>
                </a:moveTo>
                <a:lnTo>
                  <a:pt x="669797" y="531875"/>
                </a:lnTo>
                <a:lnTo>
                  <a:pt x="667511" y="530351"/>
                </a:lnTo>
                <a:lnTo>
                  <a:pt x="653033" y="526541"/>
                </a:lnTo>
                <a:lnTo>
                  <a:pt x="640079" y="522731"/>
                </a:lnTo>
                <a:lnTo>
                  <a:pt x="636269" y="522731"/>
                </a:lnTo>
                <a:lnTo>
                  <a:pt x="633983" y="525779"/>
                </a:lnTo>
                <a:lnTo>
                  <a:pt x="633983" y="529589"/>
                </a:lnTo>
                <a:lnTo>
                  <a:pt x="637031" y="531875"/>
                </a:lnTo>
                <a:lnTo>
                  <a:pt x="664463" y="539495"/>
                </a:lnTo>
                <a:lnTo>
                  <a:pt x="668273" y="538733"/>
                </a:lnTo>
                <a:lnTo>
                  <a:pt x="670559" y="535685"/>
                </a:lnTo>
                <a:close/>
              </a:path>
              <a:path w="1068704" h="567054">
                <a:moveTo>
                  <a:pt x="606551" y="516635"/>
                </a:moveTo>
                <a:lnTo>
                  <a:pt x="606551" y="512825"/>
                </a:lnTo>
                <a:lnTo>
                  <a:pt x="603503" y="510539"/>
                </a:lnTo>
                <a:lnTo>
                  <a:pt x="602741" y="510539"/>
                </a:lnTo>
                <a:lnTo>
                  <a:pt x="586739" y="504443"/>
                </a:lnTo>
                <a:lnTo>
                  <a:pt x="577595" y="500633"/>
                </a:lnTo>
                <a:lnTo>
                  <a:pt x="573785" y="500633"/>
                </a:lnTo>
                <a:lnTo>
                  <a:pt x="571499" y="502919"/>
                </a:lnTo>
                <a:lnTo>
                  <a:pt x="571499" y="506729"/>
                </a:lnTo>
                <a:lnTo>
                  <a:pt x="573785" y="509015"/>
                </a:lnTo>
                <a:lnTo>
                  <a:pt x="582929" y="512825"/>
                </a:lnTo>
                <a:lnTo>
                  <a:pt x="599693" y="519683"/>
                </a:lnTo>
                <a:lnTo>
                  <a:pt x="604265" y="519683"/>
                </a:lnTo>
                <a:lnTo>
                  <a:pt x="606551" y="516635"/>
                </a:lnTo>
                <a:close/>
              </a:path>
              <a:path w="1068704" h="567054">
                <a:moveTo>
                  <a:pt x="545591" y="487679"/>
                </a:moveTo>
                <a:lnTo>
                  <a:pt x="542543" y="485393"/>
                </a:lnTo>
                <a:lnTo>
                  <a:pt x="519683" y="473963"/>
                </a:lnTo>
                <a:lnTo>
                  <a:pt x="517397" y="472439"/>
                </a:lnTo>
                <a:lnTo>
                  <a:pt x="513587" y="471677"/>
                </a:lnTo>
                <a:lnTo>
                  <a:pt x="511301" y="473963"/>
                </a:lnTo>
                <a:lnTo>
                  <a:pt x="510539" y="477773"/>
                </a:lnTo>
                <a:lnTo>
                  <a:pt x="512825" y="480821"/>
                </a:lnTo>
                <a:lnTo>
                  <a:pt x="538733" y="493775"/>
                </a:lnTo>
                <a:lnTo>
                  <a:pt x="542543" y="493775"/>
                </a:lnTo>
                <a:lnTo>
                  <a:pt x="544829" y="491489"/>
                </a:lnTo>
                <a:lnTo>
                  <a:pt x="545591" y="487679"/>
                </a:lnTo>
                <a:close/>
              </a:path>
              <a:path w="1068704" h="567054">
                <a:moveTo>
                  <a:pt x="486917" y="456437"/>
                </a:moveTo>
                <a:lnTo>
                  <a:pt x="484631" y="453389"/>
                </a:lnTo>
                <a:lnTo>
                  <a:pt x="470153" y="445007"/>
                </a:lnTo>
                <a:lnTo>
                  <a:pt x="460247" y="438911"/>
                </a:lnTo>
                <a:lnTo>
                  <a:pt x="457199" y="438149"/>
                </a:lnTo>
                <a:lnTo>
                  <a:pt x="454151" y="439673"/>
                </a:lnTo>
                <a:lnTo>
                  <a:pt x="453389" y="443483"/>
                </a:lnTo>
                <a:lnTo>
                  <a:pt x="455675" y="446531"/>
                </a:lnTo>
                <a:lnTo>
                  <a:pt x="465581" y="453389"/>
                </a:lnTo>
                <a:lnTo>
                  <a:pt x="479297" y="461771"/>
                </a:lnTo>
                <a:lnTo>
                  <a:pt x="483107" y="462533"/>
                </a:lnTo>
                <a:lnTo>
                  <a:pt x="486155" y="460247"/>
                </a:lnTo>
                <a:lnTo>
                  <a:pt x="486917" y="456437"/>
                </a:lnTo>
                <a:close/>
              </a:path>
              <a:path w="1068704" h="567054">
                <a:moveTo>
                  <a:pt x="431291" y="420623"/>
                </a:moveTo>
                <a:lnTo>
                  <a:pt x="429005" y="417575"/>
                </a:lnTo>
                <a:lnTo>
                  <a:pt x="421385" y="411479"/>
                </a:lnTo>
                <a:lnTo>
                  <a:pt x="406145" y="400811"/>
                </a:lnTo>
                <a:lnTo>
                  <a:pt x="402335" y="399287"/>
                </a:lnTo>
                <a:lnTo>
                  <a:pt x="399287" y="401573"/>
                </a:lnTo>
                <a:lnTo>
                  <a:pt x="398525" y="405383"/>
                </a:lnTo>
                <a:lnTo>
                  <a:pt x="400811" y="408431"/>
                </a:lnTo>
                <a:lnTo>
                  <a:pt x="416051" y="419099"/>
                </a:lnTo>
                <a:lnTo>
                  <a:pt x="423671" y="425195"/>
                </a:lnTo>
                <a:lnTo>
                  <a:pt x="427481" y="425957"/>
                </a:lnTo>
                <a:lnTo>
                  <a:pt x="430529" y="423671"/>
                </a:lnTo>
                <a:lnTo>
                  <a:pt x="431291" y="420623"/>
                </a:lnTo>
                <a:close/>
              </a:path>
              <a:path w="1068704" h="567054">
                <a:moveTo>
                  <a:pt x="377951" y="380237"/>
                </a:moveTo>
                <a:lnTo>
                  <a:pt x="376427" y="377189"/>
                </a:lnTo>
                <a:lnTo>
                  <a:pt x="372617" y="374141"/>
                </a:lnTo>
                <a:lnTo>
                  <a:pt x="355853" y="360425"/>
                </a:lnTo>
                <a:lnTo>
                  <a:pt x="354329" y="358901"/>
                </a:lnTo>
                <a:lnTo>
                  <a:pt x="350519" y="358139"/>
                </a:lnTo>
                <a:lnTo>
                  <a:pt x="347471" y="359663"/>
                </a:lnTo>
                <a:lnTo>
                  <a:pt x="346709" y="362711"/>
                </a:lnTo>
                <a:lnTo>
                  <a:pt x="348233" y="366521"/>
                </a:lnTo>
                <a:lnTo>
                  <a:pt x="349757" y="368045"/>
                </a:lnTo>
                <a:lnTo>
                  <a:pt x="366521" y="381761"/>
                </a:lnTo>
                <a:lnTo>
                  <a:pt x="370331" y="384809"/>
                </a:lnTo>
                <a:lnTo>
                  <a:pt x="374141" y="385571"/>
                </a:lnTo>
                <a:lnTo>
                  <a:pt x="377189" y="384047"/>
                </a:lnTo>
                <a:lnTo>
                  <a:pt x="377951" y="380237"/>
                </a:lnTo>
                <a:close/>
              </a:path>
              <a:path w="1068704" h="567054">
                <a:moveTo>
                  <a:pt x="326897" y="337565"/>
                </a:moveTo>
                <a:lnTo>
                  <a:pt x="300989" y="313943"/>
                </a:lnTo>
                <a:lnTo>
                  <a:pt x="297941" y="315467"/>
                </a:lnTo>
                <a:lnTo>
                  <a:pt x="296417" y="318515"/>
                </a:lnTo>
                <a:lnTo>
                  <a:pt x="297941" y="322325"/>
                </a:lnTo>
                <a:lnTo>
                  <a:pt x="300989" y="325373"/>
                </a:lnTo>
                <a:lnTo>
                  <a:pt x="317753" y="339851"/>
                </a:lnTo>
                <a:lnTo>
                  <a:pt x="319277" y="341375"/>
                </a:lnTo>
                <a:lnTo>
                  <a:pt x="323087" y="342137"/>
                </a:lnTo>
                <a:lnTo>
                  <a:pt x="326135" y="340613"/>
                </a:lnTo>
                <a:lnTo>
                  <a:pt x="326897" y="337565"/>
                </a:lnTo>
                <a:close/>
              </a:path>
              <a:path w="1068704" h="567054">
                <a:moveTo>
                  <a:pt x="278129" y="292607"/>
                </a:moveTo>
                <a:lnTo>
                  <a:pt x="276605" y="288797"/>
                </a:lnTo>
                <a:lnTo>
                  <a:pt x="275081" y="288035"/>
                </a:lnTo>
                <a:lnTo>
                  <a:pt x="259079" y="272795"/>
                </a:lnTo>
                <a:lnTo>
                  <a:pt x="256031" y="269747"/>
                </a:lnTo>
                <a:lnTo>
                  <a:pt x="252983" y="268223"/>
                </a:lnTo>
                <a:lnTo>
                  <a:pt x="249173" y="269747"/>
                </a:lnTo>
                <a:lnTo>
                  <a:pt x="248411" y="272795"/>
                </a:lnTo>
                <a:lnTo>
                  <a:pt x="249173" y="275843"/>
                </a:lnTo>
                <a:lnTo>
                  <a:pt x="252983" y="279653"/>
                </a:lnTo>
                <a:lnTo>
                  <a:pt x="268985" y="294893"/>
                </a:lnTo>
                <a:lnTo>
                  <a:pt x="269747" y="296417"/>
                </a:lnTo>
                <a:lnTo>
                  <a:pt x="273557" y="297179"/>
                </a:lnTo>
                <a:lnTo>
                  <a:pt x="276605" y="295655"/>
                </a:lnTo>
                <a:lnTo>
                  <a:pt x="278129" y="292607"/>
                </a:lnTo>
                <a:close/>
              </a:path>
              <a:path w="1068704" h="567054">
                <a:moveTo>
                  <a:pt x="230885" y="246125"/>
                </a:moveTo>
                <a:lnTo>
                  <a:pt x="229361" y="242315"/>
                </a:lnTo>
                <a:lnTo>
                  <a:pt x="227075" y="240791"/>
                </a:lnTo>
                <a:lnTo>
                  <a:pt x="209549" y="222503"/>
                </a:lnTo>
                <a:lnTo>
                  <a:pt x="205739" y="220979"/>
                </a:lnTo>
                <a:lnTo>
                  <a:pt x="202691" y="221741"/>
                </a:lnTo>
                <a:lnTo>
                  <a:pt x="201167" y="225551"/>
                </a:lnTo>
                <a:lnTo>
                  <a:pt x="202691" y="228599"/>
                </a:lnTo>
                <a:lnTo>
                  <a:pt x="220217" y="247649"/>
                </a:lnTo>
                <a:lnTo>
                  <a:pt x="222503" y="249173"/>
                </a:lnTo>
                <a:lnTo>
                  <a:pt x="225551" y="250697"/>
                </a:lnTo>
                <a:lnTo>
                  <a:pt x="229361" y="249173"/>
                </a:lnTo>
                <a:lnTo>
                  <a:pt x="230885" y="246125"/>
                </a:lnTo>
                <a:close/>
              </a:path>
              <a:path w="1068704" h="567054">
                <a:moveTo>
                  <a:pt x="184403" y="198119"/>
                </a:moveTo>
                <a:lnTo>
                  <a:pt x="182879" y="195071"/>
                </a:lnTo>
                <a:lnTo>
                  <a:pt x="163067" y="173735"/>
                </a:lnTo>
                <a:lnTo>
                  <a:pt x="160019" y="172211"/>
                </a:lnTo>
                <a:lnTo>
                  <a:pt x="156209" y="173735"/>
                </a:lnTo>
                <a:lnTo>
                  <a:pt x="154685" y="176783"/>
                </a:lnTo>
                <a:lnTo>
                  <a:pt x="156209" y="180593"/>
                </a:lnTo>
                <a:lnTo>
                  <a:pt x="176021" y="201167"/>
                </a:lnTo>
                <a:lnTo>
                  <a:pt x="179069" y="202691"/>
                </a:lnTo>
                <a:lnTo>
                  <a:pt x="182879" y="201167"/>
                </a:lnTo>
                <a:lnTo>
                  <a:pt x="184403" y="198119"/>
                </a:lnTo>
                <a:close/>
              </a:path>
              <a:path w="1068704" h="567054">
                <a:moveTo>
                  <a:pt x="138683" y="149351"/>
                </a:moveTo>
                <a:lnTo>
                  <a:pt x="137159" y="146303"/>
                </a:lnTo>
                <a:lnTo>
                  <a:pt x="118109" y="124967"/>
                </a:lnTo>
                <a:lnTo>
                  <a:pt x="115061" y="123443"/>
                </a:lnTo>
                <a:lnTo>
                  <a:pt x="111251" y="124967"/>
                </a:lnTo>
                <a:lnTo>
                  <a:pt x="109727" y="128015"/>
                </a:lnTo>
                <a:lnTo>
                  <a:pt x="111251" y="131063"/>
                </a:lnTo>
                <a:lnTo>
                  <a:pt x="130301" y="152399"/>
                </a:lnTo>
                <a:lnTo>
                  <a:pt x="133349" y="153923"/>
                </a:lnTo>
                <a:lnTo>
                  <a:pt x="137159" y="152399"/>
                </a:lnTo>
                <a:lnTo>
                  <a:pt x="138683" y="149351"/>
                </a:lnTo>
                <a:close/>
              </a:path>
              <a:path w="1068704" h="567054">
                <a:moveTo>
                  <a:pt x="79247" y="32003"/>
                </a:moveTo>
                <a:lnTo>
                  <a:pt x="0" y="0"/>
                </a:lnTo>
                <a:lnTo>
                  <a:pt x="22097" y="82295"/>
                </a:lnTo>
                <a:lnTo>
                  <a:pt x="37337" y="68884"/>
                </a:lnTo>
                <a:lnTo>
                  <a:pt x="37337" y="47243"/>
                </a:lnTo>
                <a:lnTo>
                  <a:pt x="38861" y="44195"/>
                </a:lnTo>
                <a:lnTo>
                  <a:pt x="42671" y="42671"/>
                </a:lnTo>
                <a:lnTo>
                  <a:pt x="45719" y="44195"/>
                </a:lnTo>
                <a:lnTo>
                  <a:pt x="48005" y="47243"/>
                </a:lnTo>
                <a:lnTo>
                  <a:pt x="49529" y="50291"/>
                </a:lnTo>
                <a:lnTo>
                  <a:pt x="49529" y="58155"/>
                </a:lnTo>
                <a:lnTo>
                  <a:pt x="79247" y="32003"/>
                </a:lnTo>
                <a:close/>
              </a:path>
              <a:path w="1068704" h="567054">
                <a:moveTo>
                  <a:pt x="49529" y="50291"/>
                </a:moveTo>
                <a:lnTo>
                  <a:pt x="48005" y="47243"/>
                </a:lnTo>
                <a:lnTo>
                  <a:pt x="45719" y="44195"/>
                </a:lnTo>
                <a:lnTo>
                  <a:pt x="42671" y="42671"/>
                </a:lnTo>
                <a:lnTo>
                  <a:pt x="38861" y="44195"/>
                </a:lnTo>
                <a:lnTo>
                  <a:pt x="37337" y="47243"/>
                </a:lnTo>
                <a:lnTo>
                  <a:pt x="38861" y="51053"/>
                </a:lnTo>
                <a:lnTo>
                  <a:pt x="41147" y="53339"/>
                </a:lnTo>
                <a:lnTo>
                  <a:pt x="44195" y="54863"/>
                </a:lnTo>
                <a:lnTo>
                  <a:pt x="48005" y="54101"/>
                </a:lnTo>
                <a:lnTo>
                  <a:pt x="49529" y="50291"/>
                </a:lnTo>
                <a:close/>
              </a:path>
              <a:path w="1068704" h="567054">
                <a:moveTo>
                  <a:pt x="49529" y="58155"/>
                </a:moveTo>
                <a:lnTo>
                  <a:pt x="49529" y="50291"/>
                </a:lnTo>
                <a:lnTo>
                  <a:pt x="48005" y="54101"/>
                </a:lnTo>
                <a:lnTo>
                  <a:pt x="44195" y="54863"/>
                </a:lnTo>
                <a:lnTo>
                  <a:pt x="41147" y="53339"/>
                </a:lnTo>
                <a:lnTo>
                  <a:pt x="38861" y="51053"/>
                </a:lnTo>
                <a:lnTo>
                  <a:pt x="37337" y="47243"/>
                </a:lnTo>
                <a:lnTo>
                  <a:pt x="37337" y="68884"/>
                </a:lnTo>
                <a:lnTo>
                  <a:pt x="49529" y="58155"/>
                </a:lnTo>
                <a:close/>
              </a:path>
              <a:path w="1068704" h="567054">
                <a:moveTo>
                  <a:pt x="93725" y="100583"/>
                </a:moveTo>
                <a:lnTo>
                  <a:pt x="92963" y="96773"/>
                </a:lnTo>
                <a:lnTo>
                  <a:pt x="73151" y="75437"/>
                </a:lnTo>
                <a:lnTo>
                  <a:pt x="70103" y="73913"/>
                </a:lnTo>
                <a:lnTo>
                  <a:pt x="67055" y="75437"/>
                </a:lnTo>
                <a:lnTo>
                  <a:pt x="65531" y="78485"/>
                </a:lnTo>
                <a:lnTo>
                  <a:pt x="66293" y="81533"/>
                </a:lnTo>
                <a:lnTo>
                  <a:pt x="85343" y="102869"/>
                </a:lnTo>
                <a:lnTo>
                  <a:pt x="89153" y="104393"/>
                </a:lnTo>
                <a:lnTo>
                  <a:pt x="92201" y="103631"/>
                </a:lnTo>
                <a:lnTo>
                  <a:pt x="93725" y="1005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830709" y="4970526"/>
            <a:ext cx="2030730" cy="314325"/>
          </a:xfrm>
          <a:custGeom>
            <a:avLst/>
            <a:gdLst/>
            <a:ahLst/>
            <a:cxnLst/>
            <a:rect l="l" t="t" r="r" b="b"/>
            <a:pathLst>
              <a:path w="2030729" h="314325">
                <a:moveTo>
                  <a:pt x="2030729" y="3047"/>
                </a:moveTo>
                <a:lnTo>
                  <a:pt x="2028443" y="0"/>
                </a:lnTo>
                <a:lnTo>
                  <a:pt x="2024633" y="0"/>
                </a:lnTo>
                <a:lnTo>
                  <a:pt x="2007869" y="5333"/>
                </a:lnTo>
                <a:lnTo>
                  <a:pt x="1997201" y="9143"/>
                </a:lnTo>
                <a:lnTo>
                  <a:pt x="1994915" y="11429"/>
                </a:lnTo>
                <a:lnTo>
                  <a:pt x="1994153" y="15239"/>
                </a:lnTo>
                <a:lnTo>
                  <a:pt x="1996439" y="17525"/>
                </a:lnTo>
                <a:lnTo>
                  <a:pt x="2000249" y="18287"/>
                </a:lnTo>
                <a:lnTo>
                  <a:pt x="2010917" y="14477"/>
                </a:lnTo>
                <a:lnTo>
                  <a:pt x="2027681" y="9143"/>
                </a:lnTo>
                <a:lnTo>
                  <a:pt x="2029967" y="6857"/>
                </a:lnTo>
                <a:lnTo>
                  <a:pt x="2030729" y="3047"/>
                </a:lnTo>
                <a:close/>
              </a:path>
              <a:path w="2030729" h="314325">
                <a:moveTo>
                  <a:pt x="1967483" y="28193"/>
                </a:moveTo>
                <a:lnTo>
                  <a:pt x="1967483" y="24383"/>
                </a:lnTo>
                <a:lnTo>
                  <a:pt x="1965197" y="22097"/>
                </a:lnTo>
                <a:lnTo>
                  <a:pt x="1961387" y="22097"/>
                </a:lnTo>
                <a:lnTo>
                  <a:pt x="1946909" y="27431"/>
                </a:lnTo>
                <a:lnTo>
                  <a:pt x="1934717" y="32003"/>
                </a:lnTo>
                <a:lnTo>
                  <a:pt x="1931669" y="35051"/>
                </a:lnTo>
                <a:lnTo>
                  <a:pt x="1931669" y="38099"/>
                </a:lnTo>
                <a:lnTo>
                  <a:pt x="1934717" y="41147"/>
                </a:lnTo>
                <a:lnTo>
                  <a:pt x="1937765" y="41147"/>
                </a:lnTo>
                <a:lnTo>
                  <a:pt x="1950719" y="36575"/>
                </a:lnTo>
                <a:lnTo>
                  <a:pt x="1964435" y="31241"/>
                </a:lnTo>
                <a:lnTo>
                  <a:pt x="1967483" y="28193"/>
                </a:lnTo>
                <a:close/>
              </a:path>
              <a:path w="2030729" h="314325">
                <a:moveTo>
                  <a:pt x="1904999" y="52577"/>
                </a:moveTo>
                <a:lnTo>
                  <a:pt x="1904999" y="48767"/>
                </a:lnTo>
                <a:lnTo>
                  <a:pt x="1902713" y="45719"/>
                </a:lnTo>
                <a:lnTo>
                  <a:pt x="1898903" y="45719"/>
                </a:lnTo>
                <a:lnTo>
                  <a:pt x="1898903" y="46481"/>
                </a:lnTo>
                <a:lnTo>
                  <a:pt x="1872233" y="56387"/>
                </a:lnTo>
                <a:lnTo>
                  <a:pt x="1869947" y="59435"/>
                </a:lnTo>
                <a:lnTo>
                  <a:pt x="1869947" y="62483"/>
                </a:lnTo>
                <a:lnTo>
                  <a:pt x="1872233" y="65531"/>
                </a:lnTo>
                <a:lnTo>
                  <a:pt x="1876043" y="65531"/>
                </a:lnTo>
                <a:lnTo>
                  <a:pt x="1901951" y="54863"/>
                </a:lnTo>
                <a:lnTo>
                  <a:pt x="1902713" y="54863"/>
                </a:lnTo>
                <a:lnTo>
                  <a:pt x="1904999" y="52577"/>
                </a:lnTo>
                <a:close/>
              </a:path>
              <a:path w="2030729" h="314325">
                <a:moveTo>
                  <a:pt x="1843277" y="76961"/>
                </a:moveTo>
                <a:lnTo>
                  <a:pt x="1843277" y="73151"/>
                </a:lnTo>
                <a:lnTo>
                  <a:pt x="1840991" y="70865"/>
                </a:lnTo>
                <a:lnTo>
                  <a:pt x="1837181" y="70865"/>
                </a:lnTo>
                <a:lnTo>
                  <a:pt x="1815845" y="79247"/>
                </a:lnTo>
                <a:lnTo>
                  <a:pt x="1810511" y="81533"/>
                </a:lnTo>
                <a:lnTo>
                  <a:pt x="1808225" y="83819"/>
                </a:lnTo>
                <a:lnTo>
                  <a:pt x="1808225" y="87629"/>
                </a:lnTo>
                <a:lnTo>
                  <a:pt x="1810511" y="89915"/>
                </a:lnTo>
                <a:lnTo>
                  <a:pt x="1814321" y="89915"/>
                </a:lnTo>
                <a:lnTo>
                  <a:pt x="1819655" y="88391"/>
                </a:lnTo>
                <a:lnTo>
                  <a:pt x="1840991" y="79247"/>
                </a:lnTo>
                <a:lnTo>
                  <a:pt x="1843277" y="76961"/>
                </a:lnTo>
                <a:close/>
              </a:path>
              <a:path w="2030729" h="314325">
                <a:moveTo>
                  <a:pt x="1781555" y="102107"/>
                </a:moveTo>
                <a:lnTo>
                  <a:pt x="1781555" y="98297"/>
                </a:lnTo>
                <a:lnTo>
                  <a:pt x="1779269" y="95249"/>
                </a:lnTo>
                <a:lnTo>
                  <a:pt x="1775459" y="95249"/>
                </a:lnTo>
                <a:lnTo>
                  <a:pt x="1754885" y="103631"/>
                </a:lnTo>
                <a:lnTo>
                  <a:pt x="1748789" y="105917"/>
                </a:lnTo>
                <a:lnTo>
                  <a:pt x="1745741" y="108965"/>
                </a:lnTo>
                <a:lnTo>
                  <a:pt x="1745741" y="112013"/>
                </a:lnTo>
                <a:lnTo>
                  <a:pt x="1748789" y="115061"/>
                </a:lnTo>
                <a:lnTo>
                  <a:pt x="1751837" y="115061"/>
                </a:lnTo>
                <a:lnTo>
                  <a:pt x="1757933" y="112775"/>
                </a:lnTo>
                <a:lnTo>
                  <a:pt x="1778507" y="104393"/>
                </a:lnTo>
                <a:lnTo>
                  <a:pt x="1781555" y="102107"/>
                </a:lnTo>
                <a:close/>
              </a:path>
              <a:path w="2030729" h="314325">
                <a:moveTo>
                  <a:pt x="1719071" y="126491"/>
                </a:moveTo>
                <a:lnTo>
                  <a:pt x="1719071" y="122681"/>
                </a:lnTo>
                <a:lnTo>
                  <a:pt x="1716785" y="120395"/>
                </a:lnTo>
                <a:lnTo>
                  <a:pt x="1712975" y="119633"/>
                </a:lnTo>
                <a:lnTo>
                  <a:pt x="1686305" y="130301"/>
                </a:lnTo>
                <a:lnTo>
                  <a:pt x="1684019" y="132587"/>
                </a:lnTo>
                <a:lnTo>
                  <a:pt x="1684019" y="136397"/>
                </a:lnTo>
                <a:lnTo>
                  <a:pt x="1686305" y="139445"/>
                </a:lnTo>
                <a:lnTo>
                  <a:pt x="1690115" y="139445"/>
                </a:lnTo>
                <a:lnTo>
                  <a:pt x="1693163" y="137921"/>
                </a:lnTo>
                <a:lnTo>
                  <a:pt x="1716785" y="128777"/>
                </a:lnTo>
                <a:lnTo>
                  <a:pt x="1719071" y="126491"/>
                </a:lnTo>
                <a:close/>
              </a:path>
              <a:path w="2030729" h="314325">
                <a:moveTo>
                  <a:pt x="1657349" y="150113"/>
                </a:moveTo>
                <a:lnTo>
                  <a:pt x="1657349" y="147065"/>
                </a:lnTo>
                <a:lnTo>
                  <a:pt x="1655063" y="144017"/>
                </a:lnTo>
                <a:lnTo>
                  <a:pt x="1651253" y="144017"/>
                </a:lnTo>
                <a:lnTo>
                  <a:pt x="1624583" y="153923"/>
                </a:lnTo>
                <a:lnTo>
                  <a:pt x="1621535" y="156209"/>
                </a:lnTo>
                <a:lnTo>
                  <a:pt x="1621535" y="160019"/>
                </a:lnTo>
                <a:lnTo>
                  <a:pt x="1623821" y="163067"/>
                </a:lnTo>
                <a:lnTo>
                  <a:pt x="1627631" y="163067"/>
                </a:lnTo>
                <a:lnTo>
                  <a:pt x="1654301" y="153161"/>
                </a:lnTo>
                <a:lnTo>
                  <a:pt x="1657349" y="150113"/>
                </a:lnTo>
                <a:close/>
              </a:path>
              <a:path w="2030729" h="314325">
                <a:moveTo>
                  <a:pt x="1594865" y="173735"/>
                </a:moveTo>
                <a:lnTo>
                  <a:pt x="1594865" y="169925"/>
                </a:lnTo>
                <a:lnTo>
                  <a:pt x="1592579" y="167639"/>
                </a:lnTo>
                <a:lnTo>
                  <a:pt x="1587245" y="167639"/>
                </a:lnTo>
                <a:lnTo>
                  <a:pt x="1562099" y="176783"/>
                </a:lnTo>
                <a:lnTo>
                  <a:pt x="1559051" y="179069"/>
                </a:lnTo>
                <a:lnTo>
                  <a:pt x="1559051" y="182879"/>
                </a:lnTo>
                <a:lnTo>
                  <a:pt x="1561337" y="185927"/>
                </a:lnTo>
                <a:lnTo>
                  <a:pt x="1565147" y="185927"/>
                </a:lnTo>
                <a:lnTo>
                  <a:pt x="1590293" y="176783"/>
                </a:lnTo>
                <a:lnTo>
                  <a:pt x="1591817" y="176021"/>
                </a:lnTo>
                <a:lnTo>
                  <a:pt x="1594865" y="173735"/>
                </a:lnTo>
                <a:close/>
              </a:path>
              <a:path w="2030729" h="314325">
                <a:moveTo>
                  <a:pt x="1531619" y="195833"/>
                </a:moveTo>
                <a:lnTo>
                  <a:pt x="1531619" y="192785"/>
                </a:lnTo>
                <a:lnTo>
                  <a:pt x="1529333" y="189737"/>
                </a:lnTo>
                <a:lnTo>
                  <a:pt x="1525523" y="189737"/>
                </a:lnTo>
                <a:lnTo>
                  <a:pt x="1515617" y="193547"/>
                </a:lnTo>
                <a:lnTo>
                  <a:pt x="1498853" y="198881"/>
                </a:lnTo>
                <a:lnTo>
                  <a:pt x="1496567" y="201167"/>
                </a:lnTo>
                <a:lnTo>
                  <a:pt x="1495805" y="204977"/>
                </a:lnTo>
                <a:lnTo>
                  <a:pt x="1498091" y="207263"/>
                </a:lnTo>
                <a:lnTo>
                  <a:pt x="1501901" y="208025"/>
                </a:lnTo>
                <a:lnTo>
                  <a:pt x="1518665" y="201929"/>
                </a:lnTo>
                <a:lnTo>
                  <a:pt x="1529333" y="198881"/>
                </a:lnTo>
                <a:lnTo>
                  <a:pt x="1531619" y="195833"/>
                </a:lnTo>
                <a:close/>
              </a:path>
              <a:path w="2030729" h="314325">
                <a:moveTo>
                  <a:pt x="1469135" y="214121"/>
                </a:moveTo>
                <a:lnTo>
                  <a:pt x="1466087" y="211073"/>
                </a:lnTo>
                <a:lnTo>
                  <a:pt x="1463039" y="211073"/>
                </a:lnTo>
                <a:lnTo>
                  <a:pt x="1443227" y="217169"/>
                </a:lnTo>
                <a:lnTo>
                  <a:pt x="1435607" y="219455"/>
                </a:lnTo>
                <a:lnTo>
                  <a:pt x="1433321" y="221741"/>
                </a:lnTo>
                <a:lnTo>
                  <a:pt x="1432559" y="225551"/>
                </a:lnTo>
                <a:lnTo>
                  <a:pt x="1434845" y="228599"/>
                </a:lnTo>
                <a:lnTo>
                  <a:pt x="1438655" y="228599"/>
                </a:lnTo>
                <a:lnTo>
                  <a:pt x="1446275" y="226313"/>
                </a:lnTo>
                <a:lnTo>
                  <a:pt x="1466087" y="220217"/>
                </a:lnTo>
                <a:lnTo>
                  <a:pt x="1468373" y="217931"/>
                </a:lnTo>
                <a:lnTo>
                  <a:pt x="1469135" y="214121"/>
                </a:lnTo>
                <a:close/>
              </a:path>
              <a:path w="2030729" h="314325">
                <a:moveTo>
                  <a:pt x="1405127" y="237743"/>
                </a:moveTo>
                <a:lnTo>
                  <a:pt x="1405127" y="233933"/>
                </a:lnTo>
                <a:lnTo>
                  <a:pt x="1402841" y="231647"/>
                </a:lnTo>
                <a:lnTo>
                  <a:pt x="1399031" y="230885"/>
                </a:lnTo>
                <a:lnTo>
                  <a:pt x="1372361" y="239267"/>
                </a:lnTo>
                <a:lnTo>
                  <a:pt x="1369313" y="241553"/>
                </a:lnTo>
                <a:lnTo>
                  <a:pt x="1368551" y="245363"/>
                </a:lnTo>
                <a:lnTo>
                  <a:pt x="1371599" y="248411"/>
                </a:lnTo>
                <a:lnTo>
                  <a:pt x="1374647" y="248411"/>
                </a:lnTo>
                <a:lnTo>
                  <a:pt x="1402079" y="240029"/>
                </a:lnTo>
                <a:lnTo>
                  <a:pt x="1405127" y="237743"/>
                </a:lnTo>
                <a:close/>
              </a:path>
              <a:path w="2030729" h="314325">
                <a:moveTo>
                  <a:pt x="1341119" y="256793"/>
                </a:moveTo>
                <a:lnTo>
                  <a:pt x="1341119" y="252983"/>
                </a:lnTo>
                <a:lnTo>
                  <a:pt x="1338833" y="249935"/>
                </a:lnTo>
                <a:lnTo>
                  <a:pt x="1335785" y="249935"/>
                </a:lnTo>
                <a:lnTo>
                  <a:pt x="1307591" y="257555"/>
                </a:lnTo>
                <a:lnTo>
                  <a:pt x="1305305" y="259841"/>
                </a:lnTo>
                <a:lnTo>
                  <a:pt x="1304543" y="262889"/>
                </a:lnTo>
                <a:lnTo>
                  <a:pt x="1306829" y="265937"/>
                </a:lnTo>
                <a:lnTo>
                  <a:pt x="1310639" y="266699"/>
                </a:lnTo>
                <a:lnTo>
                  <a:pt x="1338071" y="259079"/>
                </a:lnTo>
                <a:lnTo>
                  <a:pt x="1341119" y="256793"/>
                </a:lnTo>
                <a:close/>
              </a:path>
              <a:path w="2030729" h="314325">
                <a:moveTo>
                  <a:pt x="1277111" y="270509"/>
                </a:moveTo>
                <a:lnTo>
                  <a:pt x="1274825" y="267461"/>
                </a:lnTo>
                <a:lnTo>
                  <a:pt x="1271015" y="266699"/>
                </a:lnTo>
                <a:lnTo>
                  <a:pt x="1261109" y="268985"/>
                </a:lnTo>
                <a:lnTo>
                  <a:pt x="1243583" y="273557"/>
                </a:lnTo>
                <a:lnTo>
                  <a:pt x="1240535" y="275081"/>
                </a:lnTo>
                <a:lnTo>
                  <a:pt x="1239773" y="278891"/>
                </a:lnTo>
                <a:lnTo>
                  <a:pt x="1242059" y="281939"/>
                </a:lnTo>
                <a:lnTo>
                  <a:pt x="1245869" y="282701"/>
                </a:lnTo>
                <a:lnTo>
                  <a:pt x="1263395" y="278129"/>
                </a:lnTo>
                <a:lnTo>
                  <a:pt x="1273301" y="275843"/>
                </a:lnTo>
                <a:lnTo>
                  <a:pt x="1276349" y="273557"/>
                </a:lnTo>
                <a:lnTo>
                  <a:pt x="1277111" y="270509"/>
                </a:lnTo>
                <a:close/>
              </a:path>
              <a:path w="2030729" h="314325">
                <a:moveTo>
                  <a:pt x="1211579" y="288797"/>
                </a:moveTo>
                <a:lnTo>
                  <a:pt x="1211579" y="284987"/>
                </a:lnTo>
                <a:lnTo>
                  <a:pt x="1210055" y="281939"/>
                </a:lnTo>
                <a:lnTo>
                  <a:pt x="1206245" y="281177"/>
                </a:lnTo>
                <a:lnTo>
                  <a:pt x="1190243" y="284225"/>
                </a:lnTo>
                <a:lnTo>
                  <a:pt x="1178051" y="286511"/>
                </a:lnTo>
                <a:lnTo>
                  <a:pt x="1175003" y="288797"/>
                </a:lnTo>
                <a:lnTo>
                  <a:pt x="1174241" y="291845"/>
                </a:lnTo>
                <a:lnTo>
                  <a:pt x="1176527" y="294893"/>
                </a:lnTo>
                <a:lnTo>
                  <a:pt x="1180337" y="295655"/>
                </a:lnTo>
                <a:lnTo>
                  <a:pt x="1191767" y="294131"/>
                </a:lnTo>
                <a:lnTo>
                  <a:pt x="1208531" y="290321"/>
                </a:lnTo>
                <a:lnTo>
                  <a:pt x="1211579" y="288797"/>
                </a:lnTo>
                <a:close/>
              </a:path>
              <a:path w="2030729" h="314325">
                <a:moveTo>
                  <a:pt x="1146047" y="297179"/>
                </a:moveTo>
                <a:lnTo>
                  <a:pt x="1144523" y="294131"/>
                </a:lnTo>
                <a:lnTo>
                  <a:pt x="1140713" y="292607"/>
                </a:lnTo>
                <a:lnTo>
                  <a:pt x="1120901" y="296417"/>
                </a:lnTo>
                <a:lnTo>
                  <a:pt x="1112519" y="297179"/>
                </a:lnTo>
                <a:lnTo>
                  <a:pt x="1109471" y="298703"/>
                </a:lnTo>
                <a:lnTo>
                  <a:pt x="1108709" y="302513"/>
                </a:lnTo>
                <a:lnTo>
                  <a:pt x="1110233" y="305561"/>
                </a:lnTo>
                <a:lnTo>
                  <a:pt x="1114043" y="306323"/>
                </a:lnTo>
                <a:lnTo>
                  <a:pt x="1122425" y="305561"/>
                </a:lnTo>
                <a:lnTo>
                  <a:pt x="1142237" y="302513"/>
                </a:lnTo>
                <a:lnTo>
                  <a:pt x="1145285" y="300227"/>
                </a:lnTo>
                <a:lnTo>
                  <a:pt x="1146047" y="297179"/>
                </a:lnTo>
                <a:close/>
              </a:path>
              <a:path w="2030729" h="314325">
                <a:moveTo>
                  <a:pt x="1080515" y="305561"/>
                </a:moveTo>
                <a:lnTo>
                  <a:pt x="1078229" y="302513"/>
                </a:lnTo>
                <a:lnTo>
                  <a:pt x="1075181" y="300989"/>
                </a:lnTo>
                <a:lnTo>
                  <a:pt x="1055369" y="303191"/>
                </a:lnTo>
                <a:lnTo>
                  <a:pt x="1046987" y="303275"/>
                </a:lnTo>
                <a:lnTo>
                  <a:pt x="1043177" y="304799"/>
                </a:lnTo>
                <a:lnTo>
                  <a:pt x="1042415" y="308609"/>
                </a:lnTo>
                <a:lnTo>
                  <a:pt x="1043939" y="311657"/>
                </a:lnTo>
                <a:lnTo>
                  <a:pt x="1046987" y="313181"/>
                </a:lnTo>
                <a:lnTo>
                  <a:pt x="1055369" y="312419"/>
                </a:lnTo>
                <a:lnTo>
                  <a:pt x="1075943" y="310895"/>
                </a:lnTo>
                <a:lnTo>
                  <a:pt x="1078991" y="308609"/>
                </a:lnTo>
                <a:lnTo>
                  <a:pt x="1080515" y="305561"/>
                </a:lnTo>
                <a:close/>
              </a:path>
              <a:path w="2030729" h="314325">
                <a:moveTo>
                  <a:pt x="1013459" y="309371"/>
                </a:moveTo>
                <a:lnTo>
                  <a:pt x="1011935" y="306323"/>
                </a:lnTo>
                <a:lnTo>
                  <a:pt x="1008887" y="304799"/>
                </a:lnTo>
                <a:lnTo>
                  <a:pt x="980693" y="304799"/>
                </a:lnTo>
                <a:lnTo>
                  <a:pt x="976883" y="305561"/>
                </a:lnTo>
                <a:lnTo>
                  <a:pt x="975359" y="309371"/>
                </a:lnTo>
                <a:lnTo>
                  <a:pt x="976883" y="312419"/>
                </a:lnTo>
                <a:lnTo>
                  <a:pt x="979931" y="313943"/>
                </a:lnTo>
                <a:lnTo>
                  <a:pt x="1008887" y="313943"/>
                </a:lnTo>
                <a:lnTo>
                  <a:pt x="1012697" y="312419"/>
                </a:lnTo>
                <a:lnTo>
                  <a:pt x="1013459" y="309371"/>
                </a:lnTo>
                <a:close/>
              </a:path>
              <a:path w="2030729" h="314325">
                <a:moveTo>
                  <a:pt x="947165" y="307847"/>
                </a:moveTo>
                <a:lnTo>
                  <a:pt x="945641" y="304799"/>
                </a:lnTo>
                <a:lnTo>
                  <a:pt x="942593" y="302513"/>
                </a:lnTo>
                <a:lnTo>
                  <a:pt x="925067" y="301751"/>
                </a:lnTo>
                <a:lnTo>
                  <a:pt x="914399" y="300989"/>
                </a:lnTo>
                <a:lnTo>
                  <a:pt x="910589" y="301751"/>
                </a:lnTo>
                <a:lnTo>
                  <a:pt x="909065" y="304799"/>
                </a:lnTo>
                <a:lnTo>
                  <a:pt x="909827" y="308609"/>
                </a:lnTo>
                <a:lnTo>
                  <a:pt x="913637" y="310133"/>
                </a:lnTo>
                <a:lnTo>
                  <a:pt x="925067" y="310962"/>
                </a:lnTo>
                <a:lnTo>
                  <a:pt x="941831" y="312419"/>
                </a:lnTo>
                <a:lnTo>
                  <a:pt x="945641" y="310895"/>
                </a:lnTo>
                <a:lnTo>
                  <a:pt x="947165" y="307847"/>
                </a:lnTo>
                <a:close/>
              </a:path>
              <a:path w="2030729" h="314325">
                <a:moveTo>
                  <a:pt x="880871" y="302513"/>
                </a:moveTo>
                <a:lnTo>
                  <a:pt x="879347" y="298703"/>
                </a:lnTo>
                <a:lnTo>
                  <a:pt x="876299" y="297179"/>
                </a:lnTo>
                <a:lnTo>
                  <a:pt x="856487" y="294131"/>
                </a:lnTo>
                <a:lnTo>
                  <a:pt x="848105" y="293369"/>
                </a:lnTo>
                <a:lnTo>
                  <a:pt x="845057" y="294131"/>
                </a:lnTo>
                <a:lnTo>
                  <a:pt x="842771" y="297179"/>
                </a:lnTo>
                <a:lnTo>
                  <a:pt x="843533" y="300989"/>
                </a:lnTo>
                <a:lnTo>
                  <a:pt x="846581" y="302513"/>
                </a:lnTo>
                <a:lnTo>
                  <a:pt x="854963" y="304037"/>
                </a:lnTo>
                <a:lnTo>
                  <a:pt x="875537" y="306323"/>
                </a:lnTo>
                <a:lnTo>
                  <a:pt x="878585" y="305561"/>
                </a:lnTo>
                <a:lnTo>
                  <a:pt x="880871" y="302513"/>
                </a:lnTo>
                <a:close/>
              </a:path>
              <a:path w="2030729" h="314325">
                <a:moveTo>
                  <a:pt x="814577" y="293369"/>
                </a:moveTo>
                <a:lnTo>
                  <a:pt x="813815" y="289559"/>
                </a:lnTo>
                <a:lnTo>
                  <a:pt x="810767" y="287273"/>
                </a:lnTo>
                <a:lnTo>
                  <a:pt x="786383" y="283463"/>
                </a:lnTo>
                <a:lnTo>
                  <a:pt x="782573" y="282701"/>
                </a:lnTo>
                <a:lnTo>
                  <a:pt x="778763" y="283463"/>
                </a:lnTo>
                <a:lnTo>
                  <a:pt x="777239" y="286511"/>
                </a:lnTo>
                <a:lnTo>
                  <a:pt x="778001" y="290321"/>
                </a:lnTo>
                <a:lnTo>
                  <a:pt x="781049" y="291845"/>
                </a:lnTo>
                <a:lnTo>
                  <a:pt x="784859" y="292607"/>
                </a:lnTo>
                <a:lnTo>
                  <a:pt x="809243" y="297179"/>
                </a:lnTo>
                <a:lnTo>
                  <a:pt x="813053" y="296417"/>
                </a:lnTo>
                <a:lnTo>
                  <a:pt x="814577" y="293369"/>
                </a:lnTo>
                <a:close/>
              </a:path>
              <a:path w="2030729" h="314325">
                <a:moveTo>
                  <a:pt x="749045" y="281177"/>
                </a:moveTo>
                <a:lnTo>
                  <a:pt x="748283" y="277367"/>
                </a:lnTo>
                <a:lnTo>
                  <a:pt x="745235" y="275843"/>
                </a:lnTo>
                <a:lnTo>
                  <a:pt x="717803" y="269747"/>
                </a:lnTo>
                <a:lnTo>
                  <a:pt x="713993" y="270509"/>
                </a:lnTo>
                <a:lnTo>
                  <a:pt x="711707" y="272795"/>
                </a:lnTo>
                <a:lnTo>
                  <a:pt x="712469" y="276605"/>
                </a:lnTo>
                <a:lnTo>
                  <a:pt x="715517" y="278891"/>
                </a:lnTo>
                <a:lnTo>
                  <a:pt x="743711" y="284987"/>
                </a:lnTo>
                <a:lnTo>
                  <a:pt x="746759" y="284225"/>
                </a:lnTo>
                <a:lnTo>
                  <a:pt x="749045" y="281177"/>
                </a:lnTo>
                <a:close/>
              </a:path>
              <a:path w="2030729" h="314325">
                <a:moveTo>
                  <a:pt x="683513" y="266699"/>
                </a:moveTo>
                <a:lnTo>
                  <a:pt x="683513" y="263651"/>
                </a:lnTo>
                <a:lnTo>
                  <a:pt x="680465" y="261365"/>
                </a:lnTo>
                <a:lnTo>
                  <a:pt x="679703" y="261365"/>
                </a:lnTo>
                <a:lnTo>
                  <a:pt x="652271" y="254507"/>
                </a:lnTo>
                <a:lnTo>
                  <a:pt x="649223" y="255269"/>
                </a:lnTo>
                <a:lnTo>
                  <a:pt x="646937" y="258317"/>
                </a:lnTo>
                <a:lnTo>
                  <a:pt x="647699" y="261365"/>
                </a:lnTo>
                <a:lnTo>
                  <a:pt x="649985" y="263651"/>
                </a:lnTo>
                <a:lnTo>
                  <a:pt x="677417" y="270509"/>
                </a:lnTo>
                <a:lnTo>
                  <a:pt x="678179" y="270509"/>
                </a:lnTo>
                <a:lnTo>
                  <a:pt x="681989" y="269747"/>
                </a:lnTo>
                <a:lnTo>
                  <a:pt x="683513" y="266699"/>
                </a:lnTo>
                <a:close/>
              </a:path>
              <a:path w="2030729" h="314325">
                <a:moveTo>
                  <a:pt x="619505" y="250697"/>
                </a:moveTo>
                <a:lnTo>
                  <a:pt x="618743" y="247649"/>
                </a:lnTo>
                <a:lnTo>
                  <a:pt x="615695" y="245363"/>
                </a:lnTo>
                <a:lnTo>
                  <a:pt x="608075" y="243077"/>
                </a:lnTo>
                <a:lnTo>
                  <a:pt x="588263" y="237743"/>
                </a:lnTo>
                <a:lnTo>
                  <a:pt x="584453" y="238505"/>
                </a:lnTo>
                <a:lnTo>
                  <a:pt x="582167" y="240791"/>
                </a:lnTo>
                <a:lnTo>
                  <a:pt x="582929" y="244601"/>
                </a:lnTo>
                <a:lnTo>
                  <a:pt x="585977" y="246887"/>
                </a:lnTo>
                <a:lnTo>
                  <a:pt x="605789" y="252221"/>
                </a:lnTo>
                <a:lnTo>
                  <a:pt x="613409" y="254507"/>
                </a:lnTo>
                <a:lnTo>
                  <a:pt x="617219" y="253745"/>
                </a:lnTo>
                <a:lnTo>
                  <a:pt x="619505" y="250697"/>
                </a:lnTo>
                <a:close/>
              </a:path>
              <a:path w="2030729" h="314325">
                <a:moveTo>
                  <a:pt x="554735" y="233171"/>
                </a:moveTo>
                <a:lnTo>
                  <a:pt x="553973" y="230123"/>
                </a:lnTo>
                <a:lnTo>
                  <a:pt x="551687" y="227837"/>
                </a:lnTo>
                <a:lnTo>
                  <a:pt x="536447" y="223265"/>
                </a:lnTo>
                <a:lnTo>
                  <a:pt x="524255" y="220217"/>
                </a:lnTo>
                <a:lnTo>
                  <a:pt x="520445" y="220217"/>
                </a:lnTo>
                <a:lnTo>
                  <a:pt x="518159" y="223265"/>
                </a:lnTo>
                <a:lnTo>
                  <a:pt x="518921" y="227075"/>
                </a:lnTo>
                <a:lnTo>
                  <a:pt x="521207" y="229361"/>
                </a:lnTo>
                <a:lnTo>
                  <a:pt x="534161" y="232409"/>
                </a:lnTo>
                <a:lnTo>
                  <a:pt x="548639" y="236981"/>
                </a:lnTo>
                <a:lnTo>
                  <a:pt x="552449" y="236219"/>
                </a:lnTo>
                <a:lnTo>
                  <a:pt x="554735" y="233171"/>
                </a:lnTo>
                <a:close/>
              </a:path>
              <a:path w="2030729" h="314325">
                <a:moveTo>
                  <a:pt x="490727" y="214883"/>
                </a:moveTo>
                <a:lnTo>
                  <a:pt x="490727" y="211073"/>
                </a:lnTo>
                <a:lnTo>
                  <a:pt x="487679" y="208787"/>
                </a:lnTo>
                <a:lnTo>
                  <a:pt x="465581" y="202691"/>
                </a:lnTo>
                <a:lnTo>
                  <a:pt x="460247" y="200405"/>
                </a:lnTo>
                <a:lnTo>
                  <a:pt x="456437" y="201167"/>
                </a:lnTo>
                <a:lnTo>
                  <a:pt x="454151" y="204215"/>
                </a:lnTo>
                <a:lnTo>
                  <a:pt x="454913" y="207263"/>
                </a:lnTo>
                <a:lnTo>
                  <a:pt x="457199" y="209549"/>
                </a:lnTo>
                <a:lnTo>
                  <a:pt x="463295" y="211835"/>
                </a:lnTo>
                <a:lnTo>
                  <a:pt x="484631" y="217931"/>
                </a:lnTo>
                <a:lnTo>
                  <a:pt x="488441" y="217931"/>
                </a:lnTo>
                <a:lnTo>
                  <a:pt x="490727" y="214883"/>
                </a:lnTo>
                <a:close/>
              </a:path>
              <a:path w="2030729" h="314325">
                <a:moveTo>
                  <a:pt x="426719" y="195071"/>
                </a:moveTo>
                <a:lnTo>
                  <a:pt x="426719" y="192023"/>
                </a:lnTo>
                <a:lnTo>
                  <a:pt x="423671" y="188975"/>
                </a:lnTo>
                <a:lnTo>
                  <a:pt x="397001" y="180593"/>
                </a:lnTo>
                <a:lnTo>
                  <a:pt x="393191" y="181355"/>
                </a:lnTo>
                <a:lnTo>
                  <a:pt x="390905" y="183641"/>
                </a:lnTo>
                <a:lnTo>
                  <a:pt x="390905" y="187451"/>
                </a:lnTo>
                <a:lnTo>
                  <a:pt x="393953" y="189737"/>
                </a:lnTo>
                <a:lnTo>
                  <a:pt x="421385" y="198119"/>
                </a:lnTo>
                <a:lnTo>
                  <a:pt x="424433" y="198119"/>
                </a:lnTo>
                <a:lnTo>
                  <a:pt x="426719" y="195071"/>
                </a:lnTo>
                <a:close/>
              </a:path>
              <a:path w="2030729" h="314325">
                <a:moveTo>
                  <a:pt x="363473" y="175259"/>
                </a:moveTo>
                <a:lnTo>
                  <a:pt x="363473" y="171449"/>
                </a:lnTo>
                <a:lnTo>
                  <a:pt x="360425" y="169163"/>
                </a:lnTo>
                <a:lnTo>
                  <a:pt x="332993" y="160019"/>
                </a:lnTo>
                <a:lnTo>
                  <a:pt x="329945" y="160019"/>
                </a:lnTo>
                <a:lnTo>
                  <a:pt x="327659" y="163067"/>
                </a:lnTo>
                <a:lnTo>
                  <a:pt x="327659" y="166877"/>
                </a:lnTo>
                <a:lnTo>
                  <a:pt x="330707" y="169163"/>
                </a:lnTo>
                <a:lnTo>
                  <a:pt x="357377" y="178307"/>
                </a:lnTo>
                <a:lnTo>
                  <a:pt x="361187" y="177545"/>
                </a:lnTo>
                <a:lnTo>
                  <a:pt x="363473" y="175259"/>
                </a:lnTo>
                <a:close/>
              </a:path>
              <a:path w="2030729" h="314325">
                <a:moveTo>
                  <a:pt x="300227" y="153923"/>
                </a:moveTo>
                <a:lnTo>
                  <a:pt x="300227" y="150113"/>
                </a:lnTo>
                <a:lnTo>
                  <a:pt x="297179" y="147827"/>
                </a:lnTo>
                <a:lnTo>
                  <a:pt x="270509" y="138683"/>
                </a:lnTo>
                <a:lnTo>
                  <a:pt x="266699" y="139445"/>
                </a:lnTo>
                <a:lnTo>
                  <a:pt x="264413" y="141731"/>
                </a:lnTo>
                <a:lnTo>
                  <a:pt x="264413" y="145541"/>
                </a:lnTo>
                <a:lnTo>
                  <a:pt x="267461" y="147827"/>
                </a:lnTo>
                <a:lnTo>
                  <a:pt x="294131" y="156971"/>
                </a:lnTo>
                <a:lnTo>
                  <a:pt x="297941" y="156971"/>
                </a:lnTo>
                <a:lnTo>
                  <a:pt x="300227" y="153923"/>
                </a:lnTo>
                <a:close/>
              </a:path>
              <a:path w="2030729" h="314325">
                <a:moveTo>
                  <a:pt x="236981" y="132587"/>
                </a:moveTo>
                <a:lnTo>
                  <a:pt x="236981" y="128777"/>
                </a:lnTo>
                <a:lnTo>
                  <a:pt x="233933" y="126491"/>
                </a:lnTo>
                <a:lnTo>
                  <a:pt x="207263" y="117347"/>
                </a:lnTo>
                <a:lnTo>
                  <a:pt x="203453" y="118109"/>
                </a:lnTo>
                <a:lnTo>
                  <a:pt x="201167" y="120395"/>
                </a:lnTo>
                <a:lnTo>
                  <a:pt x="201167" y="124205"/>
                </a:lnTo>
                <a:lnTo>
                  <a:pt x="204215" y="126491"/>
                </a:lnTo>
                <a:lnTo>
                  <a:pt x="230885" y="135635"/>
                </a:lnTo>
                <a:lnTo>
                  <a:pt x="234695" y="135635"/>
                </a:lnTo>
                <a:lnTo>
                  <a:pt x="236981" y="132587"/>
                </a:lnTo>
                <a:close/>
              </a:path>
              <a:path w="2030729" h="314325">
                <a:moveTo>
                  <a:pt x="173735" y="111251"/>
                </a:moveTo>
                <a:lnTo>
                  <a:pt x="173735" y="108203"/>
                </a:lnTo>
                <a:lnTo>
                  <a:pt x="170687" y="105155"/>
                </a:lnTo>
                <a:lnTo>
                  <a:pt x="146303" y="97535"/>
                </a:lnTo>
                <a:lnTo>
                  <a:pt x="144017" y="96773"/>
                </a:lnTo>
                <a:lnTo>
                  <a:pt x="140207" y="96773"/>
                </a:lnTo>
                <a:lnTo>
                  <a:pt x="137921" y="99821"/>
                </a:lnTo>
                <a:lnTo>
                  <a:pt x="137921" y="102869"/>
                </a:lnTo>
                <a:lnTo>
                  <a:pt x="140969" y="105917"/>
                </a:lnTo>
                <a:lnTo>
                  <a:pt x="143255" y="106679"/>
                </a:lnTo>
                <a:lnTo>
                  <a:pt x="167639" y="114299"/>
                </a:lnTo>
                <a:lnTo>
                  <a:pt x="171449" y="114299"/>
                </a:lnTo>
                <a:lnTo>
                  <a:pt x="173735" y="111251"/>
                </a:lnTo>
                <a:close/>
              </a:path>
              <a:path w="2030729" h="314325">
                <a:moveTo>
                  <a:pt x="83819" y="42671"/>
                </a:moveTo>
                <a:lnTo>
                  <a:pt x="0" y="58673"/>
                </a:lnTo>
                <a:lnTo>
                  <a:pt x="63245" y="115823"/>
                </a:lnTo>
                <a:lnTo>
                  <a:pt x="83819" y="42671"/>
                </a:lnTo>
                <a:close/>
              </a:path>
              <a:path w="2030729" h="314325">
                <a:moveTo>
                  <a:pt x="110489" y="90677"/>
                </a:moveTo>
                <a:lnTo>
                  <a:pt x="110489" y="86867"/>
                </a:lnTo>
                <a:lnTo>
                  <a:pt x="107441" y="84581"/>
                </a:lnTo>
                <a:lnTo>
                  <a:pt x="92963" y="80009"/>
                </a:lnTo>
                <a:lnTo>
                  <a:pt x="80009" y="76199"/>
                </a:lnTo>
                <a:lnTo>
                  <a:pt x="76199" y="76961"/>
                </a:lnTo>
                <a:lnTo>
                  <a:pt x="73913" y="79247"/>
                </a:lnTo>
                <a:lnTo>
                  <a:pt x="74675" y="83057"/>
                </a:lnTo>
                <a:lnTo>
                  <a:pt x="76961" y="85343"/>
                </a:lnTo>
                <a:lnTo>
                  <a:pt x="89915" y="89153"/>
                </a:lnTo>
                <a:lnTo>
                  <a:pt x="104393" y="93725"/>
                </a:lnTo>
                <a:lnTo>
                  <a:pt x="108203" y="93725"/>
                </a:lnTo>
                <a:lnTo>
                  <a:pt x="110489" y="9067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05033" y="1340093"/>
            <a:ext cx="8270240" cy="5986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完整的示例程序</a:t>
            </a:r>
            <a:endParaRPr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3970">
              <a:lnSpc>
                <a:spcPts val="1870"/>
              </a:lnSpc>
              <a:spcBef>
                <a:spcPts val="390"/>
              </a:spcBef>
            </a:pP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publi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sta</a:t>
            </a:r>
            <a:r>
              <a:rPr sz="16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voi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JDBCexample(Strin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g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dbi</a:t>
            </a:r>
            <a:r>
              <a:rPr sz="16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 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St</a:t>
            </a:r>
            <a:r>
              <a:rPr sz="16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in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g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useri</a:t>
            </a:r>
            <a:r>
              <a:rPr sz="16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Strin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g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passwd)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3970">
              <a:lnSpc>
                <a:spcPts val="1825"/>
              </a:lnSpc>
            </a:pP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{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299720">
              <a:lnSpc>
                <a:spcPts val="1825"/>
              </a:lnSpc>
            </a:pP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try {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870585">
              <a:lnSpc>
                <a:spcPts val="1825"/>
              </a:lnSpc>
            </a:pPr>
            <a:r>
              <a:rPr sz="1600" b="1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Class.forNam</a:t>
            </a:r>
            <a:r>
              <a:rPr sz="1600" b="1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 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("oracle.jdbc.drive</a:t>
            </a:r>
            <a:r>
              <a:rPr sz="16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.OracleDriver</a:t>
            </a:r>
            <a:r>
              <a:rPr sz="16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"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);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870585">
              <a:lnSpc>
                <a:spcPts val="1825"/>
              </a:lnSpc>
            </a:pP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Conn</a:t>
            </a:r>
            <a:r>
              <a:rPr sz="16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ctio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con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=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600" b="1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DriverManager.getConn</a:t>
            </a:r>
            <a:r>
              <a:rPr sz="1600" b="1" spc="-10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600" b="1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ctio</a:t>
            </a:r>
            <a:r>
              <a:rPr sz="1600" b="1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 "jdbc:or</a:t>
            </a:r>
            <a:r>
              <a:rPr sz="16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cle:thin: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870585" marR="1520190" indent="1485900">
              <a:lnSpc>
                <a:spcPts val="1820"/>
              </a:lnSpc>
              <a:spcBef>
                <a:spcPts val="95"/>
              </a:spcBef>
            </a:pP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@db.yale.edu:1521:univdb"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6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u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seri</a:t>
            </a:r>
            <a:r>
              <a:rPr sz="16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passwd); Statemen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6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</a:t>
            </a:r>
            <a:r>
              <a:rPr sz="16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m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6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=</a:t>
            </a:r>
            <a:r>
              <a:rPr sz="16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</a:t>
            </a:r>
            <a:r>
              <a:rPr sz="16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nn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.</a:t>
            </a:r>
            <a:r>
              <a:rPr sz="1600" b="1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createStatemen</a:t>
            </a:r>
            <a:r>
              <a:rPr sz="1600" b="1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6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();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871219">
              <a:lnSpc>
                <a:spcPts val="1735"/>
              </a:lnSpc>
            </a:pPr>
            <a:r>
              <a:rPr sz="1600" b="1" dirty="0">
                <a:solidFill>
                  <a:srgbClr val="CC65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try {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2928620" marR="1871345" indent="-1428750">
              <a:lnSpc>
                <a:spcPts val="1820"/>
              </a:lnSpc>
              <a:spcBef>
                <a:spcPts val="95"/>
              </a:spcBef>
            </a:pP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stm</a:t>
            </a:r>
            <a:r>
              <a:rPr sz="16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.</a:t>
            </a:r>
            <a:r>
              <a:rPr sz="1600" b="1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executeUpdate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 </a:t>
            </a:r>
            <a:r>
              <a:rPr sz="16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"inser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600" b="1" spc="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int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 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ins</a:t>
            </a:r>
            <a:r>
              <a:rPr sz="16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ructo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 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values </a:t>
            </a:r>
            <a:r>
              <a:rPr sz="16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‘77987'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 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‘Kim'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, 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‘Physics’,98000</a:t>
            </a:r>
            <a:r>
              <a:rPr sz="16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");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499870" marR="1720850" indent="-287020">
              <a:lnSpc>
                <a:spcPts val="1820"/>
              </a:lnSpc>
              <a:spcBef>
                <a:spcPts val="5"/>
              </a:spcBef>
            </a:pPr>
            <a:r>
              <a:rPr sz="1600" b="1" dirty="0">
                <a:solidFill>
                  <a:srgbClr val="CC65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} </a:t>
            </a:r>
            <a:r>
              <a:rPr sz="1600" b="1" spc="-5" dirty="0">
                <a:solidFill>
                  <a:srgbClr val="CC65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catc</a:t>
            </a:r>
            <a:r>
              <a:rPr sz="1600" b="1" dirty="0">
                <a:solidFill>
                  <a:srgbClr val="CC65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h </a:t>
            </a:r>
            <a:r>
              <a:rPr sz="1600" b="1" spc="-5" dirty="0">
                <a:solidFill>
                  <a:srgbClr val="CC65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(SQLExc</a:t>
            </a:r>
            <a:r>
              <a:rPr sz="1600" b="1" spc="-10" dirty="0">
                <a:solidFill>
                  <a:srgbClr val="CC65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600" b="1" spc="-5" dirty="0">
                <a:solidFill>
                  <a:srgbClr val="CC65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ptio</a:t>
            </a:r>
            <a:r>
              <a:rPr sz="1600" b="1" dirty="0">
                <a:solidFill>
                  <a:srgbClr val="CC65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 </a:t>
            </a:r>
            <a:r>
              <a:rPr sz="1600" b="1" spc="-5" dirty="0">
                <a:solidFill>
                  <a:srgbClr val="CC65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sqle</a:t>
            </a:r>
            <a:r>
              <a:rPr sz="1600" b="1" dirty="0">
                <a:solidFill>
                  <a:srgbClr val="CC65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 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{ 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System.out.println("Coul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no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6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inser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6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t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uple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. "</a:t>
            </a:r>
            <a:r>
              <a:rPr sz="1600" b="1" spc="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+ 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</a:t>
            </a:r>
            <a:r>
              <a:rPr sz="16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q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le</a:t>
            </a:r>
            <a:r>
              <a:rPr sz="16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R="154940" algn="ctr">
              <a:lnSpc>
                <a:spcPts val="1730"/>
              </a:lnSpc>
            </a:pP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}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956435" marR="619760" indent="-1085850">
              <a:lnSpc>
                <a:spcPts val="1830"/>
              </a:lnSpc>
              <a:spcBef>
                <a:spcPts val="85"/>
              </a:spcBef>
            </a:pP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Resul</a:t>
            </a:r>
            <a:r>
              <a:rPr sz="16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Se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rse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6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=</a:t>
            </a:r>
            <a:r>
              <a:rPr sz="16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stm</a:t>
            </a:r>
            <a:r>
              <a:rPr sz="16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.</a:t>
            </a:r>
            <a:r>
              <a:rPr sz="1600" b="1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executeQuery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 "select</a:t>
            </a:r>
            <a:r>
              <a:rPr sz="1600" b="1" spc="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dept_name, av</a:t>
            </a:r>
            <a:r>
              <a:rPr sz="16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g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(salary</a:t>
            </a:r>
            <a:r>
              <a:rPr sz="16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”+ “</a:t>
            </a:r>
            <a:r>
              <a:rPr sz="16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ro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m 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instructo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 </a:t>
            </a:r>
            <a:r>
              <a:rPr sz="16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grou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p 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b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y 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dept_name");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870585">
              <a:lnSpc>
                <a:spcPts val="1730"/>
              </a:lnSpc>
            </a:pP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while ( r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et.n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t() ) {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870585" marR="5080" indent="228600">
              <a:lnSpc>
                <a:spcPts val="1820"/>
              </a:lnSpc>
              <a:spcBef>
                <a:spcPts val="95"/>
              </a:spcBef>
            </a:pP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System.out.</a:t>
            </a:r>
            <a:r>
              <a:rPr sz="16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p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rin</a:t>
            </a:r>
            <a:r>
              <a:rPr sz="16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ln</a:t>
            </a:r>
            <a:r>
              <a:rPr sz="16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se</a:t>
            </a:r>
            <a:r>
              <a:rPr sz="16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.getString(“dept_n</a:t>
            </a:r>
            <a:r>
              <a:rPr sz="16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me") + " </a:t>
            </a:r>
            <a:r>
              <a:rPr sz="16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"</a:t>
            </a:r>
            <a:r>
              <a:rPr sz="1600" b="1" spc="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+ rset.getFloat(2)); </a:t>
            </a:r>
            <a:r>
              <a:rPr sz="16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} stmt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.</a:t>
            </a:r>
            <a:r>
              <a:rPr sz="1600" b="1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clos</a:t>
            </a:r>
            <a:r>
              <a:rPr sz="1600" b="1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();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870585">
              <a:lnSpc>
                <a:spcPts val="1730"/>
              </a:lnSpc>
            </a:pP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conn.</a:t>
            </a:r>
            <a:r>
              <a:rPr sz="1600" b="1" spc="-5" dirty="0">
                <a:solidFill>
                  <a:srgbClr val="CC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close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();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635" marR="2596515" indent="-457200">
              <a:lnSpc>
                <a:spcPts val="1830"/>
              </a:lnSpc>
              <a:spcBef>
                <a:spcPts val="85"/>
              </a:spcBef>
            </a:pP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}</a:t>
            </a:r>
            <a:r>
              <a:rPr sz="1600" b="1" spc="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catc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h 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(SQLExceptio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 </a:t>
            </a: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sqle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1600" b="1" spc="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{ 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System.ou</a:t>
            </a:r>
            <a:r>
              <a:rPr sz="16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.prin</a:t>
            </a:r>
            <a:r>
              <a:rPr sz="16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16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("SQLExceptio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:</a:t>
            </a:r>
            <a:r>
              <a:rPr sz="16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"</a:t>
            </a:r>
            <a:r>
              <a:rPr sz="16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+</a:t>
            </a:r>
            <a:r>
              <a:rPr sz="16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sqle</a:t>
            </a:r>
            <a:r>
              <a:rPr sz="16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R="955040" algn="ctr">
              <a:lnSpc>
                <a:spcPts val="1730"/>
              </a:lnSpc>
            </a:pP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}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3970">
              <a:lnSpc>
                <a:spcPts val="1870"/>
              </a:lnSpc>
            </a:pP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}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22394" y="481238"/>
            <a:ext cx="859716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/>
              <a:t>10.5 ODBC/JDBC</a:t>
            </a:r>
            <a:r>
              <a:rPr lang="zh-CN" altLang="en-US" spc="-5" dirty="0"/>
              <a:t>简介</a:t>
            </a:r>
            <a:r>
              <a:rPr lang="en-US" altLang="zh-CN" spc="-5" dirty="0"/>
              <a:t>?</a:t>
            </a:r>
            <a:endParaRPr dirty="0">
              <a:cs typeface="华文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2394" y="972220"/>
            <a:ext cx="50793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3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应用程序使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用</a:t>
            </a:r>
            <a:r>
              <a:rPr sz="2000" b="1" spc="-1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J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B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</a:t>
            </a:r>
            <a:r>
              <a:rPr sz="20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P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访问数据库的过程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31633" y="1320546"/>
            <a:ext cx="4105655" cy="3991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12705" y="2123694"/>
            <a:ext cx="1697989" cy="2948305"/>
          </a:xfrm>
          <a:custGeom>
            <a:avLst/>
            <a:gdLst/>
            <a:ahLst/>
            <a:cxnLst/>
            <a:rect l="l" t="t" r="r" b="b"/>
            <a:pathLst>
              <a:path w="1697989" h="2948304">
                <a:moveTo>
                  <a:pt x="1697735" y="0"/>
                </a:moveTo>
                <a:lnTo>
                  <a:pt x="1613915" y="16764"/>
                </a:lnTo>
                <a:lnTo>
                  <a:pt x="1634899" y="43501"/>
                </a:lnTo>
                <a:lnTo>
                  <a:pt x="1644395" y="35814"/>
                </a:lnTo>
                <a:lnTo>
                  <a:pt x="1648205" y="34290"/>
                </a:lnTo>
                <a:lnTo>
                  <a:pt x="1651253" y="35814"/>
                </a:lnTo>
                <a:lnTo>
                  <a:pt x="1652015" y="39624"/>
                </a:lnTo>
                <a:lnTo>
                  <a:pt x="1652015" y="65310"/>
                </a:lnTo>
                <a:lnTo>
                  <a:pt x="1661159" y="76962"/>
                </a:lnTo>
                <a:lnTo>
                  <a:pt x="1697735" y="0"/>
                </a:lnTo>
                <a:close/>
              </a:path>
              <a:path w="1697989" h="2948304">
                <a:moveTo>
                  <a:pt x="1640781" y="50995"/>
                </a:moveTo>
                <a:lnTo>
                  <a:pt x="1634899" y="43501"/>
                </a:lnTo>
                <a:lnTo>
                  <a:pt x="1628393" y="48768"/>
                </a:lnTo>
                <a:lnTo>
                  <a:pt x="1623059" y="54864"/>
                </a:lnTo>
                <a:lnTo>
                  <a:pt x="1621535" y="57912"/>
                </a:lnTo>
                <a:lnTo>
                  <a:pt x="1623059" y="61722"/>
                </a:lnTo>
                <a:lnTo>
                  <a:pt x="1626108" y="63246"/>
                </a:lnTo>
                <a:lnTo>
                  <a:pt x="1629155" y="61722"/>
                </a:lnTo>
                <a:lnTo>
                  <a:pt x="1634489" y="56388"/>
                </a:lnTo>
                <a:lnTo>
                  <a:pt x="1640781" y="50995"/>
                </a:lnTo>
                <a:close/>
              </a:path>
              <a:path w="1697989" h="2948304">
                <a:moveTo>
                  <a:pt x="1652015" y="39624"/>
                </a:moveTo>
                <a:lnTo>
                  <a:pt x="1651253" y="35814"/>
                </a:lnTo>
                <a:lnTo>
                  <a:pt x="1648205" y="34290"/>
                </a:lnTo>
                <a:lnTo>
                  <a:pt x="1644395" y="35814"/>
                </a:lnTo>
                <a:lnTo>
                  <a:pt x="1634899" y="43501"/>
                </a:lnTo>
                <a:lnTo>
                  <a:pt x="1640781" y="50995"/>
                </a:lnTo>
                <a:lnTo>
                  <a:pt x="1650491" y="42672"/>
                </a:lnTo>
                <a:lnTo>
                  <a:pt x="1652015" y="39624"/>
                </a:lnTo>
                <a:close/>
              </a:path>
              <a:path w="1697989" h="2948304">
                <a:moveTo>
                  <a:pt x="1652015" y="65310"/>
                </a:moveTo>
                <a:lnTo>
                  <a:pt x="1652015" y="39624"/>
                </a:lnTo>
                <a:lnTo>
                  <a:pt x="1650491" y="42672"/>
                </a:lnTo>
                <a:lnTo>
                  <a:pt x="1640781" y="50995"/>
                </a:lnTo>
                <a:lnTo>
                  <a:pt x="1652015" y="65310"/>
                </a:lnTo>
                <a:close/>
              </a:path>
              <a:path w="1697989" h="2948304">
                <a:moveTo>
                  <a:pt x="1605533" y="86106"/>
                </a:moveTo>
                <a:lnTo>
                  <a:pt x="1604009" y="83058"/>
                </a:lnTo>
                <a:lnTo>
                  <a:pt x="1600199" y="82296"/>
                </a:lnTo>
                <a:lnTo>
                  <a:pt x="1597151" y="83820"/>
                </a:lnTo>
                <a:lnTo>
                  <a:pt x="1592579" y="89154"/>
                </a:lnTo>
                <a:lnTo>
                  <a:pt x="1585721" y="98298"/>
                </a:lnTo>
                <a:lnTo>
                  <a:pt x="1579625" y="106680"/>
                </a:lnTo>
                <a:lnTo>
                  <a:pt x="1578863" y="110490"/>
                </a:lnTo>
                <a:lnTo>
                  <a:pt x="1581149" y="113538"/>
                </a:lnTo>
                <a:lnTo>
                  <a:pt x="1584959" y="114300"/>
                </a:lnTo>
                <a:lnTo>
                  <a:pt x="1588007" y="112014"/>
                </a:lnTo>
                <a:lnTo>
                  <a:pt x="1593341" y="104394"/>
                </a:lnTo>
                <a:lnTo>
                  <a:pt x="1600199" y="95250"/>
                </a:lnTo>
                <a:lnTo>
                  <a:pt x="1604771" y="89916"/>
                </a:lnTo>
                <a:lnTo>
                  <a:pt x="1605533" y="86106"/>
                </a:lnTo>
                <a:close/>
              </a:path>
              <a:path w="1697989" h="2948304">
                <a:moveTo>
                  <a:pt x="1567433" y="144018"/>
                </a:moveTo>
                <a:lnTo>
                  <a:pt x="1567433" y="140208"/>
                </a:lnTo>
                <a:lnTo>
                  <a:pt x="1565909" y="137160"/>
                </a:lnTo>
                <a:lnTo>
                  <a:pt x="1562099" y="137160"/>
                </a:lnTo>
                <a:lnTo>
                  <a:pt x="1559051" y="138684"/>
                </a:lnTo>
                <a:lnTo>
                  <a:pt x="1558289" y="139446"/>
                </a:lnTo>
                <a:lnTo>
                  <a:pt x="1552193" y="151638"/>
                </a:lnTo>
                <a:lnTo>
                  <a:pt x="1545335" y="163068"/>
                </a:lnTo>
                <a:lnTo>
                  <a:pt x="1544573" y="163830"/>
                </a:lnTo>
                <a:lnTo>
                  <a:pt x="1544573" y="167640"/>
                </a:lnTo>
                <a:lnTo>
                  <a:pt x="1546859" y="170688"/>
                </a:lnTo>
                <a:lnTo>
                  <a:pt x="1550669" y="170688"/>
                </a:lnTo>
                <a:lnTo>
                  <a:pt x="1553717" y="167640"/>
                </a:lnTo>
                <a:lnTo>
                  <a:pt x="1559813" y="156210"/>
                </a:lnTo>
                <a:lnTo>
                  <a:pt x="1566671" y="144780"/>
                </a:lnTo>
                <a:lnTo>
                  <a:pt x="1567433" y="144018"/>
                </a:lnTo>
                <a:close/>
              </a:path>
              <a:path w="1697989" h="2948304">
                <a:moveTo>
                  <a:pt x="1536191" y="202692"/>
                </a:moveTo>
                <a:lnTo>
                  <a:pt x="1536191" y="198882"/>
                </a:lnTo>
                <a:lnTo>
                  <a:pt x="1533905" y="195834"/>
                </a:lnTo>
                <a:lnTo>
                  <a:pt x="1530095" y="195834"/>
                </a:lnTo>
                <a:lnTo>
                  <a:pt x="1527809" y="198120"/>
                </a:lnTo>
                <a:lnTo>
                  <a:pt x="1525523" y="202692"/>
                </a:lnTo>
                <a:lnTo>
                  <a:pt x="1518665" y="217170"/>
                </a:lnTo>
                <a:lnTo>
                  <a:pt x="1515617" y="224790"/>
                </a:lnTo>
                <a:lnTo>
                  <a:pt x="1515617" y="228600"/>
                </a:lnTo>
                <a:lnTo>
                  <a:pt x="1518665" y="230886"/>
                </a:lnTo>
                <a:lnTo>
                  <a:pt x="1521713" y="230886"/>
                </a:lnTo>
                <a:lnTo>
                  <a:pt x="1524761" y="228600"/>
                </a:lnTo>
                <a:lnTo>
                  <a:pt x="1527809" y="220980"/>
                </a:lnTo>
                <a:lnTo>
                  <a:pt x="1533905" y="207264"/>
                </a:lnTo>
                <a:lnTo>
                  <a:pt x="1536191" y="202692"/>
                </a:lnTo>
                <a:close/>
              </a:path>
              <a:path w="1697989" h="2948304">
                <a:moveTo>
                  <a:pt x="1510283" y="263652"/>
                </a:moveTo>
                <a:lnTo>
                  <a:pt x="1510283" y="259842"/>
                </a:lnTo>
                <a:lnTo>
                  <a:pt x="1507235" y="257556"/>
                </a:lnTo>
                <a:lnTo>
                  <a:pt x="1504187" y="257556"/>
                </a:lnTo>
                <a:lnTo>
                  <a:pt x="1501139" y="259842"/>
                </a:lnTo>
                <a:lnTo>
                  <a:pt x="1499615" y="263652"/>
                </a:lnTo>
                <a:lnTo>
                  <a:pt x="1493519" y="280416"/>
                </a:lnTo>
                <a:lnTo>
                  <a:pt x="1491233" y="286512"/>
                </a:lnTo>
                <a:lnTo>
                  <a:pt x="1491995" y="290322"/>
                </a:lnTo>
                <a:lnTo>
                  <a:pt x="1494281" y="292608"/>
                </a:lnTo>
                <a:lnTo>
                  <a:pt x="1498091" y="292608"/>
                </a:lnTo>
                <a:lnTo>
                  <a:pt x="1500377" y="290322"/>
                </a:lnTo>
                <a:lnTo>
                  <a:pt x="1502663" y="284226"/>
                </a:lnTo>
                <a:lnTo>
                  <a:pt x="1508759" y="267462"/>
                </a:lnTo>
                <a:lnTo>
                  <a:pt x="1510283" y="263652"/>
                </a:lnTo>
                <a:close/>
              </a:path>
              <a:path w="1697989" h="2948304">
                <a:moveTo>
                  <a:pt x="1488185" y="326136"/>
                </a:moveTo>
                <a:lnTo>
                  <a:pt x="1487423" y="322326"/>
                </a:lnTo>
                <a:lnTo>
                  <a:pt x="1485137" y="320040"/>
                </a:lnTo>
                <a:lnTo>
                  <a:pt x="1481327" y="320040"/>
                </a:lnTo>
                <a:lnTo>
                  <a:pt x="1479041" y="323088"/>
                </a:lnTo>
                <a:lnTo>
                  <a:pt x="1475231" y="335280"/>
                </a:lnTo>
                <a:lnTo>
                  <a:pt x="1470659" y="350520"/>
                </a:lnTo>
                <a:lnTo>
                  <a:pt x="1471421" y="354330"/>
                </a:lnTo>
                <a:lnTo>
                  <a:pt x="1474469" y="356616"/>
                </a:lnTo>
                <a:lnTo>
                  <a:pt x="1477517" y="355854"/>
                </a:lnTo>
                <a:lnTo>
                  <a:pt x="1479803" y="352806"/>
                </a:lnTo>
                <a:lnTo>
                  <a:pt x="1488185" y="326136"/>
                </a:lnTo>
                <a:close/>
              </a:path>
              <a:path w="1697989" h="2948304">
                <a:moveTo>
                  <a:pt x="1472945" y="390144"/>
                </a:moveTo>
                <a:lnTo>
                  <a:pt x="1472183" y="386334"/>
                </a:lnTo>
                <a:lnTo>
                  <a:pt x="1468373" y="384810"/>
                </a:lnTo>
                <a:lnTo>
                  <a:pt x="1465325" y="385572"/>
                </a:lnTo>
                <a:lnTo>
                  <a:pt x="1463039" y="388620"/>
                </a:lnTo>
                <a:lnTo>
                  <a:pt x="1461515" y="399288"/>
                </a:lnTo>
                <a:lnTo>
                  <a:pt x="1459991" y="416814"/>
                </a:lnTo>
                <a:lnTo>
                  <a:pt x="1460753" y="420624"/>
                </a:lnTo>
                <a:lnTo>
                  <a:pt x="1463801" y="422148"/>
                </a:lnTo>
                <a:lnTo>
                  <a:pt x="1467611" y="421386"/>
                </a:lnTo>
                <a:lnTo>
                  <a:pt x="1469135" y="418338"/>
                </a:lnTo>
                <a:lnTo>
                  <a:pt x="1471421" y="400812"/>
                </a:lnTo>
                <a:lnTo>
                  <a:pt x="1472945" y="390144"/>
                </a:lnTo>
                <a:close/>
              </a:path>
              <a:path w="1697989" h="2948304">
                <a:moveTo>
                  <a:pt x="1466849" y="455676"/>
                </a:moveTo>
                <a:lnTo>
                  <a:pt x="1465325" y="452628"/>
                </a:lnTo>
                <a:lnTo>
                  <a:pt x="1462277" y="451104"/>
                </a:lnTo>
                <a:lnTo>
                  <a:pt x="1458467" y="451866"/>
                </a:lnTo>
                <a:lnTo>
                  <a:pt x="1456943" y="455676"/>
                </a:lnTo>
                <a:lnTo>
                  <a:pt x="1456181" y="473202"/>
                </a:lnTo>
                <a:lnTo>
                  <a:pt x="1456181" y="483870"/>
                </a:lnTo>
                <a:lnTo>
                  <a:pt x="1457705" y="487680"/>
                </a:lnTo>
                <a:lnTo>
                  <a:pt x="1460753" y="489204"/>
                </a:lnTo>
                <a:lnTo>
                  <a:pt x="1464563" y="487680"/>
                </a:lnTo>
                <a:lnTo>
                  <a:pt x="1466087" y="484632"/>
                </a:lnTo>
                <a:lnTo>
                  <a:pt x="1466087" y="473202"/>
                </a:lnTo>
                <a:lnTo>
                  <a:pt x="1466849" y="455676"/>
                </a:lnTo>
                <a:close/>
              </a:path>
              <a:path w="1697989" h="2948304">
                <a:moveTo>
                  <a:pt x="1466087" y="550926"/>
                </a:moveTo>
                <a:lnTo>
                  <a:pt x="1465325" y="526542"/>
                </a:lnTo>
                <a:lnTo>
                  <a:pt x="1465325" y="521970"/>
                </a:lnTo>
                <a:lnTo>
                  <a:pt x="1463801" y="518922"/>
                </a:lnTo>
                <a:lnTo>
                  <a:pt x="1460753" y="517398"/>
                </a:lnTo>
                <a:lnTo>
                  <a:pt x="1456943" y="518922"/>
                </a:lnTo>
                <a:lnTo>
                  <a:pt x="1456181" y="521970"/>
                </a:lnTo>
                <a:lnTo>
                  <a:pt x="1456181" y="550926"/>
                </a:lnTo>
                <a:lnTo>
                  <a:pt x="1457705" y="553974"/>
                </a:lnTo>
                <a:lnTo>
                  <a:pt x="1460753" y="555498"/>
                </a:lnTo>
                <a:lnTo>
                  <a:pt x="1464563" y="553974"/>
                </a:lnTo>
                <a:lnTo>
                  <a:pt x="1466087" y="550926"/>
                </a:lnTo>
                <a:close/>
              </a:path>
              <a:path w="1697989" h="2948304">
                <a:moveTo>
                  <a:pt x="1466849" y="617220"/>
                </a:moveTo>
                <a:lnTo>
                  <a:pt x="1466087" y="589026"/>
                </a:lnTo>
                <a:lnTo>
                  <a:pt x="1464563" y="585216"/>
                </a:lnTo>
                <a:lnTo>
                  <a:pt x="1461515" y="584454"/>
                </a:lnTo>
                <a:lnTo>
                  <a:pt x="1457705" y="585978"/>
                </a:lnTo>
                <a:lnTo>
                  <a:pt x="1456943" y="589026"/>
                </a:lnTo>
                <a:lnTo>
                  <a:pt x="1457705" y="617982"/>
                </a:lnTo>
                <a:lnTo>
                  <a:pt x="1459229" y="621030"/>
                </a:lnTo>
                <a:lnTo>
                  <a:pt x="1462277" y="622554"/>
                </a:lnTo>
                <a:lnTo>
                  <a:pt x="1465325" y="621030"/>
                </a:lnTo>
                <a:lnTo>
                  <a:pt x="1466849" y="617220"/>
                </a:lnTo>
                <a:close/>
              </a:path>
              <a:path w="1697989" h="2948304">
                <a:moveTo>
                  <a:pt x="1468373" y="684276"/>
                </a:moveTo>
                <a:lnTo>
                  <a:pt x="1467611" y="655320"/>
                </a:lnTo>
                <a:lnTo>
                  <a:pt x="1466087" y="652272"/>
                </a:lnTo>
                <a:lnTo>
                  <a:pt x="1463039" y="650748"/>
                </a:lnTo>
                <a:lnTo>
                  <a:pt x="1459229" y="652272"/>
                </a:lnTo>
                <a:lnTo>
                  <a:pt x="1458467" y="655320"/>
                </a:lnTo>
                <a:lnTo>
                  <a:pt x="1458467" y="684276"/>
                </a:lnTo>
                <a:lnTo>
                  <a:pt x="1459991" y="687324"/>
                </a:lnTo>
                <a:lnTo>
                  <a:pt x="1463802" y="688848"/>
                </a:lnTo>
                <a:lnTo>
                  <a:pt x="1466849" y="687324"/>
                </a:lnTo>
                <a:lnTo>
                  <a:pt x="1468373" y="684276"/>
                </a:lnTo>
                <a:close/>
              </a:path>
              <a:path w="1697989" h="2948304">
                <a:moveTo>
                  <a:pt x="1468373" y="750570"/>
                </a:moveTo>
                <a:lnTo>
                  <a:pt x="1468373" y="722376"/>
                </a:lnTo>
                <a:lnTo>
                  <a:pt x="1466849" y="718566"/>
                </a:lnTo>
                <a:lnTo>
                  <a:pt x="1463802" y="717804"/>
                </a:lnTo>
                <a:lnTo>
                  <a:pt x="1459991" y="718566"/>
                </a:lnTo>
                <a:lnTo>
                  <a:pt x="1458467" y="722376"/>
                </a:lnTo>
                <a:lnTo>
                  <a:pt x="1458467" y="750570"/>
                </a:lnTo>
                <a:lnTo>
                  <a:pt x="1459991" y="754380"/>
                </a:lnTo>
                <a:lnTo>
                  <a:pt x="1463039" y="755904"/>
                </a:lnTo>
                <a:lnTo>
                  <a:pt x="1466849" y="754380"/>
                </a:lnTo>
                <a:lnTo>
                  <a:pt x="1468373" y="750570"/>
                </a:lnTo>
                <a:close/>
              </a:path>
              <a:path w="1697989" h="2948304">
                <a:moveTo>
                  <a:pt x="1466849" y="789432"/>
                </a:moveTo>
                <a:lnTo>
                  <a:pt x="1466087" y="785622"/>
                </a:lnTo>
                <a:lnTo>
                  <a:pt x="1462277" y="784098"/>
                </a:lnTo>
                <a:lnTo>
                  <a:pt x="1459229" y="785622"/>
                </a:lnTo>
                <a:lnTo>
                  <a:pt x="1457705" y="788670"/>
                </a:lnTo>
                <a:lnTo>
                  <a:pt x="1456181" y="817626"/>
                </a:lnTo>
                <a:lnTo>
                  <a:pt x="1457705" y="820674"/>
                </a:lnTo>
                <a:lnTo>
                  <a:pt x="1460753" y="822198"/>
                </a:lnTo>
                <a:lnTo>
                  <a:pt x="1464563" y="820674"/>
                </a:lnTo>
                <a:lnTo>
                  <a:pt x="1466087" y="817626"/>
                </a:lnTo>
                <a:lnTo>
                  <a:pt x="1466849" y="789432"/>
                </a:lnTo>
                <a:close/>
              </a:path>
              <a:path w="1697989" h="2948304">
                <a:moveTo>
                  <a:pt x="1463039" y="856488"/>
                </a:moveTo>
                <a:lnTo>
                  <a:pt x="1463039" y="855726"/>
                </a:lnTo>
                <a:lnTo>
                  <a:pt x="1462277" y="852678"/>
                </a:lnTo>
                <a:lnTo>
                  <a:pt x="1459229" y="850392"/>
                </a:lnTo>
                <a:lnTo>
                  <a:pt x="1455419" y="851916"/>
                </a:lnTo>
                <a:lnTo>
                  <a:pt x="1453895" y="854964"/>
                </a:lnTo>
                <a:lnTo>
                  <a:pt x="1453895" y="856488"/>
                </a:lnTo>
                <a:lnTo>
                  <a:pt x="1450847" y="883158"/>
                </a:lnTo>
                <a:lnTo>
                  <a:pt x="1452371" y="886968"/>
                </a:lnTo>
                <a:lnTo>
                  <a:pt x="1455419" y="888492"/>
                </a:lnTo>
                <a:lnTo>
                  <a:pt x="1458467" y="887730"/>
                </a:lnTo>
                <a:lnTo>
                  <a:pt x="1460753" y="884682"/>
                </a:lnTo>
                <a:lnTo>
                  <a:pt x="1463039" y="856488"/>
                </a:lnTo>
                <a:close/>
              </a:path>
              <a:path w="1697989" h="2948304">
                <a:moveTo>
                  <a:pt x="1455419" y="922782"/>
                </a:moveTo>
                <a:lnTo>
                  <a:pt x="1454657" y="918972"/>
                </a:lnTo>
                <a:lnTo>
                  <a:pt x="1451609" y="916686"/>
                </a:lnTo>
                <a:lnTo>
                  <a:pt x="1447799" y="918210"/>
                </a:lnTo>
                <a:lnTo>
                  <a:pt x="1446275" y="921258"/>
                </a:lnTo>
                <a:lnTo>
                  <a:pt x="1441703" y="947928"/>
                </a:lnTo>
                <a:lnTo>
                  <a:pt x="1440941" y="948690"/>
                </a:lnTo>
                <a:lnTo>
                  <a:pt x="1441703" y="952500"/>
                </a:lnTo>
                <a:lnTo>
                  <a:pt x="1444752" y="954786"/>
                </a:lnTo>
                <a:lnTo>
                  <a:pt x="1448561" y="954024"/>
                </a:lnTo>
                <a:lnTo>
                  <a:pt x="1450847" y="950976"/>
                </a:lnTo>
                <a:lnTo>
                  <a:pt x="1450847" y="950214"/>
                </a:lnTo>
                <a:lnTo>
                  <a:pt x="1455419" y="922782"/>
                </a:lnTo>
                <a:close/>
              </a:path>
              <a:path w="1697989" h="2948304">
                <a:moveTo>
                  <a:pt x="1442465" y="988314"/>
                </a:moveTo>
                <a:lnTo>
                  <a:pt x="1441703" y="984504"/>
                </a:lnTo>
                <a:lnTo>
                  <a:pt x="1438655" y="982218"/>
                </a:lnTo>
                <a:lnTo>
                  <a:pt x="1435607" y="982980"/>
                </a:lnTo>
                <a:lnTo>
                  <a:pt x="1433321" y="986028"/>
                </a:lnTo>
                <a:lnTo>
                  <a:pt x="1425702" y="1013460"/>
                </a:lnTo>
                <a:lnTo>
                  <a:pt x="1426463" y="1017270"/>
                </a:lnTo>
                <a:lnTo>
                  <a:pt x="1428749" y="1019556"/>
                </a:lnTo>
                <a:lnTo>
                  <a:pt x="1432559" y="1018794"/>
                </a:lnTo>
                <a:lnTo>
                  <a:pt x="1434845" y="1015746"/>
                </a:lnTo>
                <a:lnTo>
                  <a:pt x="1442465" y="988314"/>
                </a:lnTo>
                <a:close/>
              </a:path>
              <a:path w="1697989" h="2948304">
                <a:moveTo>
                  <a:pt x="1423415" y="1052322"/>
                </a:moveTo>
                <a:lnTo>
                  <a:pt x="1422653" y="1049274"/>
                </a:lnTo>
                <a:lnTo>
                  <a:pt x="1420367" y="1046226"/>
                </a:lnTo>
                <a:lnTo>
                  <a:pt x="1416557" y="1046226"/>
                </a:lnTo>
                <a:lnTo>
                  <a:pt x="1414271" y="1049274"/>
                </a:lnTo>
                <a:lnTo>
                  <a:pt x="1408175" y="1066038"/>
                </a:lnTo>
                <a:lnTo>
                  <a:pt x="1403603" y="1075944"/>
                </a:lnTo>
                <a:lnTo>
                  <a:pt x="1403603" y="1078992"/>
                </a:lnTo>
                <a:lnTo>
                  <a:pt x="1406652" y="1082040"/>
                </a:lnTo>
                <a:lnTo>
                  <a:pt x="1409699" y="1082040"/>
                </a:lnTo>
                <a:lnTo>
                  <a:pt x="1412747" y="1079754"/>
                </a:lnTo>
                <a:lnTo>
                  <a:pt x="1423415" y="1052322"/>
                </a:lnTo>
                <a:close/>
              </a:path>
              <a:path w="1697989" h="2948304">
                <a:moveTo>
                  <a:pt x="1396745" y="1114044"/>
                </a:moveTo>
                <a:lnTo>
                  <a:pt x="1396745" y="1110234"/>
                </a:lnTo>
                <a:lnTo>
                  <a:pt x="1394459" y="1107948"/>
                </a:lnTo>
                <a:lnTo>
                  <a:pt x="1390649" y="1107948"/>
                </a:lnTo>
                <a:lnTo>
                  <a:pt x="1388363" y="1110234"/>
                </a:lnTo>
                <a:lnTo>
                  <a:pt x="1382267" y="1122426"/>
                </a:lnTo>
                <a:lnTo>
                  <a:pt x="1374647" y="1134618"/>
                </a:lnTo>
                <a:lnTo>
                  <a:pt x="1373885" y="1138428"/>
                </a:lnTo>
                <a:lnTo>
                  <a:pt x="1376171" y="1141476"/>
                </a:lnTo>
                <a:lnTo>
                  <a:pt x="1379981" y="1141476"/>
                </a:lnTo>
                <a:lnTo>
                  <a:pt x="1383029" y="1139190"/>
                </a:lnTo>
                <a:lnTo>
                  <a:pt x="1390649" y="1126236"/>
                </a:lnTo>
                <a:lnTo>
                  <a:pt x="1396745" y="1114044"/>
                </a:lnTo>
                <a:close/>
              </a:path>
              <a:path w="1697989" h="2948304">
                <a:moveTo>
                  <a:pt x="1363217" y="1168146"/>
                </a:moveTo>
                <a:lnTo>
                  <a:pt x="1360931" y="1165098"/>
                </a:lnTo>
                <a:lnTo>
                  <a:pt x="1357121" y="1164336"/>
                </a:lnTo>
                <a:lnTo>
                  <a:pt x="1354073" y="1166622"/>
                </a:lnTo>
                <a:lnTo>
                  <a:pt x="1348739" y="1175004"/>
                </a:lnTo>
                <a:lnTo>
                  <a:pt x="1337309" y="1189482"/>
                </a:lnTo>
                <a:lnTo>
                  <a:pt x="1336547" y="1192530"/>
                </a:lnTo>
                <a:lnTo>
                  <a:pt x="1338071" y="1196340"/>
                </a:lnTo>
                <a:lnTo>
                  <a:pt x="1341881" y="1197102"/>
                </a:lnTo>
                <a:lnTo>
                  <a:pt x="1344930" y="1194816"/>
                </a:lnTo>
                <a:lnTo>
                  <a:pt x="1356359" y="1180338"/>
                </a:lnTo>
                <a:lnTo>
                  <a:pt x="1362455" y="1171956"/>
                </a:lnTo>
                <a:lnTo>
                  <a:pt x="1363217" y="1168146"/>
                </a:lnTo>
                <a:close/>
              </a:path>
              <a:path w="1697989" h="2948304">
                <a:moveTo>
                  <a:pt x="1321308" y="1220724"/>
                </a:moveTo>
                <a:lnTo>
                  <a:pt x="1319783" y="1217676"/>
                </a:lnTo>
                <a:lnTo>
                  <a:pt x="1315973" y="1216152"/>
                </a:lnTo>
                <a:lnTo>
                  <a:pt x="1312926" y="1217676"/>
                </a:lnTo>
                <a:lnTo>
                  <a:pt x="1307591" y="1223772"/>
                </a:lnTo>
                <a:lnTo>
                  <a:pt x="1293114" y="1238250"/>
                </a:lnTo>
                <a:lnTo>
                  <a:pt x="1291589" y="1241298"/>
                </a:lnTo>
                <a:lnTo>
                  <a:pt x="1293114" y="1244346"/>
                </a:lnTo>
                <a:lnTo>
                  <a:pt x="1296161" y="1245870"/>
                </a:lnTo>
                <a:lnTo>
                  <a:pt x="1299209" y="1245108"/>
                </a:lnTo>
                <a:lnTo>
                  <a:pt x="1302258" y="1242822"/>
                </a:lnTo>
                <a:lnTo>
                  <a:pt x="1314449" y="1230630"/>
                </a:lnTo>
                <a:lnTo>
                  <a:pt x="1319783" y="1224534"/>
                </a:lnTo>
                <a:lnTo>
                  <a:pt x="1321308" y="1220724"/>
                </a:lnTo>
                <a:close/>
              </a:path>
              <a:path w="1697989" h="2948304">
                <a:moveTo>
                  <a:pt x="1271777" y="1266444"/>
                </a:moveTo>
                <a:lnTo>
                  <a:pt x="1271015" y="1263396"/>
                </a:lnTo>
                <a:lnTo>
                  <a:pt x="1267967" y="1261110"/>
                </a:lnTo>
                <a:lnTo>
                  <a:pt x="1264158" y="1262634"/>
                </a:lnTo>
                <a:lnTo>
                  <a:pt x="1241297" y="1279398"/>
                </a:lnTo>
                <a:lnTo>
                  <a:pt x="1239773" y="1282446"/>
                </a:lnTo>
                <a:lnTo>
                  <a:pt x="1240535" y="1286256"/>
                </a:lnTo>
                <a:lnTo>
                  <a:pt x="1243583" y="1287780"/>
                </a:lnTo>
                <a:lnTo>
                  <a:pt x="1247393" y="1287018"/>
                </a:lnTo>
                <a:lnTo>
                  <a:pt x="1270253" y="1270254"/>
                </a:lnTo>
                <a:lnTo>
                  <a:pt x="1271777" y="1266444"/>
                </a:lnTo>
                <a:close/>
              </a:path>
              <a:path w="1697989" h="2948304">
                <a:moveTo>
                  <a:pt x="1217676" y="1306068"/>
                </a:moveTo>
                <a:lnTo>
                  <a:pt x="1216914" y="1302258"/>
                </a:lnTo>
                <a:lnTo>
                  <a:pt x="1213865" y="1299972"/>
                </a:lnTo>
                <a:lnTo>
                  <a:pt x="1210817" y="1300734"/>
                </a:lnTo>
                <a:lnTo>
                  <a:pt x="1200911" y="1306830"/>
                </a:lnTo>
                <a:lnTo>
                  <a:pt x="1186433" y="1315974"/>
                </a:lnTo>
                <a:lnTo>
                  <a:pt x="1184147" y="1319022"/>
                </a:lnTo>
                <a:lnTo>
                  <a:pt x="1184909" y="1322832"/>
                </a:lnTo>
                <a:lnTo>
                  <a:pt x="1187958" y="1325118"/>
                </a:lnTo>
                <a:lnTo>
                  <a:pt x="1191767" y="1324356"/>
                </a:lnTo>
                <a:lnTo>
                  <a:pt x="1206245" y="1315212"/>
                </a:lnTo>
                <a:lnTo>
                  <a:pt x="1215389" y="1309116"/>
                </a:lnTo>
                <a:lnTo>
                  <a:pt x="1217676" y="1306068"/>
                </a:lnTo>
                <a:close/>
              </a:path>
              <a:path w="1697989" h="2948304">
                <a:moveTo>
                  <a:pt x="1160526" y="1341120"/>
                </a:moveTo>
                <a:lnTo>
                  <a:pt x="1160526" y="1337310"/>
                </a:lnTo>
                <a:lnTo>
                  <a:pt x="1157477" y="1335024"/>
                </a:lnTo>
                <a:lnTo>
                  <a:pt x="1153667" y="1335786"/>
                </a:lnTo>
                <a:lnTo>
                  <a:pt x="1140714" y="1342644"/>
                </a:lnTo>
                <a:lnTo>
                  <a:pt x="1129283" y="1349502"/>
                </a:lnTo>
                <a:lnTo>
                  <a:pt x="1126997" y="1352550"/>
                </a:lnTo>
                <a:lnTo>
                  <a:pt x="1126997" y="1355598"/>
                </a:lnTo>
                <a:lnTo>
                  <a:pt x="1130045" y="1357884"/>
                </a:lnTo>
                <a:lnTo>
                  <a:pt x="1133855" y="1357884"/>
                </a:lnTo>
                <a:lnTo>
                  <a:pt x="1158239" y="1344168"/>
                </a:lnTo>
                <a:lnTo>
                  <a:pt x="1160526" y="1341120"/>
                </a:lnTo>
                <a:close/>
              </a:path>
              <a:path w="1697989" h="2948304">
                <a:moveTo>
                  <a:pt x="1102614" y="1373124"/>
                </a:moveTo>
                <a:lnTo>
                  <a:pt x="1101852" y="1369314"/>
                </a:lnTo>
                <a:lnTo>
                  <a:pt x="1099565" y="1367028"/>
                </a:lnTo>
                <a:lnTo>
                  <a:pt x="1095755" y="1367790"/>
                </a:lnTo>
                <a:lnTo>
                  <a:pt x="1069847" y="1380744"/>
                </a:lnTo>
                <a:lnTo>
                  <a:pt x="1067561" y="1383030"/>
                </a:lnTo>
                <a:lnTo>
                  <a:pt x="1068323" y="1386840"/>
                </a:lnTo>
                <a:lnTo>
                  <a:pt x="1070609" y="1389126"/>
                </a:lnTo>
                <a:lnTo>
                  <a:pt x="1074420" y="1389126"/>
                </a:lnTo>
                <a:lnTo>
                  <a:pt x="1099565" y="1376172"/>
                </a:lnTo>
                <a:lnTo>
                  <a:pt x="1102614" y="1373124"/>
                </a:lnTo>
                <a:close/>
              </a:path>
              <a:path w="1697989" h="2948304">
                <a:moveTo>
                  <a:pt x="1042415" y="1403604"/>
                </a:moveTo>
                <a:lnTo>
                  <a:pt x="1042415" y="1399794"/>
                </a:lnTo>
                <a:lnTo>
                  <a:pt x="1040129" y="1397508"/>
                </a:lnTo>
                <a:lnTo>
                  <a:pt x="1036319" y="1397508"/>
                </a:lnTo>
                <a:lnTo>
                  <a:pt x="1010411" y="1409700"/>
                </a:lnTo>
                <a:lnTo>
                  <a:pt x="1008126" y="1412748"/>
                </a:lnTo>
                <a:lnTo>
                  <a:pt x="1008126" y="1416558"/>
                </a:lnTo>
                <a:lnTo>
                  <a:pt x="1011173" y="1418844"/>
                </a:lnTo>
                <a:lnTo>
                  <a:pt x="1014221" y="1418082"/>
                </a:lnTo>
                <a:lnTo>
                  <a:pt x="1040129" y="1405890"/>
                </a:lnTo>
                <a:lnTo>
                  <a:pt x="1042415" y="1403604"/>
                </a:lnTo>
                <a:close/>
              </a:path>
              <a:path w="1697989" h="2948304">
                <a:moveTo>
                  <a:pt x="982217" y="1431798"/>
                </a:moveTo>
                <a:lnTo>
                  <a:pt x="982217" y="1427988"/>
                </a:lnTo>
                <a:lnTo>
                  <a:pt x="979932" y="1425702"/>
                </a:lnTo>
                <a:lnTo>
                  <a:pt x="976121" y="1425702"/>
                </a:lnTo>
                <a:lnTo>
                  <a:pt x="950976" y="1437894"/>
                </a:lnTo>
                <a:lnTo>
                  <a:pt x="950213" y="1437894"/>
                </a:lnTo>
                <a:lnTo>
                  <a:pt x="947165" y="1440180"/>
                </a:lnTo>
                <a:lnTo>
                  <a:pt x="947927" y="1443990"/>
                </a:lnTo>
                <a:lnTo>
                  <a:pt x="950213" y="1447038"/>
                </a:lnTo>
                <a:lnTo>
                  <a:pt x="954023" y="1446276"/>
                </a:lnTo>
                <a:lnTo>
                  <a:pt x="954785" y="1446276"/>
                </a:lnTo>
                <a:lnTo>
                  <a:pt x="979932" y="1434846"/>
                </a:lnTo>
                <a:lnTo>
                  <a:pt x="982217" y="1431798"/>
                </a:lnTo>
                <a:close/>
              </a:path>
              <a:path w="1697989" h="2948304">
                <a:moveTo>
                  <a:pt x="921257" y="1459230"/>
                </a:moveTo>
                <a:lnTo>
                  <a:pt x="921257" y="1455420"/>
                </a:lnTo>
                <a:lnTo>
                  <a:pt x="918971" y="1453134"/>
                </a:lnTo>
                <a:lnTo>
                  <a:pt x="915161" y="1453134"/>
                </a:lnTo>
                <a:lnTo>
                  <a:pt x="898397" y="1460754"/>
                </a:lnTo>
                <a:lnTo>
                  <a:pt x="889253" y="1464564"/>
                </a:lnTo>
                <a:lnTo>
                  <a:pt x="886205" y="1467612"/>
                </a:lnTo>
                <a:lnTo>
                  <a:pt x="886205" y="1470660"/>
                </a:lnTo>
                <a:lnTo>
                  <a:pt x="889253" y="1473708"/>
                </a:lnTo>
                <a:lnTo>
                  <a:pt x="893063" y="1473708"/>
                </a:lnTo>
                <a:lnTo>
                  <a:pt x="902207" y="1469898"/>
                </a:lnTo>
                <a:lnTo>
                  <a:pt x="918971" y="1462278"/>
                </a:lnTo>
                <a:lnTo>
                  <a:pt x="921257" y="1459230"/>
                </a:lnTo>
                <a:close/>
              </a:path>
              <a:path w="1697989" h="2948304">
                <a:moveTo>
                  <a:pt x="860297" y="1485900"/>
                </a:moveTo>
                <a:lnTo>
                  <a:pt x="860297" y="1482090"/>
                </a:lnTo>
                <a:lnTo>
                  <a:pt x="858011" y="1479804"/>
                </a:lnTo>
                <a:lnTo>
                  <a:pt x="854201" y="1479804"/>
                </a:lnTo>
                <a:lnTo>
                  <a:pt x="844295" y="1483614"/>
                </a:lnTo>
                <a:lnTo>
                  <a:pt x="827531" y="1490472"/>
                </a:lnTo>
                <a:lnTo>
                  <a:pt x="825245" y="1493520"/>
                </a:lnTo>
                <a:lnTo>
                  <a:pt x="825245" y="1496568"/>
                </a:lnTo>
                <a:lnTo>
                  <a:pt x="827531" y="1499616"/>
                </a:lnTo>
                <a:lnTo>
                  <a:pt x="831341" y="1499616"/>
                </a:lnTo>
                <a:lnTo>
                  <a:pt x="848105" y="1492758"/>
                </a:lnTo>
                <a:lnTo>
                  <a:pt x="858011" y="1488186"/>
                </a:lnTo>
                <a:lnTo>
                  <a:pt x="860297" y="1485900"/>
                </a:lnTo>
                <a:close/>
              </a:path>
              <a:path w="1697989" h="2948304">
                <a:moveTo>
                  <a:pt x="798575" y="1511808"/>
                </a:moveTo>
                <a:lnTo>
                  <a:pt x="798575" y="1507998"/>
                </a:lnTo>
                <a:lnTo>
                  <a:pt x="796289" y="1504950"/>
                </a:lnTo>
                <a:lnTo>
                  <a:pt x="792479" y="1504950"/>
                </a:lnTo>
                <a:lnTo>
                  <a:pt x="789431" y="1506474"/>
                </a:lnTo>
                <a:lnTo>
                  <a:pt x="765809" y="1515618"/>
                </a:lnTo>
                <a:lnTo>
                  <a:pt x="763523" y="1518666"/>
                </a:lnTo>
                <a:lnTo>
                  <a:pt x="763523" y="1522476"/>
                </a:lnTo>
                <a:lnTo>
                  <a:pt x="765810" y="1524762"/>
                </a:lnTo>
                <a:lnTo>
                  <a:pt x="769619" y="1524762"/>
                </a:lnTo>
                <a:lnTo>
                  <a:pt x="796289" y="1514094"/>
                </a:lnTo>
                <a:lnTo>
                  <a:pt x="798575" y="1511808"/>
                </a:lnTo>
                <a:close/>
              </a:path>
              <a:path w="1697989" h="2948304">
                <a:moveTo>
                  <a:pt x="736854" y="1536192"/>
                </a:moveTo>
                <a:lnTo>
                  <a:pt x="736854" y="1533144"/>
                </a:lnTo>
                <a:lnTo>
                  <a:pt x="734567" y="1530096"/>
                </a:lnTo>
                <a:lnTo>
                  <a:pt x="730757" y="1530096"/>
                </a:lnTo>
                <a:lnTo>
                  <a:pt x="704088" y="1540764"/>
                </a:lnTo>
                <a:lnTo>
                  <a:pt x="701801" y="1543050"/>
                </a:lnTo>
                <a:lnTo>
                  <a:pt x="701801" y="1546860"/>
                </a:lnTo>
                <a:lnTo>
                  <a:pt x="704088" y="1549908"/>
                </a:lnTo>
                <a:lnTo>
                  <a:pt x="707897" y="1549908"/>
                </a:lnTo>
                <a:lnTo>
                  <a:pt x="734567" y="1539240"/>
                </a:lnTo>
                <a:lnTo>
                  <a:pt x="736854" y="1536192"/>
                </a:lnTo>
                <a:close/>
              </a:path>
              <a:path w="1697989" h="2948304">
                <a:moveTo>
                  <a:pt x="675132" y="1561338"/>
                </a:moveTo>
                <a:lnTo>
                  <a:pt x="675132" y="1557528"/>
                </a:lnTo>
                <a:lnTo>
                  <a:pt x="672845" y="1555242"/>
                </a:lnTo>
                <a:lnTo>
                  <a:pt x="669035" y="1555242"/>
                </a:lnTo>
                <a:lnTo>
                  <a:pt x="642366" y="1565148"/>
                </a:lnTo>
                <a:lnTo>
                  <a:pt x="639317" y="1567434"/>
                </a:lnTo>
                <a:lnTo>
                  <a:pt x="639317" y="1571244"/>
                </a:lnTo>
                <a:lnTo>
                  <a:pt x="642366" y="1574292"/>
                </a:lnTo>
                <a:lnTo>
                  <a:pt x="645413" y="1574292"/>
                </a:lnTo>
                <a:lnTo>
                  <a:pt x="672083" y="1563624"/>
                </a:lnTo>
                <a:lnTo>
                  <a:pt x="675132" y="1561338"/>
                </a:lnTo>
                <a:close/>
              </a:path>
              <a:path w="1697989" h="2948304">
                <a:moveTo>
                  <a:pt x="612647" y="1585722"/>
                </a:moveTo>
                <a:lnTo>
                  <a:pt x="612647" y="1581912"/>
                </a:lnTo>
                <a:lnTo>
                  <a:pt x="610361" y="1578864"/>
                </a:lnTo>
                <a:lnTo>
                  <a:pt x="606551" y="1578864"/>
                </a:lnTo>
                <a:lnTo>
                  <a:pt x="579882" y="1589532"/>
                </a:lnTo>
                <a:lnTo>
                  <a:pt x="577595" y="1591818"/>
                </a:lnTo>
                <a:lnTo>
                  <a:pt x="577595" y="1595628"/>
                </a:lnTo>
                <a:lnTo>
                  <a:pt x="579882" y="1597914"/>
                </a:lnTo>
                <a:lnTo>
                  <a:pt x="583691" y="1597914"/>
                </a:lnTo>
                <a:lnTo>
                  <a:pt x="610361" y="1588008"/>
                </a:lnTo>
                <a:lnTo>
                  <a:pt x="612647" y="1585722"/>
                </a:lnTo>
                <a:close/>
              </a:path>
              <a:path w="1697989" h="2948304">
                <a:moveTo>
                  <a:pt x="550926" y="1609344"/>
                </a:moveTo>
                <a:lnTo>
                  <a:pt x="550926" y="1605534"/>
                </a:lnTo>
                <a:lnTo>
                  <a:pt x="548639" y="1603248"/>
                </a:lnTo>
                <a:lnTo>
                  <a:pt x="544829" y="1603248"/>
                </a:lnTo>
                <a:lnTo>
                  <a:pt x="518159" y="1613154"/>
                </a:lnTo>
                <a:lnTo>
                  <a:pt x="515111" y="1616202"/>
                </a:lnTo>
                <a:lnTo>
                  <a:pt x="515111" y="1619250"/>
                </a:lnTo>
                <a:lnTo>
                  <a:pt x="517397" y="1622298"/>
                </a:lnTo>
                <a:lnTo>
                  <a:pt x="521207" y="1622298"/>
                </a:lnTo>
                <a:lnTo>
                  <a:pt x="547878" y="1612392"/>
                </a:lnTo>
                <a:lnTo>
                  <a:pt x="550926" y="1609344"/>
                </a:lnTo>
                <a:close/>
              </a:path>
              <a:path w="1697989" h="2948304">
                <a:moveTo>
                  <a:pt x="488441" y="1633728"/>
                </a:moveTo>
                <a:lnTo>
                  <a:pt x="488441" y="1629918"/>
                </a:lnTo>
                <a:lnTo>
                  <a:pt x="486155" y="1626870"/>
                </a:lnTo>
                <a:lnTo>
                  <a:pt x="482345" y="1626870"/>
                </a:lnTo>
                <a:lnTo>
                  <a:pt x="457200" y="1636776"/>
                </a:lnTo>
                <a:lnTo>
                  <a:pt x="455675" y="1637538"/>
                </a:lnTo>
                <a:lnTo>
                  <a:pt x="453389" y="1639824"/>
                </a:lnTo>
                <a:lnTo>
                  <a:pt x="452628" y="1643634"/>
                </a:lnTo>
                <a:lnTo>
                  <a:pt x="455675" y="1645920"/>
                </a:lnTo>
                <a:lnTo>
                  <a:pt x="460247" y="1645920"/>
                </a:lnTo>
                <a:lnTo>
                  <a:pt x="485394" y="1636014"/>
                </a:lnTo>
                <a:lnTo>
                  <a:pt x="488441" y="1633728"/>
                </a:lnTo>
                <a:close/>
              </a:path>
              <a:path w="1697989" h="2948304">
                <a:moveTo>
                  <a:pt x="425957" y="1657350"/>
                </a:moveTo>
                <a:lnTo>
                  <a:pt x="425957" y="1653540"/>
                </a:lnTo>
                <a:lnTo>
                  <a:pt x="423672" y="1651254"/>
                </a:lnTo>
                <a:lnTo>
                  <a:pt x="419861" y="1651254"/>
                </a:lnTo>
                <a:lnTo>
                  <a:pt x="404622" y="1656588"/>
                </a:lnTo>
                <a:lnTo>
                  <a:pt x="393191" y="1661160"/>
                </a:lnTo>
                <a:lnTo>
                  <a:pt x="390905" y="1663446"/>
                </a:lnTo>
                <a:lnTo>
                  <a:pt x="390905" y="1667256"/>
                </a:lnTo>
                <a:lnTo>
                  <a:pt x="393191" y="1670304"/>
                </a:lnTo>
                <a:lnTo>
                  <a:pt x="397001" y="1670304"/>
                </a:lnTo>
                <a:lnTo>
                  <a:pt x="407669" y="1665732"/>
                </a:lnTo>
                <a:lnTo>
                  <a:pt x="423672" y="1659636"/>
                </a:lnTo>
                <a:lnTo>
                  <a:pt x="425957" y="1657350"/>
                </a:lnTo>
                <a:close/>
              </a:path>
              <a:path w="1697989" h="2948304">
                <a:moveTo>
                  <a:pt x="364235" y="1681734"/>
                </a:moveTo>
                <a:lnTo>
                  <a:pt x="364235" y="1677924"/>
                </a:lnTo>
                <a:lnTo>
                  <a:pt x="361950" y="1674876"/>
                </a:lnTo>
                <a:lnTo>
                  <a:pt x="358139" y="1674876"/>
                </a:lnTo>
                <a:lnTo>
                  <a:pt x="353567" y="1676400"/>
                </a:lnTo>
                <a:lnTo>
                  <a:pt x="331469" y="1685544"/>
                </a:lnTo>
                <a:lnTo>
                  <a:pt x="328422" y="1687830"/>
                </a:lnTo>
                <a:lnTo>
                  <a:pt x="328422" y="1691640"/>
                </a:lnTo>
                <a:lnTo>
                  <a:pt x="331469" y="1693926"/>
                </a:lnTo>
                <a:lnTo>
                  <a:pt x="334517" y="1694688"/>
                </a:lnTo>
                <a:lnTo>
                  <a:pt x="361188" y="1684020"/>
                </a:lnTo>
                <a:lnTo>
                  <a:pt x="364235" y="1681734"/>
                </a:lnTo>
                <a:close/>
              </a:path>
              <a:path w="1697989" h="2948304">
                <a:moveTo>
                  <a:pt x="301751" y="1706118"/>
                </a:moveTo>
                <a:lnTo>
                  <a:pt x="301751" y="1702308"/>
                </a:lnTo>
                <a:lnTo>
                  <a:pt x="299466" y="1699260"/>
                </a:lnTo>
                <a:lnTo>
                  <a:pt x="295655" y="1699260"/>
                </a:lnTo>
                <a:lnTo>
                  <a:pt x="268985" y="1709928"/>
                </a:lnTo>
                <a:lnTo>
                  <a:pt x="266700" y="1712976"/>
                </a:lnTo>
                <a:lnTo>
                  <a:pt x="266700" y="1716024"/>
                </a:lnTo>
                <a:lnTo>
                  <a:pt x="268985" y="1719072"/>
                </a:lnTo>
                <a:lnTo>
                  <a:pt x="272795" y="1719072"/>
                </a:lnTo>
                <a:lnTo>
                  <a:pt x="299466" y="1708404"/>
                </a:lnTo>
                <a:lnTo>
                  <a:pt x="301751" y="1706118"/>
                </a:lnTo>
                <a:close/>
              </a:path>
              <a:path w="1697989" h="2948304">
                <a:moveTo>
                  <a:pt x="240029" y="1730502"/>
                </a:moveTo>
                <a:lnTo>
                  <a:pt x="240029" y="1727454"/>
                </a:lnTo>
                <a:lnTo>
                  <a:pt x="237744" y="1724406"/>
                </a:lnTo>
                <a:lnTo>
                  <a:pt x="233933" y="1724406"/>
                </a:lnTo>
                <a:lnTo>
                  <a:pt x="214883" y="1732788"/>
                </a:lnTo>
                <a:lnTo>
                  <a:pt x="207263" y="1735836"/>
                </a:lnTo>
                <a:lnTo>
                  <a:pt x="204978" y="1738122"/>
                </a:lnTo>
                <a:lnTo>
                  <a:pt x="204978" y="1741932"/>
                </a:lnTo>
                <a:lnTo>
                  <a:pt x="208025" y="1744218"/>
                </a:lnTo>
                <a:lnTo>
                  <a:pt x="211073" y="1744218"/>
                </a:lnTo>
                <a:lnTo>
                  <a:pt x="237744" y="1733550"/>
                </a:lnTo>
                <a:lnTo>
                  <a:pt x="240029" y="1730502"/>
                </a:lnTo>
                <a:close/>
              </a:path>
              <a:path w="1697989" h="2948304">
                <a:moveTo>
                  <a:pt x="179069" y="1757172"/>
                </a:moveTo>
                <a:lnTo>
                  <a:pt x="179069" y="1753362"/>
                </a:lnTo>
                <a:lnTo>
                  <a:pt x="176022" y="1750314"/>
                </a:lnTo>
                <a:lnTo>
                  <a:pt x="172211" y="1751076"/>
                </a:lnTo>
                <a:lnTo>
                  <a:pt x="155447" y="1757934"/>
                </a:lnTo>
                <a:lnTo>
                  <a:pt x="146303" y="1762506"/>
                </a:lnTo>
                <a:lnTo>
                  <a:pt x="144017" y="1764792"/>
                </a:lnTo>
                <a:lnTo>
                  <a:pt x="144017" y="1768602"/>
                </a:lnTo>
                <a:lnTo>
                  <a:pt x="147065" y="1771650"/>
                </a:lnTo>
                <a:lnTo>
                  <a:pt x="150113" y="1770888"/>
                </a:lnTo>
                <a:lnTo>
                  <a:pt x="159257" y="1767078"/>
                </a:lnTo>
                <a:lnTo>
                  <a:pt x="176783" y="1759458"/>
                </a:lnTo>
                <a:lnTo>
                  <a:pt x="179069" y="1757172"/>
                </a:lnTo>
                <a:close/>
              </a:path>
              <a:path w="1697989" h="2948304">
                <a:moveTo>
                  <a:pt x="118109" y="1784604"/>
                </a:moveTo>
                <a:lnTo>
                  <a:pt x="118109" y="1780794"/>
                </a:lnTo>
                <a:lnTo>
                  <a:pt x="115823" y="1778508"/>
                </a:lnTo>
                <a:lnTo>
                  <a:pt x="112013" y="1778508"/>
                </a:lnTo>
                <a:lnTo>
                  <a:pt x="104393" y="1783080"/>
                </a:lnTo>
                <a:lnTo>
                  <a:pt x="86105" y="1792224"/>
                </a:lnTo>
                <a:lnTo>
                  <a:pt x="83819" y="1794510"/>
                </a:lnTo>
                <a:lnTo>
                  <a:pt x="84581" y="1798320"/>
                </a:lnTo>
                <a:lnTo>
                  <a:pt x="86867" y="1800606"/>
                </a:lnTo>
                <a:lnTo>
                  <a:pt x="90678" y="1800606"/>
                </a:lnTo>
                <a:lnTo>
                  <a:pt x="92963" y="1799082"/>
                </a:lnTo>
                <a:lnTo>
                  <a:pt x="115823" y="1787652"/>
                </a:lnTo>
                <a:lnTo>
                  <a:pt x="118109" y="1784604"/>
                </a:lnTo>
                <a:close/>
              </a:path>
              <a:path w="1697989" h="2948304">
                <a:moveTo>
                  <a:pt x="60197" y="1815846"/>
                </a:moveTo>
                <a:lnTo>
                  <a:pt x="59435" y="1812798"/>
                </a:lnTo>
                <a:lnTo>
                  <a:pt x="56387" y="1810512"/>
                </a:lnTo>
                <a:lnTo>
                  <a:pt x="52578" y="1810512"/>
                </a:lnTo>
                <a:lnTo>
                  <a:pt x="49529" y="1812798"/>
                </a:lnTo>
                <a:lnTo>
                  <a:pt x="38861" y="1819656"/>
                </a:lnTo>
                <a:lnTo>
                  <a:pt x="29717" y="1826514"/>
                </a:lnTo>
                <a:lnTo>
                  <a:pt x="28955" y="1827276"/>
                </a:lnTo>
                <a:lnTo>
                  <a:pt x="27431" y="1830324"/>
                </a:lnTo>
                <a:lnTo>
                  <a:pt x="28193" y="1834134"/>
                </a:lnTo>
                <a:lnTo>
                  <a:pt x="31241" y="1835658"/>
                </a:lnTo>
                <a:lnTo>
                  <a:pt x="35051" y="1834896"/>
                </a:lnTo>
                <a:lnTo>
                  <a:pt x="35051" y="1834134"/>
                </a:lnTo>
                <a:lnTo>
                  <a:pt x="44195" y="1828038"/>
                </a:lnTo>
                <a:lnTo>
                  <a:pt x="54863" y="1821180"/>
                </a:lnTo>
                <a:lnTo>
                  <a:pt x="57911" y="1818894"/>
                </a:lnTo>
                <a:lnTo>
                  <a:pt x="60197" y="1815846"/>
                </a:lnTo>
                <a:close/>
              </a:path>
              <a:path w="1697989" h="2948304">
                <a:moveTo>
                  <a:pt x="11429" y="1856994"/>
                </a:moveTo>
                <a:lnTo>
                  <a:pt x="8381" y="1854708"/>
                </a:lnTo>
                <a:lnTo>
                  <a:pt x="4571" y="1854708"/>
                </a:lnTo>
                <a:lnTo>
                  <a:pt x="2285" y="1856994"/>
                </a:lnTo>
                <a:lnTo>
                  <a:pt x="1523" y="1859280"/>
                </a:lnTo>
                <a:lnTo>
                  <a:pt x="761" y="1860804"/>
                </a:lnTo>
                <a:lnTo>
                  <a:pt x="0" y="1866138"/>
                </a:lnTo>
                <a:lnTo>
                  <a:pt x="0" y="1872234"/>
                </a:lnTo>
                <a:lnTo>
                  <a:pt x="761" y="1873758"/>
                </a:lnTo>
                <a:lnTo>
                  <a:pt x="2285" y="1878330"/>
                </a:lnTo>
                <a:lnTo>
                  <a:pt x="3047" y="1879854"/>
                </a:lnTo>
                <a:lnTo>
                  <a:pt x="6857" y="1884426"/>
                </a:lnTo>
                <a:lnTo>
                  <a:pt x="7619" y="1885188"/>
                </a:lnTo>
                <a:lnTo>
                  <a:pt x="9143" y="1886331"/>
                </a:lnTo>
                <a:lnTo>
                  <a:pt x="9143" y="1866138"/>
                </a:lnTo>
                <a:lnTo>
                  <a:pt x="9289" y="1867154"/>
                </a:lnTo>
                <a:lnTo>
                  <a:pt x="9905" y="1864995"/>
                </a:lnTo>
                <a:lnTo>
                  <a:pt x="9905" y="1863090"/>
                </a:lnTo>
                <a:lnTo>
                  <a:pt x="10667" y="1860804"/>
                </a:lnTo>
                <a:lnTo>
                  <a:pt x="11429" y="1856994"/>
                </a:lnTo>
                <a:close/>
              </a:path>
              <a:path w="1697989" h="2948304">
                <a:moveTo>
                  <a:pt x="9289" y="1867154"/>
                </a:moveTo>
                <a:lnTo>
                  <a:pt x="9143" y="1866138"/>
                </a:lnTo>
                <a:lnTo>
                  <a:pt x="9143" y="1867662"/>
                </a:lnTo>
                <a:lnTo>
                  <a:pt x="9289" y="1867154"/>
                </a:lnTo>
                <a:close/>
              </a:path>
              <a:path w="1697989" h="2948304">
                <a:moveTo>
                  <a:pt x="9905" y="1871472"/>
                </a:moveTo>
                <a:lnTo>
                  <a:pt x="9289" y="1867154"/>
                </a:lnTo>
                <a:lnTo>
                  <a:pt x="9143" y="1867662"/>
                </a:lnTo>
                <a:lnTo>
                  <a:pt x="9143" y="1869948"/>
                </a:lnTo>
                <a:lnTo>
                  <a:pt x="9905" y="1871472"/>
                </a:lnTo>
                <a:close/>
              </a:path>
              <a:path w="1697989" h="2948304">
                <a:moveTo>
                  <a:pt x="10892" y="1874026"/>
                </a:moveTo>
                <a:lnTo>
                  <a:pt x="9143" y="1869948"/>
                </a:lnTo>
                <a:lnTo>
                  <a:pt x="9143" y="1886331"/>
                </a:lnTo>
                <a:lnTo>
                  <a:pt x="10667" y="1887474"/>
                </a:lnTo>
                <a:lnTo>
                  <a:pt x="10667" y="1873758"/>
                </a:lnTo>
                <a:lnTo>
                  <a:pt x="10892" y="1874026"/>
                </a:lnTo>
                <a:close/>
              </a:path>
              <a:path w="1697989" h="2948304">
                <a:moveTo>
                  <a:pt x="10667" y="1862328"/>
                </a:moveTo>
                <a:lnTo>
                  <a:pt x="9905" y="1863090"/>
                </a:lnTo>
                <a:lnTo>
                  <a:pt x="9905" y="1864995"/>
                </a:lnTo>
                <a:lnTo>
                  <a:pt x="10667" y="1862328"/>
                </a:lnTo>
                <a:close/>
              </a:path>
              <a:path w="1697989" h="2948304">
                <a:moveTo>
                  <a:pt x="11429" y="1875282"/>
                </a:moveTo>
                <a:lnTo>
                  <a:pt x="10892" y="1874026"/>
                </a:lnTo>
                <a:lnTo>
                  <a:pt x="10667" y="1873758"/>
                </a:lnTo>
                <a:lnTo>
                  <a:pt x="11429" y="1875282"/>
                </a:lnTo>
                <a:close/>
              </a:path>
              <a:path w="1697989" h="2948304">
                <a:moveTo>
                  <a:pt x="11429" y="1887778"/>
                </a:moveTo>
                <a:lnTo>
                  <a:pt x="11429" y="1875282"/>
                </a:lnTo>
                <a:lnTo>
                  <a:pt x="10667" y="1873758"/>
                </a:lnTo>
                <a:lnTo>
                  <a:pt x="10667" y="1887474"/>
                </a:lnTo>
                <a:lnTo>
                  <a:pt x="11429" y="1887778"/>
                </a:lnTo>
                <a:close/>
              </a:path>
              <a:path w="1697989" h="2948304">
                <a:moveTo>
                  <a:pt x="14477" y="1878330"/>
                </a:moveTo>
                <a:lnTo>
                  <a:pt x="10892" y="1874026"/>
                </a:lnTo>
                <a:lnTo>
                  <a:pt x="11429" y="1875282"/>
                </a:lnTo>
                <a:lnTo>
                  <a:pt x="11429" y="1887778"/>
                </a:lnTo>
                <a:lnTo>
                  <a:pt x="13715" y="1888693"/>
                </a:lnTo>
                <a:lnTo>
                  <a:pt x="13715" y="1877568"/>
                </a:lnTo>
                <a:lnTo>
                  <a:pt x="14477" y="1878330"/>
                </a:lnTo>
                <a:close/>
              </a:path>
              <a:path w="1697989" h="2948304">
                <a:moveTo>
                  <a:pt x="19049" y="1883664"/>
                </a:moveTo>
                <a:lnTo>
                  <a:pt x="16763" y="1880616"/>
                </a:lnTo>
                <a:lnTo>
                  <a:pt x="13715" y="1877568"/>
                </a:lnTo>
                <a:lnTo>
                  <a:pt x="13715" y="1888693"/>
                </a:lnTo>
                <a:lnTo>
                  <a:pt x="14477" y="1888998"/>
                </a:lnTo>
                <a:lnTo>
                  <a:pt x="17525" y="1886712"/>
                </a:lnTo>
                <a:lnTo>
                  <a:pt x="19049" y="1883664"/>
                </a:lnTo>
                <a:close/>
              </a:path>
              <a:path w="1697989" h="2948304">
                <a:moveTo>
                  <a:pt x="82295" y="1901952"/>
                </a:moveTo>
                <a:lnTo>
                  <a:pt x="81533" y="1898142"/>
                </a:lnTo>
                <a:lnTo>
                  <a:pt x="78485" y="1896618"/>
                </a:lnTo>
                <a:lnTo>
                  <a:pt x="70865" y="1895856"/>
                </a:lnTo>
                <a:lnTo>
                  <a:pt x="59435" y="1894332"/>
                </a:lnTo>
                <a:lnTo>
                  <a:pt x="50291" y="1892046"/>
                </a:lnTo>
                <a:lnTo>
                  <a:pt x="46481" y="1892808"/>
                </a:lnTo>
                <a:lnTo>
                  <a:pt x="44957" y="1895856"/>
                </a:lnTo>
                <a:lnTo>
                  <a:pt x="76961" y="1905762"/>
                </a:lnTo>
                <a:lnTo>
                  <a:pt x="80772" y="1905000"/>
                </a:lnTo>
                <a:lnTo>
                  <a:pt x="82295" y="1901952"/>
                </a:lnTo>
                <a:close/>
              </a:path>
              <a:path w="1697989" h="2948304">
                <a:moveTo>
                  <a:pt x="149351" y="1904238"/>
                </a:moveTo>
                <a:lnTo>
                  <a:pt x="147828" y="1901190"/>
                </a:lnTo>
                <a:lnTo>
                  <a:pt x="144779" y="1899666"/>
                </a:lnTo>
                <a:lnTo>
                  <a:pt x="130301" y="1899666"/>
                </a:lnTo>
                <a:lnTo>
                  <a:pt x="115823" y="1898904"/>
                </a:lnTo>
                <a:lnTo>
                  <a:pt x="112775" y="1900428"/>
                </a:lnTo>
                <a:lnTo>
                  <a:pt x="111251" y="1903476"/>
                </a:lnTo>
                <a:lnTo>
                  <a:pt x="112013" y="1907286"/>
                </a:lnTo>
                <a:lnTo>
                  <a:pt x="115823" y="1908810"/>
                </a:lnTo>
                <a:lnTo>
                  <a:pt x="144017" y="1908810"/>
                </a:lnTo>
                <a:lnTo>
                  <a:pt x="147828" y="1908048"/>
                </a:lnTo>
                <a:lnTo>
                  <a:pt x="149351" y="1904238"/>
                </a:lnTo>
                <a:close/>
              </a:path>
              <a:path w="1697989" h="2948304">
                <a:moveTo>
                  <a:pt x="215645" y="1903476"/>
                </a:moveTo>
                <a:lnTo>
                  <a:pt x="214122" y="1900428"/>
                </a:lnTo>
                <a:lnTo>
                  <a:pt x="211073" y="1898904"/>
                </a:lnTo>
                <a:lnTo>
                  <a:pt x="204215" y="1898904"/>
                </a:lnTo>
                <a:lnTo>
                  <a:pt x="184403" y="1899666"/>
                </a:lnTo>
                <a:lnTo>
                  <a:pt x="182117" y="1899666"/>
                </a:lnTo>
                <a:lnTo>
                  <a:pt x="179069" y="1901190"/>
                </a:lnTo>
                <a:lnTo>
                  <a:pt x="177545" y="1904238"/>
                </a:lnTo>
                <a:lnTo>
                  <a:pt x="179069" y="1908048"/>
                </a:lnTo>
                <a:lnTo>
                  <a:pt x="182879" y="1908810"/>
                </a:lnTo>
                <a:lnTo>
                  <a:pt x="211073" y="1908810"/>
                </a:lnTo>
                <a:lnTo>
                  <a:pt x="214883" y="1907286"/>
                </a:lnTo>
                <a:lnTo>
                  <a:pt x="215645" y="1903476"/>
                </a:lnTo>
                <a:close/>
              </a:path>
              <a:path w="1697989" h="2948304">
                <a:moveTo>
                  <a:pt x="282701" y="1901190"/>
                </a:moveTo>
                <a:lnTo>
                  <a:pt x="281178" y="1897380"/>
                </a:lnTo>
                <a:lnTo>
                  <a:pt x="277367" y="1896618"/>
                </a:lnTo>
                <a:lnTo>
                  <a:pt x="249173" y="1897380"/>
                </a:lnTo>
                <a:lnTo>
                  <a:pt x="245363" y="1898904"/>
                </a:lnTo>
                <a:lnTo>
                  <a:pt x="244601" y="1902714"/>
                </a:lnTo>
                <a:lnTo>
                  <a:pt x="246125" y="1905762"/>
                </a:lnTo>
                <a:lnTo>
                  <a:pt x="249173" y="1907286"/>
                </a:lnTo>
                <a:lnTo>
                  <a:pt x="278129" y="1905762"/>
                </a:lnTo>
                <a:lnTo>
                  <a:pt x="281178" y="1904238"/>
                </a:lnTo>
                <a:lnTo>
                  <a:pt x="282701" y="1901190"/>
                </a:lnTo>
                <a:close/>
              </a:path>
              <a:path w="1697989" h="2948304">
                <a:moveTo>
                  <a:pt x="348995" y="1897380"/>
                </a:moveTo>
                <a:lnTo>
                  <a:pt x="347472" y="1894332"/>
                </a:lnTo>
                <a:lnTo>
                  <a:pt x="343661" y="1892808"/>
                </a:lnTo>
                <a:lnTo>
                  <a:pt x="337566" y="1893570"/>
                </a:lnTo>
                <a:lnTo>
                  <a:pt x="315467" y="1894332"/>
                </a:lnTo>
                <a:lnTo>
                  <a:pt x="312419" y="1895856"/>
                </a:lnTo>
                <a:lnTo>
                  <a:pt x="310895" y="1899666"/>
                </a:lnTo>
                <a:lnTo>
                  <a:pt x="312419" y="1902714"/>
                </a:lnTo>
                <a:lnTo>
                  <a:pt x="316229" y="1904238"/>
                </a:lnTo>
                <a:lnTo>
                  <a:pt x="337566" y="1902766"/>
                </a:lnTo>
                <a:lnTo>
                  <a:pt x="344423" y="1902714"/>
                </a:lnTo>
                <a:lnTo>
                  <a:pt x="347472" y="1901190"/>
                </a:lnTo>
                <a:lnTo>
                  <a:pt x="348995" y="1897380"/>
                </a:lnTo>
                <a:close/>
              </a:path>
              <a:path w="1697989" h="2948304">
                <a:moveTo>
                  <a:pt x="415289" y="1893570"/>
                </a:moveTo>
                <a:lnTo>
                  <a:pt x="413766" y="1889760"/>
                </a:lnTo>
                <a:lnTo>
                  <a:pt x="410717" y="1888998"/>
                </a:lnTo>
                <a:lnTo>
                  <a:pt x="387095" y="1890522"/>
                </a:lnTo>
                <a:lnTo>
                  <a:pt x="381761" y="1890522"/>
                </a:lnTo>
                <a:lnTo>
                  <a:pt x="378713" y="1892046"/>
                </a:lnTo>
                <a:lnTo>
                  <a:pt x="377189" y="1895856"/>
                </a:lnTo>
                <a:lnTo>
                  <a:pt x="379475" y="1898904"/>
                </a:lnTo>
                <a:lnTo>
                  <a:pt x="382523" y="1900428"/>
                </a:lnTo>
                <a:lnTo>
                  <a:pt x="387095" y="1899666"/>
                </a:lnTo>
                <a:lnTo>
                  <a:pt x="411479" y="1898142"/>
                </a:lnTo>
                <a:lnTo>
                  <a:pt x="414528" y="1896618"/>
                </a:lnTo>
                <a:lnTo>
                  <a:pt x="415289" y="1893570"/>
                </a:lnTo>
                <a:close/>
              </a:path>
              <a:path w="1697989" h="2948304">
                <a:moveTo>
                  <a:pt x="482345" y="1888998"/>
                </a:moveTo>
                <a:lnTo>
                  <a:pt x="480822" y="1885950"/>
                </a:lnTo>
                <a:lnTo>
                  <a:pt x="477011" y="1884426"/>
                </a:lnTo>
                <a:lnTo>
                  <a:pt x="448817" y="1886712"/>
                </a:lnTo>
                <a:lnTo>
                  <a:pt x="445007" y="1888236"/>
                </a:lnTo>
                <a:lnTo>
                  <a:pt x="444245" y="1891284"/>
                </a:lnTo>
                <a:lnTo>
                  <a:pt x="445769" y="1895094"/>
                </a:lnTo>
                <a:lnTo>
                  <a:pt x="448817" y="1895856"/>
                </a:lnTo>
                <a:lnTo>
                  <a:pt x="477773" y="1894332"/>
                </a:lnTo>
                <a:lnTo>
                  <a:pt x="480822" y="1892046"/>
                </a:lnTo>
                <a:lnTo>
                  <a:pt x="482345" y="1888998"/>
                </a:lnTo>
                <a:close/>
              </a:path>
              <a:path w="1697989" h="2948304">
                <a:moveTo>
                  <a:pt x="548639" y="1884426"/>
                </a:moveTo>
                <a:lnTo>
                  <a:pt x="547116" y="1881378"/>
                </a:lnTo>
                <a:lnTo>
                  <a:pt x="543305" y="1880616"/>
                </a:lnTo>
                <a:lnTo>
                  <a:pt x="515111" y="1882140"/>
                </a:lnTo>
                <a:lnTo>
                  <a:pt x="512063" y="1883664"/>
                </a:lnTo>
                <a:lnTo>
                  <a:pt x="510539" y="1887474"/>
                </a:lnTo>
                <a:lnTo>
                  <a:pt x="512063" y="1890522"/>
                </a:lnTo>
                <a:lnTo>
                  <a:pt x="515873" y="1891284"/>
                </a:lnTo>
                <a:lnTo>
                  <a:pt x="544067" y="1889760"/>
                </a:lnTo>
                <a:lnTo>
                  <a:pt x="547116" y="1888236"/>
                </a:lnTo>
                <a:lnTo>
                  <a:pt x="548639" y="1884426"/>
                </a:lnTo>
                <a:close/>
              </a:path>
              <a:path w="1697989" h="2948304">
                <a:moveTo>
                  <a:pt x="614933" y="1880616"/>
                </a:moveTo>
                <a:lnTo>
                  <a:pt x="613410" y="1877568"/>
                </a:lnTo>
                <a:lnTo>
                  <a:pt x="610361" y="1876044"/>
                </a:lnTo>
                <a:lnTo>
                  <a:pt x="581405" y="1877568"/>
                </a:lnTo>
                <a:lnTo>
                  <a:pt x="578357" y="1879854"/>
                </a:lnTo>
                <a:lnTo>
                  <a:pt x="576833" y="1882902"/>
                </a:lnTo>
                <a:lnTo>
                  <a:pt x="579119" y="1885950"/>
                </a:lnTo>
                <a:lnTo>
                  <a:pt x="582167" y="1887474"/>
                </a:lnTo>
                <a:lnTo>
                  <a:pt x="610361" y="1885950"/>
                </a:lnTo>
                <a:lnTo>
                  <a:pt x="614172" y="1884426"/>
                </a:lnTo>
                <a:lnTo>
                  <a:pt x="614933" y="1880616"/>
                </a:lnTo>
                <a:close/>
              </a:path>
              <a:path w="1697989" h="2948304">
                <a:moveTo>
                  <a:pt x="681989" y="1876806"/>
                </a:moveTo>
                <a:lnTo>
                  <a:pt x="680466" y="1873758"/>
                </a:lnTo>
                <a:lnTo>
                  <a:pt x="676655" y="1872234"/>
                </a:lnTo>
                <a:lnTo>
                  <a:pt x="652272" y="1873711"/>
                </a:lnTo>
                <a:lnTo>
                  <a:pt x="648461" y="1873758"/>
                </a:lnTo>
                <a:lnTo>
                  <a:pt x="644651" y="1875282"/>
                </a:lnTo>
                <a:lnTo>
                  <a:pt x="643889" y="1879092"/>
                </a:lnTo>
                <a:lnTo>
                  <a:pt x="645413" y="1882140"/>
                </a:lnTo>
                <a:lnTo>
                  <a:pt x="648461" y="1883664"/>
                </a:lnTo>
                <a:lnTo>
                  <a:pt x="652272" y="1882902"/>
                </a:lnTo>
                <a:lnTo>
                  <a:pt x="677417" y="1882140"/>
                </a:lnTo>
                <a:lnTo>
                  <a:pt x="680466" y="1880616"/>
                </a:lnTo>
                <a:lnTo>
                  <a:pt x="681989" y="1876806"/>
                </a:lnTo>
                <a:close/>
              </a:path>
              <a:path w="1697989" h="2948304">
                <a:moveTo>
                  <a:pt x="748283" y="1873758"/>
                </a:moveTo>
                <a:lnTo>
                  <a:pt x="746760" y="1869948"/>
                </a:lnTo>
                <a:lnTo>
                  <a:pt x="743711" y="1869186"/>
                </a:lnTo>
                <a:lnTo>
                  <a:pt x="714755" y="1870710"/>
                </a:lnTo>
                <a:lnTo>
                  <a:pt x="711707" y="1872234"/>
                </a:lnTo>
                <a:lnTo>
                  <a:pt x="710183" y="1875282"/>
                </a:lnTo>
                <a:lnTo>
                  <a:pt x="711707" y="1879092"/>
                </a:lnTo>
                <a:lnTo>
                  <a:pt x="715517" y="1879854"/>
                </a:lnTo>
                <a:lnTo>
                  <a:pt x="743711" y="1878330"/>
                </a:lnTo>
                <a:lnTo>
                  <a:pt x="746760" y="1876806"/>
                </a:lnTo>
                <a:lnTo>
                  <a:pt x="748283" y="1873758"/>
                </a:lnTo>
                <a:close/>
              </a:path>
              <a:path w="1697989" h="2948304">
                <a:moveTo>
                  <a:pt x="815339" y="1870710"/>
                </a:moveTo>
                <a:lnTo>
                  <a:pt x="813816" y="1867662"/>
                </a:lnTo>
                <a:lnTo>
                  <a:pt x="810005" y="1866138"/>
                </a:lnTo>
                <a:lnTo>
                  <a:pt x="781811" y="1867662"/>
                </a:lnTo>
                <a:lnTo>
                  <a:pt x="778001" y="1869186"/>
                </a:lnTo>
                <a:lnTo>
                  <a:pt x="777239" y="1872234"/>
                </a:lnTo>
                <a:lnTo>
                  <a:pt x="778763" y="1876044"/>
                </a:lnTo>
                <a:lnTo>
                  <a:pt x="781811" y="1876806"/>
                </a:lnTo>
                <a:lnTo>
                  <a:pt x="810005" y="1876044"/>
                </a:lnTo>
                <a:lnTo>
                  <a:pt x="813816" y="1874520"/>
                </a:lnTo>
                <a:lnTo>
                  <a:pt x="815339" y="1870710"/>
                </a:lnTo>
                <a:close/>
              </a:path>
              <a:path w="1697989" h="2948304">
                <a:moveTo>
                  <a:pt x="881633" y="1869948"/>
                </a:moveTo>
                <a:lnTo>
                  <a:pt x="880109" y="1866138"/>
                </a:lnTo>
                <a:lnTo>
                  <a:pt x="877061" y="1864614"/>
                </a:lnTo>
                <a:lnTo>
                  <a:pt x="867917" y="1864614"/>
                </a:lnTo>
                <a:lnTo>
                  <a:pt x="848105" y="1865376"/>
                </a:lnTo>
                <a:lnTo>
                  <a:pt x="845057" y="1866900"/>
                </a:lnTo>
                <a:lnTo>
                  <a:pt x="843533" y="1870710"/>
                </a:lnTo>
                <a:lnTo>
                  <a:pt x="845057" y="1873758"/>
                </a:lnTo>
                <a:lnTo>
                  <a:pt x="848105" y="1875282"/>
                </a:lnTo>
                <a:lnTo>
                  <a:pt x="867917" y="1874520"/>
                </a:lnTo>
                <a:lnTo>
                  <a:pt x="877061" y="1874520"/>
                </a:lnTo>
                <a:lnTo>
                  <a:pt x="880109" y="1872996"/>
                </a:lnTo>
                <a:lnTo>
                  <a:pt x="881633" y="1869948"/>
                </a:lnTo>
                <a:close/>
              </a:path>
              <a:path w="1697989" h="2948304">
                <a:moveTo>
                  <a:pt x="947927" y="1869186"/>
                </a:moveTo>
                <a:lnTo>
                  <a:pt x="947165" y="1866138"/>
                </a:lnTo>
                <a:lnTo>
                  <a:pt x="943355" y="1864614"/>
                </a:lnTo>
                <a:lnTo>
                  <a:pt x="915161" y="1864614"/>
                </a:lnTo>
                <a:lnTo>
                  <a:pt x="911351" y="1866138"/>
                </a:lnTo>
                <a:lnTo>
                  <a:pt x="909827" y="1869186"/>
                </a:lnTo>
                <a:lnTo>
                  <a:pt x="911351" y="1872996"/>
                </a:lnTo>
                <a:lnTo>
                  <a:pt x="915161" y="1873758"/>
                </a:lnTo>
                <a:lnTo>
                  <a:pt x="919733" y="1873758"/>
                </a:lnTo>
                <a:lnTo>
                  <a:pt x="943355" y="1874520"/>
                </a:lnTo>
                <a:lnTo>
                  <a:pt x="947165" y="1872996"/>
                </a:lnTo>
                <a:lnTo>
                  <a:pt x="947927" y="1869186"/>
                </a:lnTo>
                <a:close/>
              </a:path>
              <a:path w="1697989" h="2948304">
                <a:moveTo>
                  <a:pt x="1014983" y="1870710"/>
                </a:moveTo>
                <a:lnTo>
                  <a:pt x="1013459" y="1867662"/>
                </a:lnTo>
                <a:lnTo>
                  <a:pt x="1010411" y="1866138"/>
                </a:lnTo>
                <a:lnTo>
                  <a:pt x="981455" y="1865376"/>
                </a:lnTo>
                <a:lnTo>
                  <a:pt x="978407" y="1866138"/>
                </a:lnTo>
                <a:lnTo>
                  <a:pt x="976883" y="1869948"/>
                </a:lnTo>
                <a:lnTo>
                  <a:pt x="978407" y="1872996"/>
                </a:lnTo>
                <a:lnTo>
                  <a:pt x="981455" y="1874520"/>
                </a:lnTo>
                <a:lnTo>
                  <a:pt x="1010411" y="1875282"/>
                </a:lnTo>
                <a:lnTo>
                  <a:pt x="1013459" y="1874520"/>
                </a:lnTo>
                <a:lnTo>
                  <a:pt x="1014983" y="1870710"/>
                </a:lnTo>
                <a:close/>
              </a:path>
              <a:path w="1697989" h="2948304">
                <a:moveTo>
                  <a:pt x="1081277" y="1875282"/>
                </a:moveTo>
                <a:lnTo>
                  <a:pt x="1080515" y="1871472"/>
                </a:lnTo>
                <a:lnTo>
                  <a:pt x="1077467" y="1869948"/>
                </a:lnTo>
                <a:lnTo>
                  <a:pt x="1063752" y="1869186"/>
                </a:lnTo>
                <a:lnTo>
                  <a:pt x="1048511" y="1867662"/>
                </a:lnTo>
                <a:lnTo>
                  <a:pt x="1045463" y="1869186"/>
                </a:lnTo>
                <a:lnTo>
                  <a:pt x="1043177" y="1872234"/>
                </a:lnTo>
                <a:lnTo>
                  <a:pt x="1044701" y="1876044"/>
                </a:lnTo>
                <a:lnTo>
                  <a:pt x="1047749" y="1877568"/>
                </a:lnTo>
                <a:lnTo>
                  <a:pt x="1063752" y="1878330"/>
                </a:lnTo>
                <a:lnTo>
                  <a:pt x="1075943" y="1879854"/>
                </a:lnTo>
                <a:lnTo>
                  <a:pt x="1079753" y="1878330"/>
                </a:lnTo>
                <a:lnTo>
                  <a:pt x="1081277" y="1875282"/>
                </a:lnTo>
                <a:close/>
              </a:path>
              <a:path w="1697989" h="2948304">
                <a:moveTo>
                  <a:pt x="1147571" y="1882902"/>
                </a:moveTo>
                <a:lnTo>
                  <a:pt x="1146809" y="1879092"/>
                </a:lnTo>
                <a:lnTo>
                  <a:pt x="1143761" y="1877568"/>
                </a:lnTo>
                <a:lnTo>
                  <a:pt x="1128521" y="1875282"/>
                </a:lnTo>
                <a:lnTo>
                  <a:pt x="1115567" y="1873758"/>
                </a:lnTo>
                <a:lnTo>
                  <a:pt x="1111758" y="1874520"/>
                </a:lnTo>
                <a:lnTo>
                  <a:pt x="1110233" y="1877568"/>
                </a:lnTo>
                <a:lnTo>
                  <a:pt x="1110995" y="1881378"/>
                </a:lnTo>
                <a:lnTo>
                  <a:pt x="1114043" y="1882902"/>
                </a:lnTo>
                <a:lnTo>
                  <a:pt x="1126997" y="1884426"/>
                </a:lnTo>
                <a:lnTo>
                  <a:pt x="1142237" y="1886712"/>
                </a:lnTo>
                <a:lnTo>
                  <a:pt x="1146047" y="1885950"/>
                </a:lnTo>
                <a:lnTo>
                  <a:pt x="1147571" y="1882902"/>
                </a:lnTo>
                <a:close/>
              </a:path>
              <a:path w="1697989" h="2948304">
                <a:moveTo>
                  <a:pt x="1213103" y="1895856"/>
                </a:moveTo>
                <a:lnTo>
                  <a:pt x="1181099" y="1883664"/>
                </a:lnTo>
                <a:lnTo>
                  <a:pt x="1178052" y="1884426"/>
                </a:lnTo>
                <a:lnTo>
                  <a:pt x="1175765" y="1887474"/>
                </a:lnTo>
                <a:lnTo>
                  <a:pt x="1176527" y="1891284"/>
                </a:lnTo>
                <a:lnTo>
                  <a:pt x="1179576" y="1892808"/>
                </a:lnTo>
                <a:lnTo>
                  <a:pt x="1184147" y="1893570"/>
                </a:lnTo>
                <a:lnTo>
                  <a:pt x="1201673" y="1898142"/>
                </a:lnTo>
                <a:lnTo>
                  <a:pt x="1207008" y="1899666"/>
                </a:lnTo>
                <a:lnTo>
                  <a:pt x="1210817" y="1898904"/>
                </a:lnTo>
                <a:lnTo>
                  <a:pt x="1213103" y="1895856"/>
                </a:lnTo>
                <a:close/>
              </a:path>
              <a:path w="1697989" h="2948304">
                <a:moveTo>
                  <a:pt x="1275588" y="1916430"/>
                </a:moveTo>
                <a:lnTo>
                  <a:pt x="1273302" y="1913382"/>
                </a:lnTo>
                <a:lnTo>
                  <a:pt x="1264158" y="1908810"/>
                </a:lnTo>
                <a:lnTo>
                  <a:pt x="1250442" y="1902714"/>
                </a:lnTo>
                <a:lnTo>
                  <a:pt x="1246632" y="1901952"/>
                </a:lnTo>
                <a:lnTo>
                  <a:pt x="1242821" y="1901952"/>
                </a:lnTo>
                <a:lnTo>
                  <a:pt x="1240535" y="1904238"/>
                </a:lnTo>
                <a:lnTo>
                  <a:pt x="1240535" y="1908048"/>
                </a:lnTo>
                <a:lnTo>
                  <a:pt x="1242821" y="1910334"/>
                </a:lnTo>
                <a:lnTo>
                  <a:pt x="1247394" y="1911858"/>
                </a:lnTo>
                <a:lnTo>
                  <a:pt x="1260348" y="1917954"/>
                </a:lnTo>
                <a:lnTo>
                  <a:pt x="1268730" y="1921764"/>
                </a:lnTo>
                <a:lnTo>
                  <a:pt x="1272539" y="1921764"/>
                </a:lnTo>
                <a:lnTo>
                  <a:pt x="1274826" y="1919478"/>
                </a:lnTo>
                <a:lnTo>
                  <a:pt x="1275588" y="1916430"/>
                </a:lnTo>
                <a:close/>
              </a:path>
              <a:path w="1697989" h="2948304">
                <a:moveTo>
                  <a:pt x="1330452" y="1955292"/>
                </a:moveTo>
                <a:lnTo>
                  <a:pt x="1328927" y="1952244"/>
                </a:lnTo>
                <a:lnTo>
                  <a:pt x="1320545" y="1945386"/>
                </a:lnTo>
                <a:lnTo>
                  <a:pt x="1309877" y="1937004"/>
                </a:lnTo>
                <a:lnTo>
                  <a:pt x="1306067" y="1933956"/>
                </a:lnTo>
                <a:lnTo>
                  <a:pt x="1302258" y="1933194"/>
                </a:lnTo>
                <a:lnTo>
                  <a:pt x="1299209" y="1934718"/>
                </a:lnTo>
                <a:lnTo>
                  <a:pt x="1298448" y="1938528"/>
                </a:lnTo>
                <a:lnTo>
                  <a:pt x="1300733" y="1941576"/>
                </a:lnTo>
                <a:lnTo>
                  <a:pt x="1304544" y="1944624"/>
                </a:lnTo>
                <a:lnTo>
                  <a:pt x="1314449" y="1952244"/>
                </a:lnTo>
                <a:lnTo>
                  <a:pt x="1322070" y="1959102"/>
                </a:lnTo>
                <a:lnTo>
                  <a:pt x="1325880" y="1960626"/>
                </a:lnTo>
                <a:lnTo>
                  <a:pt x="1328927" y="1959102"/>
                </a:lnTo>
                <a:lnTo>
                  <a:pt x="1330452" y="1955292"/>
                </a:lnTo>
                <a:close/>
              </a:path>
              <a:path w="1697989" h="2948304">
                <a:moveTo>
                  <a:pt x="1373886" y="2006346"/>
                </a:moveTo>
                <a:lnTo>
                  <a:pt x="1373123" y="2002536"/>
                </a:lnTo>
                <a:lnTo>
                  <a:pt x="1365503" y="1991868"/>
                </a:lnTo>
                <a:lnTo>
                  <a:pt x="1357121" y="1981962"/>
                </a:lnTo>
                <a:lnTo>
                  <a:pt x="1355598" y="1979676"/>
                </a:lnTo>
                <a:lnTo>
                  <a:pt x="1352549" y="1978152"/>
                </a:lnTo>
                <a:lnTo>
                  <a:pt x="1348739" y="1979676"/>
                </a:lnTo>
                <a:lnTo>
                  <a:pt x="1347215" y="1982724"/>
                </a:lnTo>
                <a:lnTo>
                  <a:pt x="1347977" y="1985772"/>
                </a:lnTo>
                <a:lnTo>
                  <a:pt x="1350264" y="1988058"/>
                </a:lnTo>
                <a:lnTo>
                  <a:pt x="1365503" y="2007870"/>
                </a:lnTo>
                <a:lnTo>
                  <a:pt x="1368552" y="2010156"/>
                </a:lnTo>
                <a:lnTo>
                  <a:pt x="1372361" y="2009394"/>
                </a:lnTo>
                <a:lnTo>
                  <a:pt x="1373886" y="2006346"/>
                </a:lnTo>
                <a:close/>
              </a:path>
              <a:path w="1697989" h="2948304">
                <a:moveTo>
                  <a:pt x="1407414" y="2065020"/>
                </a:moveTo>
                <a:lnTo>
                  <a:pt x="1406652" y="2061210"/>
                </a:lnTo>
                <a:lnTo>
                  <a:pt x="1405889" y="2059686"/>
                </a:lnTo>
                <a:lnTo>
                  <a:pt x="1400555" y="2047494"/>
                </a:lnTo>
                <a:lnTo>
                  <a:pt x="1393698" y="2036064"/>
                </a:lnTo>
                <a:lnTo>
                  <a:pt x="1393698" y="2035302"/>
                </a:lnTo>
                <a:lnTo>
                  <a:pt x="1390649" y="2033016"/>
                </a:lnTo>
                <a:lnTo>
                  <a:pt x="1387602" y="2033778"/>
                </a:lnTo>
                <a:lnTo>
                  <a:pt x="1385315" y="2036826"/>
                </a:lnTo>
                <a:lnTo>
                  <a:pt x="1385315" y="2040636"/>
                </a:lnTo>
                <a:lnTo>
                  <a:pt x="1397508" y="2063496"/>
                </a:lnTo>
                <a:lnTo>
                  <a:pt x="1398270" y="2065020"/>
                </a:lnTo>
                <a:lnTo>
                  <a:pt x="1400555" y="2068068"/>
                </a:lnTo>
                <a:lnTo>
                  <a:pt x="1404365" y="2067306"/>
                </a:lnTo>
                <a:lnTo>
                  <a:pt x="1407414" y="2065020"/>
                </a:lnTo>
                <a:close/>
              </a:path>
              <a:path w="1697989" h="2948304">
                <a:moveTo>
                  <a:pt x="1431036" y="2127504"/>
                </a:moveTo>
                <a:lnTo>
                  <a:pt x="1431036" y="2122932"/>
                </a:lnTo>
                <a:lnTo>
                  <a:pt x="1421892" y="2097024"/>
                </a:lnTo>
                <a:lnTo>
                  <a:pt x="1419605" y="2093976"/>
                </a:lnTo>
                <a:lnTo>
                  <a:pt x="1415795" y="2093976"/>
                </a:lnTo>
                <a:lnTo>
                  <a:pt x="1412748" y="2096262"/>
                </a:lnTo>
                <a:lnTo>
                  <a:pt x="1412748" y="2100072"/>
                </a:lnTo>
                <a:lnTo>
                  <a:pt x="1421892" y="2125980"/>
                </a:lnTo>
                <a:lnTo>
                  <a:pt x="1421892" y="2126742"/>
                </a:lnTo>
                <a:lnTo>
                  <a:pt x="1424177" y="2129790"/>
                </a:lnTo>
                <a:lnTo>
                  <a:pt x="1427988" y="2129790"/>
                </a:lnTo>
                <a:lnTo>
                  <a:pt x="1431036" y="2127504"/>
                </a:lnTo>
                <a:close/>
              </a:path>
              <a:path w="1697989" h="2948304">
                <a:moveTo>
                  <a:pt x="1447799" y="2192274"/>
                </a:moveTo>
                <a:lnTo>
                  <a:pt x="1447799" y="2189226"/>
                </a:lnTo>
                <a:lnTo>
                  <a:pt x="1445514" y="2177034"/>
                </a:lnTo>
                <a:lnTo>
                  <a:pt x="1441703" y="2161032"/>
                </a:lnTo>
                <a:lnTo>
                  <a:pt x="1439417" y="2157984"/>
                </a:lnTo>
                <a:lnTo>
                  <a:pt x="1435608" y="2157222"/>
                </a:lnTo>
                <a:lnTo>
                  <a:pt x="1432559" y="2159508"/>
                </a:lnTo>
                <a:lnTo>
                  <a:pt x="1432559" y="2163318"/>
                </a:lnTo>
                <a:lnTo>
                  <a:pt x="1436370" y="2179320"/>
                </a:lnTo>
                <a:lnTo>
                  <a:pt x="1438655" y="2190750"/>
                </a:lnTo>
                <a:lnTo>
                  <a:pt x="1440942" y="2193798"/>
                </a:lnTo>
                <a:lnTo>
                  <a:pt x="1444752" y="2194560"/>
                </a:lnTo>
                <a:lnTo>
                  <a:pt x="1447799" y="2192274"/>
                </a:lnTo>
                <a:close/>
              </a:path>
              <a:path w="1697989" h="2948304">
                <a:moveTo>
                  <a:pt x="1459992" y="2254758"/>
                </a:moveTo>
                <a:lnTo>
                  <a:pt x="1456943" y="2234184"/>
                </a:lnTo>
                <a:lnTo>
                  <a:pt x="1455420" y="2226564"/>
                </a:lnTo>
                <a:lnTo>
                  <a:pt x="1453133" y="2223516"/>
                </a:lnTo>
                <a:lnTo>
                  <a:pt x="1450086" y="2222754"/>
                </a:lnTo>
                <a:lnTo>
                  <a:pt x="1447038" y="2224278"/>
                </a:lnTo>
                <a:lnTo>
                  <a:pt x="1446276" y="2228088"/>
                </a:lnTo>
                <a:lnTo>
                  <a:pt x="1447038" y="2235708"/>
                </a:lnTo>
                <a:lnTo>
                  <a:pt x="1450848" y="2256282"/>
                </a:lnTo>
                <a:lnTo>
                  <a:pt x="1452371" y="2259330"/>
                </a:lnTo>
                <a:lnTo>
                  <a:pt x="1456182" y="2260092"/>
                </a:lnTo>
                <a:lnTo>
                  <a:pt x="1459230" y="2258568"/>
                </a:lnTo>
                <a:lnTo>
                  <a:pt x="1459992" y="2254758"/>
                </a:lnTo>
                <a:close/>
              </a:path>
              <a:path w="1697989" h="2948304">
                <a:moveTo>
                  <a:pt x="1468373" y="2321052"/>
                </a:moveTo>
                <a:lnTo>
                  <a:pt x="1468373" y="2320290"/>
                </a:lnTo>
                <a:lnTo>
                  <a:pt x="1465326" y="2292858"/>
                </a:lnTo>
                <a:lnTo>
                  <a:pt x="1463039" y="2289810"/>
                </a:lnTo>
                <a:lnTo>
                  <a:pt x="1459992" y="2288286"/>
                </a:lnTo>
                <a:lnTo>
                  <a:pt x="1456943" y="2290572"/>
                </a:lnTo>
                <a:lnTo>
                  <a:pt x="1455420" y="2293620"/>
                </a:lnTo>
                <a:lnTo>
                  <a:pt x="1458467" y="2321814"/>
                </a:lnTo>
                <a:lnTo>
                  <a:pt x="1460754" y="2325624"/>
                </a:lnTo>
                <a:lnTo>
                  <a:pt x="1463802" y="2326386"/>
                </a:lnTo>
                <a:lnTo>
                  <a:pt x="1466849" y="2324862"/>
                </a:lnTo>
                <a:lnTo>
                  <a:pt x="1468373" y="2321052"/>
                </a:lnTo>
                <a:close/>
              </a:path>
              <a:path w="1697989" h="2948304">
                <a:moveTo>
                  <a:pt x="1473708" y="2388108"/>
                </a:moveTo>
                <a:lnTo>
                  <a:pt x="1471421" y="2359152"/>
                </a:lnTo>
                <a:lnTo>
                  <a:pt x="1469898" y="2356104"/>
                </a:lnTo>
                <a:lnTo>
                  <a:pt x="1466088" y="2354580"/>
                </a:lnTo>
                <a:lnTo>
                  <a:pt x="1463039" y="2356866"/>
                </a:lnTo>
                <a:lnTo>
                  <a:pt x="1462277" y="2359914"/>
                </a:lnTo>
                <a:lnTo>
                  <a:pt x="1464564" y="2388108"/>
                </a:lnTo>
                <a:lnTo>
                  <a:pt x="1466088" y="2391918"/>
                </a:lnTo>
                <a:lnTo>
                  <a:pt x="1469136" y="2392680"/>
                </a:lnTo>
                <a:lnTo>
                  <a:pt x="1472945" y="2391156"/>
                </a:lnTo>
                <a:lnTo>
                  <a:pt x="1473708" y="2388108"/>
                </a:lnTo>
                <a:close/>
              </a:path>
              <a:path w="1697989" h="2948304">
                <a:moveTo>
                  <a:pt x="1478280" y="2454402"/>
                </a:moveTo>
                <a:lnTo>
                  <a:pt x="1476755" y="2435352"/>
                </a:lnTo>
                <a:lnTo>
                  <a:pt x="1476755" y="2426208"/>
                </a:lnTo>
                <a:lnTo>
                  <a:pt x="1474470" y="2422398"/>
                </a:lnTo>
                <a:lnTo>
                  <a:pt x="1471421" y="2421636"/>
                </a:lnTo>
                <a:lnTo>
                  <a:pt x="1468373" y="2423160"/>
                </a:lnTo>
                <a:lnTo>
                  <a:pt x="1466849" y="2426208"/>
                </a:lnTo>
                <a:lnTo>
                  <a:pt x="1467611" y="2436114"/>
                </a:lnTo>
                <a:lnTo>
                  <a:pt x="1468373" y="2455164"/>
                </a:lnTo>
                <a:lnTo>
                  <a:pt x="1470660" y="2458212"/>
                </a:lnTo>
                <a:lnTo>
                  <a:pt x="1473708" y="2459736"/>
                </a:lnTo>
                <a:lnTo>
                  <a:pt x="1476755" y="2457450"/>
                </a:lnTo>
                <a:lnTo>
                  <a:pt x="1478280" y="2454402"/>
                </a:lnTo>
                <a:close/>
              </a:path>
              <a:path w="1697989" h="2948304">
                <a:moveTo>
                  <a:pt x="1482089" y="2520696"/>
                </a:moveTo>
                <a:lnTo>
                  <a:pt x="1482089" y="2516886"/>
                </a:lnTo>
                <a:lnTo>
                  <a:pt x="1480565" y="2492502"/>
                </a:lnTo>
                <a:lnTo>
                  <a:pt x="1479042" y="2489454"/>
                </a:lnTo>
                <a:lnTo>
                  <a:pt x="1475232" y="2487930"/>
                </a:lnTo>
                <a:lnTo>
                  <a:pt x="1472183" y="2489454"/>
                </a:lnTo>
                <a:lnTo>
                  <a:pt x="1471421" y="2493264"/>
                </a:lnTo>
                <a:lnTo>
                  <a:pt x="1472945" y="2517648"/>
                </a:lnTo>
                <a:lnTo>
                  <a:pt x="1472945" y="2521458"/>
                </a:lnTo>
                <a:lnTo>
                  <a:pt x="1474470" y="2524506"/>
                </a:lnTo>
                <a:lnTo>
                  <a:pt x="1478280" y="2526030"/>
                </a:lnTo>
                <a:lnTo>
                  <a:pt x="1481327" y="2524506"/>
                </a:lnTo>
                <a:lnTo>
                  <a:pt x="1482089" y="2520696"/>
                </a:lnTo>
                <a:close/>
              </a:path>
              <a:path w="1697989" h="2948304">
                <a:moveTo>
                  <a:pt x="1488186" y="2586990"/>
                </a:moveTo>
                <a:lnTo>
                  <a:pt x="1487423" y="2579370"/>
                </a:lnTo>
                <a:lnTo>
                  <a:pt x="1485899" y="2567178"/>
                </a:lnTo>
                <a:lnTo>
                  <a:pt x="1485138" y="2558796"/>
                </a:lnTo>
                <a:lnTo>
                  <a:pt x="1483614" y="2555748"/>
                </a:lnTo>
                <a:lnTo>
                  <a:pt x="1480565" y="2554224"/>
                </a:lnTo>
                <a:lnTo>
                  <a:pt x="1476755" y="2556510"/>
                </a:lnTo>
                <a:lnTo>
                  <a:pt x="1475994" y="2559558"/>
                </a:lnTo>
                <a:lnTo>
                  <a:pt x="1476755" y="2567940"/>
                </a:lnTo>
                <a:lnTo>
                  <a:pt x="1477517" y="2580132"/>
                </a:lnTo>
                <a:lnTo>
                  <a:pt x="1478280" y="2588514"/>
                </a:lnTo>
                <a:lnTo>
                  <a:pt x="1480565" y="2591562"/>
                </a:lnTo>
                <a:lnTo>
                  <a:pt x="1483614" y="2592324"/>
                </a:lnTo>
                <a:lnTo>
                  <a:pt x="1487423" y="2590800"/>
                </a:lnTo>
                <a:lnTo>
                  <a:pt x="1488186" y="2586990"/>
                </a:lnTo>
                <a:close/>
              </a:path>
              <a:path w="1697989" h="2948304">
                <a:moveTo>
                  <a:pt x="1498092" y="2652522"/>
                </a:moveTo>
                <a:lnTo>
                  <a:pt x="1496567" y="2644902"/>
                </a:lnTo>
                <a:lnTo>
                  <a:pt x="1494282" y="2634996"/>
                </a:lnTo>
                <a:lnTo>
                  <a:pt x="1492758" y="2624328"/>
                </a:lnTo>
                <a:lnTo>
                  <a:pt x="1491233" y="2621280"/>
                </a:lnTo>
                <a:lnTo>
                  <a:pt x="1487423" y="2620518"/>
                </a:lnTo>
                <a:lnTo>
                  <a:pt x="1484376" y="2622804"/>
                </a:lnTo>
                <a:lnTo>
                  <a:pt x="1483614" y="2625852"/>
                </a:lnTo>
                <a:lnTo>
                  <a:pt x="1485138" y="2636520"/>
                </a:lnTo>
                <a:lnTo>
                  <a:pt x="1486661" y="2646426"/>
                </a:lnTo>
                <a:lnTo>
                  <a:pt x="1488948" y="2654808"/>
                </a:lnTo>
                <a:lnTo>
                  <a:pt x="1490471" y="2657856"/>
                </a:lnTo>
                <a:lnTo>
                  <a:pt x="1494282" y="2657856"/>
                </a:lnTo>
                <a:lnTo>
                  <a:pt x="1497330" y="2656332"/>
                </a:lnTo>
                <a:lnTo>
                  <a:pt x="1498092" y="2652522"/>
                </a:lnTo>
                <a:close/>
              </a:path>
              <a:path w="1697989" h="2948304">
                <a:moveTo>
                  <a:pt x="1517904" y="2715768"/>
                </a:moveTo>
                <a:lnTo>
                  <a:pt x="1513332" y="2705100"/>
                </a:lnTo>
                <a:lnTo>
                  <a:pt x="1507998" y="2689098"/>
                </a:lnTo>
                <a:lnTo>
                  <a:pt x="1505711" y="2686050"/>
                </a:lnTo>
                <a:lnTo>
                  <a:pt x="1501902" y="2686050"/>
                </a:lnTo>
                <a:lnTo>
                  <a:pt x="1498854" y="2688336"/>
                </a:lnTo>
                <a:lnTo>
                  <a:pt x="1498854" y="2692146"/>
                </a:lnTo>
                <a:lnTo>
                  <a:pt x="1504949" y="2708148"/>
                </a:lnTo>
                <a:lnTo>
                  <a:pt x="1508760" y="2718816"/>
                </a:lnTo>
                <a:lnTo>
                  <a:pt x="1511045" y="2721102"/>
                </a:lnTo>
                <a:lnTo>
                  <a:pt x="1514855" y="2721864"/>
                </a:lnTo>
                <a:lnTo>
                  <a:pt x="1517142" y="2718816"/>
                </a:lnTo>
                <a:lnTo>
                  <a:pt x="1517904" y="2715768"/>
                </a:lnTo>
                <a:close/>
              </a:path>
              <a:path w="1697989" h="2948304">
                <a:moveTo>
                  <a:pt x="1543049" y="2780538"/>
                </a:moveTo>
                <a:lnTo>
                  <a:pt x="1542288" y="2776728"/>
                </a:lnTo>
                <a:lnTo>
                  <a:pt x="1540002" y="2772156"/>
                </a:lnTo>
                <a:lnTo>
                  <a:pt x="1535430" y="2759964"/>
                </a:lnTo>
                <a:lnTo>
                  <a:pt x="1531620" y="2750820"/>
                </a:lnTo>
                <a:lnTo>
                  <a:pt x="1528571" y="2748534"/>
                </a:lnTo>
                <a:lnTo>
                  <a:pt x="1525523" y="2748534"/>
                </a:lnTo>
                <a:lnTo>
                  <a:pt x="1522476" y="2750820"/>
                </a:lnTo>
                <a:lnTo>
                  <a:pt x="1522476" y="2754630"/>
                </a:lnTo>
                <a:lnTo>
                  <a:pt x="1526286" y="2763774"/>
                </a:lnTo>
                <a:lnTo>
                  <a:pt x="1531620" y="2775966"/>
                </a:lnTo>
                <a:lnTo>
                  <a:pt x="1533905" y="2780538"/>
                </a:lnTo>
                <a:lnTo>
                  <a:pt x="1536192" y="2783586"/>
                </a:lnTo>
                <a:lnTo>
                  <a:pt x="1540002" y="2783586"/>
                </a:lnTo>
                <a:lnTo>
                  <a:pt x="1543049" y="2780538"/>
                </a:lnTo>
                <a:close/>
              </a:path>
              <a:path w="1697989" h="2948304">
                <a:moveTo>
                  <a:pt x="1572767" y="2839974"/>
                </a:moveTo>
                <a:lnTo>
                  <a:pt x="1572005" y="2836164"/>
                </a:lnTo>
                <a:lnTo>
                  <a:pt x="1568958" y="2831592"/>
                </a:lnTo>
                <a:lnTo>
                  <a:pt x="1559814" y="2813304"/>
                </a:lnTo>
                <a:lnTo>
                  <a:pt x="1559052" y="2811018"/>
                </a:lnTo>
                <a:lnTo>
                  <a:pt x="1556004" y="2808732"/>
                </a:lnTo>
                <a:lnTo>
                  <a:pt x="1552194" y="2808732"/>
                </a:lnTo>
                <a:lnTo>
                  <a:pt x="1549908" y="2811780"/>
                </a:lnTo>
                <a:lnTo>
                  <a:pt x="1549908" y="2815590"/>
                </a:lnTo>
                <a:lnTo>
                  <a:pt x="1551432" y="2817876"/>
                </a:lnTo>
                <a:lnTo>
                  <a:pt x="1556004" y="2827020"/>
                </a:lnTo>
                <a:lnTo>
                  <a:pt x="1560576" y="2835402"/>
                </a:lnTo>
                <a:lnTo>
                  <a:pt x="1563623" y="2840736"/>
                </a:lnTo>
                <a:lnTo>
                  <a:pt x="1566672" y="2843022"/>
                </a:lnTo>
                <a:lnTo>
                  <a:pt x="1570482" y="2843022"/>
                </a:lnTo>
                <a:lnTo>
                  <a:pt x="1572767" y="2839974"/>
                </a:lnTo>
                <a:close/>
              </a:path>
              <a:path w="1697989" h="2948304">
                <a:moveTo>
                  <a:pt x="1607058" y="2930532"/>
                </a:moveTo>
                <a:lnTo>
                  <a:pt x="1607058" y="2895600"/>
                </a:lnTo>
                <a:lnTo>
                  <a:pt x="1605533" y="2898648"/>
                </a:lnTo>
                <a:lnTo>
                  <a:pt x="1601723" y="2899410"/>
                </a:lnTo>
                <a:lnTo>
                  <a:pt x="1598676" y="2897124"/>
                </a:lnTo>
                <a:lnTo>
                  <a:pt x="1591565" y="2886781"/>
                </a:lnTo>
                <a:lnTo>
                  <a:pt x="1563623" y="2904744"/>
                </a:lnTo>
                <a:lnTo>
                  <a:pt x="1607058" y="2930532"/>
                </a:lnTo>
                <a:close/>
              </a:path>
              <a:path w="1697989" h="2948304">
                <a:moveTo>
                  <a:pt x="1599791" y="2881493"/>
                </a:moveTo>
                <a:lnTo>
                  <a:pt x="1598676" y="2879598"/>
                </a:lnTo>
                <a:lnTo>
                  <a:pt x="1591055" y="2868930"/>
                </a:lnTo>
                <a:lnTo>
                  <a:pt x="1588008" y="2866644"/>
                </a:lnTo>
                <a:lnTo>
                  <a:pt x="1584960" y="2867406"/>
                </a:lnTo>
                <a:lnTo>
                  <a:pt x="1582673" y="2870454"/>
                </a:lnTo>
                <a:lnTo>
                  <a:pt x="1583436" y="2874264"/>
                </a:lnTo>
                <a:lnTo>
                  <a:pt x="1586483" y="2878836"/>
                </a:lnTo>
                <a:lnTo>
                  <a:pt x="1590294" y="2884932"/>
                </a:lnTo>
                <a:lnTo>
                  <a:pt x="1591565" y="2886781"/>
                </a:lnTo>
                <a:lnTo>
                  <a:pt x="1599791" y="2881493"/>
                </a:lnTo>
                <a:close/>
              </a:path>
              <a:path w="1697989" h="2948304">
                <a:moveTo>
                  <a:pt x="1607058" y="2895600"/>
                </a:moveTo>
                <a:lnTo>
                  <a:pt x="1606295" y="2892552"/>
                </a:lnTo>
                <a:lnTo>
                  <a:pt x="1599791" y="2881493"/>
                </a:lnTo>
                <a:lnTo>
                  <a:pt x="1591565" y="2886781"/>
                </a:lnTo>
                <a:lnTo>
                  <a:pt x="1598676" y="2897124"/>
                </a:lnTo>
                <a:lnTo>
                  <a:pt x="1601723" y="2899410"/>
                </a:lnTo>
                <a:lnTo>
                  <a:pt x="1605533" y="2898648"/>
                </a:lnTo>
                <a:lnTo>
                  <a:pt x="1607058" y="2895600"/>
                </a:lnTo>
                <a:close/>
              </a:path>
              <a:path w="1697989" h="2948304">
                <a:moveTo>
                  <a:pt x="1636776" y="2948178"/>
                </a:moveTo>
                <a:lnTo>
                  <a:pt x="1627632" y="2863596"/>
                </a:lnTo>
                <a:lnTo>
                  <a:pt x="1599791" y="2881493"/>
                </a:lnTo>
                <a:lnTo>
                  <a:pt x="1606295" y="2892552"/>
                </a:lnTo>
                <a:lnTo>
                  <a:pt x="1607058" y="2895600"/>
                </a:lnTo>
                <a:lnTo>
                  <a:pt x="1607058" y="2930532"/>
                </a:lnTo>
                <a:lnTo>
                  <a:pt x="1636776" y="29481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8118" y="463986"/>
            <a:ext cx="8597163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pc="-5" dirty="0">
                <a:cs typeface="华文中宋"/>
              </a:rPr>
              <a:t>嵌入式语言</a:t>
            </a:r>
            <a:r>
              <a:rPr spc="-5" dirty="0"/>
              <a:t>-ODBC-JDB</a:t>
            </a:r>
            <a:r>
              <a:rPr dirty="0"/>
              <a:t>C</a:t>
            </a:r>
            <a:r>
              <a:rPr dirty="0">
                <a:cs typeface="华文中宋"/>
              </a:rPr>
              <a:t>比较</a:t>
            </a: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/>
              <a:t>(1</a:t>
            </a:r>
            <a:r>
              <a:rPr sz="2000" spc="-5" dirty="0"/>
              <a:t>)</a:t>
            </a:r>
            <a:r>
              <a:rPr sz="2000" spc="-5" dirty="0">
                <a:cs typeface="华文中宋"/>
              </a:rPr>
              <a:t>嵌入</a:t>
            </a:r>
            <a:r>
              <a:rPr sz="2000" dirty="0">
                <a:cs typeface="华文中宋"/>
              </a:rPr>
              <a:t>式</a:t>
            </a:r>
            <a:r>
              <a:rPr sz="2000" spc="-10" dirty="0"/>
              <a:t>SQL</a:t>
            </a:r>
            <a:r>
              <a:rPr sz="2000" spc="-5" dirty="0">
                <a:cs typeface="华文中宋"/>
              </a:rPr>
              <a:t>的思维模式</a:t>
            </a:r>
            <a:endParaRPr sz="2000" dirty="0">
              <a:cs typeface="华文中宋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30893" y="5967221"/>
            <a:ext cx="1047750" cy="590550"/>
          </a:xfrm>
          <a:custGeom>
            <a:avLst/>
            <a:gdLst/>
            <a:ahLst/>
            <a:cxnLst/>
            <a:rect l="l" t="t" r="r" b="b"/>
            <a:pathLst>
              <a:path w="1047750" h="590550">
                <a:moveTo>
                  <a:pt x="98298" y="0"/>
                </a:moveTo>
                <a:lnTo>
                  <a:pt x="56422" y="9253"/>
                </a:lnTo>
                <a:lnTo>
                  <a:pt x="23651" y="34190"/>
                </a:lnTo>
                <a:lnTo>
                  <a:pt x="3938" y="70574"/>
                </a:lnTo>
                <a:lnTo>
                  <a:pt x="0" y="492252"/>
                </a:lnTo>
                <a:lnTo>
                  <a:pt x="1063" y="506805"/>
                </a:lnTo>
                <a:lnTo>
                  <a:pt x="15838" y="545921"/>
                </a:lnTo>
                <a:lnTo>
                  <a:pt x="44918" y="574925"/>
                </a:lnTo>
                <a:lnTo>
                  <a:pt x="84349" y="589581"/>
                </a:lnTo>
                <a:lnTo>
                  <a:pt x="948690" y="590549"/>
                </a:lnTo>
                <a:lnTo>
                  <a:pt x="963378" y="589477"/>
                </a:lnTo>
                <a:lnTo>
                  <a:pt x="1002746" y="574635"/>
                </a:lnTo>
                <a:lnTo>
                  <a:pt x="1031885" y="545609"/>
                </a:lnTo>
                <a:lnTo>
                  <a:pt x="1046701" y="506587"/>
                </a:lnTo>
                <a:lnTo>
                  <a:pt x="1047750" y="98297"/>
                </a:lnTo>
                <a:lnTo>
                  <a:pt x="1046677" y="83799"/>
                </a:lnTo>
                <a:lnTo>
                  <a:pt x="1031798" y="44807"/>
                </a:lnTo>
                <a:lnTo>
                  <a:pt x="1002612" y="15828"/>
                </a:lnTo>
                <a:lnTo>
                  <a:pt x="963213" y="1048"/>
                </a:lnTo>
                <a:lnTo>
                  <a:pt x="98298" y="0"/>
                </a:lnTo>
                <a:close/>
              </a:path>
            </a:pathLst>
          </a:custGeom>
          <a:ln w="952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36881" y="6042110"/>
            <a:ext cx="63627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739"/>
              </a:lnSpc>
            </a:pP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声明一 个游标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67085" y="5967221"/>
            <a:ext cx="794385" cy="590550"/>
          </a:xfrm>
          <a:custGeom>
            <a:avLst/>
            <a:gdLst/>
            <a:ahLst/>
            <a:cxnLst/>
            <a:rect l="l" t="t" r="r" b="b"/>
            <a:pathLst>
              <a:path w="794385" h="590550">
                <a:moveTo>
                  <a:pt x="98298" y="0"/>
                </a:moveTo>
                <a:lnTo>
                  <a:pt x="56752" y="9253"/>
                </a:lnTo>
                <a:lnTo>
                  <a:pt x="23907" y="34190"/>
                </a:lnTo>
                <a:lnTo>
                  <a:pt x="3997" y="70574"/>
                </a:lnTo>
                <a:lnTo>
                  <a:pt x="0" y="492252"/>
                </a:lnTo>
                <a:lnTo>
                  <a:pt x="1080" y="506805"/>
                </a:lnTo>
                <a:lnTo>
                  <a:pt x="16032" y="545921"/>
                </a:lnTo>
                <a:lnTo>
                  <a:pt x="45255" y="574925"/>
                </a:lnTo>
                <a:lnTo>
                  <a:pt x="84514" y="589581"/>
                </a:lnTo>
                <a:lnTo>
                  <a:pt x="695706" y="590550"/>
                </a:lnTo>
                <a:lnTo>
                  <a:pt x="710259" y="589469"/>
                </a:lnTo>
                <a:lnTo>
                  <a:pt x="749375" y="574517"/>
                </a:lnTo>
                <a:lnTo>
                  <a:pt x="778379" y="545294"/>
                </a:lnTo>
                <a:lnTo>
                  <a:pt x="793035" y="506035"/>
                </a:lnTo>
                <a:lnTo>
                  <a:pt x="794004" y="98297"/>
                </a:lnTo>
                <a:lnTo>
                  <a:pt x="792923" y="83744"/>
                </a:lnTo>
                <a:lnTo>
                  <a:pt x="777971" y="44628"/>
                </a:lnTo>
                <a:lnTo>
                  <a:pt x="748748" y="15624"/>
                </a:lnTo>
                <a:lnTo>
                  <a:pt x="709489" y="968"/>
                </a:lnTo>
                <a:lnTo>
                  <a:pt x="98298" y="0"/>
                </a:lnTo>
                <a:close/>
              </a:path>
            </a:pathLst>
          </a:custGeom>
          <a:ln w="952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48689" y="6042110"/>
            <a:ext cx="432434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739"/>
              </a:lnSpc>
            </a:pP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打开 游标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44959" y="5967221"/>
            <a:ext cx="1195705" cy="590550"/>
          </a:xfrm>
          <a:custGeom>
            <a:avLst/>
            <a:gdLst/>
            <a:ahLst/>
            <a:cxnLst/>
            <a:rect l="l" t="t" r="r" b="b"/>
            <a:pathLst>
              <a:path w="1195704" h="590550">
                <a:moveTo>
                  <a:pt x="99060" y="0"/>
                </a:moveTo>
                <a:lnTo>
                  <a:pt x="57192" y="9184"/>
                </a:lnTo>
                <a:lnTo>
                  <a:pt x="24188" y="33947"/>
                </a:lnTo>
                <a:lnTo>
                  <a:pt x="4143" y="70102"/>
                </a:lnTo>
                <a:lnTo>
                  <a:pt x="0" y="492252"/>
                </a:lnTo>
                <a:lnTo>
                  <a:pt x="1072" y="506750"/>
                </a:lnTo>
                <a:lnTo>
                  <a:pt x="15951" y="545742"/>
                </a:lnTo>
                <a:lnTo>
                  <a:pt x="45137" y="574721"/>
                </a:lnTo>
                <a:lnTo>
                  <a:pt x="84536" y="589501"/>
                </a:lnTo>
                <a:lnTo>
                  <a:pt x="1097280" y="590549"/>
                </a:lnTo>
                <a:lnTo>
                  <a:pt x="1111833" y="589469"/>
                </a:lnTo>
                <a:lnTo>
                  <a:pt x="1150949" y="574517"/>
                </a:lnTo>
                <a:lnTo>
                  <a:pt x="1179953" y="545294"/>
                </a:lnTo>
                <a:lnTo>
                  <a:pt x="1194609" y="506035"/>
                </a:lnTo>
                <a:lnTo>
                  <a:pt x="1195578" y="98297"/>
                </a:lnTo>
                <a:lnTo>
                  <a:pt x="1194497" y="83744"/>
                </a:lnTo>
                <a:lnTo>
                  <a:pt x="1179545" y="44628"/>
                </a:lnTo>
                <a:lnTo>
                  <a:pt x="1150322" y="15624"/>
                </a:lnTo>
                <a:lnTo>
                  <a:pt x="1111063" y="968"/>
                </a:lnTo>
                <a:lnTo>
                  <a:pt x="99060" y="0"/>
                </a:lnTo>
                <a:close/>
              </a:path>
            </a:pathLst>
          </a:custGeom>
          <a:ln w="952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22753" y="6042110"/>
            <a:ext cx="838835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739"/>
              </a:lnSpc>
            </a:pP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获取一条 一条记录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81163" y="5967221"/>
            <a:ext cx="1160780" cy="590550"/>
          </a:xfrm>
          <a:custGeom>
            <a:avLst/>
            <a:gdLst/>
            <a:ahLst/>
            <a:cxnLst/>
            <a:rect l="l" t="t" r="r" b="b"/>
            <a:pathLst>
              <a:path w="1160780" h="590550">
                <a:moveTo>
                  <a:pt x="98297" y="0"/>
                </a:moveTo>
                <a:lnTo>
                  <a:pt x="56752" y="9253"/>
                </a:lnTo>
                <a:lnTo>
                  <a:pt x="23907" y="34190"/>
                </a:lnTo>
                <a:lnTo>
                  <a:pt x="3997" y="70574"/>
                </a:lnTo>
                <a:lnTo>
                  <a:pt x="0" y="492252"/>
                </a:lnTo>
                <a:lnTo>
                  <a:pt x="1080" y="506805"/>
                </a:lnTo>
                <a:lnTo>
                  <a:pt x="16032" y="545921"/>
                </a:lnTo>
                <a:lnTo>
                  <a:pt x="45255" y="574925"/>
                </a:lnTo>
                <a:lnTo>
                  <a:pt x="84514" y="589581"/>
                </a:lnTo>
                <a:lnTo>
                  <a:pt x="1062228" y="590549"/>
                </a:lnTo>
                <a:lnTo>
                  <a:pt x="1076781" y="589469"/>
                </a:lnTo>
                <a:lnTo>
                  <a:pt x="1115897" y="574517"/>
                </a:lnTo>
                <a:lnTo>
                  <a:pt x="1144901" y="545294"/>
                </a:lnTo>
                <a:lnTo>
                  <a:pt x="1159557" y="506035"/>
                </a:lnTo>
                <a:lnTo>
                  <a:pt x="1160526" y="98297"/>
                </a:lnTo>
                <a:lnTo>
                  <a:pt x="1159445" y="83744"/>
                </a:lnTo>
                <a:lnTo>
                  <a:pt x="1144493" y="44628"/>
                </a:lnTo>
                <a:lnTo>
                  <a:pt x="1115270" y="15624"/>
                </a:lnTo>
                <a:lnTo>
                  <a:pt x="1076011" y="968"/>
                </a:lnTo>
                <a:lnTo>
                  <a:pt x="98297" y="0"/>
                </a:lnTo>
                <a:close/>
              </a:path>
            </a:pathLst>
          </a:custGeom>
          <a:ln w="952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41431" y="6042110"/>
            <a:ext cx="838835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739"/>
              </a:lnSpc>
            </a:pP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建立数据 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库连接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231253" y="5967221"/>
            <a:ext cx="696595" cy="590550"/>
          </a:xfrm>
          <a:custGeom>
            <a:avLst/>
            <a:gdLst/>
            <a:ahLst/>
            <a:cxnLst/>
            <a:rect l="l" t="t" r="r" b="b"/>
            <a:pathLst>
              <a:path w="696595" h="590550">
                <a:moveTo>
                  <a:pt x="98298" y="0"/>
                </a:moveTo>
                <a:lnTo>
                  <a:pt x="56752" y="9253"/>
                </a:lnTo>
                <a:lnTo>
                  <a:pt x="23907" y="34190"/>
                </a:lnTo>
                <a:lnTo>
                  <a:pt x="3997" y="70574"/>
                </a:lnTo>
                <a:lnTo>
                  <a:pt x="0" y="492252"/>
                </a:lnTo>
                <a:lnTo>
                  <a:pt x="1080" y="506805"/>
                </a:lnTo>
                <a:lnTo>
                  <a:pt x="16032" y="545921"/>
                </a:lnTo>
                <a:lnTo>
                  <a:pt x="45255" y="574925"/>
                </a:lnTo>
                <a:lnTo>
                  <a:pt x="84514" y="589581"/>
                </a:lnTo>
                <a:lnTo>
                  <a:pt x="598170" y="590550"/>
                </a:lnTo>
                <a:lnTo>
                  <a:pt x="612896" y="589469"/>
                </a:lnTo>
                <a:lnTo>
                  <a:pt x="652176" y="574517"/>
                </a:lnTo>
                <a:lnTo>
                  <a:pt x="681033" y="545294"/>
                </a:lnTo>
                <a:lnTo>
                  <a:pt x="695515" y="506035"/>
                </a:lnTo>
                <a:lnTo>
                  <a:pt x="696468" y="98297"/>
                </a:lnTo>
                <a:lnTo>
                  <a:pt x="695404" y="83744"/>
                </a:lnTo>
                <a:lnTo>
                  <a:pt x="680629" y="44628"/>
                </a:lnTo>
                <a:lnTo>
                  <a:pt x="651549" y="15624"/>
                </a:lnTo>
                <a:lnTo>
                  <a:pt x="612118" y="968"/>
                </a:lnTo>
                <a:lnTo>
                  <a:pt x="98298" y="0"/>
                </a:lnTo>
                <a:close/>
              </a:path>
            </a:pathLst>
          </a:custGeom>
          <a:ln w="952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63339" y="6042110"/>
            <a:ext cx="432434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739"/>
              </a:lnSpc>
            </a:pP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关闭 游标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46261" y="6206490"/>
            <a:ext cx="479425" cy="114300"/>
          </a:xfrm>
          <a:custGeom>
            <a:avLst/>
            <a:gdLst/>
            <a:ahLst/>
            <a:cxnLst/>
            <a:rect l="l" t="t" r="r" b="b"/>
            <a:pathLst>
              <a:path w="479425" h="114300">
                <a:moveTo>
                  <a:pt x="365506" y="38026"/>
                </a:moveTo>
                <a:lnTo>
                  <a:pt x="0" y="36575"/>
                </a:lnTo>
                <a:lnTo>
                  <a:pt x="0" y="74675"/>
                </a:lnTo>
                <a:lnTo>
                  <a:pt x="365252" y="76125"/>
                </a:lnTo>
                <a:lnTo>
                  <a:pt x="365506" y="38026"/>
                </a:lnTo>
                <a:close/>
              </a:path>
              <a:path w="479425" h="114300">
                <a:moveTo>
                  <a:pt x="384048" y="104774"/>
                </a:moveTo>
                <a:lnTo>
                  <a:pt x="384048" y="76199"/>
                </a:lnTo>
                <a:lnTo>
                  <a:pt x="365252" y="76125"/>
                </a:lnTo>
                <a:lnTo>
                  <a:pt x="364998" y="114299"/>
                </a:lnTo>
                <a:lnTo>
                  <a:pt x="384048" y="104774"/>
                </a:lnTo>
                <a:close/>
              </a:path>
              <a:path w="479425" h="114300">
                <a:moveTo>
                  <a:pt x="384048" y="76199"/>
                </a:moveTo>
                <a:lnTo>
                  <a:pt x="384048" y="38099"/>
                </a:lnTo>
                <a:lnTo>
                  <a:pt x="365506" y="38026"/>
                </a:lnTo>
                <a:lnTo>
                  <a:pt x="365252" y="76125"/>
                </a:lnTo>
                <a:lnTo>
                  <a:pt x="384048" y="76199"/>
                </a:lnTo>
                <a:close/>
              </a:path>
              <a:path w="479425" h="114300">
                <a:moveTo>
                  <a:pt x="479298" y="57149"/>
                </a:moveTo>
                <a:lnTo>
                  <a:pt x="365760" y="0"/>
                </a:lnTo>
                <a:lnTo>
                  <a:pt x="365506" y="38026"/>
                </a:lnTo>
                <a:lnTo>
                  <a:pt x="384048" y="38099"/>
                </a:lnTo>
                <a:lnTo>
                  <a:pt x="384048" y="104774"/>
                </a:lnTo>
                <a:lnTo>
                  <a:pt x="479298" y="57149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83215" y="6206490"/>
            <a:ext cx="479425" cy="114300"/>
          </a:xfrm>
          <a:custGeom>
            <a:avLst/>
            <a:gdLst/>
            <a:ahLst/>
            <a:cxnLst/>
            <a:rect l="l" t="t" r="r" b="b"/>
            <a:pathLst>
              <a:path w="479425" h="114300">
                <a:moveTo>
                  <a:pt x="384048" y="76199"/>
                </a:moveTo>
                <a:lnTo>
                  <a:pt x="384048" y="38099"/>
                </a:lnTo>
                <a:lnTo>
                  <a:pt x="0" y="36575"/>
                </a:lnTo>
                <a:lnTo>
                  <a:pt x="0" y="74675"/>
                </a:lnTo>
                <a:lnTo>
                  <a:pt x="384048" y="76199"/>
                </a:lnTo>
                <a:close/>
              </a:path>
              <a:path w="479425" h="114300">
                <a:moveTo>
                  <a:pt x="479298" y="57149"/>
                </a:moveTo>
                <a:lnTo>
                  <a:pt x="364998" y="0"/>
                </a:lnTo>
                <a:lnTo>
                  <a:pt x="364998" y="38024"/>
                </a:lnTo>
                <a:lnTo>
                  <a:pt x="384048" y="38099"/>
                </a:lnTo>
                <a:lnTo>
                  <a:pt x="384048" y="104774"/>
                </a:lnTo>
                <a:lnTo>
                  <a:pt x="479298" y="57149"/>
                </a:lnTo>
                <a:close/>
              </a:path>
              <a:path w="479425" h="114300">
                <a:moveTo>
                  <a:pt x="384048" y="104774"/>
                </a:moveTo>
                <a:lnTo>
                  <a:pt x="384048" y="76199"/>
                </a:lnTo>
                <a:lnTo>
                  <a:pt x="364998" y="76124"/>
                </a:lnTo>
                <a:lnTo>
                  <a:pt x="364998" y="114299"/>
                </a:lnTo>
                <a:lnTo>
                  <a:pt x="384048" y="104774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61089" y="6206490"/>
            <a:ext cx="479425" cy="114300"/>
          </a:xfrm>
          <a:custGeom>
            <a:avLst/>
            <a:gdLst/>
            <a:ahLst/>
            <a:cxnLst/>
            <a:rect l="l" t="t" r="r" b="b"/>
            <a:pathLst>
              <a:path w="479425" h="114300">
                <a:moveTo>
                  <a:pt x="384048" y="76199"/>
                </a:moveTo>
                <a:lnTo>
                  <a:pt x="384048" y="38099"/>
                </a:lnTo>
                <a:lnTo>
                  <a:pt x="0" y="36575"/>
                </a:lnTo>
                <a:lnTo>
                  <a:pt x="0" y="74675"/>
                </a:lnTo>
                <a:lnTo>
                  <a:pt x="384048" y="76199"/>
                </a:lnTo>
                <a:close/>
              </a:path>
              <a:path w="479425" h="114300">
                <a:moveTo>
                  <a:pt x="479298" y="57149"/>
                </a:moveTo>
                <a:lnTo>
                  <a:pt x="364998" y="0"/>
                </a:lnTo>
                <a:lnTo>
                  <a:pt x="364998" y="38024"/>
                </a:lnTo>
                <a:lnTo>
                  <a:pt x="384048" y="38099"/>
                </a:lnTo>
                <a:lnTo>
                  <a:pt x="384048" y="104774"/>
                </a:lnTo>
                <a:lnTo>
                  <a:pt x="479298" y="57149"/>
                </a:lnTo>
                <a:close/>
              </a:path>
              <a:path w="479425" h="114300">
                <a:moveTo>
                  <a:pt x="384048" y="104774"/>
                </a:moveTo>
                <a:lnTo>
                  <a:pt x="384048" y="76199"/>
                </a:lnTo>
                <a:lnTo>
                  <a:pt x="364998" y="76124"/>
                </a:lnTo>
                <a:lnTo>
                  <a:pt x="364998" y="114299"/>
                </a:lnTo>
                <a:lnTo>
                  <a:pt x="384048" y="104774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745096" y="6206490"/>
            <a:ext cx="480059" cy="114300"/>
          </a:xfrm>
          <a:custGeom>
            <a:avLst/>
            <a:gdLst/>
            <a:ahLst/>
            <a:cxnLst/>
            <a:rect l="l" t="t" r="r" b="b"/>
            <a:pathLst>
              <a:path w="480059" h="114300">
                <a:moveTo>
                  <a:pt x="365506" y="38023"/>
                </a:moveTo>
                <a:lnTo>
                  <a:pt x="0" y="36575"/>
                </a:lnTo>
                <a:lnTo>
                  <a:pt x="0" y="74675"/>
                </a:lnTo>
                <a:lnTo>
                  <a:pt x="365252" y="76125"/>
                </a:lnTo>
                <a:lnTo>
                  <a:pt x="365506" y="38023"/>
                </a:lnTo>
                <a:close/>
              </a:path>
              <a:path w="480059" h="114300">
                <a:moveTo>
                  <a:pt x="384810" y="104459"/>
                </a:moveTo>
                <a:lnTo>
                  <a:pt x="384810" y="38099"/>
                </a:lnTo>
                <a:lnTo>
                  <a:pt x="384048" y="76199"/>
                </a:lnTo>
                <a:lnTo>
                  <a:pt x="365252" y="76125"/>
                </a:lnTo>
                <a:lnTo>
                  <a:pt x="364998" y="114299"/>
                </a:lnTo>
                <a:lnTo>
                  <a:pt x="384810" y="104459"/>
                </a:lnTo>
                <a:close/>
              </a:path>
              <a:path w="480059" h="114300">
                <a:moveTo>
                  <a:pt x="384810" y="38099"/>
                </a:moveTo>
                <a:lnTo>
                  <a:pt x="365506" y="38023"/>
                </a:lnTo>
                <a:lnTo>
                  <a:pt x="365252" y="76125"/>
                </a:lnTo>
                <a:lnTo>
                  <a:pt x="384048" y="76199"/>
                </a:lnTo>
                <a:lnTo>
                  <a:pt x="384810" y="38099"/>
                </a:lnTo>
                <a:close/>
              </a:path>
              <a:path w="480059" h="114300">
                <a:moveTo>
                  <a:pt x="480059" y="57149"/>
                </a:moveTo>
                <a:lnTo>
                  <a:pt x="365760" y="0"/>
                </a:lnTo>
                <a:lnTo>
                  <a:pt x="365506" y="38023"/>
                </a:lnTo>
                <a:lnTo>
                  <a:pt x="384810" y="38099"/>
                </a:lnTo>
                <a:lnTo>
                  <a:pt x="384810" y="104459"/>
                </a:lnTo>
                <a:lnTo>
                  <a:pt x="480059" y="57149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399398" y="5957315"/>
            <a:ext cx="1160780" cy="590550"/>
          </a:xfrm>
          <a:custGeom>
            <a:avLst/>
            <a:gdLst/>
            <a:ahLst/>
            <a:cxnLst/>
            <a:rect l="l" t="t" r="r" b="b"/>
            <a:pathLst>
              <a:path w="1160779" h="590550">
                <a:moveTo>
                  <a:pt x="98298" y="0"/>
                </a:moveTo>
                <a:lnTo>
                  <a:pt x="56899" y="9200"/>
                </a:lnTo>
                <a:lnTo>
                  <a:pt x="24117" y="34072"/>
                </a:lnTo>
                <a:lnTo>
                  <a:pt x="4138" y="70521"/>
                </a:lnTo>
                <a:lnTo>
                  <a:pt x="0" y="492252"/>
                </a:lnTo>
                <a:lnTo>
                  <a:pt x="1080" y="506978"/>
                </a:lnTo>
                <a:lnTo>
                  <a:pt x="16032" y="546258"/>
                </a:lnTo>
                <a:lnTo>
                  <a:pt x="45255" y="575115"/>
                </a:lnTo>
                <a:lnTo>
                  <a:pt x="84514" y="589597"/>
                </a:lnTo>
                <a:lnTo>
                  <a:pt x="1062228" y="590549"/>
                </a:lnTo>
                <a:lnTo>
                  <a:pt x="1076781" y="589486"/>
                </a:lnTo>
                <a:lnTo>
                  <a:pt x="1115897" y="574711"/>
                </a:lnTo>
                <a:lnTo>
                  <a:pt x="1144901" y="545631"/>
                </a:lnTo>
                <a:lnTo>
                  <a:pt x="1159557" y="506200"/>
                </a:lnTo>
                <a:lnTo>
                  <a:pt x="1160526" y="99059"/>
                </a:lnTo>
                <a:lnTo>
                  <a:pt x="1159453" y="84371"/>
                </a:lnTo>
                <a:lnTo>
                  <a:pt x="1144611" y="45003"/>
                </a:lnTo>
                <a:lnTo>
                  <a:pt x="1115585" y="15864"/>
                </a:lnTo>
                <a:lnTo>
                  <a:pt x="1076563" y="1048"/>
                </a:lnTo>
                <a:lnTo>
                  <a:pt x="98298" y="0"/>
                </a:lnTo>
                <a:close/>
              </a:path>
            </a:pathLst>
          </a:custGeom>
          <a:ln w="952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59679" y="6032966"/>
            <a:ext cx="838835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739"/>
              </a:lnSpc>
            </a:pP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断开数据 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库连接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914017" y="6196584"/>
            <a:ext cx="479425" cy="114300"/>
          </a:xfrm>
          <a:custGeom>
            <a:avLst/>
            <a:gdLst/>
            <a:ahLst/>
            <a:cxnLst/>
            <a:rect l="l" t="t" r="r" b="b"/>
            <a:pathLst>
              <a:path w="479425" h="114300">
                <a:moveTo>
                  <a:pt x="384048" y="76961"/>
                </a:moveTo>
                <a:lnTo>
                  <a:pt x="384048" y="38861"/>
                </a:lnTo>
                <a:lnTo>
                  <a:pt x="0" y="37337"/>
                </a:lnTo>
                <a:lnTo>
                  <a:pt x="0" y="75437"/>
                </a:lnTo>
                <a:lnTo>
                  <a:pt x="384048" y="76961"/>
                </a:lnTo>
                <a:close/>
              </a:path>
              <a:path w="479425" h="114300">
                <a:moveTo>
                  <a:pt x="479298" y="57911"/>
                </a:moveTo>
                <a:lnTo>
                  <a:pt x="364998" y="0"/>
                </a:lnTo>
                <a:lnTo>
                  <a:pt x="364998" y="38786"/>
                </a:lnTo>
                <a:lnTo>
                  <a:pt x="384048" y="38861"/>
                </a:lnTo>
                <a:lnTo>
                  <a:pt x="384048" y="104901"/>
                </a:lnTo>
                <a:lnTo>
                  <a:pt x="479298" y="57911"/>
                </a:lnTo>
                <a:close/>
              </a:path>
              <a:path w="479425" h="114300">
                <a:moveTo>
                  <a:pt x="384048" y="104901"/>
                </a:moveTo>
                <a:lnTo>
                  <a:pt x="384048" y="76961"/>
                </a:lnTo>
                <a:lnTo>
                  <a:pt x="364998" y="76886"/>
                </a:lnTo>
                <a:lnTo>
                  <a:pt x="364998" y="114299"/>
                </a:lnTo>
                <a:lnTo>
                  <a:pt x="384048" y="10490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257685" y="5759196"/>
            <a:ext cx="845185" cy="424180"/>
          </a:xfrm>
          <a:custGeom>
            <a:avLst/>
            <a:gdLst/>
            <a:ahLst/>
            <a:cxnLst/>
            <a:rect l="l" t="t" r="r" b="b"/>
            <a:pathLst>
              <a:path w="845185" h="424179">
                <a:moveTo>
                  <a:pt x="845057" y="225551"/>
                </a:moveTo>
                <a:lnTo>
                  <a:pt x="845057" y="6095"/>
                </a:lnTo>
                <a:lnTo>
                  <a:pt x="838199" y="0"/>
                </a:lnTo>
                <a:lnTo>
                  <a:pt x="10667" y="0"/>
                </a:lnTo>
                <a:lnTo>
                  <a:pt x="6857" y="1523"/>
                </a:lnTo>
                <a:lnTo>
                  <a:pt x="4571" y="4571"/>
                </a:lnTo>
                <a:lnTo>
                  <a:pt x="1523" y="6857"/>
                </a:lnTo>
                <a:lnTo>
                  <a:pt x="0" y="10667"/>
                </a:lnTo>
                <a:lnTo>
                  <a:pt x="0" y="14477"/>
                </a:lnTo>
                <a:lnTo>
                  <a:pt x="14477" y="381761"/>
                </a:lnTo>
                <a:lnTo>
                  <a:pt x="14477" y="28193"/>
                </a:lnTo>
                <a:lnTo>
                  <a:pt x="28955" y="13715"/>
                </a:lnTo>
                <a:lnTo>
                  <a:pt x="29527" y="28193"/>
                </a:lnTo>
                <a:lnTo>
                  <a:pt x="816101" y="28193"/>
                </a:lnTo>
                <a:lnTo>
                  <a:pt x="816101" y="14477"/>
                </a:lnTo>
                <a:lnTo>
                  <a:pt x="830579" y="28193"/>
                </a:lnTo>
                <a:lnTo>
                  <a:pt x="830579" y="225551"/>
                </a:lnTo>
                <a:lnTo>
                  <a:pt x="845057" y="225551"/>
                </a:lnTo>
                <a:close/>
              </a:path>
              <a:path w="845185" h="424179">
                <a:moveTo>
                  <a:pt x="29527" y="28193"/>
                </a:moveTo>
                <a:lnTo>
                  <a:pt x="28955" y="13715"/>
                </a:lnTo>
                <a:lnTo>
                  <a:pt x="14477" y="28193"/>
                </a:lnTo>
                <a:lnTo>
                  <a:pt x="29527" y="28193"/>
                </a:lnTo>
                <a:close/>
              </a:path>
              <a:path w="845185" h="424179">
                <a:moveTo>
                  <a:pt x="42892" y="366521"/>
                </a:moveTo>
                <a:lnTo>
                  <a:pt x="29527" y="28193"/>
                </a:lnTo>
                <a:lnTo>
                  <a:pt x="14477" y="28193"/>
                </a:lnTo>
                <a:lnTo>
                  <a:pt x="14477" y="389381"/>
                </a:lnTo>
                <a:lnTo>
                  <a:pt x="21335" y="395477"/>
                </a:lnTo>
                <a:lnTo>
                  <a:pt x="28955" y="395477"/>
                </a:lnTo>
                <a:lnTo>
                  <a:pt x="28955" y="366521"/>
                </a:lnTo>
                <a:lnTo>
                  <a:pt x="42892" y="366521"/>
                </a:lnTo>
                <a:close/>
              </a:path>
              <a:path w="845185" h="424179">
                <a:moveTo>
                  <a:pt x="43433" y="380237"/>
                </a:moveTo>
                <a:lnTo>
                  <a:pt x="42892" y="366521"/>
                </a:lnTo>
                <a:lnTo>
                  <a:pt x="28955" y="366521"/>
                </a:lnTo>
                <a:lnTo>
                  <a:pt x="43433" y="380237"/>
                </a:lnTo>
                <a:close/>
              </a:path>
              <a:path w="845185" h="424179">
                <a:moveTo>
                  <a:pt x="43433" y="395477"/>
                </a:moveTo>
                <a:lnTo>
                  <a:pt x="43433" y="380237"/>
                </a:lnTo>
                <a:lnTo>
                  <a:pt x="28955" y="366521"/>
                </a:lnTo>
                <a:lnTo>
                  <a:pt x="28955" y="395477"/>
                </a:lnTo>
                <a:lnTo>
                  <a:pt x="43433" y="395477"/>
                </a:lnTo>
                <a:close/>
              </a:path>
              <a:path w="845185" h="424179">
                <a:moveTo>
                  <a:pt x="197357" y="395477"/>
                </a:moveTo>
                <a:lnTo>
                  <a:pt x="197357" y="366521"/>
                </a:lnTo>
                <a:lnTo>
                  <a:pt x="42892" y="366521"/>
                </a:lnTo>
                <a:lnTo>
                  <a:pt x="43433" y="380237"/>
                </a:lnTo>
                <a:lnTo>
                  <a:pt x="43433" y="395477"/>
                </a:lnTo>
                <a:lnTo>
                  <a:pt x="197357" y="395477"/>
                </a:lnTo>
                <a:close/>
              </a:path>
              <a:path w="845185" h="424179">
                <a:moveTo>
                  <a:pt x="268223" y="380999"/>
                </a:moveTo>
                <a:lnTo>
                  <a:pt x="182879" y="338327"/>
                </a:lnTo>
                <a:lnTo>
                  <a:pt x="182879" y="366521"/>
                </a:lnTo>
                <a:lnTo>
                  <a:pt x="197357" y="366521"/>
                </a:lnTo>
                <a:lnTo>
                  <a:pt x="197357" y="416432"/>
                </a:lnTo>
                <a:lnTo>
                  <a:pt x="268223" y="380999"/>
                </a:lnTo>
                <a:close/>
              </a:path>
              <a:path w="845185" h="424179">
                <a:moveTo>
                  <a:pt x="197357" y="416432"/>
                </a:moveTo>
                <a:lnTo>
                  <a:pt x="197357" y="395477"/>
                </a:lnTo>
                <a:lnTo>
                  <a:pt x="182879" y="395477"/>
                </a:lnTo>
                <a:lnTo>
                  <a:pt x="182879" y="423671"/>
                </a:lnTo>
                <a:lnTo>
                  <a:pt x="197357" y="416432"/>
                </a:lnTo>
                <a:close/>
              </a:path>
              <a:path w="845185" h="424179">
                <a:moveTo>
                  <a:pt x="830579" y="28193"/>
                </a:moveTo>
                <a:lnTo>
                  <a:pt x="816101" y="14477"/>
                </a:lnTo>
                <a:lnTo>
                  <a:pt x="816101" y="28193"/>
                </a:lnTo>
                <a:lnTo>
                  <a:pt x="830579" y="28193"/>
                </a:lnTo>
                <a:close/>
              </a:path>
              <a:path w="845185" h="424179">
                <a:moveTo>
                  <a:pt x="830579" y="225551"/>
                </a:moveTo>
                <a:lnTo>
                  <a:pt x="830579" y="28193"/>
                </a:lnTo>
                <a:lnTo>
                  <a:pt x="816101" y="28193"/>
                </a:lnTo>
                <a:lnTo>
                  <a:pt x="816101" y="225551"/>
                </a:lnTo>
                <a:lnTo>
                  <a:pt x="830579" y="22555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56339" y="2130551"/>
            <a:ext cx="4197096" cy="2866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397875" y="2722626"/>
            <a:ext cx="1357630" cy="1009650"/>
          </a:xfrm>
          <a:custGeom>
            <a:avLst/>
            <a:gdLst/>
            <a:ahLst/>
            <a:cxnLst/>
            <a:rect l="l" t="t" r="r" b="b"/>
            <a:pathLst>
              <a:path w="1357629" h="1009650">
                <a:moveTo>
                  <a:pt x="1357122" y="504443"/>
                </a:moveTo>
                <a:lnTo>
                  <a:pt x="1354876" y="463031"/>
                </a:lnTo>
                <a:lnTo>
                  <a:pt x="1348255" y="422548"/>
                </a:lnTo>
                <a:lnTo>
                  <a:pt x="1337432" y="383124"/>
                </a:lnTo>
                <a:lnTo>
                  <a:pt x="1322582" y="344887"/>
                </a:lnTo>
                <a:lnTo>
                  <a:pt x="1303877" y="307967"/>
                </a:lnTo>
                <a:lnTo>
                  <a:pt x="1281491" y="272492"/>
                </a:lnTo>
                <a:lnTo>
                  <a:pt x="1255599" y="238593"/>
                </a:lnTo>
                <a:lnTo>
                  <a:pt x="1226374" y="206398"/>
                </a:lnTo>
                <a:lnTo>
                  <a:pt x="1193990" y="176036"/>
                </a:lnTo>
                <a:lnTo>
                  <a:pt x="1158621" y="147637"/>
                </a:lnTo>
                <a:lnTo>
                  <a:pt x="1120439" y="121330"/>
                </a:lnTo>
                <a:lnTo>
                  <a:pt x="1079619" y="97243"/>
                </a:lnTo>
                <a:lnTo>
                  <a:pt x="1036336" y="75506"/>
                </a:lnTo>
                <a:lnTo>
                  <a:pt x="990761" y="56249"/>
                </a:lnTo>
                <a:lnTo>
                  <a:pt x="943070" y="39600"/>
                </a:lnTo>
                <a:lnTo>
                  <a:pt x="893435" y="25688"/>
                </a:lnTo>
                <a:lnTo>
                  <a:pt x="842032" y="14643"/>
                </a:lnTo>
                <a:lnTo>
                  <a:pt x="789032" y="6594"/>
                </a:lnTo>
                <a:lnTo>
                  <a:pt x="734611" y="1670"/>
                </a:lnTo>
                <a:lnTo>
                  <a:pt x="678942" y="0"/>
                </a:lnTo>
                <a:lnTo>
                  <a:pt x="623267" y="1670"/>
                </a:lnTo>
                <a:lnTo>
                  <a:pt x="568829" y="6594"/>
                </a:lnTo>
                <a:lnTo>
                  <a:pt x="515805" y="14643"/>
                </a:lnTo>
                <a:lnTo>
                  <a:pt x="464368" y="25688"/>
                </a:lnTo>
                <a:lnTo>
                  <a:pt x="414694" y="39600"/>
                </a:lnTo>
                <a:lnTo>
                  <a:pt x="366957" y="56249"/>
                </a:lnTo>
                <a:lnTo>
                  <a:pt x="321333" y="75506"/>
                </a:lnTo>
                <a:lnTo>
                  <a:pt x="277995" y="97243"/>
                </a:lnTo>
                <a:lnTo>
                  <a:pt x="237120" y="121330"/>
                </a:lnTo>
                <a:lnTo>
                  <a:pt x="198881" y="147637"/>
                </a:lnTo>
                <a:lnTo>
                  <a:pt x="163455" y="176036"/>
                </a:lnTo>
                <a:lnTo>
                  <a:pt x="131015" y="206398"/>
                </a:lnTo>
                <a:lnTo>
                  <a:pt x="101736" y="238593"/>
                </a:lnTo>
                <a:lnTo>
                  <a:pt x="75794" y="272492"/>
                </a:lnTo>
                <a:lnTo>
                  <a:pt x="53363" y="307967"/>
                </a:lnTo>
                <a:lnTo>
                  <a:pt x="34619" y="344887"/>
                </a:lnTo>
                <a:lnTo>
                  <a:pt x="19735" y="383124"/>
                </a:lnTo>
                <a:lnTo>
                  <a:pt x="8887" y="422548"/>
                </a:lnTo>
                <a:lnTo>
                  <a:pt x="2251" y="463031"/>
                </a:lnTo>
                <a:lnTo>
                  <a:pt x="0" y="504443"/>
                </a:lnTo>
                <a:lnTo>
                  <a:pt x="2251" y="545861"/>
                </a:lnTo>
                <a:lnTo>
                  <a:pt x="8887" y="586360"/>
                </a:lnTo>
                <a:lnTo>
                  <a:pt x="19735" y="625810"/>
                </a:lnTo>
                <a:lnTo>
                  <a:pt x="34619" y="664079"/>
                </a:lnTo>
                <a:lnTo>
                  <a:pt x="53363" y="701039"/>
                </a:lnTo>
                <a:lnTo>
                  <a:pt x="75794" y="736559"/>
                </a:lnTo>
                <a:lnTo>
                  <a:pt x="101736" y="770509"/>
                </a:lnTo>
                <a:lnTo>
                  <a:pt x="120396" y="791061"/>
                </a:lnTo>
                <a:lnTo>
                  <a:pt x="120396" y="504443"/>
                </a:lnTo>
                <a:lnTo>
                  <a:pt x="122246" y="470383"/>
                </a:lnTo>
                <a:lnTo>
                  <a:pt x="136621" y="404643"/>
                </a:lnTo>
                <a:lnTo>
                  <a:pt x="164270" y="342792"/>
                </a:lnTo>
                <a:lnTo>
                  <a:pt x="204047" y="285685"/>
                </a:lnTo>
                <a:lnTo>
                  <a:pt x="254803" y="234176"/>
                </a:lnTo>
                <a:lnTo>
                  <a:pt x="315391" y="189120"/>
                </a:lnTo>
                <a:lnTo>
                  <a:pt x="349014" y="169279"/>
                </a:lnTo>
                <a:lnTo>
                  <a:pt x="384664" y="151373"/>
                </a:lnTo>
                <a:lnTo>
                  <a:pt x="422199" y="135507"/>
                </a:lnTo>
                <a:lnTo>
                  <a:pt x="461474" y="121789"/>
                </a:lnTo>
                <a:lnTo>
                  <a:pt x="502346" y="110325"/>
                </a:lnTo>
                <a:lnTo>
                  <a:pt x="544673" y="101223"/>
                </a:lnTo>
                <a:lnTo>
                  <a:pt x="588310" y="94589"/>
                </a:lnTo>
                <a:lnTo>
                  <a:pt x="633114" y="90530"/>
                </a:lnTo>
                <a:lnTo>
                  <a:pt x="678942" y="89153"/>
                </a:lnTo>
                <a:lnTo>
                  <a:pt x="724769" y="90530"/>
                </a:lnTo>
                <a:lnTo>
                  <a:pt x="769573" y="94589"/>
                </a:lnTo>
                <a:lnTo>
                  <a:pt x="813210" y="101223"/>
                </a:lnTo>
                <a:lnTo>
                  <a:pt x="855537" y="110325"/>
                </a:lnTo>
                <a:lnTo>
                  <a:pt x="896409" y="121789"/>
                </a:lnTo>
                <a:lnTo>
                  <a:pt x="935684" y="135507"/>
                </a:lnTo>
                <a:lnTo>
                  <a:pt x="973219" y="151373"/>
                </a:lnTo>
                <a:lnTo>
                  <a:pt x="1008869" y="169279"/>
                </a:lnTo>
                <a:lnTo>
                  <a:pt x="1042492" y="189120"/>
                </a:lnTo>
                <a:lnTo>
                  <a:pt x="1073943" y="210788"/>
                </a:lnTo>
                <a:lnTo>
                  <a:pt x="1129759" y="259177"/>
                </a:lnTo>
                <a:lnTo>
                  <a:pt x="1175169" y="313592"/>
                </a:lnTo>
                <a:lnTo>
                  <a:pt x="1209025" y="373178"/>
                </a:lnTo>
                <a:lnTo>
                  <a:pt x="1230181" y="437080"/>
                </a:lnTo>
                <a:lnTo>
                  <a:pt x="1237488" y="504443"/>
                </a:lnTo>
                <a:lnTo>
                  <a:pt x="1237488" y="790495"/>
                </a:lnTo>
                <a:lnTo>
                  <a:pt x="1255599" y="770509"/>
                </a:lnTo>
                <a:lnTo>
                  <a:pt x="1281491" y="736559"/>
                </a:lnTo>
                <a:lnTo>
                  <a:pt x="1303877" y="701039"/>
                </a:lnTo>
                <a:lnTo>
                  <a:pt x="1322582" y="664079"/>
                </a:lnTo>
                <a:lnTo>
                  <a:pt x="1337432" y="625810"/>
                </a:lnTo>
                <a:lnTo>
                  <a:pt x="1348255" y="586360"/>
                </a:lnTo>
                <a:lnTo>
                  <a:pt x="1354876" y="545861"/>
                </a:lnTo>
                <a:lnTo>
                  <a:pt x="1357122" y="504443"/>
                </a:lnTo>
                <a:close/>
              </a:path>
              <a:path w="1357629" h="1009650">
                <a:moveTo>
                  <a:pt x="1237488" y="790495"/>
                </a:moveTo>
                <a:lnTo>
                  <a:pt x="1237488" y="504443"/>
                </a:lnTo>
                <a:lnTo>
                  <a:pt x="1235637" y="538504"/>
                </a:lnTo>
                <a:lnTo>
                  <a:pt x="1230181" y="571807"/>
                </a:lnTo>
                <a:lnTo>
                  <a:pt x="1209025" y="635709"/>
                </a:lnTo>
                <a:lnTo>
                  <a:pt x="1175169" y="695295"/>
                </a:lnTo>
                <a:lnTo>
                  <a:pt x="1129759" y="749710"/>
                </a:lnTo>
                <a:lnTo>
                  <a:pt x="1073943" y="798099"/>
                </a:lnTo>
                <a:lnTo>
                  <a:pt x="1042492" y="819767"/>
                </a:lnTo>
                <a:lnTo>
                  <a:pt x="1008869" y="839608"/>
                </a:lnTo>
                <a:lnTo>
                  <a:pt x="973219" y="857514"/>
                </a:lnTo>
                <a:lnTo>
                  <a:pt x="935684" y="873380"/>
                </a:lnTo>
                <a:lnTo>
                  <a:pt x="896409" y="887098"/>
                </a:lnTo>
                <a:lnTo>
                  <a:pt x="855537" y="898562"/>
                </a:lnTo>
                <a:lnTo>
                  <a:pt x="813210" y="907664"/>
                </a:lnTo>
                <a:lnTo>
                  <a:pt x="769573" y="914298"/>
                </a:lnTo>
                <a:lnTo>
                  <a:pt x="724769" y="918357"/>
                </a:lnTo>
                <a:lnTo>
                  <a:pt x="678942" y="919733"/>
                </a:lnTo>
                <a:lnTo>
                  <a:pt x="633114" y="918357"/>
                </a:lnTo>
                <a:lnTo>
                  <a:pt x="588310" y="914298"/>
                </a:lnTo>
                <a:lnTo>
                  <a:pt x="544673" y="907664"/>
                </a:lnTo>
                <a:lnTo>
                  <a:pt x="502346" y="898562"/>
                </a:lnTo>
                <a:lnTo>
                  <a:pt x="461474" y="887098"/>
                </a:lnTo>
                <a:lnTo>
                  <a:pt x="422199" y="873380"/>
                </a:lnTo>
                <a:lnTo>
                  <a:pt x="384664" y="857514"/>
                </a:lnTo>
                <a:lnTo>
                  <a:pt x="349014" y="839608"/>
                </a:lnTo>
                <a:lnTo>
                  <a:pt x="315391" y="819767"/>
                </a:lnTo>
                <a:lnTo>
                  <a:pt x="283940" y="798099"/>
                </a:lnTo>
                <a:lnTo>
                  <a:pt x="228124" y="749710"/>
                </a:lnTo>
                <a:lnTo>
                  <a:pt x="182714" y="695295"/>
                </a:lnTo>
                <a:lnTo>
                  <a:pt x="148858" y="635709"/>
                </a:lnTo>
                <a:lnTo>
                  <a:pt x="127702" y="571807"/>
                </a:lnTo>
                <a:lnTo>
                  <a:pt x="120396" y="504443"/>
                </a:lnTo>
                <a:lnTo>
                  <a:pt x="120396" y="791061"/>
                </a:lnTo>
                <a:lnTo>
                  <a:pt x="163455" y="833175"/>
                </a:lnTo>
                <a:lnTo>
                  <a:pt x="198882" y="861631"/>
                </a:lnTo>
                <a:lnTo>
                  <a:pt x="237120" y="887995"/>
                </a:lnTo>
                <a:lnTo>
                  <a:pt x="277995" y="912138"/>
                </a:lnTo>
                <a:lnTo>
                  <a:pt x="321333" y="933928"/>
                </a:lnTo>
                <a:lnTo>
                  <a:pt x="366957" y="953236"/>
                </a:lnTo>
                <a:lnTo>
                  <a:pt x="414694" y="969930"/>
                </a:lnTo>
                <a:lnTo>
                  <a:pt x="464368" y="983882"/>
                </a:lnTo>
                <a:lnTo>
                  <a:pt x="515805" y="994960"/>
                </a:lnTo>
                <a:lnTo>
                  <a:pt x="568829" y="1003034"/>
                </a:lnTo>
                <a:lnTo>
                  <a:pt x="623267" y="1007974"/>
                </a:lnTo>
                <a:lnTo>
                  <a:pt x="678942" y="1009649"/>
                </a:lnTo>
                <a:lnTo>
                  <a:pt x="734611" y="1007974"/>
                </a:lnTo>
                <a:lnTo>
                  <a:pt x="789032" y="1003034"/>
                </a:lnTo>
                <a:lnTo>
                  <a:pt x="842032" y="994960"/>
                </a:lnTo>
                <a:lnTo>
                  <a:pt x="893435" y="983882"/>
                </a:lnTo>
                <a:lnTo>
                  <a:pt x="943070" y="969930"/>
                </a:lnTo>
                <a:lnTo>
                  <a:pt x="990761" y="953236"/>
                </a:lnTo>
                <a:lnTo>
                  <a:pt x="1036336" y="933928"/>
                </a:lnTo>
                <a:lnTo>
                  <a:pt x="1079619" y="912138"/>
                </a:lnTo>
                <a:lnTo>
                  <a:pt x="1120439" y="887995"/>
                </a:lnTo>
                <a:lnTo>
                  <a:pt x="1158621" y="861631"/>
                </a:lnTo>
                <a:lnTo>
                  <a:pt x="1193990" y="833175"/>
                </a:lnTo>
                <a:lnTo>
                  <a:pt x="1226374" y="802757"/>
                </a:lnTo>
                <a:lnTo>
                  <a:pt x="1237488" y="790495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510663" y="2804922"/>
            <a:ext cx="1131570" cy="844550"/>
          </a:xfrm>
          <a:custGeom>
            <a:avLst/>
            <a:gdLst/>
            <a:ahLst/>
            <a:cxnLst/>
            <a:rect l="l" t="t" r="r" b="b"/>
            <a:pathLst>
              <a:path w="1131570" h="844550">
                <a:moveTo>
                  <a:pt x="1131570" y="422148"/>
                </a:moveTo>
                <a:lnTo>
                  <a:pt x="1124174" y="353667"/>
                </a:lnTo>
                <a:lnTo>
                  <a:pt x="1102760" y="288706"/>
                </a:lnTo>
                <a:lnTo>
                  <a:pt x="1068490" y="228135"/>
                </a:lnTo>
                <a:lnTo>
                  <a:pt x="1022524" y="172821"/>
                </a:lnTo>
                <a:lnTo>
                  <a:pt x="966025" y="123634"/>
                </a:lnTo>
                <a:lnTo>
                  <a:pt x="934188" y="101609"/>
                </a:lnTo>
                <a:lnTo>
                  <a:pt x="900153" y="81442"/>
                </a:lnTo>
                <a:lnTo>
                  <a:pt x="864065" y="63241"/>
                </a:lnTo>
                <a:lnTo>
                  <a:pt x="826070" y="47114"/>
                </a:lnTo>
                <a:lnTo>
                  <a:pt x="786312" y="33170"/>
                </a:lnTo>
                <a:lnTo>
                  <a:pt x="744937" y="21518"/>
                </a:lnTo>
                <a:lnTo>
                  <a:pt x="702089" y="12267"/>
                </a:lnTo>
                <a:lnTo>
                  <a:pt x="657915" y="5524"/>
                </a:lnTo>
                <a:lnTo>
                  <a:pt x="612559" y="1399"/>
                </a:lnTo>
                <a:lnTo>
                  <a:pt x="566166" y="0"/>
                </a:lnTo>
                <a:lnTo>
                  <a:pt x="519767" y="1399"/>
                </a:lnTo>
                <a:lnTo>
                  <a:pt x="474395" y="5524"/>
                </a:lnTo>
                <a:lnTo>
                  <a:pt x="430195" y="12267"/>
                </a:lnTo>
                <a:lnTo>
                  <a:pt x="387315" y="21518"/>
                </a:lnTo>
                <a:lnTo>
                  <a:pt x="345900" y="33170"/>
                </a:lnTo>
                <a:lnTo>
                  <a:pt x="306096" y="47114"/>
                </a:lnTo>
                <a:lnTo>
                  <a:pt x="268051" y="63241"/>
                </a:lnTo>
                <a:lnTo>
                  <a:pt x="231910" y="81442"/>
                </a:lnTo>
                <a:lnTo>
                  <a:pt x="197819" y="101609"/>
                </a:lnTo>
                <a:lnTo>
                  <a:pt x="165925" y="123634"/>
                </a:lnTo>
                <a:lnTo>
                  <a:pt x="109313" y="172821"/>
                </a:lnTo>
                <a:lnTo>
                  <a:pt x="63244" y="228135"/>
                </a:lnTo>
                <a:lnTo>
                  <a:pt x="28888" y="288706"/>
                </a:lnTo>
                <a:lnTo>
                  <a:pt x="7417" y="353667"/>
                </a:lnTo>
                <a:lnTo>
                  <a:pt x="0" y="422148"/>
                </a:lnTo>
                <a:lnTo>
                  <a:pt x="1878" y="456774"/>
                </a:lnTo>
                <a:lnTo>
                  <a:pt x="16469" y="523603"/>
                </a:lnTo>
                <a:lnTo>
                  <a:pt x="44529" y="586478"/>
                </a:lnTo>
                <a:lnTo>
                  <a:pt x="84887" y="644529"/>
                </a:lnTo>
                <a:lnTo>
                  <a:pt x="136374" y="696888"/>
                </a:lnTo>
                <a:lnTo>
                  <a:pt x="197819" y="742686"/>
                </a:lnTo>
                <a:lnTo>
                  <a:pt x="231910" y="762853"/>
                </a:lnTo>
                <a:lnTo>
                  <a:pt x="268051" y="781054"/>
                </a:lnTo>
                <a:lnTo>
                  <a:pt x="306096" y="797181"/>
                </a:lnTo>
                <a:lnTo>
                  <a:pt x="345900" y="811125"/>
                </a:lnTo>
                <a:lnTo>
                  <a:pt x="387315" y="822777"/>
                </a:lnTo>
                <a:lnTo>
                  <a:pt x="430195" y="832028"/>
                </a:lnTo>
                <a:lnTo>
                  <a:pt x="474395" y="838771"/>
                </a:lnTo>
                <a:lnTo>
                  <a:pt x="519767" y="842896"/>
                </a:lnTo>
                <a:lnTo>
                  <a:pt x="566166" y="844296"/>
                </a:lnTo>
                <a:lnTo>
                  <a:pt x="612559" y="842896"/>
                </a:lnTo>
                <a:lnTo>
                  <a:pt x="657915" y="838771"/>
                </a:lnTo>
                <a:lnTo>
                  <a:pt x="702089" y="832028"/>
                </a:lnTo>
                <a:lnTo>
                  <a:pt x="744937" y="822777"/>
                </a:lnTo>
                <a:lnTo>
                  <a:pt x="786312" y="811125"/>
                </a:lnTo>
                <a:lnTo>
                  <a:pt x="826070" y="797181"/>
                </a:lnTo>
                <a:lnTo>
                  <a:pt x="864065" y="781054"/>
                </a:lnTo>
                <a:lnTo>
                  <a:pt x="900153" y="762853"/>
                </a:lnTo>
                <a:lnTo>
                  <a:pt x="934188" y="742686"/>
                </a:lnTo>
                <a:lnTo>
                  <a:pt x="966025" y="720661"/>
                </a:lnTo>
                <a:lnTo>
                  <a:pt x="1022524" y="671474"/>
                </a:lnTo>
                <a:lnTo>
                  <a:pt x="1068490" y="616160"/>
                </a:lnTo>
                <a:lnTo>
                  <a:pt x="1102760" y="555589"/>
                </a:lnTo>
                <a:lnTo>
                  <a:pt x="1124174" y="490628"/>
                </a:lnTo>
                <a:lnTo>
                  <a:pt x="1131570" y="422148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510663" y="2804922"/>
            <a:ext cx="1131570" cy="844550"/>
          </a:xfrm>
          <a:custGeom>
            <a:avLst/>
            <a:gdLst/>
            <a:ahLst/>
            <a:cxnLst/>
            <a:rect l="l" t="t" r="r" b="b"/>
            <a:pathLst>
              <a:path w="1131570" h="844550">
                <a:moveTo>
                  <a:pt x="566166" y="0"/>
                </a:moveTo>
                <a:lnTo>
                  <a:pt x="519767" y="1399"/>
                </a:lnTo>
                <a:lnTo>
                  <a:pt x="474395" y="5524"/>
                </a:lnTo>
                <a:lnTo>
                  <a:pt x="430195" y="12267"/>
                </a:lnTo>
                <a:lnTo>
                  <a:pt x="387315" y="21518"/>
                </a:lnTo>
                <a:lnTo>
                  <a:pt x="345900" y="33170"/>
                </a:lnTo>
                <a:lnTo>
                  <a:pt x="306096" y="47114"/>
                </a:lnTo>
                <a:lnTo>
                  <a:pt x="268051" y="63241"/>
                </a:lnTo>
                <a:lnTo>
                  <a:pt x="231910" y="81442"/>
                </a:lnTo>
                <a:lnTo>
                  <a:pt x="197819" y="101609"/>
                </a:lnTo>
                <a:lnTo>
                  <a:pt x="165925" y="123634"/>
                </a:lnTo>
                <a:lnTo>
                  <a:pt x="109313" y="172821"/>
                </a:lnTo>
                <a:lnTo>
                  <a:pt x="63244" y="228135"/>
                </a:lnTo>
                <a:lnTo>
                  <a:pt x="28888" y="288706"/>
                </a:lnTo>
                <a:lnTo>
                  <a:pt x="7417" y="353667"/>
                </a:lnTo>
                <a:lnTo>
                  <a:pt x="0" y="422148"/>
                </a:lnTo>
                <a:lnTo>
                  <a:pt x="1878" y="456774"/>
                </a:lnTo>
                <a:lnTo>
                  <a:pt x="16469" y="523603"/>
                </a:lnTo>
                <a:lnTo>
                  <a:pt x="44529" y="586478"/>
                </a:lnTo>
                <a:lnTo>
                  <a:pt x="84887" y="644529"/>
                </a:lnTo>
                <a:lnTo>
                  <a:pt x="136374" y="696888"/>
                </a:lnTo>
                <a:lnTo>
                  <a:pt x="197819" y="742686"/>
                </a:lnTo>
                <a:lnTo>
                  <a:pt x="231910" y="762853"/>
                </a:lnTo>
                <a:lnTo>
                  <a:pt x="268051" y="781054"/>
                </a:lnTo>
                <a:lnTo>
                  <a:pt x="306096" y="797181"/>
                </a:lnTo>
                <a:lnTo>
                  <a:pt x="345900" y="811125"/>
                </a:lnTo>
                <a:lnTo>
                  <a:pt x="387315" y="822777"/>
                </a:lnTo>
                <a:lnTo>
                  <a:pt x="430195" y="832028"/>
                </a:lnTo>
                <a:lnTo>
                  <a:pt x="474395" y="838771"/>
                </a:lnTo>
                <a:lnTo>
                  <a:pt x="519767" y="842896"/>
                </a:lnTo>
                <a:lnTo>
                  <a:pt x="566166" y="844296"/>
                </a:lnTo>
                <a:lnTo>
                  <a:pt x="612559" y="842896"/>
                </a:lnTo>
                <a:lnTo>
                  <a:pt x="657915" y="838771"/>
                </a:lnTo>
                <a:lnTo>
                  <a:pt x="702089" y="832028"/>
                </a:lnTo>
                <a:lnTo>
                  <a:pt x="744937" y="822777"/>
                </a:lnTo>
                <a:lnTo>
                  <a:pt x="786312" y="811125"/>
                </a:lnTo>
                <a:lnTo>
                  <a:pt x="826070" y="797181"/>
                </a:lnTo>
                <a:lnTo>
                  <a:pt x="864065" y="781054"/>
                </a:lnTo>
                <a:lnTo>
                  <a:pt x="900153" y="762853"/>
                </a:lnTo>
                <a:lnTo>
                  <a:pt x="934188" y="742686"/>
                </a:lnTo>
                <a:lnTo>
                  <a:pt x="966025" y="720661"/>
                </a:lnTo>
                <a:lnTo>
                  <a:pt x="1022524" y="671474"/>
                </a:lnTo>
                <a:lnTo>
                  <a:pt x="1068490" y="616160"/>
                </a:lnTo>
                <a:lnTo>
                  <a:pt x="1102760" y="555589"/>
                </a:lnTo>
                <a:lnTo>
                  <a:pt x="1124174" y="490628"/>
                </a:lnTo>
                <a:lnTo>
                  <a:pt x="1131570" y="422148"/>
                </a:lnTo>
                <a:lnTo>
                  <a:pt x="1129696" y="387521"/>
                </a:lnTo>
                <a:lnTo>
                  <a:pt x="1115146" y="320692"/>
                </a:lnTo>
                <a:lnTo>
                  <a:pt x="1087159" y="257817"/>
                </a:lnTo>
                <a:lnTo>
                  <a:pt x="1046896" y="199766"/>
                </a:lnTo>
                <a:lnTo>
                  <a:pt x="995519" y="147407"/>
                </a:lnTo>
                <a:lnTo>
                  <a:pt x="934188" y="101609"/>
                </a:lnTo>
                <a:lnTo>
                  <a:pt x="900153" y="81442"/>
                </a:lnTo>
                <a:lnTo>
                  <a:pt x="864065" y="63241"/>
                </a:lnTo>
                <a:lnTo>
                  <a:pt x="826070" y="47114"/>
                </a:lnTo>
                <a:lnTo>
                  <a:pt x="786312" y="33170"/>
                </a:lnTo>
                <a:lnTo>
                  <a:pt x="744937" y="21518"/>
                </a:lnTo>
                <a:lnTo>
                  <a:pt x="702089" y="12267"/>
                </a:lnTo>
                <a:lnTo>
                  <a:pt x="657915" y="5524"/>
                </a:lnTo>
                <a:lnTo>
                  <a:pt x="612559" y="1399"/>
                </a:lnTo>
                <a:lnTo>
                  <a:pt x="566166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614543" y="2964583"/>
            <a:ext cx="924560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 marR="5080" indent="-5080" algn="just">
              <a:lnSpc>
                <a:spcPct val="100000"/>
              </a:lnSpc>
            </a:pP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声明</a:t>
            </a:r>
            <a:r>
              <a:rPr sz="14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时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 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语句与游标 结合在一起</a:t>
            </a: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428367" y="4152900"/>
            <a:ext cx="1357630" cy="1009650"/>
          </a:xfrm>
          <a:custGeom>
            <a:avLst/>
            <a:gdLst/>
            <a:ahLst/>
            <a:cxnLst/>
            <a:rect l="l" t="t" r="r" b="b"/>
            <a:pathLst>
              <a:path w="1357629" h="1009650">
                <a:moveTo>
                  <a:pt x="1357122" y="504443"/>
                </a:moveTo>
                <a:lnTo>
                  <a:pt x="1354870" y="463031"/>
                </a:lnTo>
                <a:lnTo>
                  <a:pt x="1348234" y="422548"/>
                </a:lnTo>
                <a:lnTo>
                  <a:pt x="1337386" y="383124"/>
                </a:lnTo>
                <a:lnTo>
                  <a:pt x="1322502" y="344887"/>
                </a:lnTo>
                <a:lnTo>
                  <a:pt x="1303758" y="307967"/>
                </a:lnTo>
                <a:lnTo>
                  <a:pt x="1281327" y="272492"/>
                </a:lnTo>
                <a:lnTo>
                  <a:pt x="1255385" y="238593"/>
                </a:lnTo>
                <a:lnTo>
                  <a:pt x="1226106" y="206398"/>
                </a:lnTo>
                <a:lnTo>
                  <a:pt x="1193666" y="176036"/>
                </a:lnTo>
                <a:lnTo>
                  <a:pt x="1158240" y="147637"/>
                </a:lnTo>
                <a:lnTo>
                  <a:pt x="1120001" y="121330"/>
                </a:lnTo>
                <a:lnTo>
                  <a:pt x="1079126" y="97243"/>
                </a:lnTo>
                <a:lnTo>
                  <a:pt x="1035788" y="75506"/>
                </a:lnTo>
                <a:lnTo>
                  <a:pt x="990164" y="56249"/>
                </a:lnTo>
                <a:lnTo>
                  <a:pt x="942427" y="39600"/>
                </a:lnTo>
                <a:lnTo>
                  <a:pt x="892753" y="25688"/>
                </a:lnTo>
                <a:lnTo>
                  <a:pt x="841316" y="14643"/>
                </a:lnTo>
                <a:lnTo>
                  <a:pt x="788292" y="6594"/>
                </a:lnTo>
                <a:lnTo>
                  <a:pt x="733854" y="1670"/>
                </a:lnTo>
                <a:lnTo>
                  <a:pt x="678180" y="0"/>
                </a:lnTo>
                <a:lnTo>
                  <a:pt x="622510" y="1670"/>
                </a:lnTo>
                <a:lnTo>
                  <a:pt x="568089" y="6594"/>
                </a:lnTo>
                <a:lnTo>
                  <a:pt x="515089" y="14643"/>
                </a:lnTo>
                <a:lnTo>
                  <a:pt x="463686" y="25688"/>
                </a:lnTo>
                <a:lnTo>
                  <a:pt x="414051" y="39600"/>
                </a:lnTo>
                <a:lnTo>
                  <a:pt x="366360" y="56249"/>
                </a:lnTo>
                <a:lnTo>
                  <a:pt x="320785" y="75506"/>
                </a:lnTo>
                <a:lnTo>
                  <a:pt x="277502" y="97243"/>
                </a:lnTo>
                <a:lnTo>
                  <a:pt x="236682" y="121330"/>
                </a:lnTo>
                <a:lnTo>
                  <a:pt x="198500" y="147637"/>
                </a:lnTo>
                <a:lnTo>
                  <a:pt x="163131" y="176036"/>
                </a:lnTo>
                <a:lnTo>
                  <a:pt x="130747" y="206398"/>
                </a:lnTo>
                <a:lnTo>
                  <a:pt x="101522" y="238593"/>
                </a:lnTo>
                <a:lnTo>
                  <a:pt x="75630" y="272492"/>
                </a:lnTo>
                <a:lnTo>
                  <a:pt x="53244" y="307967"/>
                </a:lnTo>
                <a:lnTo>
                  <a:pt x="34539" y="344887"/>
                </a:lnTo>
                <a:lnTo>
                  <a:pt x="19689" y="383124"/>
                </a:lnTo>
                <a:lnTo>
                  <a:pt x="8866" y="422548"/>
                </a:lnTo>
                <a:lnTo>
                  <a:pt x="2245" y="463031"/>
                </a:lnTo>
                <a:lnTo>
                  <a:pt x="0" y="504443"/>
                </a:lnTo>
                <a:lnTo>
                  <a:pt x="2245" y="545861"/>
                </a:lnTo>
                <a:lnTo>
                  <a:pt x="8866" y="586360"/>
                </a:lnTo>
                <a:lnTo>
                  <a:pt x="19689" y="625810"/>
                </a:lnTo>
                <a:lnTo>
                  <a:pt x="34539" y="664079"/>
                </a:lnTo>
                <a:lnTo>
                  <a:pt x="53244" y="701039"/>
                </a:lnTo>
                <a:lnTo>
                  <a:pt x="75630" y="736559"/>
                </a:lnTo>
                <a:lnTo>
                  <a:pt x="101522" y="770509"/>
                </a:lnTo>
                <a:lnTo>
                  <a:pt x="120396" y="791335"/>
                </a:lnTo>
                <a:lnTo>
                  <a:pt x="120396" y="504443"/>
                </a:lnTo>
                <a:lnTo>
                  <a:pt x="122246" y="470383"/>
                </a:lnTo>
                <a:lnTo>
                  <a:pt x="136618" y="404643"/>
                </a:lnTo>
                <a:lnTo>
                  <a:pt x="164258" y="342792"/>
                </a:lnTo>
                <a:lnTo>
                  <a:pt x="204014" y="285685"/>
                </a:lnTo>
                <a:lnTo>
                  <a:pt x="254733" y="234176"/>
                </a:lnTo>
                <a:lnTo>
                  <a:pt x="315264" y="189120"/>
                </a:lnTo>
                <a:lnTo>
                  <a:pt x="348849" y="169279"/>
                </a:lnTo>
                <a:lnTo>
                  <a:pt x="384455" y="151373"/>
                </a:lnTo>
                <a:lnTo>
                  <a:pt x="421937" y="135507"/>
                </a:lnTo>
                <a:lnTo>
                  <a:pt x="461152" y="121789"/>
                </a:lnTo>
                <a:lnTo>
                  <a:pt x="501956" y="110325"/>
                </a:lnTo>
                <a:lnTo>
                  <a:pt x="544205" y="101223"/>
                </a:lnTo>
                <a:lnTo>
                  <a:pt x="587754" y="94589"/>
                </a:lnTo>
                <a:lnTo>
                  <a:pt x="632461" y="90530"/>
                </a:lnTo>
                <a:lnTo>
                  <a:pt x="678180" y="89153"/>
                </a:lnTo>
                <a:lnTo>
                  <a:pt x="724007" y="90530"/>
                </a:lnTo>
                <a:lnTo>
                  <a:pt x="768811" y="94589"/>
                </a:lnTo>
                <a:lnTo>
                  <a:pt x="812448" y="101223"/>
                </a:lnTo>
                <a:lnTo>
                  <a:pt x="854775" y="110325"/>
                </a:lnTo>
                <a:lnTo>
                  <a:pt x="895647" y="121789"/>
                </a:lnTo>
                <a:lnTo>
                  <a:pt x="934922" y="135507"/>
                </a:lnTo>
                <a:lnTo>
                  <a:pt x="972457" y="151373"/>
                </a:lnTo>
                <a:lnTo>
                  <a:pt x="1008107" y="169279"/>
                </a:lnTo>
                <a:lnTo>
                  <a:pt x="1041730" y="189120"/>
                </a:lnTo>
                <a:lnTo>
                  <a:pt x="1073181" y="210788"/>
                </a:lnTo>
                <a:lnTo>
                  <a:pt x="1128997" y="259177"/>
                </a:lnTo>
                <a:lnTo>
                  <a:pt x="1174407" y="313592"/>
                </a:lnTo>
                <a:lnTo>
                  <a:pt x="1208263" y="373178"/>
                </a:lnTo>
                <a:lnTo>
                  <a:pt x="1229419" y="437080"/>
                </a:lnTo>
                <a:lnTo>
                  <a:pt x="1236726" y="504443"/>
                </a:lnTo>
                <a:lnTo>
                  <a:pt x="1236726" y="791061"/>
                </a:lnTo>
                <a:lnTo>
                  <a:pt x="1255385" y="770509"/>
                </a:lnTo>
                <a:lnTo>
                  <a:pt x="1281327" y="736559"/>
                </a:lnTo>
                <a:lnTo>
                  <a:pt x="1303758" y="701039"/>
                </a:lnTo>
                <a:lnTo>
                  <a:pt x="1322502" y="664079"/>
                </a:lnTo>
                <a:lnTo>
                  <a:pt x="1337386" y="625810"/>
                </a:lnTo>
                <a:lnTo>
                  <a:pt x="1348234" y="586360"/>
                </a:lnTo>
                <a:lnTo>
                  <a:pt x="1354870" y="545861"/>
                </a:lnTo>
                <a:lnTo>
                  <a:pt x="1357122" y="504443"/>
                </a:lnTo>
                <a:close/>
              </a:path>
              <a:path w="1357629" h="1009650">
                <a:moveTo>
                  <a:pt x="1236726" y="791061"/>
                </a:moveTo>
                <a:lnTo>
                  <a:pt x="1236726" y="504443"/>
                </a:lnTo>
                <a:lnTo>
                  <a:pt x="1234875" y="538504"/>
                </a:lnTo>
                <a:lnTo>
                  <a:pt x="1229419" y="571807"/>
                </a:lnTo>
                <a:lnTo>
                  <a:pt x="1208263" y="635709"/>
                </a:lnTo>
                <a:lnTo>
                  <a:pt x="1174407" y="695295"/>
                </a:lnTo>
                <a:lnTo>
                  <a:pt x="1128997" y="749710"/>
                </a:lnTo>
                <a:lnTo>
                  <a:pt x="1073181" y="798099"/>
                </a:lnTo>
                <a:lnTo>
                  <a:pt x="1041730" y="819767"/>
                </a:lnTo>
                <a:lnTo>
                  <a:pt x="1008107" y="839608"/>
                </a:lnTo>
                <a:lnTo>
                  <a:pt x="972457" y="857514"/>
                </a:lnTo>
                <a:lnTo>
                  <a:pt x="934922" y="873380"/>
                </a:lnTo>
                <a:lnTo>
                  <a:pt x="895647" y="887098"/>
                </a:lnTo>
                <a:lnTo>
                  <a:pt x="854775" y="898562"/>
                </a:lnTo>
                <a:lnTo>
                  <a:pt x="812448" y="907664"/>
                </a:lnTo>
                <a:lnTo>
                  <a:pt x="768811" y="914298"/>
                </a:lnTo>
                <a:lnTo>
                  <a:pt x="724007" y="918357"/>
                </a:lnTo>
                <a:lnTo>
                  <a:pt x="678180" y="919733"/>
                </a:lnTo>
                <a:lnTo>
                  <a:pt x="632461" y="918357"/>
                </a:lnTo>
                <a:lnTo>
                  <a:pt x="587754" y="914298"/>
                </a:lnTo>
                <a:lnTo>
                  <a:pt x="544205" y="907664"/>
                </a:lnTo>
                <a:lnTo>
                  <a:pt x="501956" y="898562"/>
                </a:lnTo>
                <a:lnTo>
                  <a:pt x="461152" y="887098"/>
                </a:lnTo>
                <a:lnTo>
                  <a:pt x="421937" y="873380"/>
                </a:lnTo>
                <a:lnTo>
                  <a:pt x="384455" y="857514"/>
                </a:lnTo>
                <a:lnTo>
                  <a:pt x="348849" y="839608"/>
                </a:lnTo>
                <a:lnTo>
                  <a:pt x="315264" y="819767"/>
                </a:lnTo>
                <a:lnTo>
                  <a:pt x="283845" y="798099"/>
                </a:lnTo>
                <a:lnTo>
                  <a:pt x="228075" y="749710"/>
                </a:lnTo>
                <a:lnTo>
                  <a:pt x="182694" y="695295"/>
                </a:lnTo>
                <a:lnTo>
                  <a:pt x="148852" y="635709"/>
                </a:lnTo>
                <a:lnTo>
                  <a:pt x="127702" y="571807"/>
                </a:lnTo>
                <a:lnTo>
                  <a:pt x="120396" y="504443"/>
                </a:lnTo>
                <a:lnTo>
                  <a:pt x="120396" y="791335"/>
                </a:lnTo>
                <a:lnTo>
                  <a:pt x="163131" y="833175"/>
                </a:lnTo>
                <a:lnTo>
                  <a:pt x="198501" y="861631"/>
                </a:lnTo>
                <a:lnTo>
                  <a:pt x="236682" y="887995"/>
                </a:lnTo>
                <a:lnTo>
                  <a:pt x="277502" y="912138"/>
                </a:lnTo>
                <a:lnTo>
                  <a:pt x="320785" y="933928"/>
                </a:lnTo>
                <a:lnTo>
                  <a:pt x="366360" y="953236"/>
                </a:lnTo>
                <a:lnTo>
                  <a:pt x="414051" y="969930"/>
                </a:lnTo>
                <a:lnTo>
                  <a:pt x="463686" y="983882"/>
                </a:lnTo>
                <a:lnTo>
                  <a:pt x="515089" y="994960"/>
                </a:lnTo>
                <a:lnTo>
                  <a:pt x="568089" y="1003034"/>
                </a:lnTo>
                <a:lnTo>
                  <a:pt x="622510" y="1007974"/>
                </a:lnTo>
                <a:lnTo>
                  <a:pt x="678180" y="1009649"/>
                </a:lnTo>
                <a:lnTo>
                  <a:pt x="733854" y="1007974"/>
                </a:lnTo>
                <a:lnTo>
                  <a:pt x="788292" y="1003034"/>
                </a:lnTo>
                <a:lnTo>
                  <a:pt x="841316" y="994960"/>
                </a:lnTo>
                <a:lnTo>
                  <a:pt x="892753" y="983882"/>
                </a:lnTo>
                <a:lnTo>
                  <a:pt x="942427" y="969930"/>
                </a:lnTo>
                <a:lnTo>
                  <a:pt x="990164" y="953236"/>
                </a:lnTo>
                <a:lnTo>
                  <a:pt x="1035788" y="933928"/>
                </a:lnTo>
                <a:lnTo>
                  <a:pt x="1079126" y="912138"/>
                </a:lnTo>
                <a:lnTo>
                  <a:pt x="1120001" y="887995"/>
                </a:lnTo>
                <a:lnTo>
                  <a:pt x="1158240" y="861631"/>
                </a:lnTo>
                <a:lnTo>
                  <a:pt x="1193666" y="833175"/>
                </a:lnTo>
                <a:lnTo>
                  <a:pt x="1226106" y="802757"/>
                </a:lnTo>
                <a:lnTo>
                  <a:pt x="1236726" y="791061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541143" y="4235196"/>
            <a:ext cx="1131570" cy="844550"/>
          </a:xfrm>
          <a:custGeom>
            <a:avLst/>
            <a:gdLst/>
            <a:ahLst/>
            <a:cxnLst/>
            <a:rect l="l" t="t" r="r" b="b"/>
            <a:pathLst>
              <a:path w="1131570" h="844550">
                <a:moveTo>
                  <a:pt x="1131569" y="422148"/>
                </a:moveTo>
                <a:lnTo>
                  <a:pt x="1124173" y="353667"/>
                </a:lnTo>
                <a:lnTo>
                  <a:pt x="1102754" y="288706"/>
                </a:lnTo>
                <a:lnTo>
                  <a:pt x="1068469" y="228135"/>
                </a:lnTo>
                <a:lnTo>
                  <a:pt x="1022475" y="172821"/>
                </a:lnTo>
                <a:lnTo>
                  <a:pt x="965930" y="123634"/>
                </a:lnTo>
                <a:lnTo>
                  <a:pt x="934061" y="101609"/>
                </a:lnTo>
                <a:lnTo>
                  <a:pt x="899989" y="81442"/>
                </a:lnTo>
                <a:lnTo>
                  <a:pt x="863856" y="63241"/>
                </a:lnTo>
                <a:lnTo>
                  <a:pt x="825809" y="47114"/>
                </a:lnTo>
                <a:lnTo>
                  <a:pt x="785991" y="33170"/>
                </a:lnTo>
                <a:lnTo>
                  <a:pt x="744547" y="21518"/>
                </a:lnTo>
                <a:lnTo>
                  <a:pt x="701621" y="12267"/>
                </a:lnTo>
                <a:lnTo>
                  <a:pt x="657359" y="5524"/>
                </a:lnTo>
                <a:lnTo>
                  <a:pt x="611905" y="1399"/>
                </a:lnTo>
                <a:lnTo>
                  <a:pt x="565403" y="0"/>
                </a:lnTo>
                <a:lnTo>
                  <a:pt x="519010" y="1399"/>
                </a:lnTo>
                <a:lnTo>
                  <a:pt x="473654" y="5524"/>
                </a:lnTo>
                <a:lnTo>
                  <a:pt x="429480" y="12267"/>
                </a:lnTo>
                <a:lnTo>
                  <a:pt x="386632" y="21518"/>
                </a:lnTo>
                <a:lnTo>
                  <a:pt x="345257" y="33170"/>
                </a:lnTo>
                <a:lnTo>
                  <a:pt x="305499" y="47114"/>
                </a:lnTo>
                <a:lnTo>
                  <a:pt x="267504" y="63241"/>
                </a:lnTo>
                <a:lnTo>
                  <a:pt x="231416" y="81442"/>
                </a:lnTo>
                <a:lnTo>
                  <a:pt x="197381" y="101609"/>
                </a:lnTo>
                <a:lnTo>
                  <a:pt x="165544" y="123634"/>
                </a:lnTo>
                <a:lnTo>
                  <a:pt x="109045" y="172821"/>
                </a:lnTo>
                <a:lnTo>
                  <a:pt x="63079" y="228135"/>
                </a:lnTo>
                <a:lnTo>
                  <a:pt x="28809" y="288706"/>
                </a:lnTo>
                <a:lnTo>
                  <a:pt x="7395" y="353667"/>
                </a:lnTo>
                <a:lnTo>
                  <a:pt x="0" y="422148"/>
                </a:lnTo>
                <a:lnTo>
                  <a:pt x="1873" y="456774"/>
                </a:lnTo>
                <a:lnTo>
                  <a:pt x="16423" y="523603"/>
                </a:lnTo>
                <a:lnTo>
                  <a:pt x="44410" y="586478"/>
                </a:lnTo>
                <a:lnTo>
                  <a:pt x="84673" y="644529"/>
                </a:lnTo>
                <a:lnTo>
                  <a:pt x="136050" y="696888"/>
                </a:lnTo>
                <a:lnTo>
                  <a:pt x="197381" y="742686"/>
                </a:lnTo>
                <a:lnTo>
                  <a:pt x="231416" y="762853"/>
                </a:lnTo>
                <a:lnTo>
                  <a:pt x="267504" y="781054"/>
                </a:lnTo>
                <a:lnTo>
                  <a:pt x="305499" y="797181"/>
                </a:lnTo>
                <a:lnTo>
                  <a:pt x="345257" y="811125"/>
                </a:lnTo>
                <a:lnTo>
                  <a:pt x="386632" y="822777"/>
                </a:lnTo>
                <a:lnTo>
                  <a:pt x="429480" y="832028"/>
                </a:lnTo>
                <a:lnTo>
                  <a:pt x="473654" y="838771"/>
                </a:lnTo>
                <a:lnTo>
                  <a:pt x="519010" y="842896"/>
                </a:lnTo>
                <a:lnTo>
                  <a:pt x="565403" y="844296"/>
                </a:lnTo>
                <a:lnTo>
                  <a:pt x="611905" y="842896"/>
                </a:lnTo>
                <a:lnTo>
                  <a:pt x="657359" y="838771"/>
                </a:lnTo>
                <a:lnTo>
                  <a:pt x="701621" y="832028"/>
                </a:lnTo>
                <a:lnTo>
                  <a:pt x="744547" y="822777"/>
                </a:lnTo>
                <a:lnTo>
                  <a:pt x="785991" y="811125"/>
                </a:lnTo>
                <a:lnTo>
                  <a:pt x="825809" y="797181"/>
                </a:lnTo>
                <a:lnTo>
                  <a:pt x="863856" y="781054"/>
                </a:lnTo>
                <a:lnTo>
                  <a:pt x="899989" y="762853"/>
                </a:lnTo>
                <a:lnTo>
                  <a:pt x="934061" y="742686"/>
                </a:lnTo>
                <a:lnTo>
                  <a:pt x="965930" y="720661"/>
                </a:lnTo>
                <a:lnTo>
                  <a:pt x="1022475" y="671474"/>
                </a:lnTo>
                <a:lnTo>
                  <a:pt x="1068469" y="616160"/>
                </a:lnTo>
                <a:lnTo>
                  <a:pt x="1102754" y="555589"/>
                </a:lnTo>
                <a:lnTo>
                  <a:pt x="1124173" y="490628"/>
                </a:lnTo>
                <a:lnTo>
                  <a:pt x="1131569" y="422148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541143" y="4235196"/>
            <a:ext cx="1131570" cy="844550"/>
          </a:xfrm>
          <a:custGeom>
            <a:avLst/>
            <a:gdLst/>
            <a:ahLst/>
            <a:cxnLst/>
            <a:rect l="l" t="t" r="r" b="b"/>
            <a:pathLst>
              <a:path w="1131570" h="844550">
                <a:moveTo>
                  <a:pt x="565403" y="0"/>
                </a:moveTo>
                <a:lnTo>
                  <a:pt x="519010" y="1399"/>
                </a:lnTo>
                <a:lnTo>
                  <a:pt x="473654" y="5524"/>
                </a:lnTo>
                <a:lnTo>
                  <a:pt x="429480" y="12267"/>
                </a:lnTo>
                <a:lnTo>
                  <a:pt x="386632" y="21518"/>
                </a:lnTo>
                <a:lnTo>
                  <a:pt x="345257" y="33170"/>
                </a:lnTo>
                <a:lnTo>
                  <a:pt x="305499" y="47114"/>
                </a:lnTo>
                <a:lnTo>
                  <a:pt x="267504" y="63241"/>
                </a:lnTo>
                <a:lnTo>
                  <a:pt x="231416" y="81442"/>
                </a:lnTo>
                <a:lnTo>
                  <a:pt x="197381" y="101609"/>
                </a:lnTo>
                <a:lnTo>
                  <a:pt x="165544" y="123634"/>
                </a:lnTo>
                <a:lnTo>
                  <a:pt x="109045" y="172821"/>
                </a:lnTo>
                <a:lnTo>
                  <a:pt x="63079" y="228135"/>
                </a:lnTo>
                <a:lnTo>
                  <a:pt x="28809" y="288706"/>
                </a:lnTo>
                <a:lnTo>
                  <a:pt x="7395" y="353667"/>
                </a:lnTo>
                <a:lnTo>
                  <a:pt x="0" y="422148"/>
                </a:lnTo>
                <a:lnTo>
                  <a:pt x="1873" y="456774"/>
                </a:lnTo>
                <a:lnTo>
                  <a:pt x="16423" y="523603"/>
                </a:lnTo>
                <a:lnTo>
                  <a:pt x="44410" y="586478"/>
                </a:lnTo>
                <a:lnTo>
                  <a:pt x="84673" y="644529"/>
                </a:lnTo>
                <a:lnTo>
                  <a:pt x="136050" y="696888"/>
                </a:lnTo>
                <a:lnTo>
                  <a:pt x="197381" y="742686"/>
                </a:lnTo>
                <a:lnTo>
                  <a:pt x="231416" y="762853"/>
                </a:lnTo>
                <a:lnTo>
                  <a:pt x="267504" y="781054"/>
                </a:lnTo>
                <a:lnTo>
                  <a:pt x="305499" y="797181"/>
                </a:lnTo>
                <a:lnTo>
                  <a:pt x="345257" y="811125"/>
                </a:lnTo>
                <a:lnTo>
                  <a:pt x="386632" y="822777"/>
                </a:lnTo>
                <a:lnTo>
                  <a:pt x="429480" y="832028"/>
                </a:lnTo>
                <a:lnTo>
                  <a:pt x="473654" y="838771"/>
                </a:lnTo>
                <a:lnTo>
                  <a:pt x="519010" y="842896"/>
                </a:lnTo>
                <a:lnTo>
                  <a:pt x="565403" y="844296"/>
                </a:lnTo>
                <a:lnTo>
                  <a:pt x="611905" y="842896"/>
                </a:lnTo>
                <a:lnTo>
                  <a:pt x="657359" y="838771"/>
                </a:lnTo>
                <a:lnTo>
                  <a:pt x="701621" y="832028"/>
                </a:lnTo>
                <a:lnTo>
                  <a:pt x="744547" y="822777"/>
                </a:lnTo>
                <a:lnTo>
                  <a:pt x="785991" y="811125"/>
                </a:lnTo>
                <a:lnTo>
                  <a:pt x="825809" y="797181"/>
                </a:lnTo>
                <a:lnTo>
                  <a:pt x="863856" y="781054"/>
                </a:lnTo>
                <a:lnTo>
                  <a:pt x="899989" y="762853"/>
                </a:lnTo>
                <a:lnTo>
                  <a:pt x="934061" y="742686"/>
                </a:lnTo>
                <a:lnTo>
                  <a:pt x="965930" y="720661"/>
                </a:lnTo>
                <a:lnTo>
                  <a:pt x="1022475" y="671474"/>
                </a:lnTo>
                <a:lnTo>
                  <a:pt x="1068469" y="616160"/>
                </a:lnTo>
                <a:lnTo>
                  <a:pt x="1102754" y="555589"/>
                </a:lnTo>
                <a:lnTo>
                  <a:pt x="1124173" y="490628"/>
                </a:lnTo>
                <a:lnTo>
                  <a:pt x="1131569" y="422148"/>
                </a:lnTo>
                <a:lnTo>
                  <a:pt x="1129696" y="387521"/>
                </a:lnTo>
                <a:lnTo>
                  <a:pt x="1115144" y="320692"/>
                </a:lnTo>
                <a:lnTo>
                  <a:pt x="1087147" y="257817"/>
                </a:lnTo>
                <a:lnTo>
                  <a:pt x="1046864" y="199766"/>
                </a:lnTo>
                <a:lnTo>
                  <a:pt x="995449" y="147407"/>
                </a:lnTo>
                <a:lnTo>
                  <a:pt x="934061" y="101609"/>
                </a:lnTo>
                <a:lnTo>
                  <a:pt x="899989" y="81442"/>
                </a:lnTo>
                <a:lnTo>
                  <a:pt x="863856" y="63241"/>
                </a:lnTo>
                <a:lnTo>
                  <a:pt x="825809" y="47114"/>
                </a:lnTo>
                <a:lnTo>
                  <a:pt x="785991" y="33170"/>
                </a:lnTo>
                <a:lnTo>
                  <a:pt x="744547" y="21518"/>
                </a:lnTo>
                <a:lnTo>
                  <a:pt x="701621" y="12267"/>
                </a:lnTo>
                <a:lnTo>
                  <a:pt x="657359" y="5524"/>
                </a:lnTo>
                <a:lnTo>
                  <a:pt x="611905" y="1399"/>
                </a:lnTo>
                <a:lnTo>
                  <a:pt x="565403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705228" y="4396387"/>
            <a:ext cx="803910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</a:pP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一条一条 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fetch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时绑 定变量</a:t>
            </a: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761617" y="2593848"/>
            <a:ext cx="730250" cy="551180"/>
          </a:xfrm>
          <a:custGeom>
            <a:avLst/>
            <a:gdLst/>
            <a:ahLst/>
            <a:cxnLst/>
            <a:rect l="l" t="t" r="r" b="b"/>
            <a:pathLst>
              <a:path w="730250" h="551180">
                <a:moveTo>
                  <a:pt x="729995" y="445769"/>
                </a:moveTo>
                <a:lnTo>
                  <a:pt x="729233" y="441959"/>
                </a:lnTo>
                <a:lnTo>
                  <a:pt x="726185" y="439673"/>
                </a:lnTo>
                <a:lnTo>
                  <a:pt x="723137" y="440435"/>
                </a:lnTo>
                <a:lnTo>
                  <a:pt x="700277" y="454151"/>
                </a:lnTo>
                <a:lnTo>
                  <a:pt x="698753" y="454913"/>
                </a:lnTo>
                <a:lnTo>
                  <a:pt x="696467" y="457961"/>
                </a:lnTo>
                <a:lnTo>
                  <a:pt x="697229" y="461771"/>
                </a:lnTo>
                <a:lnTo>
                  <a:pt x="699515" y="464057"/>
                </a:lnTo>
                <a:lnTo>
                  <a:pt x="703325" y="463295"/>
                </a:lnTo>
                <a:lnTo>
                  <a:pt x="705611" y="461771"/>
                </a:lnTo>
                <a:lnTo>
                  <a:pt x="727709" y="448055"/>
                </a:lnTo>
                <a:lnTo>
                  <a:pt x="729995" y="445769"/>
                </a:lnTo>
                <a:close/>
              </a:path>
              <a:path w="730250" h="551180">
                <a:moveTo>
                  <a:pt x="672845" y="480059"/>
                </a:moveTo>
                <a:lnTo>
                  <a:pt x="672083" y="476249"/>
                </a:lnTo>
                <a:lnTo>
                  <a:pt x="669797" y="473963"/>
                </a:lnTo>
                <a:lnTo>
                  <a:pt x="665987" y="474725"/>
                </a:lnTo>
                <a:lnTo>
                  <a:pt x="656081" y="480059"/>
                </a:lnTo>
                <a:lnTo>
                  <a:pt x="640841" y="488441"/>
                </a:lnTo>
                <a:lnTo>
                  <a:pt x="638555" y="491489"/>
                </a:lnTo>
                <a:lnTo>
                  <a:pt x="639317" y="495299"/>
                </a:lnTo>
                <a:lnTo>
                  <a:pt x="642365" y="497585"/>
                </a:lnTo>
                <a:lnTo>
                  <a:pt x="645413" y="496823"/>
                </a:lnTo>
                <a:lnTo>
                  <a:pt x="660653" y="488441"/>
                </a:lnTo>
                <a:lnTo>
                  <a:pt x="670559" y="483107"/>
                </a:lnTo>
                <a:lnTo>
                  <a:pt x="672845" y="480059"/>
                </a:lnTo>
                <a:close/>
              </a:path>
              <a:path w="730250" h="551180">
                <a:moveTo>
                  <a:pt x="614171" y="512063"/>
                </a:moveTo>
                <a:lnTo>
                  <a:pt x="614171" y="508253"/>
                </a:lnTo>
                <a:lnTo>
                  <a:pt x="611123" y="505967"/>
                </a:lnTo>
                <a:lnTo>
                  <a:pt x="607313" y="505967"/>
                </a:lnTo>
                <a:lnTo>
                  <a:pt x="600455" y="509015"/>
                </a:lnTo>
                <a:lnTo>
                  <a:pt x="589787" y="514349"/>
                </a:lnTo>
                <a:lnTo>
                  <a:pt x="581405" y="517397"/>
                </a:lnTo>
                <a:lnTo>
                  <a:pt x="579119" y="520445"/>
                </a:lnTo>
                <a:lnTo>
                  <a:pt x="579119" y="523493"/>
                </a:lnTo>
                <a:lnTo>
                  <a:pt x="581405" y="526541"/>
                </a:lnTo>
                <a:lnTo>
                  <a:pt x="585215" y="526541"/>
                </a:lnTo>
                <a:lnTo>
                  <a:pt x="593597" y="522731"/>
                </a:lnTo>
                <a:lnTo>
                  <a:pt x="605027" y="518159"/>
                </a:lnTo>
                <a:lnTo>
                  <a:pt x="611885" y="514349"/>
                </a:lnTo>
                <a:lnTo>
                  <a:pt x="614171" y="512063"/>
                </a:lnTo>
                <a:close/>
              </a:path>
              <a:path w="730250" h="551180">
                <a:moveTo>
                  <a:pt x="552449" y="533399"/>
                </a:moveTo>
                <a:lnTo>
                  <a:pt x="550163" y="530351"/>
                </a:lnTo>
                <a:lnTo>
                  <a:pt x="545591" y="530351"/>
                </a:lnTo>
                <a:lnTo>
                  <a:pt x="534923" y="533399"/>
                </a:lnTo>
                <a:lnTo>
                  <a:pt x="523493" y="536447"/>
                </a:lnTo>
                <a:lnTo>
                  <a:pt x="518921" y="537209"/>
                </a:lnTo>
                <a:lnTo>
                  <a:pt x="515873" y="538733"/>
                </a:lnTo>
                <a:lnTo>
                  <a:pt x="515111" y="542543"/>
                </a:lnTo>
                <a:lnTo>
                  <a:pt x="517397" y="545591"/>
                </a:lnTo>
                <a:lnTo>
                  <a:pt x="520445" y="546353"/>
                </a:lnTo>
                <a:lnTo>
                  <a:pt x="525779" y="545591"/>
                </a:lnTo>
                <a:lnTo>
                  <a:pt x="548639" y="539495"/>
                </a:lnTo>
                <a:lnTo>
                  <a:pt x="549401" y="539495"/>
                </a:lnTo>
                <a:lnTo>
                  <a:pt x="551687" y="537209"/>
                </a:lnTo>
                <a:lnTo>
                  <a:pt x="552449" y="533399"/>
                </a:lnTo>
                <a:close/>
              </a:path>
              <a:path w="730250" h="551180">
                <a:moveTo>
                  <a:pt x="486917" y="545591"/>
                </a:moveTo>
                <a:lnTo>
                  <a:pt x="485393" y="542543"/>
                </a:lnTo>
                <a:lnTo>
                  <a:pt x="481583" y="541019"/>
                </a:lnTo>
                <a:lnTo>
                  <a:pt x="480059" y="541781"/>
                </a:lnTo>
                <a:lnTo>
                  <a:pt x="468629" y="541781"/>
                </a:lnTo>
                <a:lnTo>
                  <a:pt x="457961" y="541019"/>
                </a:lnTo>
                <a:lnTo>
                  <a:pt x="454151" y="540257"/>
                </a:lnTo>
                <a:lnTo>
                  <a:pt x="450341" y="541019"/>
                </a:lnTo>
                <a:lnTo>
                  <a:pt x="448817" y="544829"/>
                </a:lnTo>
                <a:lnTo>
                  <a:pt x="449579" y="547877"/>
                </a:lnTo>
                <a:lnTo>
                  <a:pt x="452627" y="550163"/>
                </a:lnTo>
                <a:lnTo>
                  <a:pt x="457961" y="550214"/>
                </a:lnTo>
                <a:lnTo>
                  <a:pt x="468629" y="550925"/>
                </a:lnTo>
                <a:lnTo>
                  <a:pt x="482345" y="550925"/>
                </a:lnTo>
                <a:lnTo>
                  <a:pt x="485393" y="549401"/>
                </a:lnTo>
                <a:lnTo>
                  <a:pt x="486917" y="545591"/>
                </a:lnTo>
                <a:close/>
              </a:path>
              <a:path w="730250" h="551180">
                <a:moveTo>
                  <a:pt x="420623" y="538733"/>
                </a:moveTo>
                <a:lnTo>
                  <a:pt x="420623" y="534923"/>
                </a:lnTo>
                <a:lnTo>
                  <a:pt x="417575" y="532637"/>
                </a:lnTo>
                <a:lnTo>
                  <a:pt x="413765" y="531875"/>
                </a:lnTo>
                <a:lnTo>
                  <a:pt x="403097" y="528065"/>
                </a:lnTo>
                <a:lnTo>
                  <a:pt x="391667" y="522731"/>
                </a:lnTo>
                <a:lnTo>
                  <a:pt x="387857" y="522731"/>
                </a:lnTo>
                <a:lnTo>
                  <a:pt x="385571" y="525017"/>
                </a:lnTo>
                <a:lnTo>
                  <a:pt x="384809" y="528827"/>
                </a:lnTo>
                <a:lnTo>
                  <a:pt x="387857" y="531875"/>
                </a:lnTo>
                <a:lnTo>
                  <a:pt x="399287" y="536447"/>
                </a:lnTo>
                <a:lnTo>
                  <a:pt x="411479" y="541019"/>
                </a:lnTo>
                <a:lnTo>
                  <a:pt x="415289" y="541781"/>
                </a:lnTo>
                <a:lnTo>
                  <a:pt x="418337" y="541781"/>
                </a:lnTo>
                <a:lnTo>
                  <a:pt x="420623" y="538733"/>
                </a:lnTo>
                <a:close/>
              </a:path>
              <a:path w="730250" h="551180">
                <a:moveTo>
                  <a:pt x="361187" y="507491"/>
                </a:moveTo>
                <a:lnTo>
                  <a:pt x="358901" y="504443"/>
                </a:lnTo>
                <a:lnTo>
                  <a:pt x="358139" y="503681"/>
                </a:lnTo>
                <a:lnTo>
                  <a:pt x="347471" y="496061"/>
                </a:lnTo>
                <a:lnTo>
                  <a:pt x="336803" y="487679"/>
                </a:lnTo>
                <a:lnTo>
                  <a:pt x="332993" y="486917"/>
                </a:lnTo>
                <a:lnTo>
                  <a:pt x="329945" y="488441"/>
                </a:lnTo>
                <a:lnTo>
                  <a:pt x="329183" y="492251"/>
                </a:lnTo>
                <a:lnTo>
                  <a:pt x="330707" y="495299"/>
                </a:lnTo>
                <a:lnTo>
                  <a:pt x="341375" y="503681"/>
                </a:lnTo>
                <a:lnTo>
                  <a:pt x="353567" y="512063"/>
                </a:lnTo>
                <a:lnTo>
                  <a:pt x="354329" y="512063"/>
                </a:lnTo>
                <a:lnTo>
                  <a:pt x="357377" y="512825"/>
                </a:lnTo>
                <a:lnTo>
                  <a:pt x="360425" y="511301"/>
                </a:lnTo>
                <a:lnTo>
                  <a:pt x="361187" y="507491"/>
                </a:lnTo>
                <a:close/>
              </a:path>
              <a:path w="730250" h="551180">
                <a:moveTo>
                  <a:pt x="310133" y="465581"/>
                </a:moveTo>
                <a:lnTo>
                  <a:pt x="308609" y="462533"/>
                </a:lnTo>
                <a:lnTo>
                  <a:pt x="301751" y="455675"/>
                </a:lnTo>
                <a:lnTo>
                  <a:pt x="291083" y="444245"/>
                </a:lnTo>
                <a:lnTo>
                  <a:pt x="288797" y="441959"/>
                </a:lnTo>
                <a:lnTo>
                  <a:pt x="285749" y="440435"/>
                </a:lnTo>
                <a:lnTo>
                  <a:pt x="281939" y="441959"/>
                </a:lnTo>
                <a:lnTo>
                  <a:pt x="280415" y="445007"/>
                </a:lnTo>
                <a:lnTo>
                  <a:pt x="281939" y="448817"/>
                </a:lnTo>
                <a:lnTo>
                  <a:pt x="295655" y="462533"/>
                </a:lnTo>
                <a:lnTo>
                  <a:pt x="301751" y="469391"/>
                </a:lnTo>
                <a:lnTo>
                  <a:pt x="305561" y="470915"/>
                </a:lnTo>
                <a:lnTo>
                  <a:pt x="308609" y="469391"/>
                </a:lnTo>
                <a:lnTo>
                  <a:pt x="310133" y="465581"/>
                </a:lnTo>
                <a:close/>
              </a:path>
              <a:path w="730250" h="551180">
                <a:moveTo>
                  <a:pt x="265175" y="416813"/>
                </a:moveTo>
                <a:lnTo>
                  <a:pt x="264413" y="413765"/>
                </a:lnTo>
                <a:lnTo>
                  <a:pt x="246125" y="391667"/>
                </a:lnTo>
                <a:lnTo>
                  <a:pt x="243077" y="389381"/>
                </a:lnTo>
                <a:lnTo>
                  <a:pt x="239267" y="390905"/>
                </a:lnTo>
                <a:lnTo>
                  <a:pt x="237743" y="393953"/>
                </a:lnTo>
                <a:lnTo>
                  <a:pt x="238505" y="397001"/>
                </a:lnTo>
                <a:lnTo>
                  <a:pt x="249173" y="410717"/>
                </a:lnTo>
                <a:lnTo>
                  <a:pt x="256793" y="419861"/>
                </a:lnTo>
                <a:lnTo>
                  <a:pt x="259841" y="421385"/>
                </a:lnTo>
                <a:lnTo>
                  <a:pt x="263651" y="420623"/>
                </a:lnTo>
                <a:lnTo>
                  <a:pt x="265175" y="416813"/>
                </a:lnTo>
                <a:close/>
              </a:path>
              <a:path w="730250" h="551180">
                <a:moveTo>
                  <a:pt x="224027" y="364997"/>
                </a:moveTo>
                <a:lnTo>
                  <a:pt x="223265" y="361187"/>
                </a:lnTo>
                <a:lnTo>
                  <a:pt x="222503" y="359663"/>
                </a:lnTo>
                <a:lnTo>
                  <a:pt x="207263" y="338327"/>
                </a:lnTo>
                <a:lnTo>
                  <a:pt x="204215" y="336041"/>
                </a:lnTo>
                <a:lnTo>
                  <a:pt x="200405" y="336803"/>
                </a:lnTo>
                <a:lnTo>
                  <a:pt x="198119" y="339851"/>
                </a:lnTo>
                <a:lnTo>
                  <a:pt x="198881" y="343661"/>
                </a:lnTo>
                <a:lnTo>
                  <a:pt x="202691" y="348995"/>
                </a:lnTo>
                <a:lnTo>
                  <a:pt x="214883" y="364997"/>
                </a:lnTo>
                <a:lnTo>
                  <a:pt x="215645" y="366521"/>
                </a:lnTo>
                <a:lnTo>
                  <a:pt x="218693" y="368807"/>
                </a:lnTo>
                <a:lnTo>
                  <a:pt x="222503" y="368045"/>
                </a:lnTo>
                <a:lnTo>
                  <a:pt x="224027" y="364997"/>
                </a:lnTo>
                <a:close/>
              </a:path>
              <a:path w="730250" h="551180">
                <a:moveTo>
                  <a:pt x="185927" y="310133"/>
                </a:moveTo>
                <a:lnTo>
                  <a:pt x="185165" y="306323"/>
                </a:lnTo>
                <a:lnTo>
                  <a:pt x="176783" y="292607"/>
                </a:lnTo>
                <a:lnTo>
                  <a:pt x="169925" y="282701"/>
                </a:lnTo>
                <a:lnTo>
                  <a:pt x="166877" y="280415"/>
                </a:lnTo>
                <a:lnTo>
                  <a:pt x="163067" y="281177"/>
                </a:lnTo>
                <a:lnTo>
                  <a:pt x="161543" y="284225"/>
                </a:lnTo>
                <a:lnTo>
                  <a:pt x="162305" y="288035"/>
                </a:lnTo>
                <a:lnTo>
                  <a:pt x="168401" y="297941"/>
                </a:lnTo>
                <a:lnTo>
                  <a:pt x="177545" y="311657"/>
                </a:lnTo>
                <a:lnTo>
                  <a:pt x="180593" y="313943"/>
                </a:lnTo>
                <a:lnTo>
                  <a:pt x="184403" y="313181"/>
                </a:lnTo>
                <a:lnTo>
                  <a:pt x="185927" y="310133"/>
                </a:lnTo>
                <a:close/>
              </a:path>
              <a:path w="730250" h="551180">
                <a:moveTo>
                  <a:pt x="150113" y="254507"/>
                </a:moveTo>
                <a:lnTo>
                  <a:pt x="149351" y="250697"/>
                </a:lnTo>
                <a:lnTo>
                  <a:pt x="141731" y="237743"/>
                </a:lnTo>
                <a:lnTo>
                  <a:pt x="134873" y="226313"/>
                </a:lnTo>
                <a:lnTo>
                  <a:pt x="131825" y="224027"/>
                </a:lnTo>
                <a:lnTo>
                  <a:pt x="128015" y="224789"/>
                </a:lnTo>
                <a:lnTo>
                  <a:pt x="125729" y="227837"/>
                </a:lnTo>
                <a:lnTo>
                  <a:pt x="126491" y="230885"/>
                </a:lnTo>
                <a:lnTo>
                  <a:pt x="141731" y="255269"/>
                </a:lnTo>
                <a:lnTo>
                  <a:pt x="144779" y="257555"/>
                </a:lnTo>
                <a:lnTo>
                  <a:pt x="147827" y="256793"/>
                </a:lnTo>
                <a:lnTo>
                  <a:pt x="150113" y="254507"/>
                </a:lnTo>
                <a:close/>
              </a:path>
              <a:path w="730250" h="551180">
                <a:moveTo>
                  <a:pt x="115823" y="197357"/>
                </a:moveTo>
                <a:lnTo>
                  <a:pt x="115061" y="193547"/>
                </a:lnTo>
                <a:lnTo>
                  <a:pt x="100583" y="169163"/>
                </a:lnTo>
                <a:lnTo>
                  <a:pt x="97535" y="166877"/>
                </a:lnTo>
                <a:lnTo>
                  <a:pt x="94487" y="166877"/>
                </a:lnTo>
                <a:lnTo>
                  <a:pt x="92201" y="169925"/>
                </a:lnTo>
                <a:lnTo>
                  <a:pt x="92201" y="173735"/>
                </a:lnTo>
                <a:lnTo>
                  <a:pt x="106679" y="198119"/>
                </a:lnTo>
                <a:lnTo>
                  <a:pt x="109727" y="200405"/>
                </a:lnTo>
                <a:lnTo>
                  <a:pt x="113537" y="200405"/>
                </a:lnTo>
                <a:lnTo>
                  <a:pt x="115823" y="197357"/>
                </a:lnTo>
                <a:close/>
              </a:path>
              <a:path w="730250" h="551180">
                <a:moveTo>
                  <a:pt x="82295" y="139445"/>
                </a:moveTo>
                <a:lnTo>
                  <a:pt x="81533" y="135635"/>
                </a:lnTo>
                <a:lnTo>
                  <a:pt x="73151" y="121157"/>
                </a:lnTo>
                <a:lnTo>
                  <a:pt x="67817" y="111251"/>
                </a:lnTo>
                <a:lnTo>
                  <a:pt x="64769" y="108965"/>
                </a:lnTo>
                <a:lnTo>
                  <a:pt x="60959" y="109727"/>
                </a:lnTo>
                <a:lnTo>
                  <a:pt x="58673" y="112013"/>
                </a:lnTo>
                <a:lnTo>
                  <a:pt x="59435" y="115823"/>
                </a:lnTo>
                <a:lnTo>
                  <a:pt x="64769" y="125729"/>
                </a:lnTo>
                <a:lnTo>
                  <a:pt x="73151" y="140969"/>
                </a:lnTo>
                <a:lnTo>
                  <a:pt x="76199" y="143255"/>
                </a:lnTo>
                <a:lnTo>
                  <a:pt x="80009" y="142493"/>
                </a:lnTo>
                <a:lnTo>
                  <a:pt x="82295" y="139445"/>
                </a:lnTo>
                <a:close/>
              </a:path>
              <a:path w="730250" h="551180">
                <a:moveTo>
                  <a:pt x="70103" y="48005"/>
                </a:moveTo>
                <a:lnTo>
                  <a:pt x="0" y="0"/>
                </a:lnTo>
                <a:lnTo>
                  <a:pt x="3809" y="85343"/>
                </a:lnTo>
                <a:lnTo>
                  <a:pt x="25907" y="72897"/>
                </a:lnTo>
                <a:lnTo>
                  <a:pt x="25907" y="54101"/>
                </a:lnTo>
                <a:lnTo>
                  <a:pt x="28193" y="51053"/>
                </a:lnTo>
                <a:lnTo>
                  <a:pt x="32003" y="51053"/>
                </a:lnTo>
                <a:lnTo>
                  <a:pt x="35051" y="53339"/>
                </a:lnTo>
                <a:lnTo>
                  <a:pt x="41206" y="64281"/>
                </a:lnTo>
                <a:lnTo>
                  <a:pt x="70103" y="48005"/>
                </a:lnTo>
                <a:close/>
              </a:path>
              <a:path w="730250" h="551180">
                <a:moveTo>
                  <a:pt x="41206" y="64281"/>
                </a:moveTo>
                <a:lnTo>
                  <a:pt x="35051" y="53339"/>
                </a:lnTo>
                <a:lnTo>
                  <a:pt x="32003" y="51053"/>
                </a:lnTo>
                <a:lnTo>
                  <a:pt x="28193" y="51053"/>
                </a:lnTo>
                <a:lnTo>
                  <a:pt x="25907" y="54101"/>
                </a:lnTo>
                <a:lnTo>
                  <a:pt x="26669" y="57911"/>
                </a:lnTo>
                <a:lnTo>
                  <a:pt x="32744" y="69047"/>
                </a:lnTo>
                <a:lnTo>
                  <a:pt x="41206" y="64281"/>
                </a:lnTo>
                <a:close/>
              </a:path>
              <a:path w="730250" h="551180">
                <a:moveTo>
                  <a:pt x="32744" y="69047"/>
                </a:moveTo>
                <a:lnTo>
                  <a:pt x="26669" y="57911"/>
                </a:lnTo>
                <a:lnTo>
                  <a:pt x="25907" y="54101"/>
                </a:lnTo>
                <a:lnTo>
                  <a:pt x="25907" y="72897"/>
                </a:lnTo>
                <a:lnTo>
                  <a:pt x="32744" y="69047"/>
                </a:lnTo>
                <a:close/>
              </a:path>
              <a:path w="730250" h="551180">
                <a:moveTo>
                  <a:pt x="49529" y="81533"/>
                </a:moveTo>
                <a:lnTo>
                  <a:pt x="48767" y="77723"/>
                </a:lnTo>
                <a:lnTo>
                  <a:pt x="41206" y="64281"/>
                </a:lnTo>
                <a:lnTo>
                  <a:pt x="32744" y="69047"/>
                </a:lnTo>
                <a:lnTo>
                  <a:pt x="40385" y="83057"/>
                </a:lnTo>
                <a:lnTo>
                  <a:pt x="43433" y="85343"/>
                </a:lnTo>
                <a:lnTo>
                  <a:pt x="47243" y="84581"/>
                </a:lnTo>
                <a:lnTo>
                  <a:pt x="49529" y="815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172336" y="3934967"/>
            <a:ext cx="332740" cy="607060"/>
          </a:xfrm>
          <a:custGeom>
            <a:avLst/>
            <a:gdLst/>
            <a:ahLst/>
            <a:cxnLst/>
            <a:rect l="l" t="t" r="r" b="b"/>
            <a:pathLst>
              <a:path w="332740" h="607060">
                <a:moveTo>
                  <a:pt x="332232" y="602741"/>
                </a:moveTo>
                <a:lnTo>
                  <a:pt x="331470" y="599693"/>
                </a:lnTo>
                <a:lnTo>
                  <a:pt x="331470" y="598931"/>
                </a:lnTo>
                <a:lnTo>
                  <a:pt x="330708" y="598931"/>
                </a:lnTo>
                <a:lnTo>
                  <a:pt x="330708" y="597407"/>
                </a:lnTo>
                <a:lnTo>
                  <a:pt x="329946" y="595883"/>
                </a:lnTo>
                <a:lnTo>
                  <a:pt x="328422" y="594359"/>
                </a:lnTo>
                <a:lnTo>
                  <a:pt x="326898" y="592073"/>
                </a:lnTo>
                <a:lnTo>
                  <a:pt x="326136" y="589025"/>
                </a:lnTo>
                <a:lnTo>
                  <a:pt x="323850" y="585977"/>
                </a:lnTo>
                <a:lnTo>
                  <a:pt x="322326" y="582167"/>
                </a:lnTo>
                <a:lnTo>
                  <a:pt x="317754" y="574547"/>
                </a:lnTo>
                <a:lnTo>
                  <a:pt x="314706" y="572261"/>
                </a:lnTo>
                <a:lnTo>
                  <a:pt x="311658" y="572261"/>
                </a:lnTo>
                <a:lnTo>
                  <a:pt x="309372" y="575309"/>
                </a:lnTo>
                <a:lnTo>
                  <a:pt x="309372" y="579119"/>
                </a:lnTo>
                <a:lnTo>
                  <a:pt x="313944" y="586739"/>
                </a:lnTo>
                <a:lnTo>
                  <a:pt x="315468" y="590549"/>
                </a:lnTo>
                <a:lnTo>
                  <a:pt x="317754" y="593597"/>
                </a:lnTo>
                <a:lnTo>
                  <a:pt x="319278" y="596645"/>
                </a:lnTo>
                <a:lnTo>
                  <a:pt x="320040" y="598931"/>
                </a:lnTo>
                <a:lnTo>
                  <a:pt x="321564" y="600455"/>
                </a:lnTo>
                <a:lnTo>
                  <a:pt x="322326" y="601979"/>
                </a:lnTo>
                <a:lnTo>
                  <a:pt x="322326" y="603503"/>
                </a:lnTo>
                <a:lnTo>
                  <a:pt x="323088" y="604265"/>
                </a:lnTo>
                <a:lnTo>
                  <a:pt x="326136" y="606551"/>
                </a:lnTo>
                <a:lnTo>
                  <a:pt x="329946" y="605789"/>
                </a:lnTo>
                <a:lnTo>
                  <a:pt x="332232" y="602741"/>
                </a:lnTo>
                <a:close/>
              </a:path>
              <a:path w="332740" h="607060">
                <a:moveTo>
                  <a:pt x="300228" y="544829"/>
                </a:moveTo>
                <a:lnTo>
                  <a:pt x="296823" y="535843"/>
                </a:lnTo>
                <a:lnTo>
                  <a:pt x="290594" y="523454"/>
                </a:lnTo>
                <a:lnTo>
                  <a:pt x="283464" y="513587"/>
                </a:lnTo>
                <a:lnTo>
                  <a:pt x="279654" y="513587"/>
                </a:lnTo>
                <a:lnTo>
                  <a:pt x="277368" y="516635"/>
                </a:lnTo>
                <a:lnTo>
                  <a:pt x="277368" y="520445"/>
                </a:lnTo>
                <a:lnTo>
                  <a:pt x="280416" y="525017"/>
                </a:lnTo>
                <a:lnTo>
                  <a:pt x="284226" y="531875"/>
                </a:lnTo>
                <a:lnTo>
                  <a:pt x="291084" y="545591"/>
                </a:lnTo>
                <a:lnTo>
                  <a:pt x="294132" y="547877"/>
                </a:lnTo>
                <a:lnTo>
                  <a:pt x="297942" y="547115"/>
                </a:lnTo>
                <a:lnTo>
                  <a:pt x="300228" y="544829"/>
                </a:lnTo>
                <a:close/>
              </a:path>
              <a:path w="332740" h="607060">
                <a:moveTo>
                  <a:pt x="268224" y="486155"/>
                </a:moveTo>
                <a:lnTo>
                  <a:pt x="268224" y="482345"/>
                </a:lnTo>
                <a:lnTo>
                  <a:pt x="261366" y="470153"/>
                </a:lnTo>
                <a:lnTo>
                  <a:pt x="254508" y="457199"/>
                </a:lnTo>
                <a:lnTo>
                  <a:pt x="251460" y="454913"/>
                </a:lnTo>
                <a:lnTo>
                  <a:pt x="247650" y="455675"/>
                </a:lnTo>
                <a:lnTo>
                  <a:pt x="245364" y="457961"/>
                </a:lnTo>
                <a:lnTo>
                  <a:pt x="246126" y="461771"/>
                </a:lnTo>
                <a:lnTo>
                  <a:pt x="252984" y="474725"/>
                </a:lnTo>
                <a:lnTo>
                  <a:pt x="259842" y="486917"/>
                </a:lnTo>
                <a:lnTo>
                  <a:pt x="262128" y="489203"/>
                </a:lnTo>
                <a:lnTo>
                  <a:pt x="265938" y="488441"/>
                </a:lnTo>
                <a:lnTo>
                  <a:pt x="268224" y="486155"/>
                </a:lnTo>
                <a:close/>
              </a:path>
              <a:path w="332740" h="607060">
                <a:moveTo>
                  <a:pt x="236220" y="427481"/>
                </a:moveTo>
                <a:lnTo>
                  <a:pt x="236220" y="423671"/>
                </a:lnTo>
                <a:lnTo>
                  <a:pt x="229362" y="410717"/>
                </a:lnTo>
                <a:lnTo>
                  <a:pt x="222504" y="398525"/>
                </a:lnTo>
                <a:lnTo>
                  <a:pt x="219456" y="396239"/>
                </a:lnTo>
                <a:lnTo>
                  <a:pt x="216408" y="397001"/>
                </a:lnTo>
                <a:lnTo>
                  <a:pt x="214122" y="399287"/>
                </a:lnTo>
                <a:lnTo>
                  <a:pt x="214122" y="403097"/>
                </a:lnTo>
                <a:lnTo>
                  <a:pt x="220980" y="415289"/>
                </a:lnTo>
                <a:lnTo>
                  <a:pt x="227838" y="428243"/>
                </a:lnTo>
                <a:lnTo>
                  <a:pt x="230886" y="430529"/>
                </a:lnTo>
                <a:lnTo>
                  <a:pt x="233934" y="430529"/>
                </a:lnTo>
                <a:lnTo>
                  <a:pt x="236220" y="427481"/>
                </a:lnTo>
                <a:close/>
              </a:path>
              <a:path w="332740" h="607060">
                <a:moveTo>
                  <a:pt x="204978" y="368807"/>
                </a:moveTo>
                <a:lnTo>
                  <a:pt x="204216" y="364997"/>
                </a:lnTo>
                <a:lnTo>
                  <a:pt x="192786" y="343661"/>
                </a:lnTo>
                <a:lnTo>
                  <a:pt x="190500" y="339851"/>
                </a:lnTo>
                <a:lnTo>
                  <a:pt x="188214" y="337565"/>
                </a:lnTo>
                <a:lnTo>
                  <a:pt x="184404" y="338327"/>
                </a:lnTo>
                <a:lnTo>
                  <a:pt x="182118" y="340613"/>
                </a:lnTo>
                <a:lnTo>
                  <a:pt x="182118" y="344423"/>
                </a:lnTo>
                <a:lnTo>
                  <a:pt x="184404" y="348233"/>
                </a:lnTo>
                <a:lnTo>
                  <a:pt x="195834" y="369569"/>
                </a:lnTo>
                <a:lnTo>
                  <a:pt x="198882" y="371855"/>
                </a:lnTo>
                <a:lnTo>
                  <a:pt x="202692" y="371855"/>
                </a:lnTo>
                <a:lnTo>
                  <a:pt x="204978" y="368807"/>
                </a:lnTo>
                <a:close/>
              </a:path>
              <a:path w="332740" h="607060">
                <a:moveTo>
                  <a:pt x="172974" y="310133"/>
                </a:moveTo>
                <a:lnTo>
                  <a:pt x="172212" y="306323"/>
                </a:lnTo>
                <a:lnTo>
                  <a:pt x="166116" y="295655"/>
                </a:lnTo>
                <a:lnTo>
                  <a:pt x="158496" y="281177"/>
                </a:lnTo>
                <a:lnTo>
                  <a:pt x="156210" y="278891"/>
                </a:lnTo>
                <a:lnTo>
                  <a:pt x="152400" y="279653"/>
                </a:lnTo>
                <a:lnTo>
                  <a:pt x="150114" y="282701"/>
                </a:lnTo>
                <a:lnTo>
                  <a:pt x="150876" y="285749"/>
                </a:lnTo>
                <a:lnTo>
                  <a:pt x="157734" y="299465"/>
                </a:lnTo>
                <a:lnTo>
                  <a:pt x="163830" y="310895"/>
                </a:lnTo>
                <a:lnTo>
                  <a:pt x="166878" y="313181"/>
                </a:lnTo>
                <a:lnTo>
                  <a:pt x="170688" y="313181"/>
                </a:lnTo>
                <a:lnTo>
                  <a:pt x="172974" y="310133"/>
                </a:lnTo>
                <a:close/>
              </a:path>
              <a:path w="332740" h="607060">
                <a:moveTo>
                  <a:pt x="140970" y="251459"/>
                </a:moveTo>
                <a:lnTo>
                  <a:pt x="140970" y="247649"/>
                </a:lnTo>
                <a:lnTo>
                  <a:pt x="138684" y="244601"/>
                </a:lnTo>
                <a:lnTo>
                  <a:pt x="127254" y="222503"/>
                </a:lnTo>
                <a:lnTo>
                  <a:pt x="124206" y="220217"/>
                </a:lnTo>
                <a:lnTo>
                  <a:pt x="120396" y="220979"/>
                </a:lnTo>
                <a:lnTo>
                  <a:pt x="118110" y="224027"/>
                </a:lnTo>
                <a:lnTo>
                  <a:pt x="118872" y="227075"/>
                </a:lnTo>
                <a:lnTo>
                  <a:pt x="130302" y="249173"/>
                </a:lnTo>
                <a:lnTo>
                  <a:pt x="132588" y="252221"/>
                </a:lnTo>
                <a:lnTo>
                  <a:pt x="134874" y="254507"/>
                </a:lnTo>
                <a:lnTo>
                  <a:pt x="138684" y="254507"/>
                </a:lnTo>
                <a:lnTo>
                  <a:pt x="140970" y="251459"/>
                </a:lnTo>
                <a:close/>
              </a:path>
              <a:path w="332740" h="607060">
                <a:moveTo>
                  <a:pt x="108966" y="192785"/>
                </a:moveTo>
                <a:lnTo>
                  <a:pt x="108966" y="189737"/>
                </a:lnTo>
                <a:lnTo>
                  <a:pt x="95250" y="164591"/>
                </a:lnTo>
                <a:lnTo>
                  <a:pt x="92202" y="162305"/>
                </a:lnTo>
                <a:lnTo>
                  <a:pt x="88392" y="162305"/>
                </a:lnTo>
                <a:lnTo>
                  <a:pt x="86106" y="165353"/>
                </a:lnTo>
                <a:lnTo>
                  <a:pt x="86868" y="169163"/>
                </a:lnTo>
                <a:lnTo>
                  <a:pt x="100584" y="194309"/>
                </a:lnTo>
                <a:lnTo>
                  <a:pt x="102870" y="196595"/>
                </a:lnTo>
                <a:lnTo>
                  <a:pt x="106680" y="195833"/>
                </a:lnTo>
                <a:lnTo>
                  <a:pt x="108966" y="192785"/>
                </a:lnTo>
                <a:close/>
              </a:path>
              <a:path w="332740" h="607060">
                <a:moveTo>
                  <a:pt x="76962" y="134873"/>
                </a:moveTo>
                <a:lnTo>
                  <a:pt x="76962" y="131063"/>
                </a:lnTo>
                <a:lnTo>
                  <a:pt x="65532" y="109727"/>
                </a:lnTo>
                <a:lnTo>
                  <a:pt x="63246" y="105917"/>
                </a:lnTo>
                <a:lnTo>
                  <a:pt x="60198" y="103631"/>
                </a:lnTo>
                <a:lnTo>
                  <a:pt x="56388" y="103631"/>
                </a:lnTo>
                <a:lnTo>
                  <a:pt x="54102" y="106679"/>
                </a:lnTo>
                <a:lnTo>
                  <a:pt x="54864" y="110489"/>
                </a:lnTo>
                <a:lnTo>
                  <a:pt x="57150" y="114299"/>
                </a:lnTo>
                <a:lnTo>
                  <a:pt x="68580" y="135635"/>
                </a:lnTo>
                <a:lnTo>
                  <a:pt x="71628" y="137921"/>
                </a:lnTo>
                <a:lnTo>
                  <a:pt x="74676" y="137159"/>
                </a:lnTo>
                <a:lnTo>
                  <a:pt x="76962" y="134873"/>
                </a:lnTo>
                <a:close/>
              </a:path>
              <a:path w="332740" h="607060">
                <a:moveTo>
                  <a:pt x="70104" y="48767"/>
                </a:moveTo>
                <a:lnTo>
                  <a:pt x="0" y="0"/>
                </a:lnTo>
                <a:lnTo>
                  <a:pt x="3048" y="85343"/>
                </a:lnTo>
                <a:lnTo>
                  <a:pt x="25908" y="72874"/>
                </a:lnTo>
                <a:lnTo>
                  <a:pt x="25908" y="54101"/>
                </a:lnTo>
                <a:lnTo>
                  <a:pt x="28194" y="51815"/>
                </a:lnTo>
                <a:lnTo>
                  <a:pt x="32004" y="51053"/>
                </a:lnTo>
                <a:lnTo>
                  <a:pt x="35052" y="53339"/>
                </a:lnTo>
                <a:lnTo>
                  <a:pt x="40945" y="64672"/>
                </a:lnTo>
                <a:lnTo>
                  <a:pt x="70104" y="48767"/>
                </a:lnTo>
                <a:close/>
              </a:path>
              <a:path w="332740" h="607060">
                <a:moveTo>
                  <a:pt x="40945" y="64672"/>
                </a:moveTo>
                <a:lnTo>
                  <a:pt x="35052" y="53339"/>
                </a:lnTo>
                <a:lnTo>
                  <a:pt x="32004" y="51053"/>
                </a:lnTo>
                <a:lnTo>
                  <a:pt x="28194" y="51815"/>
                </a:lnTo>
                <a:lnTo>
                  <a:pt x="25908" y="54101"/>
                </a:lnTo>
                <a:lnTo>
                  <a:pt x="26670" y="57911"/>
                </a:lnTo>
                <a:lnTo>
                  <a:pt x="32563" y="69244"/>
                </a:lnTo>
                <a:lnTo>
                  <a:pt x="40945" y="64672"/>
                </a:lnTo>
                <a:close/>
              </a:path>
              <a:path w="332740" h="607060">
                <a:moveTo>
                  <a:pt x="32563" y="69244"/>
                </a:moveTo>
                <a:lnTo>
                  <a:pt x="26670" y="57911"/>
                </a:lnTo>
                <a:lnTo>
                  <a:pt x="25908" y="54101"/>
                </a:lnTo>
                <a:lnTo>
                  <a:pt x="25908" y="72874"/>
                </a:lnTo>
                <a:lnTo>
                  <a:pt x="32563" y="69244"/>
                </a:lnTo>
                <a:close/>
              </a:path>
              <a:path w="332740" h="607060">
                <a:moveTo>
                  <a:pt x="45720" y="76199"/>
                </a:moveTo>
                <a:lnTo>
                  <a:pt x="44958" y="72389"/>
                </a:lnTo>
                <a:lnTo>
                  <a:pt x="40945" y="64672"/>
                </a:lnTo>
                <a:lnTo>
                  <a:pt x="32563" y="69244"/>
                </a:lnTo>
                <a:lnTo>
                  <a:pt x="36576" y="76961"/>
                </a:lnTo>
                <a:lnTo>
                  <a:pt x="39624" y="79247"/>
                </a:lnTo>
                <a:lnTo>
                  <a:pt x="43434" y="78485"/>
                </a:lnTo>
                <a:lnTo>
                  <a:pt x="45720" y="761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764415" y="1420367"/>
            <a:ext cx="1057275" cy="751840"/>
          </a:xfrm>
          <a:custGeom>
            <a:avLst/>
            <a:gdLst/>
            <a:ahLst/>
            <a:cxnLst/>
            <a:rect l="l" t="t" r="r" b="b"/>
            <a:pathLst>
              <a:path w="1057275" h="751839">
                <a:moveTo>
                  <a:pt x="1056894" y="375665"/>
                </a:moveTo>
                <a:lnTo>
                  <a:pt x="1049987" y="314782"/>
                </a:lnTo>
                <a:lnTo>
                  <a:pt x="1029992" y="257007"/>
                </a:lnTo>
                <a:lnTo>
                  <a:pt x="997990" y="203118"/>
                </a:lnTo>
                <a:lnTo>
                  <a:pt x="955066" y="153893"/>
                </a:lnTo>
                <a:lnTo>
                  <a:pt x="902303" y="110108"/>
                </a:lnTo>
                <a:lnTo>
                  <a:pt x="840784" y="72542"/>
                </a:lnTo>
                <a:lnTo>
                  <a:pt x="771594" y="41970"/>
                </a:lnTo>
                <a:lnTo>
                  <a:pt x="734460" y="29551"/>
                </a:lnTo>
                <a:lnTo>
                  <a:pt x="695815" y="19171"/>
                </a:lnTo>
                <a:lnTo>
                  <a:pt x="655794" y="10929"/>
                </a:lnTo>
                <a:lnTo>
                  <a:pt x="614532" y="4922"/>
                </a:lnTo>
                <a:lnTo>
                  <a:pt x="572165" y="1246"/>
                </a:lnTo>
                <a:lnTo>
                  <a:pt x="528828" y="0"/>
                </a:lnTo>
                <a:lnTo>
                  <a:pt x="485382" y="1246"/>
                </a:lnTo>
                <a:lnTo>
                  <a:pt x="442917" y="4922"/>
                </a:lnTo>
                <a:lnTo>
                  <a:pt x="401567" y="10929"/>
                </a:lnTo>
                <a:lnTo>
                  <a:pt x="361468" y="19171"/>
                </a:lnTo>
                <a:lnTo>
                  <a:pt x="322754" y="29551"/>
                </a:lnTo>
                <a:lnTo>
                  <a:pt x="285561" y="41970"/>
                </a:lnTo>
                <a:lnTo>
                  <a:pt x="250022" y="56333"/>
                </a:lnTo>
                <a:lnTo>
                  <a:pt x="184450" y="90499"/>
                </a:lnTo>
                <a:lnTo>
                  <a:pt x="127116" y="131272"/>
                </a:lnTo>
                <a:lnTo>
                  <a:pt x="79100" y="177874"/>
                </a:lnTo>
                <a:lnTo>
                  <a:pt x="41481" y="229528"/>
                </a:lnTo>
                <a:lnTo>
                  <a:pt x="15337" y="285457"/>
                </a:lnTo>
                <a:lnTo>
                  <a:pt x="1749" y="344884"/>
                </a:lnTo>
                <a:lnTo>
                  <a:pt x="0" y="375665"/>
                </a:lnTo>
                <a:lnTo>
                  <a:pt x="1749" y="406447"/>
                </a:lnTo>
                <a:lnTo>
                  <a:pt x="15337" y="465874"/>
                </a:lnTo>
                <a:lnTo>
                  <a:pt x="41481" y="521803"/>
                </a:lnTo>
                <a:lnTo>
                  <a:pt x="79100" y="573457"/>
                </a:lnTo>
                <a:lnTo>
                  <a:pt x="93726" y="588856"/>
                </a:lnTo>
                <a:lnTo>
                  <a:pt x="93726" y="375665"/>
                </a:lnTo>
                <a:lnTo>
                  <a:pt x="95164" y="350321"/>
                </a:lnTo>
                <a:lnTo>
                  <a:pt x="106343" y="301423"/>
                </a:lnTo>
                <a:lnTo>
                  <a:pt x="127849" y="255436"/>
                </a:lnTo>
                <a:lnTo>
                  <a:pt x="158796" y="212993"/>
                </a:lnTo>
                <a:lnTo>
                  <a:pt x="198298" y="174724"/>
                </a:lnTo>
                <a:lnTo>
                  <a:pt x="245467" y="141261"/>
                </a:lnTo>
                <a:lnTo>
                  <a:pt x="299416" y="113233"/>
                </a:lnTo>
                <a:lnTo>
                  <a:pt x="359259" y="91273"/>
                </a:lnTo>
                <a:lnTo>
                  <a:pt x="424108" y="76010"/>
                </a:lnTo>
                <a:lnTo>
                  <a:pt x="493076" y="68077"/>
                </a:lnTo>
                <a:lnTo>
                  <a:pt x="528828" y="67055"/>
                </a:lnTo>
                <a:lnTo>
                  <a:pt x="564471" y="68077"/>
                </a:lnTo>
                <a:lnTo>
                  <a:pt x="633253" y="76010"/>
                </a:lnTo>
                <a:lnTo>
                  <a:pt x="697956" y="91273"/>
                </a:lnTo>
                <a:lnTo>
                  <a:pt x="757686" y="113233"/>
                </a:lnTo>
                <a:lnTo>
                  <a:pt x="811553" y="141261"/>
                </a:lnTo>
                <a:lnTo>
                  <a:pt x="858664" y="174724"/>
                </a:lnTo>
                <a:lnTo>
                  <a:pt x="898129" y="212993"/>
                </a:lnTo>
                <a:lnTo>
                  <a:pt x="929056" y="255436"/>
                </a:lnTo>
                <a:lnTo>
                  <a:pt x="950553" y="301423"/>
                </a:lnTo>
                <a:lnTo>
                  <a:pt x="961729" y="350321"/>
                </a:lnTo>
                <a:lnTo>
                  <a:pt x="963168" y="375665"/>
                </a:lnTo>
                <a:lnTo>
                  <a:pt x="963168" y="588902"/>
                </a:lnTo>
                <a:lnTo>
                  <a:pt x="977826" y="573457"/>
                </a:lnTo>
                <a:lnTo>
                  <a:pt x="1015424" y="521803"/>
                </a:lnTo>
                <a:lnTo>
                  <a:pt x="1041558" y="465874"/>
                </a:lnTo>
                <a:lnTo>
                  <a:pt x="1055144" y="406447"/>
                </a:lnTo>
                <a:lnTo>
                  <a:pt x="1056894" y="375665"/>
                </a:lnTo>
                <a:close/>
              </a:path>
              <a:path w="1057275" h="751839">
                <a:moveTo>
                  <a:pt x="963168" y="588902"/>
                </a:moveTo>
                <a:lnTo>
                  <a:pt x="963168" y="375665"/>
                </a:lnTo>
                <a:lnTo>
                  <a:pt x="961729" y="401010"/>
                </a:lnTo>
                <a:lnTo>
                  <a:pt x="957487" y="425784"/>
                </a:lnTo>
                <a:lnTo>
                  <a:pt x="941039" y="473305"/>
                </a:lnTo>
                <a:lnTo>
                  <a:pt x="914716" y="517599"/>
                </a:lnTo>
                <a:lnTo>
                  <a:pt x="879408" y="558033"/>
                </a:lnTo>
                <a:lnTo>
                  <a:pt x="836009" y="593978"/>
                </a:lnTo>
                <a:lnTo>
                  <a:pt x="785408" y="624803"/>
                </a:lnTo>
                <a:lnTo>
                  <a:pt x="728498" y="649876"/>
                </a:lnTo>
                <a:lnTo>
                  <a:pt x="666170" y="668566"/>
                </a:lnTo>
                <a:lnTo>
                  <a:pt x="599316" y="680243"/>
                </a:lnTo>
                <a:lnTo>
                  <a:pt x="528828" y="684275"/>
                </a:lnTo>
                <a:lnTo>
                  <a:pt x="493076" y="683254"/>
                </a:lnTo>
                <a:lnTo>
                  <a:pt x="424108" y="675321"/>
                </a:lnTo>
                <a:lnTo>
                  <a:pt x="359259" y="660058"/>
                </a:lnTo>
                <a:lnTo>
                  <a:pt x="299416" y="638098"/>
                </a:lnTo>
                <a:lnTo>
                  <a:pt x="245467" y="610070"/>
                </a:lnTo>
                <a:lnTo>
                  <a:pt x="198298" y="576607"/>
                </a:lnTo>
                <a:lnTo>
                  <a:pt x="158796" y="538338"/>
                </a:lnTo>
                <a:lnTo>
                  <a:pt x="127849" y="495895"/>
                </a:lnTo>
                <a:lnTo>
                  <a:pt x="106343" y="449908"/>
                </a:lnTo>
                <a:lnTo>
                  <a:pt x="95164" y="401010"/>
                </a:lnTo>
                <a:lnTo>
                  <a:pt x="93726" y="375665"/>
                </a:lnTo>
                <a:lnTo>
                  <a:pt x="93726" y="588856"/>
                </a:lnTo>
                <a:lnTo>
                  <a:pt x="127116" y="620059"/>
                </a:lnTo>
                <a:lnTo>
                  <a:pt x="184450" y="660832"/>
                </a:lnTo>
                <a:lnTo>
                  <a:pt x="250022" y="694998"/>
                </a:lnTo>
                <a:lnTo>
                  <a:pt x="285561" y="709361"/>
                </a:lnTo>
                <a:lnTo>
                  <a:pt x="322754" y="721780"/>
                </a:lnTo>
                <a:lnTo>
                  <a:pt x="361468" y="732160"/>
                </a:lnTo>
                <a:lnTo>
                  <a:pt x="401567" y="740402"/>
                </a:lnTo>
                <a:lnTo>
                  <a:pt x="442917" y="746409"/>
                </a:lnTo>
                <a:lnTo>
                  <a:pt x="485382" y="750085"/>
                </a:lnTo>
                <a:lnTo>
                  <a:pt x="528828" y="751331"/>
                </a:lnTo>
                <a:lnTo>
                  <a:pt x="572165" y="750085"/>
                </a:lnTo>
                <a:lnTo>
                  <a:pt x="614532" y="746409"/>
                </a:lnTo>
                <a:lnTo>
                  <a:pt x="655794" y="740402"/>
                </a:lnTo>
                <a:lnTo>
                  <a:pt x="695815" y="732160"/>
                </a:lnTo>
                <a:lnTo>
                  <a:pt x="734460" y="721780"/>
                </a:lnTo>
                <a:lnTo>
                  <a:pt x="771594" y="709361"/>
                </a:lnTo>
                <a:lnTo>
                  <a:pt x="807080" y="694998"/>
                </a:lnTo>
                <a:lnTo>
                  <a:pt x="872570" y="660832"/>
                </a:lnTo>
                <a:lnTo>
                  <a:pt x="929846" y="620059"/>
                </a:lnTo>
                <a:lnTo>
                  <a:pt x="955066" y="597438"/>
                </a:lnTo>
                <a:lnTo>
                  <a:pt x="963168" y="588902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851283" y="1482089"/>
            <a:ext cx="883285" cy="627380"/>
          </a:xfrm>
          <a:custGeom>
            <a:avLst/>
            <a:gdLst/>
            <a:ahLst/>
            <a:cxnLst/>
            <a:rect l="l" t="t" r="r" b="b"/>
            <a:pathLst>
              <a:path w="883284" h="627380">
                <a:moveTo>
                  <a:pt x="883158" y="313943"/>
                </a:moveTo>
                <a:lnTo>
                  <a:pt x="877388" y="263120"/>
                </a:lnTo>
                <a:lnTo>
                  <a:pt x="860682" y="214871"/>
                </a:lnTo>
                <a:lnTo>
                  <a:pt x="833944" y="169850"/>
                </a:lnTo>
                <a:lnTo>
                  <a:pt x="798082" y="128710"/>
                </a:lnTo>
                <a:lnTo>
                  <a:pt x="753999" y="92106"/>
                </a:lnTo>
                <a:lnTo>
                  <a:pt x="702600" y="60691"/>
                </a:lnTo>
                <a:lnTo>
                  <a:pt x="644792" y="35119"/>
                </a:lnTo>
                <a:lnTo>
                  <a:pt x="581479" y="16044"/>
                </a:lnTo>
                <a:lnTo>
                  <a:pt x="513566" y="4120"/>
                </a:lnTo>
                <a:lnTo>
                  <a:pt x="441960" y="0"/>
                </a:lnTo>
                <a:lnTo>
                  <a:pt x="405745" y="1043"/>
                </a:lnTo>
                <a:lnTo>
                  <a:pt x="335832" y="9147"/>
                </a:lnTo>
                <a:lnTo>
                  <a:pt x="270033" y="24729"/>
                </a:lnTo>
                <a:lnTo>
                  <a:pt x="209264" y="47134"/>
                </a:lnTo>
                <a:lnTo>
                  <a:pt x="154438" y="75709"/>
                </a:lnTo>
                <a:lnTo>
                  <a:pt x="106470" y="109801"/>
                </a:lnTo>
                <a:lnTo>
                  <a:pt x="66274" y="148754"/>
                </a:lnTo>
                <a:lnTo>
                  <a:pt x="34766" y="191916"/>
                </a:lnTo>
                <a:lnTo>
                  <a:pt x="12858" y="238633"/>
                </a:lnTo>
                <a:lnTo>
                  <a:pt x="1466" y="288251"/>
                </a:lnTo>
                <a:lnTo>
                  <a:pt x="0" y="313944"/>
                </a:lnTo>
                <a:lnTo>
                  <a:pt x="1466" y="339630"/>
                </a:lnTo>
                <a:lnTo>
                  <a:pt x="12858" y="389207"/>
                </a:lnTo>
                <a:lnTo>
                  <a:pt x="34766" y="435852"/>
                </a:lnTo>
                <a:lnTo>
                  <a:pt x="66274" y="478918"/>
                </a:lnTo>
                <a:lnTo>
                  <a:pt x="106470" y="517762"/>
                </a:lnTo>
                <a:lnTo>
                  <a:pt x="154438" y="551740"/>
                </a:lnTo>
                <a:lnTo>
                  <a:pt x="209264" y="580206"/>
                </a:lnTo>
                <a:lnTo>
                  <a:pt x="270033" y="602515"/>
                </a:lnTo>
                <a:lnTo>
                  <a:pt x="335832" y="618024"/>
                </a:lnTo>
                <a:lnTo>
                  <a:pt x="405745" y="626087"/>
                </a:lnTo>
                <a:lnTo>
                  <a:pt x="441960" y="627126"/>
                </a:lnTo>
                <a:lnTo>
                  <a:pt x="478168" y="626087"/>
                </a:lnTo>
                <a:lnTo>
                  <a:pt x="548041" y="618024"/>
                </a:lnTo>
                <a:lnTo>
                  <a:pt x="613767" y="602515"/>
                </a:lnTo>
                <a:lnTo>
                  <a:pt x="674441" y="580206"/>
                </a:lnTo>
                <a:lnTo>
                  <a:pt x="729157" y="551740"/>
                </a:lnTo>
                <a:lnTo>
                  <a:pt x="777011" y="517762"/>
                </a:lnTo>
                <a:lnTo>
                  <a:pt x="817097" y="478918"/>
                </a:lnTo>
                <a:lnTo>
                  <a:pt x="848510" y="435852"/>
                </a:lnTo>
                <a:lnTo>
                  <a:pt x="870345" y="389207"/>
                </a:lnTo>
                <a:lnTo>
                  <a:pt x="881696" y="339630"/>
                </a:lnTo>
                <a:lnTo>
                  <a:pt x="883158" y="313943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851283" y="1482089"/>
            <a:ext cx="883285" cy="627380"/>
          </a:xfrm>
          <a:custGeom>
            <a:avLst/>
            <a:gdLst/>
            <a:ahLst/>
            <a:cxnLst/>
            <a:rect l="l" t="t" r="r" b="b"/>
            <a:pathLst>
              <a:path w="883284" h="627380">
                <a:moveTo>
                  <a:pt x="441960" y="0"/>
                </a:moveTo>
                <a:lnTo>
                  <a:pt x="370332" y="4120"/>
                </a:lnTo>
                <a:lnTo>
                  <a:pt x="302361" y="16044"/>
                </a:lnTo>
                <a:lnTo>
                  <a:pt x="238963" y="35119"/>
                </a:lnTo>
                <a:lnTo>
                  <a:pt x="181051" y="60691"/>
                </a:lnTo>
                <a:lnTo>
                  <a:pt x="129540" y="92106"/>
                </a:lnTo>
                <a:lnTo>
                  <a:pt x="85344" y="128710"/>
                </a:lnTo>
                <a:lnTo>
                  <a:pt x="49377" y="169850"/>
                </a:lnTo>
                <a:lnTo>
                  <a:pt x="22555" y="214871"/>
                </a:lnTo>
                <a:lnTo>
                  <a:pt x="5791" y="263120"/>
                </a:lnTo>
                <a:lnTo>
                  <a:pt x="0" y="313944"/>
                </a:lnTo>
                <a:lnTo>
                  <a:pt x="1466" y="339630"/>
                </a:lnTo>
                <a:lnTo>
                  <a:pt x="12858" y="389207"/>
                </a:lnTo>
                <a:lnTo>
                  <a:pt x="34766" y="435852"/>
                </a:lnTo>
                <a:lnTo>
                  <a:pt x="66274" y="478918"/>
                </a:lnTo>
                <a:lnTo>
                  <a:pt x="106470" y="517762"/>
                </a:lnTo>
                <a:lnTo>
                  <a:pt x="154438" y="551740"/>
                </a:lnTo>
                <a:lnTo>
                  <a:pt x="209264" y="580206"/>
                </a:lnTo>
                <a:lnTo>
                  <a:pt x="270033" y="602515"/>
                </a:lnTo>
                <a:lnTo>
                  <a:pt x="335832" y="618024"/>
                </a:lnTo>
                <a:lnTo>
                  <a:pt x="405745" y="626087"/>
                </a:lnTo>
                <a:lnTo>
                  <a:pt x="441960" y="627126"/>
                </a:lnTo>
                <a:lnTo>
                  <a:pt x="478168" y="626087"/>
                </a:lnTo>
                <a:lnTo>
                  <a:pt x="548041" y="618024"/>
                </a:lnTo>
                <a:lnTo>
                  <a:pt x="613767" y="602515"/>
                </a:lnTo>
                <a:lnTo>
                  <a:pt x="674441" y="580206"/>
                </a:lnTo>
                <a:lnTo>
                  <a:pt x="729157" y="551740"/>
                </a:lnTo>
                <a:lnTo>
                  <a:pt x="777011" y="517762"/>
                </a:lnTo>
                <a:lnTo>
                  <a:pt x="817097" y="478918"/>
                </a:lnTo>
                <a:lnTo>
                  <a:pt x="848510" y="435852"/>
                </a:lnTo>
                <a:lnTo>
                  <a:pt x="870345" y="389207"/>
                </a:lnTo>
                <a:lnTo>
                  <a:pt x="881696" y="339630"/>
                </a:lnTo>
                <a:lnTo>
                  <a:pt x="883158" y="313943"/>
                </a:lnTo>
                <a:lnTo>
                  <a:pt x="881696" y="288251"/>
                </a:lnTo>
                <a:lnTo>
                  <a:pt x="870345" y="238633"/>
                </a:lnTo>
                <a:lnTo>
                  <a:pt x="848510" y="191916"/>
                </a:lnTo>
                <a:lnTo>
                  <a:pt x="817097" y="148754"/>
                </a:lnTo>
                <a:lnTo>
                  <a:pt x="777011" y="109801"/>
                </a:lnTo>
                <a:lnTo>
                  <a:pt x="729157" y="75709"/>
                </a:lnTo>
                <a:lnTo>
                  <a:pt x="674441" y="47134"/>
                </a:lnTo>
                <a:lnTo>
                  <a:pt x="613767" y="24729"/>
                </a:lnTo>
                <a:lnTo>
                  <a:pt x="548041" y="9147"/>
                </a:lnTo>
                <a:lnTo>
                  <a:pt x="478168" y="1043"/>
                </a:lnTo>
                <a:lnTo>
                  <a:pt x="441960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013837" y="1618135"/>
            <a:ext cx="55816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语句形 式执行</a:t>
            </a: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622937" y="6687047"/>
            <a:ext cx="550291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执行一条SQL语句，读取执行的结果集合</a:t>
            </a:r>
            <a:endParaRPr sz="24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930787" y="1326641"/>
            <a:ext cx="4695444" cy="4067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6863" y="1312925"/>
            <a:ext cx="4009644" cy="415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86034" y="1574291"/>
            <a:ext cx="1915160" cy="3657600"/>
          </a:xfrm>
          <a:custGeom>
            <a:avLst/>
            <a:gdLst/>
            <a:ahLst/>
            <a:cxnLst/>
            <a:rect l="l" t="t" r="r" b="b"/>
            <a:pathLst>
              <a:path w="1915160" h="3657600">
                <a:moveTo>
                  <a:pt x="1914679" y="0"/>
                </a:moveTo>
                <a:lnTo>
                  <a:pt x="1831621" y="19812"/>
                </a:lnTo>
                <a:lnTo>
                  <a:pt x="1853383" y="45993"/>
                </a:lnTo>
                <a:lnTo>
                  <a:pt x="1862863" y="37338"/>
                </a:lnTo>
                <a:lnTo>
                  <a:pt x="1865911" y="35814"/>
                </a:lnTo>
                <a:lnTo>
                  <a:pt x="1869721" y="37338"/>
                </a:lnTo>
                <a:lnTo>
                  <a:pt x="1870483" y="41148"/>
                </a:lnTo>
                <a:lnTo>
                  <a:pt x="1870483" y="66567"/>
                </a:lnTo>
                <a:lnTo>
                  <a:pt x="1880389" y="78486"/>
                </a:lnTo>
                <a:lnTo>
                  <a:pt x="1914679" y="0"/>
                </a:lnTo>
                <a:close/>
              </a:path>
              <a:path w="1915160" h="3657600">
                <a:moveTo>
                  <a:pt x="1859254" y="53057"/>
                </a:moveTo>
                <a:lnTo>
                  <a:pt x="1853383" y="45993"/>
                </a:lnTo>
                <a:lnTo>
                  <a:pt x="1845337" y="53340"/>
                </a:lnTo>
                <a:lnTo>
                  <a:pt x="1841527" y="57150"/>
                </a:lnTo>
                <a:lnTo>
                  <a:pt x="1840003" y="60198"/>
                </a:lnTo>
                <a:lnTo>
                  <a:pt x="1841527" y="64008"/>
                </a:lnTo>
                <a:lnTo>
                  <a:pt x="1845337" y="64770"/>
                </a:lnTo>
                <a:lnTo>
                  <a:pt x="1848385" y="63246"/>
                </a:lnTo>
                <a:lnTo>
                  <a:pt x="1851433" y="60198"/>
                </a:lnTo>
                <a:lnTo>
                  <a:pt x="1859254" y="53057"/>
                </a:lnTo>
                <a:close/>
              </a:path>
              <a:path w="1915160" h="3657600">
                <a:moveTo>
                  <a:pt x="1870483" y="41148"/>
                </a:moveTo>
                <a:lnTo>
                  <a:pt x="1869721" y="37338"/>
                </a:lnTo>
                <a:lnTo>
                  <a:pt x="1865911" y="35814"/>
                </a:lnTo>
                <a:lnTo>
                  <a:pt x="1862863" y="37338"/>
                </a:lnTo>
                <a:lnTo>
                  <a:pt x="1853383" y="45993"/>
                </a:lnTo>
                <a:lnTo>
                  <a:pt x="1859254" y="53057"/>
                </a:lnTo>
                <a:lnTo>
                  <a:pt x="1868959" y="44196"/>
                </a:lnTo>
                <a:lnTo>
                  <a:pt x="1870483" y="41148"/>
                </a:lnTo>
                <a:close/>
              </a:path>
              <a:path w="1915160" h="3657600">
                <a:moveTo>
                  <a:pt x="1870483" y="66567"/>
                </a:moveTo>
                <a:lnTo>
                  <a:pt x="1870483" y="41148"/>
                </a:lnTo>
                <a:lnTo>
                  <a:pt x="1868959" y="44196"/>
                </a:lnTo>
                <a:lnTo>
                  <a:pt x="1859254" y="53057"/>
                </a:lnTo>
                <a:lnTo>
                  <a:pt x="1870483" y="66567"/>
                </a:lnTo>
                <a:close/>
              </a:path>
              <a:path w="1915160" h="3657600">
                <a:moveTo>
                  <a:pt x="1824763" y="88392"/>
                </a:moveTo>
                <a:lnTo>
                  <a:pt x="1823239" y="85344"/>
                </a:lnTo>
                <a:lnTo>
                  <a:pt x="1819429" y="84582"/>
                </a:lnTo>
                <a:lnTo>
                  <a:pt x="1816381" y="86106"/>
                </a:lnTo>
                <a:lnTo>
                  <a:pt x="1812571" y="89916"/>
                </a:lnTo>
                <a:lnTo>
                  <a:pt x="1804951" y="100584"/>
                </a:lnTo>
                <a:lnTo>
                  <a:pt x="1798855" y="108966"/>
                </a:lnTo>
                <a:lnTo>
                  <a:pt x="1798093" y="112776"/>
                </a:lnTo>
                <a:lnTo>
                  <a:pt x="1799617" y="115824"/>
                </a:lnTo>
                <a:lnTo>
                  <a:pt x="1803427" y="116586"/>
                </a:lnTo>
                <a:lnTo>
                  <a:pt x="1806475" y="114300"/>
                </a:lnTo>
                <a:lnTo>
                  <a:pt x="1812571" y="106680"/>
                </a:lnTo>
                <a:lnTo>
                  <a:pt x="1820191" y="96012"/>
                </a:lnTo>
                <a:lnTo>
                  <a:pt x="1823239" y="92202"/>
                </a:lnTo>
                <a:lnTo>
                  <a:pt x="1824763" y="88392"/>
                </a:lnTo>
                <a:close/>
              </a:path>
              <a:path w="1915160" h="3657600">
                <a:moveTo>
                  <a:pt x="1785901" y="146304"/>
                </a:moveTo>
                <a:lnTo>
                  <a:pt x="1785901" y="142494"/>
                </a:lnTo>
                <a:lnTo>
                  <a:pt x="1784377" y="139446"/>
                </a:lnTo>
                <a:lnTo>
                  <a:pt x="1780567" y="138684"/>
                </a:lnTo>
                <a:lnTo>
                  <a:pt x="1777519" y="140970"/>
                </a:lnTo>
                <a:lnTo>
                  <a:pt x="1773709" y="147828"/>
                </a:lnTo>
                <a:lnTo>
                  <a:pt x="1766089" y="160782"/>
                </a:lnTo>
                <a:lnTo>
                  <a:pt x="1763041" y="165354"/>
                </a:lnTo>
                <a:lnTo>
                  <a:pt x="1762279" y="169164"/>
                </a:lnTo>
                <a:lnTo>
                  <a:pt x="1764565" y="172212"/>
                </a:lnTo>
                <a:lnTo>
                  <a:pt x="1768375" y="172974"/>
                </a:lnTo>
                <a:lnTo>
                  <a:pt x="1771423" y="170688"/>
                </a:lnTo>
                <a:lnTo>
                  <a:pt x="1773709" y="165354"/>
                </a:lnTo>
                <a:lnTo>
                  <a:pt x="1781329" y="152400"/>
                </a:lnTo>
                <a:lnTo>
                  <a:pt x="1785901" y="146304"/>
                </a:lnTo>
                <a:close/>
              </a:path>
              <a:path w="1915160" h="3657600">
                <a:moveTo>
                  <a:pt x="1753897" y="204216"/>
                </a:moveTo>
                <a:lnTo>
                  <a:pt x="1753897" y="200406"/>
                </a:lnTo>
                <a:lnTo>
                  <a:pt x="1751611" y="197358"/>
                </a:lnTo>
                <a:lnTo>
                  <a:pt x="1747801" y="197358"/>
                </a:lnTo>
                <a:lnTo>
                  <a:pt x="1744753" y="199644"/>
                </a:lnTo>
                <a:lnTo>
                  <a:pt x="1743229" y="203454"/>
                </a:lnTo>
                <a:lnTo>
                  <a:pt x="1735609" y="219456"/>
                </a:lnTo>
                <a:lnTo>
                  <a:pt x="1732561" y="225552"/>
                </a:lnTo>
                <a:lnTo>
                  <a:pt x="1732561" y="229362"/>
                </a:lnTo>
                <a:lnTo>
                  <a:pt x="1734847" y="231648"/>
                </a:lnTo>
                <a:lnTo>
                  <a:pt x="1738657" y="231648"/>
                </a:lnTo>
                <a:lnTo>
                  <a:pt x="1741705" y="229362"/>
                </a:lnTo>
                <a:lnTo>
                  <a:pt x="1743991" y="223266"/>
                </a:lnTo>
                <a:lnTo>
                  <a:pt x="1751611" y="208026"/>
                </a:lnTo>
                <a:lnTo>
                  <a:pt x="1753897" y="204216"/>
                </a:lnTo>
                <a:close/>
              </a:path>
              <a:path w="1915160" h="3657600">
                <a:moveTo>
                  <a:pt x="1726465" y="264414"/>
                </a:moveTo>
                <a:lnTo>
                  <a:pt x="1726465" y="260604"/>
                </a:lnTo>
                <a:lnTo>
                  <a:pt x="1723417" y="258318"/>
                </a:lnTo>
                <a:lnTo>
                  <a:pt x="1720369" y="258318"/>
                </a:lnTo>
                <a:lnTo>
                  <a:pt x="1717321" y="260604"/>
                </a:lnTo>
                <a:lnTo>
                  <a:pt x="1713511" y="270510"/>
                </a:lnTo>
                <a:lnTo>
                  <a:pt x="1706653" y="287274"/>
                </a:lnTo>
                <a:lnTo>
                  <a:pt x="1706653" y="291084"/>
                </a:lnTo>
                <a:lnTo>
                  <a:pt x="1709701" y="293370"/>
                </a:lnTo>
                <a:lnTo>
                  <a:pt x="1713511" y="293370"/>
                </a:lnTo>
                <a:lnTo>
                  <a:pt x="1715797" y="291084"/>
                </a:lnTo>
                <a:lnTo>
                  <a:pt x="1722655" y="273558"/>
                </a:lnTo>
                <a:lnTo>
                  <a:pt x="1726465" y="264414"/>
                </a:lnTo>
                <a:close/>
              </a:path>
              <a:path w="1915160" h="3657600">
                <a:moveTo>
                  <a:pt x="1702843" y="326136"/>
                </a:moveTo>
                <a:lnTo>
                  <a:pt x="1702081" y="323088"/>
                </a:lnTo>
                <a:lnTo>
                  <a:pt x="1699795" y="320040"/>
                </a:lnTo>
                <a:lnTo>
                  <a:pt x="1695985" y="320802"/>
                </a:lnTo>
                <a:lnTo>
                  <a:pt x="1693699" y="323088"/>
                </a:lnTo>
                <a:lnTo>
                  <a:pt x="1692175" y="327660"/>
                </a:lnTo>
                <a:lnTo>
                  <a:pt x="1685317" y="348996"/>
                </a:lnTo>
                <a:lnTo>
                  <a:pt x="1684555" y="350520"/>
                </a:lnTo>
                <a:lnTo>
                  <a:pt x="1684555" y="354330"/>
                </a:lnTo>
                <a:lnTo>
                  <a:pt x="1687603" y="356616"/>
                </a:lnTo>
                <a:lnTo>
                  <a:pt x="1691413" y="355854"/>
                </a:lnTo>
                <a:lnTo>
                  <a:pt x="1693699" y="353568"/>
                </a:lnTo>
                <a:lnTo>
                  <a:pt x="1693699" y="352044"/>
                </a:lnTo>
                <a:lnTo>
                  <a:pt x="1701319" y="331470"/>
                </a:lnTo>
                <a:lnTo>
                  <a:pt x="1702843" y="326136"/>
                </a:lnTo>
                <a:close/>
              </a:path>
              <a:path w="1915160" h="3657600">
                <a:moveTo>
                  <a:pt x="1682269" y="389382"/>
                </a:moveTo>
                <a:lnTo>
                  <a:pt x="1681507" y="385572"/>
                </a:lnTo>
                <a:lnTo>
                  <a:pt x="1679221" y="383286"/>
                </a:lnTo>
                <a:lnTo>
                  <a:pt x="1675411" y="384048"/>
                </a:lnTo>
                <a:lnTo>
                  <a:pt x="1673125" y="387096"/>
                </a:lnTo>
                <a:lnTo>
                  <a:pt x="1670839" y="393192"/>
                </a:lnTo>
                <a:lnTo>
                  <a:pt x="1664743" y="414528"/>
                </a:lnTo>
                <a:lnTo>
                  <a:pt x="1665505" y="417576"/>
                </a:lnTo>
                <a:lnTo>
                  <a:pt x="1667791" y="419862"/>
                </a:lnTo>
                <a:lnTo>
                  <a:pt x="1671601" y="419862"/>
                </a:lnTo>
                <a:lnTo>
                  <a:pt x="1673887" y="416814"/>
                </a:lnTo>
                <a:lnTo>
                  <a:pt x="1679983" y="395478"/>
                </a:lnTo>
                <a:lnTo>
                  <a:pt x="1682269" y="389382"/>
                </a:lnTo>
                <a:close/>
              </a:path>
              <a:path w="1915160" h="3657600">
                <a:moveTo>
                  <a:pt x="1665505" y="453390"/>
                </a:moveTo>
                <a:lnTo>
                  <a:pt x="1664743" y="450342"/>
                </a:lnTo>
                <a:lnTo>
                  <a:pt x="1661695" y="448056"/>
                </a:lnTo>
                <a:lnTo>
                  <a:pt x="1657885" y="448818"/>
                </a:lnTo>
                <a:lnTo>
                  <a:pt x="1655599" y="451866"/>
                </a:lnTo>
                <a:lnTo>
                  <a:pt x="1652551" y="467868"/>
                </a:lnTo>
                <a:lnTo>
                  <a:pt x="1651027" y="480060"/>
                </a:lnTo>
                <a:lnTo>
                  <a:pt x="1651789" y="483870"/>
                </a:lnTo>
                <a:lnTo>
                  <a:pt x="1655599" y="485394"/>
                </a:lnTo>
                <a:lnTo>
                  <a:pt x="1658647" y="484632"/>
                </a:lnTo>
                <a:lnTo>
                  <a:pt x="1660933" y="481584"/>
                </a:lnTo>
                <a:lnTo>
                  <a:pt x="1662457" y="469392"/>
                </a:lnTo>
                <a:lnTo>
                  <a:pt x="1665505" y="453390"/>
                </a:lnTo>
                <a:close/>
              </a:path>
              <a:path w="1915160" h="3657600">
                <a:moveTo>
                  <a:pt x="1656361" y="518922"/>
                </a:moveTo>
                <a:lnTo>
                  <a:pt x="1655599" y="515874"/>
                </a:lnTo>
                <a:lnTo>
                  <a:pt x="1651789" y="513588"/>
                </a:lnTo>
                <a:lnTo>
                  <a:pt x="1648741" y="515112"/>
                </a:lnTo>
                <a:lnTo>
                  <a:pt x="1646455" y="518160"/>
                </a:lnTo>
                <a:lnTo>
                  <a:pt x="1646455" y="525018"/>
                </a:lnTo>
                <a:lnTo>
                  <a:pt x="1644931" y="547116"/>
                </a:lnTo>
                <a:lnTo>
                  <a:pt x="1645693" y="550164"/>
                </a:lnTo>
                <a:lnTo>
                  <a:pt x="1649503" y="551688"/>
                </a:lnTo>
                <a:lnTo>
                  <a:pt x="1652551" y="550926"/>
                </a:lnTo>
                <a:lnTo>
                  <a:pt x="1654075" y="547116"/>
                </a:lnTo>
                <a:lnTo>
                  <a:pt x="1655599" y="525780"/>
                </a:lnTo>
                <a:lnTo>
                  <a:pt x="1656361" y="518922"/>
                </a:lnTo>
                <a:close/>
              </a:path>
              <a:path w="1915160" h="3657600">
                <a:moveTo>
                  <a:pt x="1652551" y="587502"/>
                </a:moveTo>
                <a:lnTo>
                  <a:pt x="1652551" y="585216"/>
                </a:lnTo>
                <a:lnTo>
                  <a:pt x="1651027" y="582168"/>
                </a:lnTo>
                <a:lnTo>
                  <a:pt x="1647979" y="580644"/>
                </a:lnTo>
                <a:lnTo>
                  <a:pt x="1644931" y="581406"/>
                </a:lnTo>
                <a:lnTo>
                  <a:pt x="1643407" y="585216"/>
                </a:lnTo>
                <a:lnTo>
                  <a:pt x="1642645" y="586740"/>
                </a:lnTo>
                <a:lnTo>
                  <a:pt x="1642645" y="613410"/>
                </a:lnTo>
                <a:lnTo>
                  <a:pt x="1644169" y="617220"/>
                </a:lnTo>
                <a:lnTo>
                  <a:pt x="1647217" y="618744"/>
                </a:lnTo>
                <a:lnTo>
                  <a:pt x="1651027" y="617220"/>
                </a:lnTo>
                <a:lnTo>
                  <a:pt x="1651789" y="614172"/>
                </a:lnTo>
                <a:lnTo>
                  <a:pt x="1652551" y="587502"/>
                </a:lnTo>
                <a:close/>
              </a:path>
              <a:path w="1915160" h="3657600">
                <a:moveTo>
                  <a:pt x="1652551" y="680466"/>
                </a:moveTo>
                <a:lnTo>
                  <a:pt x="1651789" y="653034"/>
                </a:lnTo>
                <a:lnTo>
                  <a:pt x="1651789" y="652272"/>
                </a:lnTo>
                <a:lnTo>
                  <a:pt x="1650265" y="648462"/>
                </a:lnTo>
                <a:lnTo>
                  <a:pt x="1647217" y="646938"/>
                </a:lnTo>
                <a:lnTo>
                  <a:pt x="1644169" y="648462"/>
                </a:lnTo>
                <a:lnTo>
                  <a:pt x="1642645" y="651510"/>
                </a:lnTo>
                <a:lnTo>
                  <a:pt x="1642645" y="680466"/>
                </a:lnTo>
                <a:lnTo>
                  <a:pt x="1644169" y="684276"/>
                </a:lnTo>
                <a:lnTo>
                  <a:pt x="1647217" y="685038"/>
                </a:lnTo>
                <a:lnTo>
                  <a:pt x="1651027" y="683514"/>
                </a:lnTo>
                <a:lnTo>
                  <a:pt x="1652551" y="680466"/>
                </a:lnTo>
                <a:close/>
              </a:path>
              <a:path w="1915160" h="3657600">
                <a:moveTo>
                  <a:pt x="1653313" y="746760"/>
                </a:moveTo>
                <a:lnTo>
                  <a:pt x="1652551" y="723138"/>
                </a:lnTo>
                <a:lnTo>
                  <a:pt x="1652551" y="718566"/>
                </a:lnTo>
                <a:lnTo>
                  <a:pt x="1651027" y="714756"/>
                </a:lnTo>
                <a:lnTo>
                  <a:pt x="1647979" y="713994"/>
                </a:lnTo>
                <a:lnTo>
                  <a:pt x="1644931" y="715518"/>
                </a:lnTo>
                <a:lnTo>
                  <a:pt x="1643407" y="718566"/>
                </a:lnTo>
                <a:lnTo>
                  <a:pt x="1643407" y="723138"/>
                </a:lnTo>
                <a:lnTo>
                  <a:pt x="1644169" y="747522"/>
                </a:lnTo>
                <a:lnTo>
                  <a:pt x="1644931" y="750570"/>
                </a:lnTo>
                <a:lnTo>
                  <a:pt x="1648741" y="752094"/>
                </a:lnTo>
                <a:lnTo>
                  <a:pt x="1651789" y="750570"/>
                </a:lnTo>
                <a:lnTo>
                  <a:pt x="1653313" y="746760"/>
                </a:lnTo>
                <a:close/>
              </a:path>
              <a:path w="1915160" h="3657600">
                <a:moveTo>
                  <a:pt x="1654837" y="813816"/>
                </a:moveTo>
                <a:lnTo>
                  <a:pt x="1654075" y="795528"/>
                </a:lnTo>
                <a:lnTo>
                  <a:pt x="1654075" y="784860"/>
                </a:lnTo>
                <a:lnTo>
                  <a:pt x="1652551" y="781812"/>
                </a:lnTo>
                <a:lnTo>
                  <a:pt x="1649503" y="780288"/>
                </a:lnTo>
                <a:lnTo>
                  <a:pt x="1645693" y="781812"/>
                </a:lnTo>
                <a:lnTo>
                  <a:pt x="1644931" y="785622"/>
                </a:lnTo>
                <a:lnTo>
                  <a:pt x="1644931" y="813816"/>
                </a:lnTo>
                <a:lnTo>
                  <a:pt x="1646455" y="817626"/>
                </a:lnTo>
                <a:lnTo>
                  <a:pt x="1650265" y="818388"/>
                </a:lnTo>
                <a:lnTo>
                  <a:pt x="1653313" y="816864"/>
                </a:lnTo>
                <a:lnTo>
                  <a:pt x="1654837" y="813816"/>
                </a:lnTo>
                <a:close/>
              </a:path>
              <a:path w="1915160" h="3657600">
                <a:moveTo>
                  <a:pt x="1655599" y="880110"/>
                </a:moveTo>
                <a:lnTo>
                  <a:pt x="1655599" y="870204"/>
                </a:lnTo>
                <a:lnTo>
                  <a:pt x="1654837" y="851916"/>
                </a:lnTo>
                <a:lnTo>
                  <a:pt x="1653313" y="848106"/>
                </a:lnTo>
                <a:lnTo>
                  <a:pt x="1650265" y="847344"/>
                </a:lnTo>
                <a:lnTo>
                  <a:pt x="1647217" y="848868"/>
                </a:lnTo>
                <a:lnTo>
                  <a:pt x="1645693" y="851916"/>
                </a:lnTo>
                <a:lnTo>
                  <a:pt x="1645693" y="880110"/>
                </a:lnTo>
                <a:lnTo>
                  <a:pt x="1647217" y="883920"/>
                </a:lnTo>
                <a:lnTo>
                  <a:pt x="1650265" y="885444"/>
                </a:lnTo>
                <a:lnTo>
                  <a:pt x="1654075" y="883920"/>
                </a:lnTo>
                <a:lnTo>
                  <a:pt x="1655599" y="880110"/>
                </a:lnTo>
                <a:close/>
              </a:path>
              <a:path w="1915160" h="3657600">
                <a:moveTo>
                  <a:pt x="1654837" y="947166"/>
                </a:moveTo>
                <a:lnTo>
                  <a:pt x="1654837" y="918210"/>
                </a:lnTo>
                <a:lnTo>
                  <a:pt x="1654075" y="915162"/>
                </a:lnTo>
                <a:lnTo>
                  <a:pt x="1650265" y="913638"/>
                </a:lnTo>
                <a:lnTo>
                  <a:pt x="1647217" y="915162"/>
                </a:lnTo>
                <a:lnTo>
                  <a:pt x="1645693" y="918210"/>
                </a:lnTo>
                <a:lnTo>
                  <a:pt x="1645693" y="947166"/>
                </a:lnTo>
                <a:lnTo>
                  <a:pt x="1646455" y="950214"/>
                </a:lnTo>
                <a:lnTo>
                  <a:pt x="1650265" y="951738"/>
                </a:lnTo>
                <a:lnTo>
                  <a:pt x="1653313" y="950976"/>
                </a:lnTo>
                <a:lnTo>
                  <a:pt x="1654837" y="947166"/>
                </a:lnTo>
                <a:close/>
              </a:path>
              <a:path w="1915160" h="3657600">
                <a:moveTo>
                  <a:pt x="1654075" y="985266"/>
                </a:moveTo>
                <a:lnTo>
                  <a:pt x="1652551" y="982218"/>
                </a:lnTo>
                <a:lnTo>
                  <a:pt x="1649503" y="980694"/>
                </a:lnTo>
                <a:lnTo>
                  <a:pt x="1645693" y="981456"/>
                </a:lnTo>
                <a:lnTo>
                  <a:pt x="1644169" y="985266"/>
                </a:lnTo>
                <a:lnTo>
                  <a:pt x="1643407" y="1013460"/>
                </a:lnTo>
                <a:lnTo>
                  <a:pt x="1644169" y="1017270"/>
                </a:lnTo>
                <a:lnTo>
                  <a:pt x="1647979" y="1018794"/>
                </a:lnTo>
                <a:lnTo>
                  <a:pt x="1651027" y="1017270"/>
                </a:lnTo>
                <a:lnTo>
                  <a:pt x="1652551" y="1014222"/>
                </a:lnTo>
                <a:lnTo>
                  <a:pt x="1654075" y="985266"/>
                </a:lnTo>
                <a:close/>
              </a:path>
              <a:path w="1915160" h="3657600">
                <a:moveTo>
                  <a:pt x="1650265" y="1052322"/>
                </a:moveTo>
                <a:lnTo>
                  <a:pt x="1649503" y="1048512"/>
                </a:lnTo>
                <a:lnTo>
                  <a:pt x="1645693" y="1046988"/>
                </a:lnTo>
                <a:lnTo>
                  <a:pt x="1642645" y="1048512"/>
                </a:lnTo>
                <a:lnTo>
                  <a:pt x="1641121" y="1051560"/>
                </a:lnTo>
                <a:lnTo>
                  <a:pt x="1640359" y="1062228"/>
                </a:lnTo>
                <a:lnTo>
                  <a:pt x="1638835" y="1079754"/>
                </a:lnTo>
                <a:lnTo>
                  <a:pt x="1639597" y="1083564"/>
                </a:lnTo>
                <a:lnTo>
                  <a:pt x="1642645" y="1085088"/>
                </a:lnTo>
                <a:lnTo>
                  <a:pt x="1646455" y="1083564"/>
                </a:lnTo>
                <a:lnTo>
                  <a:pt x="1647979" y="1080516"/>
                </a:lnTo>
                <a:lnTo>
                  <a:pt x="1649503" y="1062990"/>
                </a:lnTo>
                <a:lnTo>
                  <a:pt x="1650265" y="1052322"/>
                </a:lnTo>
                <a:close/>
              </a:path>
              <a:path w="1915160" h="3657600">
                <a:moveTo>
                  <a:pt x="1644169" y="1118616"/>
                </a:moveTo>
                <a:lnTo>
                  <a:pt x="1642645" y="1115568"/>
                </a:lnTo>
                <a:lnTo>
                  <a:pt x="1639597" y="1113282"/>
                </a:lnTo>
                <a:lnTo>
                  <a:pt x="1636549" y="1114044"/>
                </a:lnTo>
                <a:lnTo>
                  <a:pt x="1634263" y="1117854"/>
                </a:lnTo>
                <a:lnTo>
                  <a:pt x="1631215" y="1146048"/>
                </a:lnTo>
                <a:lnTo>
                  <a:pt x="1631977" y="1149096"/>
                </a:lnTo>
                <a:lnTo>
                  <a:pt x="1635025" y="1151382"/>
                </a:lnTo>
                <a:lnTo>
                  <a:pt x="1638073" y="1150620"/>
                </a:lnTo>
                <a:lnTo>
                  <a:pt x="1640359" y="1147572"/>
                </a:lnTo>
                <a:lnTo>
                  <a:pt x="1641121" y="1139952"/>
                </a:lnTo>
                <a:lnTo>
                  <a:pt x="1644169" y="1118616"/>
                </a:lnTo>
                <a:close/>
              </a:path>
              <a:path w="1915160" h="3657600">
                <a:moveTo>
                  <a:pt x="1634263" y="1184910"/>
                </a:moveTo>
                <a:lnTo>
                  <a:pt x="1633501" y="1181100"/>
                </a:lnTo>
                <a:lnTo>
                  <a:pt x="1630453" y="1179576"/>
                </a:lnTo>
                <a:lnTo>
                  <a:pt x="1626643" y="1180338"/>
                </a:lnTo>
                <a:lnTo>
                  <a:pt x="1625119" y="1183386"/>
                </a:lnTo>
                <a:lnTo>
                  <a:pt x="1619785" y="1211580"/>
                </a:lnTo>
                <a:lnTo>
                  <a:pt x="1620547" y="1214628"/>
                </a:lnTo>
                <a:lnTo>
                  <a:pt x="1623595" y="1216914"/>
                </a:lnTo>
                <a:lnTo>
                  <a:pt x="1626643" y="1216152"/>
                </a:lnTo>
                <a:lnTo>
                  <a:pt x="1628929" y="1213104"/>
                </a:lnTo>
                <a:lnTo>
                  <a:pt x="1634263" y="1184910"/>
                </a:lnTo>
                <a:close/>
              </a:path>
              <a:path w="1915160" h="3657600">
                <a:moveTo>
                  <a:pt x="1620547" y="1250442"/>
                </a:moveTo>
                <a:lnTo>
                  <a:pt x="1619785" y="1246632"/>
                </a:lnTo>
                <a:lnTo>
                  <a:pt x="1616737" y="1244346"/>
                </a:lnTo>
                <a:lnTo>
                  <a:pt x="1612927" y="1245108"/>
                </a:lnTo>
                <a:lnTo>
                  <a:pt x="1610641" y="1248156"/>
                </a:lnTo>
                <a:lnTo>
                  <a:pt x="1603783" y="1275588"/>
                </a:lnTo>
                <a:lnTo>
                  <a:pt x="1603783" y="1279398"/>
                </a:lnTo>
                <a:lnTo>
                  <a:pt x="1606831" y="1281684"/>
                </a:lnTo>
                <a:lnTo>
                  <a:pt x="1610641" y="1280922"/>
                </a:lnTo>
                <a:lnTo>
                  <a:pt x="1612927" y="1277874"/>
                </a:lnTo>
                <a:lnTo>
                  <a:pt x="1619785" y="1253490"/>
                </a:lnTo>
                <a:lnTo>
                  <a:pt x="1620547" y="1250442"/>
                </a:lnTo>
                <a:close/>
              </a:path>
              <a:path w="1915160" h="3657600">
                <a:moveTo>
                  <a:pt x="1601497" y="1314450"/>
                </a:moveTo>
                <a:lnTo>
                  <a:pt x="1600735" y="1311402"/>
                </a:lnTo>
                <a:lnTo>
                  <a:pt x="1598449" y="1308354"/>
                </a:lnTo>
                <a:lnTo>
                  <a:pt x="1594639" y="1309116"/>
                </a:lnTo>
                <a:lnTo>
                  <a:pt x="1592353" y="1311402"/>
                </a:lnTo>
                <a:lnTo>
                  <a:pt x="1582447" y="1338072"/>
                </a:lnTo>
                <a:lnTo>
                  <a:pt x="1582447" y="1341882"/>
                </a:lnTo>
                <a:lnTo>
                  <a:pt x="1585495" y="1344168"/>
                </a:lnTo>
                <a:lnTo>
                  <a:pt x="1588543" y="1344168"/>
                </a:lnTo>
                <a:lnTo>
                  <a:pt x="1591591" y="1341882"/>
                </a:lnTo>
                <a:lnTo>
                  <a:pt x="1596925" y="1326642"/>
                </a:lnTo>
                <a:lnTo>
                  <a:pt x="1601497" y="1314450"/>
                </a:lnTo>
                <a:close/>
              </a:path>
              <a:path w="1915160" h="3657600">
                <a:moveTo>
                  <a:pt x="1576351" y="1376934"/>
                </a:moveTo>
                <a:lnTo>
                  <a:pt x="1576351" y="1373124"/>
                </a:lnTo>
                <a:lnTo>
                  <a:pt x="1574065" y="1370838"/>
                </a:lnTo>
                <a:lnTo>
                  <a:pt x="1570255" y="1370838"/>
                </a:lnTo>
                <a:lnTo>
                  <a:pt x="1567969" y="1373124"/>
                </a:lnTo>
                <a:lnTo>
                  <a:pt x="1558825" y="1392936"/>
                </a:lnTo>
                <a:lnTo>
                  <a:pt x="1555777" y="1399032"/>
                </a:lnTo>
                <a:lnTo>
                  <a:pt x="1555015" y="1402080"/>
                </a:lnTo>
                <a:lnTo>
                  <a:pt x="1558063" y="1405128"/>
                </a:lnTo>
                <a:lnTo>
                  <a:pt x="1561111" y="1405890"/>
                </a:lnTo>
                <a:lnTo>
                  <a:pt x="1564159" y="1402842"/>
                </a:lnTo>
                <a:lnTo>
                  <a:pt x="1567207" y="1396746"/>
                </a:lnTo>
                <a:lnTo>
                  <a:pt x="1576351" y="1376934"/>
                </a:lnTo>
                <a:close/>
              </a:path>
              <a:path w="1915160" h="3657600">
                <a:moveTo>
                  <a:pt x="1546633" y="1433322"/>
                </a:moveTo>
                <a:lnTo>
                  <a:pt x="1544347" y="1430274"/>
                </a:lnTo>
                <a:lnTo>
                  <a:pt x="1540537" y="1429512"/>
                </a:lnTo>
                <a:lnTo>
                  <a:pt x="1537489" y="1431798"/>
                </a:lnTo>
                <a:lnTo>
                  <a:pt x="1522249" y="1456182"/>
                </a:lnTo>
                <a:lnTo>
                  <a:pt x="1522249" y="1459992"/>
                </a:lnTo>
                <a:lnTo>
                  <a:pt x="1524535" y="1463040"/>
                </a:lnTo>
                <a:lnTo>
                  <a:pt x="1527583" y="1463040"/>
                </a:lnTo>
                <a:lnTo>
                  <a:pt x="1530631" y="1461516"/>
                </a:lnTo>
                <a:lnTo>
                  <a:pt x="1545871" y="1437132"/>
                </a:lnTo>
                <a:lnTo>
                  <a:pt x="1546633" y="1433322"/>
                </a:lnTo>
                <a:close/>
              </a:path>
              <a:path w="1915160" h="3657600">
                <a:moveTo>
                  <a:pt x="1509295" y="1488948"/>
                </a:moveTo>
                <a:lnTo>
                  <a:pt x="1507771" y="1485900"/>
                </a:lnTo>
                <a:lnTo>
                  <a:pt x="1503961" y="1485138"/>
                </a:lnTo>
                <a:lnTo>
                  <a:pt x="1500913" y="1487424"/>
                </a:lnTo>
                <a:lnTo>
                  <a:pt x="1499389" y="1489710"/>
                </a:lnTo>
                <a:lnTo>
                  <a:pt x="1483387" y="1508760"/>
                </a:lnTo>
                <a:lnTo>
                  <a:pt x="1481863" y="1512570"/>
                </a:lnTo>
                <a:lnTo>
                  <a:pt x="1484149" y="1515618"/>
                </a:lnTo>
                <a:lnTo>
                  <a:pt x="1487197" y="1517142"/>
                </a:lnTo>
                <a:lnTo>
                  <a:pt x="1490245" y="1514856"/>
                </a:lnTo>
                <a:lnTo>
                  <a:pt x="1507009" y="1495044"/>
                </a:lnTo>
                <a:lnTo>
                  <a:pt x="1508533" y="1492758"/>
                </a:lnTo>
                <a:lnTo>
                  <a:pt x="1509295" y="1488948"/>
                </a:lnTo>
                <a:close/>
              </a:path>
              <a:path w="1915160" h="3657600">
                <a:moveTo>
                  <a:pt x="1466623" y="1540764"/>
                </a:moveTo>
                <a:lnTo>
                  <a:pt x="1465099" y="1536954"/>
                </a:lnTo>
                <a:lnTo>
                  <a:pt x="1461289" y="1535430"/>
                </a:lnTo>
                <a:lnTo>
                  <a:pt x="1458241" y="1536954"/>
                </a:lnTo>
                <a:lnTo>
                  <a:pt x="1446049" y="1549146"/>
                </a:lnTo>
                <a:lnTo>
                  <a:pt x="1437667" y="1556766"/>
                </a:lnTo>
                <a:lnTo>
                  <a:pt x="1436143" y="1559814"/>
                </a:lnTo>
                <a:lnTo>
                  <a:pt x="1437667" y="1563624"/>
                </a:lnTo>
                <a:lnTo>
                  <a:pt x="1440715" y="1565148"/>
                </a:lnTo>
                <a:lnTo>
                  <a:pt x="1443763" y="1563624"/>
                </a:lnTo>
                <a:lnTo>
                  <a:pt x="1452907" y="1556004"/>
                </a:lnTo>
                <a:lnTo>
                  <a:pt x="1465099" y="1543812"/>
                </a:lnTo>
                <a:lnTo>
                  <a:pt x="1466623" y="1540764"/>
                </a:lnTo>
                <a:close/>
              </a:path>
              <a:path w="1915160" h="3657600">
                <a:moveTo>
                  <a:pt x="1417093" y="1585722"/>
                </a:moveTo>
                <a:lnTo>
                  <a:pt x="1415569" y="1581912"/>
                </a:lnTo>
                <a:lnTo>
                  <a:pt x="1412521" y="1580388"/>
                </a:lnTo>
                <a:lnTo>
                  <a:pt x="1408711" y="1581150"/>
                </a:lnTo>
                <a:lnTo>
                  <a:pt x="1394233" y="1593342"/>
                </a:lnTo>
                <a:lnTo>
                  <a:pt x="1386613" y="1599438"/>
                </a:lnTo>
                <a:lnTo>
                  <a:pt x="1385089" y="1602486"/>
                </a:lnTo>
                <a:lnTo>
                  <a:pt x="1385851" y="1605534"/>
                </a:lnTo>
                <a:lnTo>
                  <a:pt x="1388899" y="1607820"/>
                </a:lnTo>
                <a:lnTo>
                  <a:pt x="1392709" y="1606296"/>
                </a:lnTo>
                <a:lnTo>
                  <a:pt x="1400329" y="1600962"/>
                </a:lnTo>
                <a:lnTo>
                  <a:pt x="1414807" y="1588770"/>
                </a:lnTo>
                <a:lnTo>
                  <a:pt x="1417093" y="1585722"/>
                </a:lnTo>
                <a:close/>
              </a:path>
              <a:path w="1915160" h="3657600">
                <a:moveTo>
                  <a:pt x="1363753" y="1626108"/>
                </a:moveTo>
                <a:lnTo>
                  <a:pt x="1362991" y="1622298"/>
                </a:lnTo>
                <a:lnTo>
                  <a:pt x="1359943" y="1620774"/>
                </a:lnTo>
                <a:lnTo>
                  <a:pt x="1356133" y="1621536"/>
                </a:lnTo>
                <a:lnTo>
                  <a:pt x="1354609" y="1623060"/>
                </a:lnTo>
                <a:lnTo>
                  <a:pt x="1332511" y="1637538"/>
                </a:lnTo>
                <a:lnTo>
                  <a:pt x="1330987" y="1640586"/>
                </a:lnTo>
                <a:lnTo>
                  <a:pt x="1331749" y="1644396"/>
                </a:lnTo>
                <a:lnTo>
                  <a:pt x="1334797" y="1645920"/>
                </a:lnTo>
                <a:lnTo>
                  <a:pt x="1337845" y="1645920"/>
                </a:lnTo>
                <a:lnTo>
                  <a:pt x="1359943" y="1630680"/>
                </a:lnTo>
                <a:lnTo>
                  <a:pt x="1361467" y="1629156"/>
                </a:lnTo>
                <a:lnTo>
                  <a:pt x="1363753" y="1626108"/>
                </a:lnTo>
                <a:close/>
              </a:path>
              <a:path w="1915160" h="3657600">
                <a:moveTo>
                  <a:pt x="1308127" y="1663446"/>
                </a:moveTo>
                <a:lnTo>
                  <a:pt x="1307365" y="1659636"/>
                </a:lnTo>
                <a:lnTo>
                  <a:pt x="1304317" y="1658112"/>
                </a:lnTo>
                <a:lnTo>
                  <a:pt x="1300507" y="1658112"/>
                </a:lnTo>
                <a:lnTo>
                  <a:pt x="1286791" y="1667256"/>
                </a:lnTo>
                <a:lnTo>
                  <a:pt x="1276885" y="1673352"/>
                </a:lnTo>
                <a:lnTo>
                  <a:pt x="1274599" y="1676400"/>
                </a:lnTo>
                <a:lnTo>
                  <a:pt x="1275361" y="1680210"/>
                </a:lnTo>
                <a:lnTo>
                  <a:pt x="1277647" y="1682496"/>
                </a:lnTo>
                <a:lnTo>
                  <a:pt x="1281457" y="1681734"/>
                </a:lnTo>
                <a:lnTo>
                  <a:pt x="1291363" y="1675638"/>
                </a:lnTo>
                <a:lnTo>
                  <a:pt x="1305841" y="1666494"/>
                </a:lnTo>
                <a:lnTo>
                  <a:pt x="1308127" y="1663446"/>
                </a:lnTo>
                <a:close/>
              </a:path>
              <a:path w="1915160" h="3657600">
                <a:moveTo>
                  <a:pt x="1250977" y="1698498"/>
                </a:moveTo>
                <a:lnTo>
                  <a:pt x="1250215" y="1694688"/>
                </a:lnTo>
                <a:lnTo>
                  <a:pt x="1247929" y="1692402"/>
                </a:lnTo>
                <a:lnTo>
                  <a:pt x="1244119" y="1693164"/>
                </a:lnTo>
                <a:lnTo>
                  <a:pt x="1237261" y="1696974"/>
                </a:lnTo>
                <a:lnTo>
                  <a:pt x="1218973" y="1706880"/>
                </a:lnTo>
                <a:lnTo>
                  <a:pt x="1216687" y="1709928"/>
                </a:lnTo>
                <a:lnTo>
                  <a:pt x="1217449" y="1713738"/>
                </a:lnTo>
                <a:lnTo>
                  <a:pt x="1220497" y="1716024"/>
                </a:lnTo>
                <a:lnTo>
                  <a:pt x="1223545" y="1715262"/>
                </a:lnTo>
                <a:lnTo>
                  <a:pt x="1241833" y="1705356"/>
                </a:lnTo>
                <a:lnTo>
                  <a:pt x="1248691" y="1700784"/>
                </a:lnTo>
                <a:lnTo>
                  <a:pt x="1250977" y="1698498"/>
                </a:lnTo>
                <a:close/>
              </a:path>
              <a:path w="1915160" h="3657600">
                <a:moveTo>
                  <a:pt x="1193065" y="1731264"/>
                </a:moveTo>
                <a:lnTo>
                  <a:pt x="1192303" y="1727454"/>
                </a:lnTo>
                <a:lnTo>
                  <a:pt x="1189255" y="1725168"/>
                </a:lnTo>
                <a:lnTo>
                  <a:pt x="1186207" y="1725168"/>
                </a:lnTo>
                <a:lnTo>
                  <a:pt x="1184683" y="1726692"/>
                </a:lnTo>
                <a:lnTo>
                  <a:pt x="1161061" y="1738884"/>
                </a:lnTo>
                <a:lnTo>
                  <a:pt x="1158775" y="1741932"/>
                </a:lnTo>
                <a:lnTo>
                  <a:pt x="1158775" y="1744980"/>
                </a:lnTo>
                <a:lnTo>
                  <a:pt x="1161823" y="1748028"/>
                </a:lnTo>
                <a:lnTo>
                  <a:pt x="1165633" y="1747266"/>
                </a:lnTo>
                <a:lnTo>
                  <a:pt x="1189255" y="1734312"/>
                </a:lnTo>
                <a:lnTo>
                  <a:pt x="1190779" y="1733550"/>
                </a:lnTo>
                <a:lnTo>
                  <a:pt x="1193065" y="1731264"/>
                </a:lnTo>
                <a:close/>
              </a:path>
              <a:path w="1915160" h="3657600">
                <a:moveTo>
                  <a:pt x="1133629" y="1762506"/>
                </a:moveTo>
                <a:lnTo>
                  <a:pt x="1133629" y="1758696"/>
                </a:lnTo>
                <a:lnTo>
                  <a:pt x="1130581" y="1756410"/>
                </a:lnTo>
                <a:lnTo>
                  <a:pt x="1127533" y="1756410"/>
                </a:lnTo>
                <a:lnTo>
                  <a:pt x="1101625" y="1769364"/>
                </a:lnTo>
                <a:lnTo>
                  <a:pt x="1099339" y="1772412"/>
                </a:lnTo>
                <a:lnTo>
                  <a:pt x="1099339" y="1776222"/>
                </a:lnTo>
                <a:lnTo>
                  <a:pt x="1102387" y="1778508"/>
                </a:lnTo>
                <a:lnTo>
                  <a:pt x="1106197" y="1777746"/>
                </a:lnTo>
                <a:lnTo>
                  <a:pt x="1131343" y="1765554"/>
                </a:lnTo>
                <a:lnTo>
                  <a:pt x="1133629" y="1762506"/>
                </a:lnTo>
                <a:close/>
              </a:path>
              <a:path w="1915160" h="3657600">
                <a:moveTo>
                  <a:pt x="1074193" y="1792986"/>
                </a:moveTo>
                <a:lnTo>
                  <a:pt x="1074193" y="1789176"/>
                </a:lnTo>
                <a:lnTo>
                  <a:pt x="1071145" y="1786890"/>
                </a:lnTo>
                <a:lnTo>
                  <a:pt x="1068097" y="1786890"/>
                </a:lnTo>
                <a:lnTo>
                  <a:pt x="1042189" y="1799082"/>
                </a:lnTo>
                <a:lnTo>
                  <a:pt x="1039903" y="1802130"/>
                </a:lnTo>
                <a:lnTo>
                  <a:pt x="1039903" y="1805940"/>
                </a:lnTo>
                <a:lnTo>
                  <a:pt x="1042189" y="1808226"/>
                </a:lnTo>
                <a:lnTo>
                  <a:pt x="1045999" y="1807464"/>
                </a:lnTo>
                <a:lnTo>
                  <a:pt x="1071907" y="1795272"/>
                </a:lnTo>
                <a:lnTo>
                  <a:pt x="1074193" y="1792986"/>
                </a:lnTo>
                <a:close/>
              </a:path>
              <a:path w="1915160" h="3657600">
                <a:moveTo>
                  <a:pt x="1013995" y="1821942"/>
                </a:moveTo>
                <a:lnTo>
                  <a:pt x="1013995" y="1818132"/>
                </a:lnTo>
                <a:lnTo>
                  <a:pt x="1011709" y="1815846"/>
                </a:lnTo>
                <a:lnTo>
                  <a:pt x="1007899" y="1815846"/>
                </a:lnTo>
                <a:lnTo>
                  <a:pt x="981991" y="1828038"/>
                </a:lnTo>
                <a:lnTo>
                  <a:pt x="979705" y="1830324"/>
                </a:lnTo>
                <a:lnTo>
                  <a:pt x="979705" y="1834134"/>
                </a:lnTo>
                <a:lnTo>
                  <a:pt x="981991" y="1836420"/>
                </a:lnTo>
                <a:lnTo>
                  <a:pt x="985801" y="1836420"/>
                </a:lnTo>
                <a:lnTo>
                  <a:pt x="1011709" y="1824228"/>
                </a:lnTo>
                <a:lnTo>
                  <a:pt x="1013995" y="1821942"/>
                </a:lnTo>
                <a:close/>
              </a:path>
              <a:path w="1915160" h="3657600">
                <a:moveTo>
                  <a:pt x="953797" y="1850136"/>
                </a:moveTo>
                <a:lnTo>
                  <a:pt x="953797" y="1846326"/>
                </a:lnTo>
                <a:lnTo>
                  <a:pt x="951511" y="1844040"/>
                </a:lnTo>
                <a:lnTo>
                  <a:pt x="947701" y="1844040"/>
                </a:lnTo>
                <a:lnTo>
                  <a:pt x="921793" y="1856232"/>
                </a:lnTo>
                <a:lnTo>
                  <a:pt x="918745" y="1858518"/>
                </a:lnTo>
                <a:lnTo>
                  <a:pt x="919507" y="1862328"/>
                </a:lnTo>
                <a:lnTo>
                  <a:pt x="921793" y="1864614"/>
                </a:lnTo>
                <a:lnTo>
                  <a:pt x="925603" y="1864614"/>
                </a:lnTo>
                <a:lnTo>
                  <a:pt x="951511" y="1852422"/>
                </a:lnTo>
                <a:lnTo>
                  <a:pt x="953797" y="1850136"/>
                </a:lnTo>
                <a:close/>
              </a:path>
              <a:path w="1915160" h="3657600">
                <a:moveTo>
                  <a:pt x="893599" y="1877568"/>
                </a:moveTo>
                <a:lnTo>
                  <a:pt x="892837" y="1873758"/>
                </a:lnTo>
                <a:lnTo>
                  <a:pt x="890551" y="1871472"/>
                </a:lnTo>
                <a:lnTo>
                  <a:pt x="886741" y="1871472"/>
                </a:lnTo>
                <a:lnTo>
                  <a:pt x="860833" y="1882902"/>
                </a:lnTo>
                <a:lnTo>
                  <a:pt x="858547" y="1885950"/>
                </a:lnTo>
                <a:lnTo>
                  <a:pt x="858547" y="1889760"/>
                </a:lnTo>
                <a:lnTo>
                  <a:pt x="860833" y="1892046"/>
                </a:lnTo>
                <a:lnTo>
                  <a:pt x="864643" y="1892046"/>
                </a:lnTo>
                <a:lnTo>
                  <a:pt x="890551" y="1880616"/>
                </a:lnTo>
                <a:lnTo>
                  <a:pt x="893599" y="1877568"/>
                </a:lnTo>
                <a:close/>
              </a:path>
              <a:path w="1915160" h="3657600">
                <a:moveTo>
                  <a:pt x="832639" y="1905000"/>
                </a:moveTo>
                <a:lnTo>
                  <a:pt x="831877" y="1901190"/>
                </a:lnTo>
                <a:lnTo>
                  <a:pt x="829591" y="1898142"/>
                </a:lnTo>
                <a:lnTo>
                  <a:pt x="825781" y="1898904"/>
                </a:lnTo>
                <a:lnTo>
                  <a:pt x="799873" y="1910334"/>
                </a:lnTo>
                <a:lnTo>
                  <a:pt x="796825" y="1912620"/>
                </a:lnTo>
                <a:lnTo>
                  <a:pt x="797587" y="1916430"/>
                </a:lnTo>
                <a:lnTo>
                  <a:pt x="799873" y="1918716"/>
                </a:lnTo>
                <a:lnTo>
                  <a:pt x="803683" y="1918716"/>
                </a:lnTo>
                <a:lnTo>
                  <a:pt x="829591" y="1907286"/>
                </a:lnTo>
                <a:lnTo>
                  <a:pt x="832639" y="1905000"/>
                </a:lnTo>
                <a:close/>
              </a:path>
              <a:path w="1915160" h="3657600">
                <a:moveTo>
                  <a:pt x="770917" y="1931670"/>
                </a:moveTo>
                <a:lnTo>
                  <a:pt x="770917" y="1927860"/>
                </a:lnTo>
                <a:lnTo>
                  <a:pt x="768631" y="1925574"/>
                </a:lnTo>
                <a:lnTo>
                  <a:pt x="764821" y="1925574"/>
                </a:lnTo>
                <a:lnTo>
                  <a:pt x="763297" y="1926336"/>
                </a:lnTo>
                <a:lnTo>
                  <a:pt x="738913" y="1937004"/>
                </a:lnTo>
                <a:lnTo>
                  <a:pt x="735865" y="1939290"/>
                </a:lnTo>
                <a:lnTo>
                  <a:pt x="735865" y="1943100"/>
                </a:lnTo>
                <a:lnTo>
                  <a:pt x="738913" y="1945386"/>
                </a:lnTo>
                <a:lnTo>
                  <a:pt x="742723" y="1945386"/>
                </a:lnTo>
                <a:lnTo>
                  <a:pt x="767107" y="1934718"/>
                </a:lnTo>
                <a:lnTo>
                  <a:pt x="768631" y="1933956"/>
                </a:lnTo>
                <a:lnTo>
                  <a:pt x="770917" y="1931670"/>
                </a:lnTo>
                <a:close/>
              </a:path>
              <a:path w="1915160" h="3657600">
                <a:moveTo>
                  <a:pt x="709957" y="1958340"/>
                </a:moveTo>
                <a:lnTo>
                  <a:pt x="709957" y="1954530"/>
                </a:lnTo>
                <a:lnTo>
                  <a:pt x="707671" y="1951482"/>
                </a:lnTo>
                <a:lnTo>
                  <a:pt x="703861" y="1951482"/>
                </a:lnTo>
                <a:lnTo>
                  <a:pt x="700051" y="1953768"/>
                </a:lnTo>
                <a:lnTo>
                  <a:pt x="677191" y="1962912"/>
                </a:lnTo>
                <a:lnTo>
                  <a:pt x="674905" y="1965960"/>
                </a:lnTo>
                <a:lnTo>
                  <a:pt x="674905" y="1969008"/>
                </a:lnTo>
                <a:lnTo>
                  <a:pt x="677191" y="1972056"/>
                </a:lnTo>
                <a:lnTo>
                  <a:pt x="681001" y="1972056"/>
                </a:lnTo>
                <a:lnTo>
                  <a:pt x="703861" y="1962150"/>
                </a:lnTo>
                <a:lnTo>
                  <a:pt x="707671" y="1960626"/>
                </a:lnTo>
                <a:lnTo>
                  <a:pt x="709957" y="1958340"/>
                </a:lnTo>
                <a:close/>
              </a:path>
              <a:path w="1915160" h="3657600">
                <a:moveTo>
                  <a:pt x="648997" y="1984248"/>
                </a:moveTo>
                <a:lnTo>
                  <a:pt x="648235" y="1980438"/>
                </a:lnTo>
                <a:lnTo>
                  <a:pt x="645949" y="1977390"/>
                </a:lnTo>
                <a:lnTo>
                  <a:pt x="642139" y="1978152"/>
                </a:lnTo>
                <a:lnTo>
                  <a:pt x="636805" y="1979676"/>
                </a:lnTo>
                <a:lnTo>
                  <a:pt x="616231" y="1988820"/>
                </a:lnTo>
                <a:lnTo>
                  <a:pt x="613183" y="1991868"/>
                </a:lnTo>
                <a:lnTo>
                  <a:pt x="613183" y="1994916"/>
                </a:lnTo>
                <a:lnTo>
                  <a:pt x="616231" y="1997964"/>
                </a:lnTo>
                <a:lnTo>
                  <a:pt x="620041" y="1997964"/>
                </a:lnTo>
                <a:lnTo>
                  <a:pt x="640615" y="1988820"/>
                </a:lnTo>
                <a:lnTo>
                  <a:pt x="645949" y="1986534"/>
                </a:lnTo>
                <a:lnTo>
                  <a:pt x="648997" y="1984248"/>
                </a:lnTo>
                <a:close/>
              </a:path>
              <a:path w="1915160" h="3657600">
                <a:moveTo>
                  <a:pt x="587275" y="2010156"/>
                </a:moveTo>
                <a:lnTo>
                  <a:pt x="587275" y="2006346"/>
                </a:lnTo>
                <a:lnTo>
                  <a:pt x="584227" y="2004060"/>
                </a:lnTo>
                <a:lnTo>
                  <a:pt x="581179" y="2004060"/>
                </a:lnTo>
                <a:lnTo>
                  <a:pt x="575083" y="2006346"/>
                </a:lnTo>
                <a:lnTo>
                  <a:pt x="554509" y="2014728"/>
                </a:lnTo>
                <a:lnTo>
                  <a:pt x="552223" y="2017776"/>
                </a:lnTo>
                <a:lnTo>
                  <a:pt x="552223" y="2020824"/>
                </a:lnTo>
                <a:lnTo>
                  <a:pt x="554509" y="2023872"/>
                </a:lnTo>
                <a:lnTo>
                  <a:pt x="558319" y="2023872"/>
                </a:lnTo>
                <a:lnTo>
                  <a:pt x="578893" y="2014728"/>
                </a:lnTo>
                <a:lnTo>
                  <a:pt x="584989" y="2012442"/>
                </a:lnTo>
                <a:lnTo>
                  <a:pt x="587275" y="2010156"/>
                </a:lnTo>
                <a:close/>
              </a:path>
              <a:path w="1915160" h="3657600">
                <a:moveTo>
                  <a:pt x="525553" y="2036064"/>
                </a:moveTo>
                <a:lnTo>
                  <a:pt x="525553" y="2032254"/>
                </a:lnTo>
                <a:lnTo>
                  <a:pt x="523267" y="2029968"/>
                </a:lnTo>
                <a:lnTo>
                  <a:pt x="519457" y="2029968"/>
                </a:lnTo>
                <a:lnTo>
                  <a:pt x="514123" y="2032254"/>
                </a:lnTo>
                <a:lnTo>
                  <a:pt x="492787" y="2040636"/>
                </a:lnTo>
                <a:lnTo>
                  <a:pt x="490501" y="2043684"/>
                </a:lnTo>
                <a:lnTo>
                  <a:pt x="490501" y="2046732"/>
                </a:lnTo>
                <a:lnTo>
                  <a:pt x="493549" y="2049780"/>
                </a:lnTo>
                <a:lnTo>
                  <a:pt x="496597" y="2049780"/>
                </a:lnTo>
                <a:lnTo>
                  <a:pt x="523267" y="2038350"/>
                </a:lnTo>
                <a:lnTo>
                  <a:pt x="525553" y="2036064"/>
                </a:lnTo>
                <a:close/>
              </a:path>
              <a:path w="1915160" h="3657600">
                <a:moveTo>
                  <a:pt x="464593" y="2061972"/>
                </a:moveTo>
                <a:lnTo>
                  <a:pt x="464593" y="2058162"/>
                </a:lnTo>
                <a:lnTo>
                  <a:pt x="461545" y="2055876"/>
                </a:lnTo>
                <a:lnTo>
                  <a:pt x="457735" y="2055876"/>
                </a:lnTo>
                <a:lnTo>
                  <a:pt x="454687" y="2056638"/>
                </a:lnTo>
                <a:lnTo>
                  <a:pt x="431827" y="2066544"/>
                </a:lnTo>
                <a:lnTo>
                  <a:pt x="429541" y="2069592"/>
                </a:lnTo>
                <a:lnTo>
                  <a:pt x="429541" y="2073402"/>
                </a:lnTo>
                <a:lnTo>
                  <a:pt x="431827" y="2075688"/>
                </a:lnTo>
                <a:lnTo>
                  <a:pt x="435637" y="2075688"/>
                </a:lnTo>
                <a:lnTo>
                  <a:pt x="458497" y="2065782"/>
                </a:lnTo>
                <a:lnTo>
                  <a:pt x="461545" y="2064258"/>
                </a:lnTo>
                <a:lnTo>
                  <a:pt x="464593" y="2061972"/>
                </a:lnTo>
                <a:close/>
              </a:path>
              <a:path w="1915160" h="3657600">
                <a:moveTo>
                  <a:pt x="402871" y="2087880"/>
                </a:moveTo>
                <a:lnTo>
                  <a:pt x="402871" y="2084070"/>
                </a:lnTo>
                <a:lnTo>
                  <a:pt x="400585" y="2081784"/>
                </a:lnTo>
                <a:lnTo>
                  <a:pt x="396775" y="2081784"/>
                </a:lnTo>
                <a:lnTo>
                  <a:pt x="370105" y="2093214"/>
                </a:lnTo>
                <a:lnTo>
                  <a:pt x="367819" y="2095500"/>
                </a:lnTo>
                <a:lnTo>
                  <a:pt x="367819" y="2099310"/>
                </a:lnTo>
                <a:lnTo>
                  <a:pt x="370867" y="2102358"/>
                </a:lnTo>
                <a:lnTo>
                  <a:pt x="373915" y="2101596"/>
                </a:lnTo>
                <a:lnTo>
                  <a:pt x="400585" y="2090928"/>
                </a:lnTo>
                <a:lnTo>
                  <a:pt x="402871" y="2087880"/>
                </a:lnTo>
                <a:close/>
              </a:path>
              <a:path w="1915160" h="3657600">
                <a:moveTo>
                  <a:pt x="341911" y="2114550"/>
                </a:moveTo>
                <a:lnTo>
                  <a:pt x="341911" y="2110740"/>
                </a:lnTo>
                <a:lnTo>
                  <a:pt x="338863" y="2108454"/>
                </a:lnTo>
                <a:lnTo>
                  <a:pt x="335815" y="2108454"/>
                </a:lnTo>
                <a:lnTo>
                  <a:pt x="316003" y="2116836"/>
                </a:lnTo>
                <a:lnTo>
                  <a:pt x="309145" y="2119884"/>
                </a:lnTo>
                <a:lnTo>
                  <a:pt x="306859" y="2122932"/>
                </a:lnTo>
                <a:lnTo>
                  <a:pt x="306859" y="2125980"/>
                </a:lnTo>
                <a:lnTo>
                  <a:pt x="309907" y="2129028"/>
                </a:lnTo>
                <a:lnTo>
                  <a:pt x="312955" y="2128266"/>
                </a:lnTo>
                <a:lnTo>
                  <a:pt x="319813" y="2125218"/>
                </a:lnTo>
                <a:lnTo>
                  <a:pt x="339625" y="2116836"/>
                </a:lnTo>
                <a:lnTo>
                  <a:pt x="341911" y="2114550"/>
                </a:lnTo>
                <a:close/>
              </a:path>
              <a:path w="1915160" h="3657600">
                <a:moveTo>
                  <a:pt x="280951" y="2141220"/>
                </a:moveTo>
                <a:lnTo>
                  <a:pt x="280951" y="2138172"/>
                </a:lnTo>
                <a:lnTo>
                  <a:pt x="277903" y="2135124"/>
                </a:lnTo>
                <a:lnTo>
                  <a:pt x="274855" y="2135124"/>
                </a:lnTo>
                <a:lnTo>
                  <a:pt x="265711" y="2139696"/>
                </a:lnTo>
                <a:lnTo>
                  <a:pt x="248185" y="2147316"/>
                </a:lnTo>
                <a:lnTo>
                  <a:pt x="245899" y="2149602"/>
                </a:lnTo>
                <a:lnTo>
                  <a:pt x="245899" y="2153412"/>
                </a:lnTo>
                <a:lnTo>
                  <a:pt x="248947" y="2156460"/>
                </a:lnTo>
                <a:lnTo>
                  <a:pt x="252757" y="2155698"/>
                </a:lnTo>
                <a:lnTo>
                  <a:pt x="269521" y="2148078"/>
                </a:lnTo>
                <a:lnTo>
                  <a:pt x="278665" y="2144268"/>
                </a:lnTo>
                <a:lnTo>
                  <a:pt x="280951" y="2141220"/>
                </a:lnTo>
                <a:close/>
              </a:path>
              <a:path w="1915160" h="3657600">
                <a:moveTo>
                  <a:pt x="220753" y="2169414"/>
                </a:moveTo>
                <a:lnTo>
                  <a:pt x="219991" y="2165604"/>
                </a:lnTo>
                <a:lnTo>
                  <a:pt x="217705" y="2163318"/>
                </a:lnTo>
                <a:lnTo>
                  <a:pt x="213895" y="2163318"/>
                </a:lnTo>
                <a:lnTo>
                  <a:pt x="195607" y="2172462"/>
                </a:lnTo>
                <a:lnTo>
                  <a:pt x="187987" y="2175510"/>
                </a:lnTo>
                <a:lnTo>
                  <a:pt x="185701" y="2178558"/>
                </a:lnTo>
                <a:lnTo>
                  <a:pt x="185701" y="2182368"/>
                </a:lnTo>
                <a:lnTo>
                  <a:pt x="188749" y="2184654"/>
                </a:lnTo>
                <a:lnTo>
                  <a:pt x="192559" y="2184654"/>
                </a:lnTo>
                <a:lnTo>
                  <a:pt x="199417" y="2180844"/>
                </a:lnTo>
                <a:lnTo>
                  <a:pt x="217705" y="2171700"/>
                </a:lnTo>
                <a:lnTo>
                  <a:pt x="220753" y="2169414"/>
                </a:lnTo>
                <a:close/>
              </a:path>
              <a:path w="1915160" h="3657600">
                <a:moveTo>
                  <a:pt x="160555" y="2198370"/>
                </a:moveTo>
                <a:lnTo>
                  <a:pt x="160555" y="2195322"/>
                </a:lnTo>
                <a:lnTo>
                  <a:pt x="157507" y="2192274"/>
                </a:lnTo>
                <a:lnTo>
                  <a:pt x="153697" y="2193036"/>
                </a:lnTo>
                <a:lnTo>
                  <a:pt x="133885" y="2202942"/>
                </a:lnTo>
                <a:lnTo>
                  <a:pt x="128551" y="2205990"/>
                </a:lnTo>
                <a:lnTo>
                  <a:pt x="126265" y="2209038"/>
                </a:lnTo>
                <a:lnTo>
                  <a:pt x="126265" y="2212848"/>
                </a:lnTo>
                <a:lnTo>
                  <a:pt x="129313" y="2215134"/>
                </a:lnTo>
                <a:lnTo>
                  <a:pt x="133123" y="2214372"/>
                </a:lnTo>
                <a:lnTo>
                  <a:pt x="138457" y="2211324"/>
                </a:lnTo>
                <a:lnTo>
                  <a:pt x="157507" y="2201418"/>
                </a:lnTo>
                <a:lnTo>
                  <a:pt x="158269" y="2201418"/>
                </a:lnTo>
                <a:lnTo>
                  <a:pt x="160555" y="2198370"/>
                </a:lnTo>
                <a:close/>
              </a:path>
              <a:path w="1915160" h="3657600">
                <a:moveTo>
                  <a:pt x="101881" y="2230374"/>
                </a:moveTo>
                <a:lnTo>
                  <a:pt x="101881" y="2226564"/>
                </a:lnTo>
                <a:lnTo>
                  <a:pt x="98833" y="2224278"/>
                </a:lnTo>
                <a:lnTo>
                  <a:pt x="95023" y="2225040"/>
                </a:lnTo>
                <a:lnTo>
                  <a:pt x="82831" y="2231898"/>
                </a:lnTo>
                <a:lnTo>
                  <a:pt x="70639" y="2239518"/>
                </a:lnTo>
                <a:lnTo>
                  <a:pt x="68353" y="2242566"/>
                </a:lnTo>
                <a:lnTo>
                  <a:pt x="69115" y="2246376"/>
                </a:lnTo>
                <a:lnTo>
                  <a:pt x="72163" y="2248662"/>
                </a:lnTo>
                <a:lnTo>
                  <a:pt x="75211" y="2247900"/>
                </a:lnTo>
                <a:lnTo>
                  <a:pt x="99595" y="2232660"/>
                </a:lnTo>
                <a:lnTo>
                  <a:pt x="101881" y="2230374"/>
                </a:lnTo>
                <a:close/>
              </a:path>
              <a:path w="1915160" h="3657600">
                <a:moveTo>
                  <a:pt x="47017" y="2266188"/>
                </a:moveTo>
                <a:lnTo>
                  <a:pt x="45493" y="2262378"/>
                </a:lnTo>
                <a:lnTo>
                  <a:pt x="42445" y="2260854"/>
                </a:lnTo>
                <a:lnTo>
                  <a:pt x="38635" y="2261616"/>
                </a:lnTo>
                <a:lnTo>
                  <a:pt x="31777" y="2267712"/>
                </a:lnTo>
                <a:lnTo>
                  <a:pt x="22633" y="2276094"/>
                </a:lnTo>
                <a:lnTo>
                  <a:pt x="17299" y="2281428"/>
                </a:lnTo>
                <a:lnTo>
                  <a:pt x="15775" y="2284476"/>
                </a:lnTo>
                <a:lnTo>
                  <a:pt x="17299" y="2288286"/>
                </a:lnTo>
                <a:lnTo>
                  <a:pt x="21109" y="2289810"/>
                </a:lnTo>
                <a:lnTo>
                  <a:pt x="24157" y="2288286"/>
                </a:lnTo>
                <a:lnTo>
                  <a:pt x="28729" y="2282952"/>
                </a:lnTo>
                <a:lnTo>
                  <a:pt x="37873" y="2275332"/>
                </a:lnTo>
                <a:lnTo>
                  <a:pt x="44731" y="2269236"/>
                </a:lnTo>
                <a:lnTo>
                  <a:pt x="47017" y="2266188"/>
                </a:lnTo>
                <a:close/>
              </a:path>
              <a:path w="1915160" h="3657600">
                <a:moveTo>
                  <a:pt x="10080" y="2326185"/>
                </a:moveTo>
                <a:lnTo>
                  <a:pt x="8155" y="2321052"/>
                </a:lnTo>
                <a:lnTo>
                  <a:pt x="8155" y="2317242"/>
                </a:lnTo>
                <a:lnTo>
                  <a:pt x="6631" y="2314194"/>
                </a:lnTo>
                <a:lnTo>
                  <a:pt x="2821" y="2312670"/>
                </a:lnTo>
                <a:lnTo>
                  <a:pt x="0" y="2326252"/>
                </a:lnTo>
                <a:lnTo>
                  <a:pt x="6392" y="2337483"/>
                </a:lnTo>
                <a:lnTo>
                  <a:pt x="8155" y="2338834"/>
                </a:lnTo>
                <a:lnTo>
                  <a:pt x="8155" y="2321052"/>
                </a:lnTo>
                <a:lnTo>
                  <a:pt x="8917" y="2322576"/>
                </a:lnTo>
                <a:lnTo>
                  <a:pt x="8917" y="2339418"/>
                </a:lnTo>
                <a:lnTo>
                  <a:pt x="9679" y="2340002"/>
                </a:lnTo>
                <a:lnTo>
                  <a:pt x="9679" y="2325624"/>
                </a:lnTo>
                <a:lnTo>
                  <a:pt x="10080" y="2326185"/>
                </a:lnTo>
                <a:close/>
              </a:path>
              <a:path w="1915160" h="3657600">
                <a:moveTo>
                  <a:pt x="10441" y="2327148"/>
                </a:moveTo>
                <a:lnTo>
                  <a:pt x="10080" y="2326185"/>
                </a:lnTo>
                <a:lnTo>
                  <a:pt x="9679" y="2325624"/>
                </a:lnTo>
                <a:lnTo>
                  <a:pt x="10441" y="2327148"/>
                </a:lnTo>
                <a:close/>
              </a:path>
              <a:path w="1915160" h="3657600">
                <a:moveTo>
                  <a:pt x="10441" y="2340586"/>
                </a:moveTo>
                <a:lnTo>
                  <a:pt x="10441" y="2327148"/>
                </a:lnTo>
                <a:lnTo>
                  <a:pt x="9679" y="2325624"/>
                </a:lnTo>
                <a:lnTo>
                  <a:pt x="9679" y="2340002"/>
                </a:lnTo>
                <a:lnTo>
                  <a:pt x="10441" y="2340586"/>
                </a:lnTo>
                <a:close/>
              </a:path>
              <a:path w="1915160" h="3657600">
                <a:moveTo>
                  <a:pt x="18823" y="2345283"/>
                </a:moveTo>
                <a:lnTo>
                  <a:pt x="18823" y="2335530"/>
                </a:lnTo>
                <a:lnTo>
                  <a:pt x="13489" y="2330196"/>
                </a:lnTo>
                <a:lnTo>
                  <a:pt x="13489" y="2330958"/>
                </a:lnTo>
                <a:lnTo>
                  <a:pt x="10080" y="2326185"/>
                </a:lnTo>
                <a:lnTo>
                  <a:pt x="10441" y="2327148"/>
                </a:lnTo>
                <a:lnTo>
                  <a:pt x="10441" y="2340586"/>
                </a:lnTo>
                <a:lnTo>
                  <a:pt x="15775" y="2344674"/>
                </a:lnTo>
                <a:lnTo>
                  <a:pt x="18823" y="2345283"/>
                </a:lnTo>
                <a:close/>
              </a:path>
              <a:path w="1915160" h="3657600">
                <a:moveTo>
                  <a:pt x="22633" y="2339340"/>
                </a:moveTo>
                <a:lnTo>
                  <a:pt x="20347" y="2336292"/>
                </a:lnTo>
                <a:lnTo>
                  <a:pt x="18061" y="2334768"/>
                </a:lnTo>
                <a:lnTo>
                  <a:pt x="18823" y="2335530"/>
                </a:lnTo>
                <a:lnTo>
                  <a:pt x="18823" y="2345283"/>
                </a:lnTo>
                <a:lnTo>
                  <a:pt x="19585" y="2345436"/>
                </a:lnTo>
                <a:lnTo>
                  <a:pt x="21871" y="2343150"/>
                </a:lnTo>
                <a:lnTo>
                  <a:pt x="22633" y="2339340"/>
                </a:lnTo>
                <a:close/>
              </a:path>
              <a:path w="1915160" h="3657600">
                <a:moveTo>
                  <a:pt x="86641" y="2359152"/>
                </a:moveTo>
                <a:lnTo>
                  <a:pt x="54637" y="2349246"/>
                </a:lnTo>
                <a:lnTo>
                  <a:pt x="50827" y="2350008"/>
                </a:lnTo>
                <a:lnTo>
                  <a:pt x="49303" y="2353056"/>
                </a:lnTo>
                <a:lnTo>
                  <a:pt x="50065" y="2356104"/>
                </a:lnTo>
                <a:lnTo>
                  <a:pt x="53113" y="2358390"/>
                </a:lnTo>
                <a:lnTo>
                  <a:pt x="63019" y="2360676"/>
                </a:lnTo>
                <a:lnTo>
                  <a:pt x="77497" y="2362200"/>
                </a:lnTo>
                <a:lnTo>
                  <a:pt x="81307" y="2362962"/>
                </a:lnTo>
                <a:lnTo>
                  <a:pt x="85117" y="2362200"/>
                </a:lnTo>
                <a:lnTo>
                  <a:pt x="86641" y="2359152"/>
                </a:lnTo>
                <a:close/>
              </a:path>
              <a:path w="1915160" h="3657600">
                <a:moveTo>
                  <a:pt x="152935" y="2362962"/>
                </a:moveTo>
                <a:lnTo>
                  <a:pt x="152173" y="2359152"/>
                </a:lnTo>
                <a:lnTo>
                  <a:pt x="148363" y="2357628"/>
                </a:lnTo>
                <a:lnTo>
                  <a:pt x="144553" y="2357596"/>
                </a:lnTo>
                <a:lnTo>
                  <a:pt x="127027" y="2356866"/>
                </a:lnTo>
                <a:lnTo>
                  <a:pt x="120169" y="2356866"/>
                </a:lnTo>
                <a:lnTo>
                  <a:pt x="116359" y="2357628"/>
                </a:lnTo>
                <a:lnTo>
                  <a:pt x="114835" y="2361438"/>
                </a:lnTo>
                <a:lnTo>
                  <a:pt x="116359" y="2364486"/>
                </a:lnTo>
                <a:lnTo>
                  <a:pt x="119407" y="2366010"/>
                </a:lnTo>
                <a:lnTo>
                  <a:pt x="126265" y="2366772"/>
                </a:lnTo>
                <a:lnTo>
                  <a:pt x="144553" y="2367534"/>
                </a:lnTo>
                <a:lnTo>
                  <a:pt x="148363" y="2367534"/>
                </a:lnTo>
                <a:lnTo>
                  <a:pt x="151411" y="2366010"/>
                </a:lnTo>
                <a:lnTo>
                  <a:pt x="152935" y="2362962"/>
                </a:lnTo>
                <a:close/>
              </a:path>
              <a:path w="1915160" h="3657600">
                <a:moveTo>
                  <a:pt x="219991" y="2362200"/>
                </a:moveTo>
                <a:lnTo>
                  <a:pt x="218467" y="2359152"/>
                </a:lnTo>
                <a:lnTo>
                  <a:pt x="214657" y="2357628"/>
                </a:lnTo>
                <a:lnTo>
                  <a:pt x="206275" y="2357628"/>
                </a:lnTo>
                <a:lnTo>
                  <a:pt x="186463" y="2358390"/>
                </a:lnTo>
                <a:lnTo>
                  <a:pt x="182653" y="2359914"/>
                </a:lnTo>
                <a:lnTo>
                  <a:pt x="181891" y="2362962"/>
                </a:lnTo>
                <a:lnTo>
                  <a:pt x="183415" y="2366772"/>
                </a:lnTo>
                <a:lnTo>
                  <a:pt x="186463" y="2367534"/>
                </a:lnTo>
                <a:lnTo>
                  <a:pt x="215419" y="2367534"/>
                </a:lnTo>
                <a:lnTo>
                  <a:pt x="218467" y="2366010"/>
                </a:lnTo>
                <a:lnTo>
                  <a:pt x="219991" y="2362200"/>
                </a:lnTo>
                <a:close/>
              </a:path>
              <a:path w="1915160" h="3657600">
                <a:moveTo>
                  <a:pt x="286285" y="2359914"/>
                </a:moveTo>
                <a:lnTo>
                  <a:pt x="284761" y="2356866"/>
                </a:lnTo>
                <a:lnTo>
                  <a:pt x="281713" y="2355342"/>
                </a:lnTo>
                <a:lnTo>
                  <a:pt x="275617" y="2356104"/>
                </a:lnTo>
                <a:lnTo>
                  <a:pt x="252757" y="2356866"/>
                </a:lnTo>
                <a:lnTo>
                  <a:pt x="249709" y="2358390"/>
                </a:lnTo>
                <a:lnTo>
                  <a:pt x="248185" y="2361438"/>
                </a:lnTo>
                <a:lnTo>
                  <a:pt x="249709" y="2365248"/>
                </a:lnTo>
                <a:lnTo>
                  <a:pt x="253519" y="2366010"/>
                </a:lnTo>
                <a:lnTo>
                  <a:pt x="275617" y="2365273"/>
                </a:lnTo>
                <a:lnTo>
                  <a:pt x="281713" y="2365248"/>
                </a:lnTo>
                <a:lnTo>
                  <a:pt x="285523" y="2363724"/>
                </a:lnTo>
                <a:lnTo>
                  <a:pt x="286285" y="2359914"/>
                </a:lnTo>
                <a:close/>
              </a:path>
              <a:path w="1915160" h="3657600">
                <a:moveTo>
                  <a:pt x="353341" y="2356866"/>
                </a:moveTo>
                <a:lnTo>
                  <a:pt x="351055" y="2353056"/>
                </a:lnTo>
                <a:lnTo>
                  <a:pt x="348007" y="2352294"/>
                </a:lnTo>
                <a:lnTo>
                  <a:pt x="326671" y="2353056"/>
                </a:lnTo>
                <a:lnTo>
                  <a:pt x="319813" y="2353818"/>
                </a:lnTo>
                <a:lnTo>
                  <a:pt x="316003" y="2355342"/>
                </a:lnTo>
                <a:lnTo>
                  <a:pt x="315241" y="2358390"/>
                </a:lnTo>
                <a:lnTo>
                  <a:pt x="316765" y="2362200"/>
                </a:lnTo>
                <a:lnTo>
                  <a:pt x="319813" y="2362962"/>
                </a:lnTo>
                <a:lnTo>
                  <a:pt x="326671" y="2362962"/>
                </a:lnTo>
                <a:lnTo>
                  <a:pt x="348769" y="2361438"/>
                </a:lnTo>
                <a:lnTo>
                  <a:pt x="351817" y="2359914"/>
                </a:lnTo>
                <a:lnTo>
                  <a:pt x="353341" y="2356866"/>
                </a:lnTo>
                <a:close/>
              </a:path>
              <a:path w="1915160" h="3657600">
                <a:moveTo>
                  <a:pt x="419635" y="2352294"/>
                </a:moveTo>
                <a:lnTo>
                  <a:pt x="418111" y="2349246"/>
                </a:lnTo>
                <a:lnTo>
                  <a:pt x="414301" y="2347722"/>
                </a:lnTo>
                <a:lnTo>
                  <a:pt x="386107" y="2350008"/>
                </a:lnTo>
                <a:lnTo>
                  <a:pt x="383059" y="2351532"/>
                </a:lnTo>
                <a:lnTo>
                  <a:pt x="381535" y="2354580"/>
                </a:lnTo>
                <a:lnTo>
                  <a:pt x="383059" y="2358390"/>
                </a:lnTo>
                <a:lnTo>
                  <a:pt x="386869" y="2359152"/>
                </a:lnTo>
                <a:lnTo>
                  <a:pt x="415063" y="2357628"/>
                </a:lnTo>
                <a:lnTo>
                  <a:pt x="418111" y="2356104"/>
                </a:lnTo>
                <a:lnTo>
                  <a:pt x="419635" y="2352294"/>
                </a:lnTo>
                <a:close/>
              </a:path>
              <a:path w="1915160" h="3657600">
                <a:moveTo>
                  <a:pt x="485929" y="2347722"/>
                </a:moveTo>
                <a:lnTo>
                  <a:pt x="484405" y="2344674"/>
                </a:lnTo>
                <a:lnTo>
                  <a:pt x="481357" y="2343150"/>
                </a:lnTo>
                <a:lnTo>
                  <a:pt x="452401" y="2345436"/>
                </a:lnTo>
                <a:lnTo>
                  <a:pt x="449353" y="2346960"/>
                </a:lnTo>
                <a:lnTo>
                  <a:pt x="447829" y="2350770"/>
                </a:lnTo>
                <a:lnTo>
                  <a:pt x="450115" y="2353818"/>
                </a:lnTo>
                <a:lnTo>
                  <a:pt x="453163" y="2354580"/>
                </a:lnTo>
                <a:lnTo>
                  <a:pt x="481357" y="2353056"/>
                </a:lnTo>
                <a:lnTo>
                  <a:pt x="485167" y="2351532"/>
                </a:lnTo>
                <a:lnTo>
                  <a:pt x="485929" y="2347722"/>
                </a:lnTo>
                <a:close/>
              </a:path>
              <a:path w="1915160" h="3657600">
                <a:moveTo>
                  <a:pt x="552223" y="2343150"/>
                </a:moveTo>
                <a:lnTo>
                  <a:pt x="550699" y="2340102"/>
                </a:lnTo>
                <a:lnTo>
                  <a:pt x="547651" y="2338578"/>
                </a:lnTo>
                <a:lnTo>
                  <a:pt x="518695" y="2340864"/>
                </a:lnTo>
                <a:lnTo>
                  <a:pt x="515647" y="2342388"/>
                </a:lnTo>
                <a:lnTo>
                  <a:pt x="514885" y="2345436"/>
                </a:lnTo>
                <a:lnTo>
                  <a:pt x="516409" y="2349246"/>
                </a:lnTo>
                <a:lnTo>
                  <a:pt x="519457" y="2350008"/>
                </a:lnTo>
                <a:lnTo>
                  <a:pt x="548413" y="2348484"/>
                </a:lnTo>
                <a:lnTo>
                  <a:pt x="551461" y="2346198"/>
                </a:lnTo>
                <a:lnTo>
                  <a:pt x="552223" y="2343150"/>
                </a:lnTo>
                <a:close/>
              </a:path>
              <a:path w="1915160" h="3657600">
                <a:moveTo>
                  <a:pt x="619279" y="2338578"/>
                </a:moveTo>
                <a:lnTo>
                  <a:pt x="617755" y="2334768"/>
                </a:lnTo>
                <a:lnTo>
                  <a:pt x="613945" y="2334006"/>
                </a:lnTo>
                <a:lnTo>
                  <a:pt x="611659" y="2334006"/>
                </a:lnTo>
                <a:lnTo>
                  <a:pt x="585751" y="2336292"/>
                </a:lnTo>
                <a:lnTo>
                  <a:pt x="581941" y="2337816"/>
                </a:lnTo>
                <a:lnTo>
                  <a:pt x="581179" y="2340864"/>
                </a:lnTo>
                <a:lnTo>
                  <a:pt x="582703" y="2344674"/>
                </a:lnTo>
                <a:lnTo>
                  <a:pt x="586513" y="2345436"/>
                </a:lnTo>
                <a:lnTo>
                  <a:pt x="612421" y="2343912"/>
                </a:lnTo>
                <a:lnTo>
                  <a:pt x="614707" y="2343150"/>
                </a:lnTo>
                <a:lnTo>
                  <a:pt x="617755" y="2341626"/>
                </a:lnTo>
                <a:lnTo>
                  <a:pt x="619279" y="2338578"/>
                </a:lnTo>
                <a:close/>
              </a:path>
              <a:path w="1915160" h="3657600">
                <a:moveTo>
                  <a:pt x="685573" y="2334006"/>
                </a:moveTo>
                <a:lnTo>
                  <a:pt x="684049" y="2330196"/>
                </a:lnTo>
                <a:lnTo>
                  <a:pt x="680239" y="2329434"/>
                </a:lnTo>
                <a:lnTo>
                  <a:pt x="672619" y="2330196"/>
                </a:lnTo>
                <a:lnTo>
                  <a:pt x="652045" y="2330958"/>
                </a:lnTo>
                <a:lnTo>
                  <a:pt x="648997" y="2333244"/>
                </a:lnTo>
                <a:lnTo>
                  <a:pt x="647473" y="2336292"/>
                </a:lnTo>
                <a:lnTo>
                  <a:pt x="648997" y="2339340"/>
                </a:lnTo>
                <a:lnTo>
                  <a:pt x="652807" y="2340864"/>
                </a:lnTo>
                <a:lnTo>
                  <a:pt x="673381" y="2339340"/>
                </a:lnTo>
                <a:lnTo>
                  <a:pt x="681001" y="2338578"/>
                </a:lnTo>
                <a:lnTo>
                  <a:pt x="684811" y="2337054"/>
                </a:lnTo>
                <a:lnTo>
                  <a:pt x="685573" y="2334006"/>
                </a:lnTo>
                <a:close/>
              </a:path>
              <a:path w="1915160" h="3657600">
                <a:moveTo>
                  <a:pt x="751867" y="2329434"/>
                </a:moveTo>
                <a:lnTo>
                  <a:pt x="750343" y="2326386"/>
                </a:lnTo>
                <a:lnTo>
                  <a:pt x="747295" y="2324862"/>
                </a:lnTo>
                <a:lnTo>
                  <a:pt x="734341" y="2325624"/>
                </a:lnTo>
                <a:lnTo>
                  <a:pt x="718339" y="2327148"/>
                </a:lnTo>
                <a:lnTo>
                  <a:pt x="715291" y="2328672"/>
                </a:lnTo>
                <a:lnTo>
                  <a:pt x="713767" y="2331720"/>
                </a:lnTo>
                <a:lnTo>
                  <a:pt x="716053" y="2335530"/>
                </a:lnTo>
                <a:lnTo>
                  <a:pt x="719101" y="2336292"/>
                </a:lnTo>
                <a:lnTo>
                  <a:pt x="735103" y="2335530"/>
                </a:lnTo>
                <a:lnTo>
                  <a:pt x="747295" y="2334768"/>
                </a:lnTo>
                <a:lnTo>
                  <a:pt x="751105" y="2333244"/>
                </a:lnTo>
                <a:lnTo>
                  <a:pt x="751867" y="2329434"/>
                </a:lnTo>
                <a:close/>
              </a:path>
              <a:path w="1915160" h="3657600">
                <a:moveTo>
                  <a:pt x="818923" y="2326386"/>
                </a:moveTo>
                <a:lnTo>
                  <a:pt x="817399" y="2322576"/>
                </a:lnTo>
                <a:lnTo>
                  <a:pt x="813589" y="2321814"/>
                </a:lnTo>
                <a:lnTo>
                  <a:pt x="785395" y="2323338"/>
                </a:lnTo>
                <a:lnTo>
                  <a:pt x="781585" y="2324862"/>
                </a:lnTo>
                <a:lnTo>
                  <a:pt x="780823" y="2327910"/>
                </a:lnTo>
                <a:lnTo>
                  <a:pt x="782347" y="2331720"/>
                </a:lnTo>
                <a:lnTo>
                  <a:pt x="785395" y="2332482"/>
                </a:lnTo>
                <a:lnTo>
                  <a:pt x="814351" y="2330958"/>
                </a:lnTo>
                <a:lnTo>
                  <a:pt x="817399" y="2329434"/>
                </a:lnTo>
                <a:lnTo>
                  <a:pt x="818923" y="2326386"/>
                </a:lnTo>
                <a:close/>
              </a:path>
              <a:path w="1915160" h="3657600">
                <a:moveTo>
                  <a:pt x="885217" y="2322576"/>
                </a:moveTo>
                <a:lnTo>
                  <a:pt x="883693" y="2319528"/>
                </a:lnTo>
                <a:lnTo>
                  <a:pt x="880645" y="2318004"/>
                </a:lnTo>
                <a:lnTo>
                  <a:pt x="857785" y="2319478"/>
                </a:lnTo>
                <a:lnTo>
                  <a:pt x="851689" y="2319528"/>
                </a:lnTo>
                <a:lnTo>
                  <a:pt x="848641" y="2321052"/>
                </a:lnTo>
                <a:lnTo>
                  <a:pt x="847117" y="2324862"/>
                </a:lnTo>
                <a:lnTo>
                  <a:pt x="848641" y="2327910"/>
                </a:lnTo>
                <a:lnTo>
                  <a:pt x="852451" y="2328672"/>
                </a:lnTo>
                <a:lnTo>
                  <a:pt x="857785" y="2328672"/>
                </a:lnTo>
                <a:lnTo>
                  <a:pt x="880645" y="2327910"/>
                </a:lnTo>
                <a:lnTo>
                  <a:pt x="884455" y="2326386"/>
                </a:lnTo>
                <a:lnTo>
                  <a:pt x="885217" y="2322576"/>
                </a:lnTo>
                <a:close/>
              </a:path>
              <a:path w="1915160" h="3657600">
                <a:moveTo>
                  <a:pt x="952273" y="2320290"/>
                </a:moveTo>
                <a:lnTo>
                  <a:pt x="950749" y="2317242"/>
                </a:lnTo>
                <a:lnTo>
                  <a:pt x="946939" y="2315718"/>
                </a:lnTo>
                <a:lnTo>
                  <a:pt x="918745" y="2316480"/>
                </a:lnTo>
                <a:lnTo>
                  <a:pt x="914935" y="2318004"/>
                </a:lnTo>
                <a:lnTo>
                  <a:pt x="914173" y="2321814"/>
                </a:lnTo>
                <a:lnTo>
                  <a:pt x="915697" y="2324862"/>
                </a:lnTo>
                <a:lnTo>
                  <a:pt x="918745" y="2326386"/>
                </a:lnTo>
                <a:lnTo>
                  <a:pt x="947701" y="2325624"/>
                </a:lnTo>
                <a:lnTo>
                  <a:pt x="950749" y="2324100"/>
                </a:lnTo>
                <a:lnTo>
                  <a:pt x="952273" y="2320290"/>
                </a:lnTo>
                <a:close/>
              </a:path>
              <a:path w="1915160" h="3657600">
                <a:moveTo>
                  <a:pt x="1018567" y="2319528"/>
                </a:moveTo>
                <a:lnTo>
                  <a:pt x="1017043" y="2315718"/>
                </a:lnTo>
                <a:lnTo>
                  <a:pt x="1013995" y="2314956"/>
                </a:lnTo>
                <a:lnTo>
                  <a:pt x="985039" y="2314956"/>
                </a:lnTo>
                <a:lnTo>
                  <a:pt x="981991" y="2316480"/>
                </a:lnTo>
                <a:lnTo>
                  <a:pt x="980467" y="2320290"/>
                </a:lnTo>
                <a:lnTo>
                  <a:pt x="981991" y="2323338"/>
                </a:lnTo>
                <a:lnTo>
                  <a:pt x="985039" y="2324862"/>
                </a:lnTo>
                <a:lnTo>
                  <a:pt x="1013995" y="2324100"/>
                </a:lnTo>
                <a:lnTo>
                  <a:pt x="1017043" y="2322576"/>
                </a:lnTo>
                <a:lnTo>
                  <a:pt x="1018567" y="2319528"/>
                </a:lnTo>
                <a:close/>
              </a:path>
              <a:path w="1915160" h="3657600">
                <a:moveTo>
                  <a:pt x="1085623" y="2319528"/>
                </a:moveTo>
                <a:lnTo>
                  <a:pt x="1084099" y="2316480"/>
                </a:lnTo>
                <a:lnTo>
                  <a:pt x="1080289" y="2314956"/>
                </a:lnTo>
                <a:lnTo>
                  <a:pt x="1052095" y="2314956"/>
                </a:lnTo>
                <a:lnTo>
                  <a:pt x="1048285" y="2315718"/>
                </a:lnTo>
                <a:lnTo>
                  <a:pt x="1047523" y="2319528"/>
                </a:lnTo>
                <a:lnTo>
                  <a:pt x="1048285" y="2322576"/>
                </a:lnTo>
                <a:lnTo>
                  <a:pt x="1052095" y="2324100"/>
                </a:lnTo>
                <a:lnTo>
                  <a:pt x="1080289" y="2324100"/>
                </a:lnTo>
                <a:lnTo>
                  <a:pt x="1084099" y="2323338"/>
                </a:lnTo>
                <a:lnTo>
                  <a:pt x="1085623" y="2319528"/>
                </a:lnTo>
                <a:close/>
              </a:path>
              <a:path w="1915160" h="3657600">
                <a:moveTo>
                  <a:pt x="1151917" y="2321814"/>
                </a:moveTo>
                <a:lnTo>
                  <a:pt x="1150393" y="2318004"/>
                </a:lnTo>
                <a:lnTo>
                  <a:pt x="1147345" y="2316480"/>
                </a:lnTo>
                <a:lnTo>
                  <a:pt x="1119151" y="2315718"/>
                </a:lnTo>
                <a:lnTo>
                  <a:pt x="1115341" y="2317242"/>
                </a:lnTo>
                <a:lnTo>
                  <a:pt x="1113817" y="2320290"/>
                </a:lnTo>
                <a:lnTo>
                  <a:pt x="1115341" y="2324100"/>
                </a:lnTo>
                <a:lnTo>
                  <a:pt x="1118389" y="2325624"/>
                </a:lnTo>
                <a:lnTo>
                  <a:pt x="1147345" y="2326386"/>
                </a:lnTo>
                <a:lnTo>
                  <a:pt x="1150393" y="2324862"/>
                </a:lnTo>
                <a:lnTo>
                  <a:pt x="1151917" y="2321814"/>
                </a:lnTo>
                <a:close/>
              </a:path>
              <a:path w="1915160" h="3657600">
                <a:moveTo>
                  <a:pt x="1218211" y="2326386"/>
                </a:moveTo>
                <a:lnTo>
                  <a:pt x="1217449" y="2322576"/>
                </a:lnTo>
                <a:lnTo>
                  <a:pt x="1214401" y="2321052"/>
                </a:lnTo>
                <a:lnTo>
                  <a:pt x="1199161" y="2320290"/>
                </a:lnTo>
                <a:lnTo>
                  <a:pt x="1185445" y="2318766"/>
                </a:lnTo>
                <a:lnTo>
                  <a:pt x="1182397" y="2320290"/>
                </a:lnTo>
                <a:lnTo>
                  <a:pt x="1180111" y="2323338"/>
                </a:lnTo>
                <a:lnTo>
                  <a:pt x="1181635" y="2327148"/>
                </a:lnTo>
                <a:lnTo>
                  <a:pt x="1184683" y="2328672"/>
                </a:lnTo>
                <a:lnTo>
                  <a:pt x="1199161" y="2329434"/>
                </a:lnTo>
                <a:lnTo>
                  <a:pt x="1213639" y="2330958"/>
                </a:lnTo>
                <a:lnTo>
                  <a:pt x="1216687" y="2329434"/>
                </a:lnTo>
                <a:lnTo>
                  <a:pt x="1218211" y="2326386"/>
                </a:lnTo>
                <a:close/>
              </a:path>
              <a:path w="1915160" h="3657600">
                <a:moveTo>
                  <a:pt x="1284505" y="2334768"/>
                </a:moveTo>
                <a:lnTo>
                  <a:pt x="1283743" y="2330958"/>
                </a:lnTo>
                <a:lnTo>
                  <a:pt x="1280695" y="2328672"/>
                </a:lnTo>
                <a:lnTo>
                  <a:pt x="1272313" y="2327910"/>
                </a:lnTo>
                <a:lnTo>
                  <a:pt x="1252501" y="2324862"/>
                </a:lnTo>
                <a:lnTo>
                  <a:pt x="1248691" y="2326386"/>
                </a:lnTo>
                <a:lnTo>
                  <a:pt x="1247167" y="2329434"/>
                </a:lnTo>
                <a:lnTo>
                  <a:pt x="1247929" y="2332482"/>
                </a:lnTo>
                <a:lnTo>
                  <a:pt x="1250977" y="2334768"/>
                </a:lnTo>
                <a:lnTo>
                  <a:pt x="1270789" y="2337054"/>
                </a:lnTo>
                <a:lnTo>
                  <a:pt x="1279171" y="2338578"/>
                </a:lnTo>
                <a:lnTo>
                  <a:pt x="1282981" y="2337816"/>
                </a:lnTo>
                <a:lnTo>
                  <a:pt x="1284505" y="2334768"/>
                </a:lnTo>
                <a:close/>
              </a:path>
              <a:path w="1915160" h="3657600">
                <a:moveTo>
                  <a:pt x="1350037" y="2347722"/>
                </a:moveTo>
                <a:lnTo>
                  <a:pt x="1349275" y="2343912"/>
                </a:lnTo>
                <a:lnTo>
                  <a:pt x="1346227" y="2341626"/>
                </a:lnTo>
                <a:lnTo>
                  <a:pt x="1337083" y="2339340"/>
                </a:lnTo>
                <a:lnTo>
                  <a:pt x="1318795" y="2335530"/>
                </a:lnTo>
                <a:lnTo>
                  <a:pt x="1314985" y="2336292"/>
                </a:lnTo>
                <a:lnTo>
                  <a:pt x="1312699" y="2339340"/>
                </a:lnTo>
                <a:lnTo>
                  <a:pt x="1313461" y="2342388"/>
                </a:lnTo>
                <a:lnTo>
                  <a:pt x="1316509" y="2344674"/>
                </a:lnTo>
                <a:lnTo>
                  <a:pt x="1334797" y="2348484"/>
                </a:lnTo>
                <a:lnTo>
                  <a:pt x="1343941" y="2350770"/>
                </a:lnTo>
                <a:lnTo>
                  <a:pt x="1347751" y="2350770"/>
                </a:lnTo>
                <a:lnTo>
                  <a:pt x="1350037" y="2347722"/>
                </a:lnTo>
                <a:close/>
              </a:path>
              <a:path w="1915160" h="3657600">
                <a:moveTo>
                  <a:pt x="1413283" y="2369058"/>
                </a:moveTo>
                <a:lnTo>
                  <a:pt x="1413283" y="2365248"/>
                </a:lnTo>
                <a:lnTo>
                  <a:pt x="1410997" y="2362962"/>
                </a:lnTo>
                <a:lnTo>
                  <a:pt x="1409473" y="2362200"/>
                </a:lnTo>
                <a:lnTo>
                  <a:pt x="1393471" y="2356104"/>
                </a:lnTo>
                <a:lnTo>
                  <a:pt x="1383565" y="2352294"/>
                </a:lnTo>
                <a:lnTo>
                  <a:pt x="1379755" y="2353056"/>
                </a:lnTo>
                <a:lnTo>
                  <a:pt x="1377469" y="2355342"/>
                </a:lnTo>
                <a:lnTo>
                  <a:pt x="1377469" y="2359152"/>
                </a:lnTo>
                <a:lnTo>
                  <a:pt x="1380517" y="2361438"/>
                </a:lnTo>
                <a:lnTo>
                  <a:pt x="1390423" y="2364486"/>
                </a:lnTo>
                <a:lnTo>
                  <a:pt x="1406425" y="2371344"/>
                </a:lnTo>
                <a:lnTo>
                  <a:pt x="1410235" y="2371344"/>
                </a:lnTo>
                <a:lnTo>
                  <a:pt x="1413283" y="2369058"/>
                </a:lnTo>
                <a:close/>
              </a:path>
              <a:path w="1915160" h="3657600">
                <a:moveTo>
                  <a:pt x="1470433" y="2401062"/>
                </a:moveTo>
                <a:lnTo>
                  <a:pt x="1468909" y="2398014"/>
                </a:lnTo>
                <a:lnTo>
                  <a:pt x="1465099" y="2394966"/>
                </a:lnTo>
                <a:lnTo>
                  <a:pt x="1444525" y="2381250"/>
                </a:lnTo>
                <a:lnTo>
                  <a:pt x="1441477" y="2380488"/>
                </a:lnTo>
                <a:lnTo>
                  <a:pt x="1438429" y="2382774"/>
                </a:lnTo>
                <a:lnTo>
                  <a:pt x="1437667" y="2385822"/>
                </a:lnTo>
                <a:lnTo>
                  <a:pt x="1439191" y="2388870"/>
                </a:lnTo>
                <a:lnTo>
                  <a:pt x="1459765" y="2402586"/>
                </a:lnTo>
                <a:lnTo>
                  <a:pt x="1462813" y="2404872"/>
                </a:lnTo>
                <a:lnTo>
                  <a:pt x="1465861" y="2406396"/>
                </a:lnTo>
                <a:lnTo>
                  <a:pt x="1469671" y="2404110"/>
                </a:lnTo>
                <a:lnTo>
                  <a:pt x="1470433" y="2401062"/>
                </a:lnTo>
                <a:close/>
              </a:path>
              <a:path w="1915160" h="3657600">
                <a:moveTo>
                  <a:pt x="1518439" y="2447544"/>
                </a:moveTo>
                <a:lnTo>
                  <a:pt x="1517677" y="2444496"/>
                </a:lnTo>
                <a:lnTo>
                  <a:pt x="1510057" y="2436114"/>
                </a:lnTo>
                <a:lnTo>
                  <a:pt x="1497865" y="2423160"/>
                </a:lnTo>
                <a:lnTo>
                  <a:pt x="1494055" y="2421636"/>
                </a:lnTo>
                <a:lnTo>
                  <a:pt x="1491007" y="2423160"/>
                </a:lnTo>
                <a:lnTo>
                  <a:pt x="1489483" y="2426208"/>
                </a:lnTo>
                <a:lnTo>
                  <a:pt x="1491007" y="2430018"/>
                </a:lnTo>
                <a:lnTo>
                  <a:pt x="1503961" y="2442972"/>
                </a:lnTo>
                <a:lnTo>
                  <a:pt x="1510057" y="2450592"/>
                </a:lnTo>
                <a:lnTo>
                  <a:pt x="1513105" y="2452116"/>
                </a:lnTo>
                <a:lnTo>
                  <a:pt x="1516915" y="2451354"/>
                </a:lnTo>
                <a:lnTo>
                  <a:pt x="1518439" y="2447544"/>
                </a:lnTo>
                <a:close/>
              </a:path>
              <a:path w="1915160" h="3657600">
                <a:moveTo>
                  <a:pt x="1556539" y="2503170"/>
                </a:moveTo>
                <a:lnTo>
                  <a:pt x="1556539" y="2499360"/>
                </a:lnTo>
                <a:lnTo>
                  <a:pt x="1548157" y="2484882"/>
                </a:lnTo>
                <a:lnTo>
                  <a:pt x="1540537" y="2474976"/>
                </a:lnTo>
                <a:lnTo>
                  <a:pt x="1537489" y="2472690"/>
                </a:lnTo>
                <a:lnTo>
                  <a:pt x="1534441" y="2473452"/>
                </a:lnTo>
                <a:lnTo>
                  <a:pt x="1532155" y="2476500"/>
                </a:lnTo>
                <a:lnTo>
                  <a:pt x="1532917" y="2480310"/>
                </a:lnTo>
                <a:lnTo>
                  <a:pt x="1548157" y="2503932"/>
                </a:lnTo>
                <a:lnTo>
                  <a:pt x="1551205" y="2506218"/>
                </a:lnTo>
                <a:lnTo>
                  <a:pt x="1554253" y="2505456"/>
                </a:lnTo>
                <a:lnTo>
                  <a:pt x="1556539" y="2503170"/>
                </a:lnTo>
                <a:close/>
              </a:path>
              <a:path w="1915160" h="3657600">
                <a:moveTo>
                  <a:pt x="1586257" y="2563368"/>
                </a:moveTo>
                <a:lnTo>
                  <a:pt x="1586257" y="2559558"/>
                </a:lnTo>
                <a:lnTo>
                  <a:pt x="1578637" y="2541270"/>
                </a:lnTo>
                <a:lnTo>
                  <a:pt x="1574827" y="2532888"/>
                </a:lnTo>
                <a:lnTo>
                  <a:pt x="1571779" y="2530602"/>
                </a:lnTo>
                <a:lnTo>
                  <a:pt x="1567969" y="2530602"/>
                </a:lnTo>
                <a:lnTo>
                  <a:pt x="1565683" y="2533650"/>
                </a:lnTo>
                <a:lnTo>
                  <a:pt x="1565683" y="2537460"/>
                </a:lnTo>
                <a:lnTo>
                  <a:pt x="1570255" y="2545080"/>
                </a:lnTo>
                <a:lnTo>
                  <a:pt x="1577875" y="2563368"/>
                </a:lnTo>
                <a:lnTo>
                  <a:pt x="1580161" y="2565654"/>
                </a:lnTo>
                <a:lnTo>
                  <a:pt x="1583971" y="2565654"/>
                </a:lnTo>
                <a:lnTo>
                  <a:pt x="1586257" y="2563368"/>
                </a:lnTo>
                <a:close/>
              </a:path>
              <a:path w="1915160" h="3657600">
                <a:moveTo>
                  <a:pt x="1609117" y="2625852"/>
                </a:moveTo>
                <a:lnTo>
                  <a:pt x="1609117" y="2622804"/>
                </a:lnTo>
                <a:lnTo>
                  <a:pt x="1603021" y="2602230"/>
                </a:lnTo>
                <a:lnTo>
                  <a:pt x="1599973" y="2595372"/>
                </a:lnTo>
                <a:lnTo>
                  <a:pt x="1597687" y="2592324"/>
                </a:lnTo>
                <a:lnTo>
                  <a:pt x="1593877" y="2592324"/>
                </a:lnTo>
                <a:lnTo>
                  <a:pt x="1591591" y="2594610"/>
                </a:lnTo>
                <a:lnTo>
                  <a:pt x="1591591" y="2598420"/>
                </a:lnTo>
                <a:lnTo>
                  <a:pt x="1593877" y="2605278"/>
                </a:lnTo>
                <a:lnTo>
                  <a:pt x="1599973" y="2625090"/>
                </a:lnTo>
                <a:lnTo>
                  <a:pt x="1602259" y="2628138"/>
                </a:lnTo>
                <a:lnTo>
                  <a:pt x="1606069" y="2628138"/>
                </a:lnTo>
                <a:lnTo>
                  <a:pt x="1609117" y="2625852"/>
                </a:lnTo>
                <a:close/>
              </a:path>
              <a:path w="1915160" h="3657600">
                <a:moveTo>
                  <a:pt x="1626643" y="2687574"/>
                </a:moveTo>
                <a:lnTo>
                  <a:pt x="1622071" y="2667762"/>
                </a:lnTo>
                <a:lnTo>
                  <a:pt x="1619785" y="2659380"/>
                </a:lnTo>
                <a:lnTo>
                  <a:pt x="1617499" y="2656332"/>
                </a:lnTo>
                <a:lnTo>
                  <a:pt x="1613689" y="2656332"/>
                </a:lnTo>
                <a:lnTo>
                  <a:pt x="1610641" y="2657856"/>
                </a:lnTo>
                <a:lnTo>
                  <a:pt x="1610641" y="2661666"/>
                </a:lnTo>
                <a:lnTo>
                  <a:pt x="1612927" y="2670048"/>
                </a:lnTo>
                <a:lnTo>
                  <a:pt x="1616737" y="2689098"/>
                </a:lnTo>
                <a:lnTo>
                  <a:pt x="1619023" y="2692146"/>
                </a:lnTo>
                <a:lnTo>
                  <a:pt x="1622833" y="2692908"/>
                </a:lnTo>
                <a:lnTo>
                  <a:pt x="1625881" y="2690622"/>
                </a:lnTo>
                <a:lnTo>
                  <a:pt x="1626643" y="2687574"/>
                </a:lnTo>
                <a:close/>
              </a:path>
              <a:path w="1915160" h="3657600">
                <a:moveTo>
                  <a:pt x="1638835" y="2753106"/>
                </a:moveTo>
                <a:lnTo>
                  <a:pt x="1636549" y="2736342"/>
                </a:lnTo>
                <a:lnTo>
                  <a:pt x="1634263" y="2724912"/>
                </a:lnTo>
                <a:lnTo>
                  <a:pt x="1631977" y="2721864"/>
                </a:lnTo>
                <a:lnTo>
                  <a:pt x="1628167" y="2721102"/>
                </a:lnTo>
                <a:lnTo>
                  <a:pt x="1625119" y="2723388"/>
                </a:lnTo>
                <a:lnTo>
                  <a:pt x="1624357" y="2726436"/>
                </a:lnTo>
                <a:lnTo>
                  <a:pt x="1629691" y="2754630"/>
                </a:lnTo>
                <a:lnTo>
                  <a:pt x="1631215" y="2757678"/>
                </a:lnTo>
                <a:lnTo>
                  <a:pt x="1635025" y="2758440"/>
                </a:lnTo>
                <a:lnTo>
                  <a:pt x="1638073" y="2756916"/>
                </a:lnTo>
                <a:lnTo>
                  <a:pt x="1638835" y="2753106"/>
                </a:lnTo>
                <a:close/>
              </a:path>
              <a:path w="1915160" h="3657600">
                <a:moveTo>
                  <a:pt x="1648741" y="2819400"/>
                </a:moveTo>
                <a:lnTo>
                  <a:pt x="1647217" y="2807208"/>
                </a:lnTo>
                <a:lnTo>
                  <a:pt x="1644931" y="2790444"/>
                </a:lnTo>
                <a:lnTo>
                  <a:pt x="1642645" y="2787396"/>
                </a:lnTo>
                <a:lnTo>
                  <a:pt x="1639597" y="2786634"/>
                </a:lnTo>
                <a:lnTo>
                  <a:pt x="1636549" y="2788920"/>
                </a:lnTo>
                <a:lnTo>
                  <a:pt x="1635025" y="2791968"/>
                </a:lnTo>
                <a:lnTo>
                  <a:pt x="1638073" y="2808732"/>
                </a:lnTo>
                <a:lnTo>
                  <a:pt x="1638835" y="2820162"/>
                </a:lnTo>
                <a:lnTo>
                  <a:pt x="1641121" y="2823210"/>
                </a:lnTo>
                <a:lnTo>
                  <a:pt x="1644169" y="2824734"/>
                </a:lnTo>
                <a:lnTo>
                  <a:pt x="1647217" y="2822448"/>
                </a:lnTo>
                <a:lnTo>
                  <a:pt x="1648741" y="2819400"/>
                </a:lnTo>
                <a:close/>
              </a:path>
              <a:path w="1915160" h="3657600">
                <a:moveTo>
                  <a:pt x="1655599" y="2885694"/>
                </a:moveTo>
                <a:lnTo>
                  <a:pt x="1652551" y="2857500"/>
                </a:lnTo>
                <a:lnTo>
                  <a:pt x="1651027" y="2853690"/>
                </a:lnTo>
                <a:lnTo>
                  <a:pt x="1647217" y="2852928"/>
                </a:lnTo>
                <a:lnTo>
                  <a:pt x="1644169" y="2854452"/>
                </a:lnTo>
                <a:lnTo>
                  <a:pt x="1643407" y="2858262"/>
                </a:lnTo>
                <a:lnTo>
                  <a:pt x="1645693" y="2886456"/>
                </a:lnTo>
                <a:lnTo>
                  <a:pt x="1647979" y="2889504"/>
                </a:lnTo>
                <a:lnTo>
                  <a:pt x="1651027" y="2891028"/>
                </a:lnTo>
                <a:lnTo>
                  <a:pt x="1654075" y="2889504"/>
                </a:lnTo>
                <a:lnTo>
                  <a:pt x="1655599" y="2885694"/>
                </a:lnTo>
                <a:close/>
              </a:path>
              <a:path w="1915160" h="3657600">
                <a:moveTo>
                  <a:pt x="1660933" y="2951988"/>
                </a:moveTo>
                <a:lnTo>
                  <a:pt x="1658647" y="2923794"/>
                </a:lnTo>
                <a:lnTo>
                  <a:pt x="1657123" y="2920746"/>
                </a:lnTo>
                <a:lnTo>
                  <a:pt x="1653313" y="2919222"/>
                </a:lnTo>
                <a:lnTo>
                  <a:pt x="1650265" y="2920746"/>
                </a:lnTo>
                <a:lnTo>
                  <a:pt x="1649503" y="2924556"/>
                </a:lnTo>
                <a:lnTo>
                  <a:pt x="1651027" y="2952750"/>
                </a:lnTo>
                <a:lnTo>
                  <a:pt x="1652551" y="2956560"/>
                </a:lnTo>
                <a:lnTo>
                  <a:pt x="1656361" y="2957322"/>
                </a:lnTo>
                <a:lnTo>
                  <a:pt x="1659409" y="2955798"/>
                </a:lnTo>
                <a:lnTo>
                  <a:pt x="1660933" y="2951988"/>
                </a:lnTo>
                <a:close/>
              </a:path>
              <a:path w="1915160" h="3657600">
                <a:moveTo>
                  <a:pt x="1664743" y="3019044"/>
                </a:moveTo>
                <a:lnTo>
                  <a:pt x="1663219" y="2990088"/>
                </a:lnTo>
                <a:lnTo>
                  <a:pt x="1661695" y="2987040"/>
                </a:lnTo>
                <a:lnTo>
                  <a:pt x="1657885" y="2985516"/>
                </a:lnTo>
                <a:lnTo>
                  <a:pt x="1654837" y="2987802"/>
                </a:lnTo>
                <a:lnTo>
                  <a:pt x="1654075" y="2990850"/>
                </a:lnTo>
                <a:lnTo>
                  <a:pt x="1655599" y="3019044"/>
                </a:lnTo>
                <a:lnTo>
                  <a:pt x="1657123" y="3022854"/>
                </a:lnTo>
                <a:lnTo>
                  <a:pt x="1660171" y="3023616"/>
                </a:lnTo>
                <a:lnTo>
                  <a:pt x="1663981" y="3022092"/>
                </a:lnTo>
                <a:lnTo>
                  <a:pt x="1664743" y="3019044"/>
                </a:lnTo>
                <a:close/>
              </a:path>
              <a:path w="1915160" h="3657600">
                <a:moveTo>
                  <a:pt x="1668553" y="3085338"/>
                </a:moveTo>
                <a:lnTo>
                  <a:pt x="1667029" y="3057144"/>
                </a:lnTo>
                <a:lnTo>
                  <a:pt x="1665505" y="3053334"/>
                </a:lnTo>
                <a:lnTo>
                  <a:pt x="1661695" y="3052572"/>
                </a:lnTo>
                <a:lnTo>
                  <a:pt x="1658647" y="3054096"/>
                </a:lnTo>
                <a:lnTo>
                  <a:pt x="1657885" y="3057144"/>
                </a:lnTo>
                <a:lnTo>
                  <a:pt x="1659409" y="3086100"/>
                </a:lnTo>
                <a:lnTo>
                  <a:pt x="1660933" y="3089148"/>
                </a:lnTo>
                <a:lnTo>
                  <a:pt x="1663981" y="3090672"/>
                </a:lnTo>
                <a:lnTo>
                  <a:pt x="1667791" y="3089148"/>
                </a:lnTo>
                <a:lnTo>
                  <a:pt x="1668553" y="3085338"/>
                </a:lnTo>
                <a:close/>
              </a:path>
              <a:path w="1915160" h="3657600">
                <a:moveTo>
                  <a:pt x="1673125" y="3151632"/>
                </a:moveTo>
                <a:lnTo>
                  <a:pt x="1670839" y="3123438"/>
                </a:lnTo>
                <a:lnTo>
                  <a:pt x="1669315" y="3120390"/>
                </a:lnTo>
                <a:lnTo>
                  <a:pt x="1665505" y="3118866"/>
                </a:lnTo>
                <a:lnTo>
                  <a:pt x="1662457" y="3120390"/>
                </a:lnTo>
                <a:lnTo>
                  <a:pt x="1661695" y="3124200"/>
                </a:lnTo>
                <a:lnTo>
                  <a:pt x="1663219" y="3152394"/>
                </a:lnTo>
                <a:lnTo>
                  <a:pt x="1664743" y="3156204"/>
                </a:lnTo>
                <a:lnTo>
                  <a:pt x="1668553" y="3156966"/>
                </a:lnTo>
                <a:lnTo>
                  <a:pt x="1671601" y="3155442"/>
                </a:lnTo>
                <a:lnTo>
                  <a:pt x="1673125" y="3151632"/>
                </a:lnTo>
                <a:close/>
              </a:path>
              <a:path w="1915160" h="3657600">
                <a:moveTo>
                  <a:pt x="1678459" y="3217926"/>
                </a:moveTo>
                <a:lnTo>
                  <a:pt x="1678459" y="3214878"/>
                </a:lnTo>
                <a:lnTo>
                  <a:pt x="1676173" y="3189732"/>
                </a:lnTo>
                <a:lnTo>
                  <a:pt x="1673887" y="3186684"/>
                </a:lnTo>
                <a:lnTo>
                  <a:pt x="1670839" y="3185160"/>
                </a:lnTo>
                <a:lnTo>
                  <a:pt x="1667791" y="3187446"/>
                </a:lnTo>
                <a:lnTo>
                  <a:pt x="1666267" y="3190494"/>
                </a:lnTo>
                <a:lnTo>
                  <a:pt x="1668553" y="3215640"/>
                </a:lnTo>
                <a:lnTo>
                  <a:pt x="1669315" y="3219450"/>
                </a:lnTo>
                <a:lnTo>
                  <a:pt x="1670839" y="3222498"/>
                </a:lnTo>
                <a:lnTo>
                  <a:pt x="1674649" y="3223260"/>
                </a:lnTo>
                <a:lnTo>
                  <a:pt x="1677697" y="3221736"/>
                </a:lnTo>
                <a:lnTo>
                  <a:pt x="1678459" y="3217926"/>
                </a:lnTo>
                <a:close/>
              </a:path>
              <a:path w="1915160" h="3657600">
                <a:moveTo>
                  <a:pt x="1687603" y="3284220"/>
                </a:moveTo>
                <a:lnTo>
                  <a:pt x="1683031" y="3256026"/>
                </a:lnTo>
                <a:lnTo>
                  <a:pt x="1681507" y="3252978"/>
                </a:lnTo>
                <a:lnTo>
                  <a:pt x="1677697" y="3251454"/>
                </a:lnTo>
                <a:lnTo>
                  <a:pt x="1674649" y="3253740"/>
                </a:lnTo>
                <a:lnTo>
                  <a:pt x="1673887" y="3256788"/>
                </a:lnTo>
                <a:lnTo>
                  <a:pt x="1675411" y="3270504"/>
                </a:lnTo>
                <a:lnTo>
                  <a:pt x="1678459" y="3285744"/>
                </a:lnTo>
                <a:lnTo>
                  <a:pt x="1679983" y="3288792"/>
                </a:lnTo>
                <a:lnTo>
                  <a:pt x="1683793" y="3289554"/>
                </a:lnTo>
                <a:lnTo>
                  <a:pt x="1686841" y="3287268"/>
                </a:lnTo>
                <a:lnTo>
                  <a:pt x="1687603" y="3284220"/>
                </a:lnTo>
                <a:close/>
              </a:path>
              <a:path w="1915160" h="3657600">
                <a:moveTo>
                  <a:pt x="1703605" y="3351276"/>
                </a:moveTo>
                <a:lnTo>
                  <a:pt x="1703605" y="3347466"/>
                </a:lnTo>
                <a:lnTo>
                  <a:pt x="1700557" y="3337560"/>
                </a:lnTo>
                <a:lnTo>
                  <a:pt x="1695223" y="3320796"/>
                </a:lnTo>
                <a:lnTo>
                  <a:pt x="1692937" y="3317748"/>
                </a:lnTo>
                <a:lnTo>
                  <a:pt x="1689889" y="3316986"/>
                </a:lnTo>
                <a:lnTo>
                  <a:pt x="1686841" y="3319272"/>
                </a:lnTo>
                <a:lnTo>
                  <a:pt x="1686079" y="3323082"/>
                </a:lnTo>
                <a:lnTo>
                  <a:pt x="1691413" y="3339846"/>
                </a:lnTo>
                <a:lnTo>
                  <a:pt x="1694461" y="3350514"/>
                </a:lnTo>
                <a:lnTo>
                  <a:pt x="1696747" y="3353562"/>
                </a:lnTo>
                <a:lnTo>
                  <a:pt x="1700557" y="3353562"/>
                </a:lnTo>
                <a:lnTo>
                  <a:pt x="1703605" y="3351276"/>
                </a:lnTo>
                <a:close/>
              </a:path>
              <a:path w="1915160" h="3657600">
                <a:moveTo>
                  <a:pt x="1725703" y="3414522"/>
                </a:moveTo>
                <a:lnTo>
                  <a:pt x="1725703" y="3410712"/>
                </a:lnTo>
                <a:lnTo>
                  <a:pt x="1724941" y="3409188"/>
                </a:lnTo>
                <a:lnTo>
                  <a:pt x="1715797" y="3384042"/>
                </a:lnTo>
                <a:lnTo>
                  <a:pt x="1713511" y="3380994"/>
                </a:lnTo>
                <a:lnTo>
                  <a:pt x="1709701" y="3380994"/>
                </a:lnTo>
                <a:lnTo>
                  <a:pt x="1707415" y="3383280"/>
                </a:lnTo>
                <a:lnTo>
                  <a:pt x="1706653" y="3387090"/>
                </a:lnTo>
                <a:lnTo>
                  <a:pt x="1715797" y="3412236"/>
                </a:lnTo>
                <a:lnTo>
                  <a:pt x="1716559" y="3413760"/>
                </a:lnTo>
                <a:lnTo>
                  <a:pt x="1718845" y="3416808"/>
                </a:lnTo>
                <a:lnTo>
                  <a:pt x="1722655" y="3416808"/>
                </a:lnTo>
                <a:lnTo>
                  <a:pt x="1725703" y="3414522"/>
                </a:lnTo>
                <a:close/>
              </a:path>
              <a:path w="1915160" h="3657600">
                <a:moveTo>
                  <a:pt x="1750087" y="3476244"/>
                </a:moveTo>
                <a:lnTo>
                  <a:pt x="1750087" y="3472434"/>
                </a:lnTo>
                <a:lnTo>
                  <a:pt x="1747801" y="3467100"/>
                </a:lnTo>
                <a:lnTo>
                  <a:pt x="1742467" y="3454146"/>
                </a:lnTo>
                <a:lnTo>
                  <a:pt x="1739419" y="3445764"/>
                </a:lnTo>
                <a:lnTo>
                  <a:pt x="1736371" y="3443478"/>
                </a:lnTo>
                <a:lnTo>
                  <a:pt x="1733323" y="3443478"/>
                </a:lnTo>
                <a:lnTo>
                  <a:pt x="1730275" y="3445764"/>
                </a:lnTo>
                <a:lnTo>
                  <a:pt x="1730275" y="3449574"/>
                </a:lnTo>
                <a:lnTo>
                  <a:pt x="1733323" y="3457194"/>
                </a:lnTo>
                <a:lnTo>
                  <a:pt x="1739419" y="3470910"/>
                </a:lnTo>
                <a:lnTo>
                  <a:pt x="1741705" y="3476244"/>
                </a:lnTo>
                <a:lnTo>
                  <a:pt x="1743991" y="3478530"/>
                </a:lnTo>
                <a:lnTo>
                  <a:pt x="1747801" y="3478530"/>
                </a:lnTo>
                <a:lnTo>
                  <a:pt x="1750087" y="3476244"/>
                </a:lnTo>
                <a:close/>
              </a:path>
              <a:path w="1915160" h="3657600">
                <a:moveTo>
                  <a:pt x="1779043" y="3535680"/>
                </a:moveTo>
                <a:lnTo>
                  <a:pt x="1779043" y="3531870"/>
                </a:lnTo>
                <a:lnTo>
                  <a:pt x="1769137" y="3513582"/>
                </a:lnTo>
                <a:lnTo>
                  <a:pt x="1766089" y="3506724"/>
                </a:lnTo>
                <a:lnTo>
                  <a:pt x="1763041" y="3504438"/>
                </a:lnTo>
                <a:lnTo>
                  <a:pt x="1759993" y="3504438"/>
                </a:lnTo>
                <a:lnTo>
                  <a:pt x="1756945" y="3507486"/>
                </a:lnTo>
                <a:lnTo>
                  <a:pt x="1757707" y="3510534"/>
                </a:lnTo>
                <a:lnTo>
                  <a:pt x="1760755" y="3517392"/>
                </a:lnTo>
                <a:lnTo>
                  <a:pt x="1766089" y="3528060"/>
                </a:lnTo>
                <a:lnTo>
                  <a:pt x="1770661" y="3536442"/>
                </a:lnTo>
                <a:lnTo>
                  <a:pt x="1772947" y="3538728"/>
                </a:lnTo>
                <a:lnTo>
                  <a:pt x="1776757" y="3538728"/>
                </a:lnTo>
                <a:lnTo>
                  <a:pt x="1779043" y="3535680"/>
                </a:lnTo>
                <a:close/>
              </a:path>
              <a:path w="1915160" h="3657600">
                <a:moveTo>
                  <a:pt x="1812571" y="3635608"/>
                </a:moveTo>
                <a:lnTo>
                  <a:pt x="1812571" y="3593592"/>
                </a:lnTo>
                <a:lnTo>
                  <a:pt x="1810285" y="3595878"/>
                </a:lnTo>
                <a:lnTo>
                  <a:pt x="1806475" y="3596640"/>
                </a:lnTo>
                <a:lnTo>
                  <a:pt x="1803707" y="3594563"/>
                </a:lnTo>
                <a:lnTo>
                  <a:pt x="1775233" y="3611118"/>
                </a:lnTo>
                <a:lnTo>
                  <a:pt x="1812571" y="3635608"/>
                </a:lnTo>
                <a:close/>
              </a:path>
              <a:path w="1915160" h="3657600">
                <a:moveTo>
                  <a:pt x="1811822" y="3589845"/>
                </a:moveTo>
                <a:lnTo>
                  <a:pt x="1807237" y="3581400"/>
                </a:lnTo>
                <a:lnTo>
                  <a:pt x="1802665" y="3573780"/>
                </a:lnTo>
                <a:lnTo>
                  <a:pt x="1798093" y="3566922"/>
                </a:lnTo>
                <a:lnTo>
                  <a:pt x="1797331" y="3565398"/>
                </a:lnTo>
                <a:lnTo>
                  <a:pt x="1794283" y="3563112"/>
                </a:lnTo>
                <a:lnTo>
                  <a:pt x="1790473" y="3563112"/>
                </a:lnTo>
                <a:lnTo>
                  <a:pt x="1788187" y="3566160"/>
                </a:lnTo>
                <a:lnTo>
                  <a:pt x="1788949" y="3569970"/>
                </a:lnTo>
                <a:lnTo>
                  <a:pt x="1789711" y="3571494"/>
                </a:lnTo>
                <a:lnTo>
                  <a:pt x="1794283" y="3579114"/>
                </a:lnTo>
                <a:lnTo>
                  <a:pt x="1798855" y="3585972"/>
                </a:lnTo>
                <a:lnTo>
                  <a:pt x="1803427" y="3594354"/>
                </a:lnTo>
                <a:lnTo>
                  <a:pt x="1803707" y="3594563"/>
                </a:lnTo>
                <a:lnTo>
                  <a:pt x="1811822" y="3589845"/>
                </a:lnTo>
                <a:close/>
              </a:path>
              <a:path w="1915160" h="3657600">
                <a:moveTo>
                  <a:pt x="1812571" y="3593592"/>
                </a:moveTo>
                <a:lnTo>
                  <a:pt x="1811822" y="3589845"/>
                </a:lnTo>
                <a:lnTo>
                  <a:pt x="1803707" y="3594563"/>
                </a:lnTo>
                <a:lnTo>
                  <a:pt x="1806475" y="3596640"/>
                </a:lnTo>
                <a:lnTo>
                  <a:pt x="1810285" y="3595878"/>
                </a:lnTo>
                <a:lnTo>
                  <a:pt x="1812571" y="3593592"/>
                </a:lnTo>
                <a:close/>
              </a:path>
              <a:path w="1915160" h="3657600">
                <a:moveTo>
                  <a:pt x="1846099" y="3657600"/>
                </a:moveTo>
                <a:lnTo>
                  <a:pt x="1840765" y="3573018"/>
                </a:lnTo>
                <a:lnTo>
                  <a:pt x="1811822" y="3589845"/>
                </a:lnTo>
                <a:lnTo>
                  <a:pt x="1812571" y="3593592"/>
                </a:lnTo>
                <a:lnTo>
                  <a:pt x="1812571" y="3635608"/>
                </a:lnTo>
                <a:lnTo>
                  <a:pt x="1846099" y="36576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49893" y="5624321"/>
            <a:ext cx="725805" cy="816610"/>
          </a:xfrm>
          <a:custGeom>
            <a:avLst/>
            <a:gdLst/>
            <a:ahLst/>
            <a:cxnLst/>
            <a:rect l="l" t="t" r="r" b="b"/>
            <a:pathLst>
              <a:path w="725805" h="816610">
                <a:moveTo>
                  <a:pt x="120395" y="0"/>
                </a:moveTo>
                <a:lnTo>
                  <a:pt x="78318" y="7619"/>
                </a:lnTo>
                <a:lnTo>
                  <a:pt x="42671" y="28649"/>
                </a:lnTo>
                <a:lnTo>
                  <a:pt x="16245" y="60350"/>
                </a:lnTo>
                <a:lnTo>
                  <a:pt x="1832" y="99983"/>
                </a:lnTo>
                <a:lnTo>
                  <a:pt x="0" y="694944"/>
                </a:lnTo>
                <a:lnTo>
                  <a:pt x="880" y="709669"/>
                </a:lnTo>
                <a:lnTo>
                  <a:pt x="13254" y="750254"/>
                </a:lnTo>
                <a:lnTo>
                  <a:pt x="38058" y="783317"/>
                </a:lnTo>
                <a:lnTo>
                  <a:pt x="72502" y="806120"/>
                </a:lnTo>
                <a:lnTo>
                  <a:pt x="113795" y="815922"/>
                </a:lnTo>
                <a:lnTo>
                  <a:pt x="604266" y="816102"/>
                </a:lnTo>
                <a:lnTo>
                  <a:pt x="618946" y="815227"/>
                </a:lnTo>
                <a:lnTo>
                  <a:pt x="659420" y="802907"/>
                </a:lnTo>
                <a:lnTo>
                  <a:pt x="692431" y="778156"/>
                </a:lnTo>
                <a:lnTo>
                  <a:pt x="715266" y="743689"/>
                </a:lnTo>
                <a:lnTo>
                  <a:pt x="725210" y="702220"/>
                </a:lnTo>
                <a:lnTo>
                  <a:pt x="725423" y="121157"/>
                </a:lnTo>
                <a:lnTo>
                  <a:pt x="724549" y="106477"/>
                </a:lnTo>
                <a:lnTo>
                  <a:pt x="712229" y="66003"/>
                </a:lnTo>
                <a:lnTo>
                  <a:pt x="687478" y="32992"/>
                </a:lnTo>
                <a:lnTo>
                  <a:pt x="653011" y="10157"/>
                </a:lnTo>
                <a:lnTo>
                  <a:pt x="611542" y="213"/>
                </a:lnTo>
                <a:lnTo>
                  <a:pt x="120395" y="0"/>
                </a:lnTo>
                <a:close/>
              </a:path>
            </a:pathLst>
          </a:custGeom>
          <a:ln w="9524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97207" y="5703020"/>
            <a:ext cx="432434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90500"/>
              </a:lnSpc>
            </a:pP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分配 语句 句柄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65461" y="5508497"/>
            <a:ext cx="864235" cy="1047750"/>
          </a:xfrm>
          <a:custGeom>
            <a:avLst/>
            <a:gdLst/>
            <a:ahLst/>
            <a:cxnLst/>
            <a:rect l="l" t="t" r="r" b="b"/>
            <a:pathLst>
              <a:path w="864235" h="1047750">
                <a:moveTo>
                  <a:pt x="144017" y="0"/>
                </a:moveTo>
                <a:lnTo>
                  <a:pt x="101393" y="6405"/>
                </a:lnTo>
                <a:lnTo>
                  <a:pt x="63784" y="24364"/>
                </a:lnTo>
                <a:lnTo>
                  <a:pt x="33164" y="51991"/>
                </a:lnTo>
                <a:lnTo>
                  <a:pt x="11511" y="87401"/>
                </a:lnTo>
                <a:lnTo>
                  <a:pt x="799" y="128708"/>
                </a:lnTo>
                <a:lnTo>
                  <a:pt x="0" y="903732"/>
                </a:lnTo>
                <a:lnTo>
                  <a:pt x="743" y="918375"/>
                </a:lnTo>
                <a:lnTo>
                  <a:pt x="11307" y="959547"/>
                </a:lnTo>
                <a:lnTo>
                  <a:pt x="32837" y="995046"/>
                </a:lnTo>
                <a:lnTo>
                  <a:pt x="63357" y="1022896"/>
                </a:lnTo>
                <a:lnTo>
                  <a:pt x="100892" y="1041122"/>
                </a:lnTo>
                <a:lnTo>
                  <a:pt x="143467" y="1047748"/>
                </a:lnTo>
                <a:lnTo>
                  <a:pt x="720089" y="1047750"/>
                </a:lnTo>
                <a:lnTo>
                  <a:pt x="734733" y="1047006"/>
                </a:lnTo>
                <a:lnTo>
                  <a:pt x="775905" y="1036442"/>
                </a:lnTo>
                <a:lnTo>
                  <a:pt x="811404" y="1014912"/>
                </a:lnTo>
                <a:lnTo>
                  <a:pt x="839254" y="984392"/>
                </a:lnTo>
                <a:lnTo>
                  <a:pt x="857480" y="946857"/>
                </a:lnTo>
                <a:lnTo>
                  <a:pt x="864106" y="904282"/>
                </a:lnTo>
                <a:lnTo>
                  <a:pt x="864107" y="144017"/>
                </a:lnTo>
                <a:lnTo>
                  <a:pt x="863364" y="129249"/>
                </a:lnTo>
                <a:lnTo>
                  <a:pt x="852800" y="87880"/>
                </a:lnTo>
                <a:lnTo>
                  <a:pt x="831270" y="52386"/>
                </a:lnTo>
                <a:lnTo>
                  <a:pt x="800750" y="24651"/>
                </a:lnTo>
                <a:lnTo>
                  <a:pt x="763215" y="6561"/>
                </a:lnTo>
                <a:lnTo>
                  <a:pt x="720640" y="1"/>
                </a:lnTo>
                <a:lnTo>
                  <a:pt x="144017" y="0"/>
                </a:lnTo>
                <a:close/>
              </a:path>
            </a:pathLst>
          </a:custGeom>
          <a:ln w="9525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82122" y="5593292"/>
            <a:ext cx="432434" cy="890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0965">
              <a:lnSpc>
                <a:spcPct val="90500"/>
              </a:lnSpc>
            </a:pP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用 句柄 执行 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SQL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59703" y="5615940"/>
            <a:ext cx="889635" cy="832485"/>
          </a:xfrm>
          <a:custGeom>
            <a:avLst/>
            <a:gdLst/>
            <a:ahLst/>
            <a:cxnLst/>
            <a:rect l="l" t="t" r="r" b="b"/>
            <a:pathLst>
              <a:path w="889634" h="832485">
                <a:moveTo>
                  <a:pt x="138684" y="0"/>
                </a:moveTo>
                <a:lnTo>
                  <a:pt x="95898" y="6716"/>
                </a:lnTo>
                <a:lnTo>
                  <a:pt x="58607" y="25435"/>
                </a:lnTo>
                <a:lnTo>
                  <a:pt x="28856" y="54012"/>
                </a:lnTo>
                <a:lnTo>
                  <a:pt x="8689" y="90301"/>
                </a:lnTo>
                <a:lnTo>
                  <a:pt x="151" y="132158"/>
                </a:lnTo>
                <a:lnTo>
                  <a:pt x="0" y="693420"/>
                </a:lnTo>
                <a:lnTo>
                  <a:pt x="763" y="708166"/>
                </a:lnTo>
                <a:lnTo>
                  <a:pt x="11614" y="749347"/>
                </a:lnTo>
                <a:lnTo>
                  <a:pt x="33714" y="784352"/>
                </a:lnTo>
                <a:lnTo>
                  <a:pt x="65019" y="811135"/>
                </a:lnTo>
                <a:lnTo>
                  <a:pt x="103484" y="827653"/>
                </a:lnTo>
                <a:lnTo>
                  <a:pt x="750570" y="832104"/>
                </a:lnTo>
                <a:lnTo>
                  <a:pt x="765186" y="831340"/>
                </a:lnTo>
                <a:lnTo>
                  <a:pt x="806172" y="820489"/>
                </a:lnTo>
                <a:lnTo>
                  <a:pt x="841192" y="798389"/>
                </a:lnTo>
                <a:lnTo>
                  <a:pt x="868101" y="767084"/>
                </a:lnTo>
                <a:lnTo>
                  <a:pt x="884755" y="728619"/>
                </a:lnTo>
                <a:lnTo>
                  <a:pt x="889254" y="138683"/>
                </a:lnTo>
                <a:lnTo>
                  <a:pt x="888481" y="124067"/>
                </a:lnTo>
                <a:lnTo>
                  <a:pt x="877525" y="83081"/>
                </a:lnTo>
                <a:lnTo>
                  <a:pt x="855282" y="48061"/>
                </a:lnTo>
                <a:lnTo>
                  <a:pt x="823896" y="21152"/>
                </a:lnTo>
                <a:lnTo>
                  <a:pt x="785512" y="4498"/>
                </a:lnTo>
                <a:lnTo>
                  <a:pt x="138684" y="0"/>
                </a:lnTo>
                <a:close/>
              </a:path>
            </a:pathLst>
          </a:custGeom>
          <a:ln w="9524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87217" y="5703020"/>
            <a:ext cx="63627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90500"/>
              </a:lnSpc>
            </a:pP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获取一 条一条 记录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35443" y="5614415"/>
            <a:ext cx="923925" cy="835660"/>
          </a:xfrm>
          <a:custGeom>
            <a:avLst/>
            <a:gdLst/>
            <a:ahLst/>
            <a:cxnLst/>
            <a:rect l="l" t="t" r="r" b="b"/>
            <a:pathLst>
              <a:path w="923925" h="835660">
                <a:moveTo>
                  <a:pt x="138684" y="0"/>
                </a:moveTo>
                <a:lnTo>
                  <a:pt x="96008" y="6686"/>
                </a:lnTo>
                <a:lnTo>
                  <a:pt x="58793" y="25348"/>
                </a:lnTo>
                <a:lnTo>
                  <a:pt x="29064" y="53892"/>
                </a:lnTo>
                <a:lnTo>
                  <a:pt x="8851" y="90223"/>
                </a:lnTo>
                <a:lnTo>
                  <a:pt x="180" y="132248"/>
                </a:lnTo>
                <a:lnTo>
                  <a:pt x="0" y="696468"/>
                </a:lnTo>
                <a:lnTo>
                  <a:pt x="763" y="711084"/>
                </a:lnTo>
                <a:lnTo>
                  <a:pt x="11614" y="752070"/>
                </a:lnTo>
                <a:lnTo>
                  <a:pt x="33714" y="787090"/>
                </a:lnTo>
                <a:lnTo>
                  <a:pt x="65019" y="813999"/>
                </a:lnTo>
                <a:lnTo>
                  <a:pt x="103484" y="830653"/>
                </a:lnTo>
                <a:lnTo>
                  <a:pt x="784098" y="835152"/>
                </a:lnTo>
                <a:lnTo>
                  <a:pt x="798813" y="834383"/>
                </a:lnTo>
                <a:lnTo>
                  <a:pt x="840011" y="823485"/>
                </a:lnTo>
                <a:lnTo>
                  <a:pt x="875156" y="801354"/>
                </a:lnTo>
                <a:lnTo>
                  <a:pt x="902155" y="770116"/>
                </a:lnTo>
                <a:lnTo>
                  <a:pt x="918912" y="731899"/>
                </a:lnTo>
                <a:lnTo>
                  <a:pt x="923544" y="139445"/>
                </a:lnTo>
                <a:lnTo>
                  <a:pt x="922779" y="124770"/>
                </a:lnTo>
                <a:lnTo>
                  <a:pt x="911925" y="83672"/>
                </a:lnTo>
                <a:lnTo>
                  <a:pt x="889848" y="48587"/>
                </a:lnTo>
                <a:lnTo>
                  <a:pt x="858623" y="21591"/>
                </a:lnTo>
                <a:lnTo>
                  <a:pt x="820329" y="4761"/>
                </a:lnTo>
                <a:lnTo>
                  <a:pt x="138684" y="0"/>
                </a:lnTo>
                <a:close/>
              </a:path>
            </a:pathLst>
          </a:custGeom>
          <a:ln w="9525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80476" y="5703020"/>
            <a:ext cx="63627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" algn="ctr">
              <a:lnSpc>
                <a:spcPct val="90500"/>
              </a:lnSpc>
            </a:pP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建立 数据库 连接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539101" y="5625846"/>
            <a:ext cx="699135" cy="813435"/>
          </a:xfrm>
          <a:custGeom>
            <a:avLst/>
            <a:gdLst/>
            <a:ahLst/>
            <a:cxnLst/>
            <a:rect l="l" t="t" r="r" b="b"/>
            <a:pathLst>
              <a:path w="699134" h="813435">
                <a:moveTo>
                  <a:pt x="116585" y="0"/>
                </a:moveTo>
                <a:lnTo>
                  <a:pt x="74239" y="7821"/>
                </a:lnTo>
                <a:lnTo>
                  <a:pt x="38920" y="29366"/>
                </a:lnTo>
                <a:lnTo>
                  <a:pt x="13505" y="61758"/>
                </a:lnTo>
                <a:lnTo>
                  <a:pt x="873" y="102120"/>
                </a:lnTo>
                <a:lnTo>
                  <a:pt x="0" y="696468"/>
                </a:lnTo>
                <a:lnTo>
                  <a:pt x="904" y="711036"/>
                </a:lnTo>
                <a:lnTo>
                  <a:pt x="13620" y="751173"/>
                </a:lnTo>
                <a:lnTo>
                  <a:pt x="39100" y="783585"/>
                </a:lnTo>
                <a:lnTo>
                  <a:pt x="74469" y="805228"/>
                </a:lnTo>
                <a:lnTo>
                  <a:pt x="582167" y="813054"/>
                </a:lnTo>
                <a:lnTo>
                  <a:pt x="596736" y="812136"/>
                </a:lnTo>
                <a:lnTo>
                  <a:pt x="636873" y="799283"/>
                </a:lnTo>
                <a:lnTo>
                  <a:pt x="669285" y="773647"/>
                </a:lnTo>
                <a:lnTo>
                  <a:pt x="690928" y="738273"/>
                </a:lnTo>
                <a:lnTo>
                  <a:pt x="698753" y="116585"/>
                </a:lnTo>
                <a:lnTo>
                  <a:pt x="697836" y="101867"/>
                </a:lnTo>
                <a:lnTo>
                  <a:pt x="684983" y="61543"/>
                </a:lnTo>
                <a:lnTo>
                  <a:pt x="659347" y="29206"/>
                </a:lnTo>
                <a:lnTo>
                  <a:pt x="623973" y="7732"/>
                </a:lnTo>
                <a:lnTo>
                  <a:pt x="116585" y="0"/>
                </a:lnTo>
                <a:close/>
              </a:path>
            </a:pathLst>
          </a:custGeom>
          <a:ln w="9525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72711" y="5703020"/>
            <a:ext cx="432434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90500"/>
              </a:lnSpc>
            </a:pP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释放 语句 句柄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628011" y="5615940"/>
            <a:ext cx="870585" cy="830580"/>
          </a:xfrm>
          <a:custGeom>
            <a:avLst/>
            <a:gdLst/>
            <a:ahLst/>
            <a:cxnLst/>
            <a:rect l="l" t="t" r="r" b="b"/>
            <a:pathLst>
              <a:path w="870584" h="830579">
                <a:moveTo>
                  <a:pt x="138683" y="0"/>
                </a:moveTo>
                <a:lnTo>
                  <a:pt x="96186" y="6716"/>
                </a:lnTo>
                <a:lnTo>
                  <a:pt x="58939" y="25435"/>
                </a:lnTo>
                <a:lnTo>
                  <a:pt x="29088" y="54012"/>
                </a:lnTo>
                <a:lnTo>
                  <a:pt x="8777" y="90301"/>
                </a:lnTo>
                <a:lnTo>
                  <a:pt x="153" y="132158"/>
                </a:lnTo>
                <a:lnTo>
                  <a:pt x="0" y="691896"/>
                </a:lnTo>
                <a:lnTo>
                  <a:pt x="772" y="706642"/>
                </a:lnTo>
                <a:lnTo>
                  <a:pt x="11728" y="747823"/>
                </a:lnTo>
                <a:lnTo>
                  <a:pt x="33971" y="782828"/>
                </a:lnTo>
                <a:lnTo>
                  <a:pt x="65357" y="809611"/>
                </a:lnTo>
                <a:lnTo>
                  <a:pt x="103741" y="826129"/>
                </a:lnTo>
                <a:lnTo>
                  <a:pt x="731519" y="830580"/>
                </a:lnTo>
                <a:lnTo>
                  <a:pt x="746266" y="829816"/>
                </a:lnTo>
                <a:lnTo>
                  <a:pt x="787447" y="818965"/>
                </a:lnTo>
                <a:lnTo>
                  <a:pt x="822452" y="796865"/>
                </a:lnTo>
                <a:lnTo>
                  <a:pt x="849235" y="765560"/>
                </a:lnTo>
                <a:lnTo>
                  <a:pt x="865753" y="727095"/>
                </a:lnTo>
                <a:lnTo>
                  <a:pt x="870203" y="138683"/>
                </a:lnTo>
                <a:lnTo>
                  <a:pt x="869440" y="124067"/>
                </a:lnTo>
                <a:lnTo>
                  <a:pt x="858589" y="83081"/>
                </a:lnTo>
                <a:lnTo>
                  <a:pt x="836489" y="48061"/>
                </a:lnTo>
                <a:lnTo>
                  <a:pt x="805184" y="21152"/>
                </a:lnTo>
                <a:lnTo>
                  <a:pt x="766719" y="4498"/>
                </a:lnTo>
                <a:lnTo>
                  <a:pt x="138683" y="0"/>
                </a:lnTo>
                <a:close/>
              </a:path>
            </a:pathLst>
          </a:custGeom>
          <a:ln w="9525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45612" y="5701496"/>
            <a:ext cx="63627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" algn="ctr">
              <a:lnSpc>
                <a:spcPct val="90500"/>
              </a:lnSpc>
            </a:pP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断开 数据库 连接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19713" y="5492496"/>
            <a:ext cx="1149350" cy="1078230"/>
          </a:xfrm>
          <a:custGeom>
            <a:avLst/>
            <a:gdLst/>
            <a:ahLst/>
            <a:cxnLst/>
            <a:rect l="l" t="t" r="r" b="b"/>
            <a:pathLst>
              <a:path w="1149350" h="1078229">
                <a:moveTo>
                  <a:pt x="179832" y="0"/>
                </a:moveTo>
                <a:lnTo>
                  <a:pt x="136700" y="5241"/>
                </a:lnTo>
                <a:lnTo>
                  <a:pt x="97302" y="20121"/>
                </a:lnTo>
                <a:lnTo>
                  <a:pt x="62904" y="43375"/>
                </a:lnTo>
                <a:lnTo>
                  <a:pt x="34771" y="73737"/>
                </a:lnTo>
                <a:lnTo>
                  <a:pt x="14168" y="109942"/>
                </a:lnTo>
                <a:lnTo>
                  <a:pt x="2360" y="150725"/>
                </a:lnTo>
                <a:lnTo>
                  <a:pt x="0" y="179832"/>
                </a:lnTo>
                <a:lnTo>
                  <a:pt x="0" y="898397"/>
                </a:lnTo>
                <a:lnTo>
                  <a:pt x="5241" y="941529"/>
                </a:lnTo>
                <a:lnTo>
                  <a:pt x="20121" y="980927"/>
                </a:lnTo>
                <a:lnTo>
                  <a:pt x="43375" y="1015325"/>
                </a:lnTo>
                <a:lnTo>
                  <a:pt x="73737" y="1043458"/>
                </a:lnTo>
                <a:lnTo>
                  <a:pt x="109942" y="1064061"/>
                </a:lnTo>
                <a:lnTo>
                  <a:pt x="150725" y="1075869"/>
                </a:lnTo>
                <a:lnTo>
                  <a:pt x="179832" y="1078230"/>
                </a:lnTo>
                <a:lnTo>
                  <a:pt x="970026" y="1078230"/>
                </a:lnTo>
                <a:lnTo>
                  <a:pt x="1013146" y="1072979"/>
                </a:lnTo>
                <a:lnTo>
                  <a:pt x="1052453" y="1058075"/>
                </a:lnTo>
                <a:lnTo>
                  <a:pt x="1086709" y="1034785"/>
                </a:lnTo>
                <a:lnTo>
                  <a:pt x="1114676" y="1004377"/>
                </a:lnTo>
                <a:lnTo>
                  <a:pt x="1135116" y="968121"/>
                </a:lnTo>
                <a:lnTo>
                  <a:pt x="1146792" y="927285"/>
                </a:lnTo>
                <a:lnTo>
                  <a:pt x="1149096" y="179831"/>
                </a:lnTo>
                <a:lnTo>
                  <a:pt x="1148502" y="165105"/>
                </a:lnTo>
                <a:lnTo>
                  <a:pt x="1139967" y="123044"/>
                </a:lnTo>
                <a:lnTo>
                  <a:pt x="1122262" y="85148"/>
                </a:lnTo>
                <a:lnTo>
                  <a:pt x="1096625" y="52684"/>
                </a:lnTo>
                <a:lnTo>
                  <a:pt x="1064293" y="26923"/>
                </a:lnTo>
                <a:lnTo>
                  <a:pt x="1026505" y="9131"/>
                </a:lnTo>
                <a:lnTo>
                  <a:pt x="984497" y="578"/>
                </a:lnTo>
                <a:lnTo>
                  <a:pt x="179832" y="0"/>
                </a:lnTo>
                <a:close/>
              </a:path>
            </a:pathLst>
          </a:custGeom>
          <a:ln w="9525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75409" y="5591768"/>
            <a:ext cx="838835" cy="891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90500"/>
              </a:lnSpc>
            </a:pP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建立高级 语言变量 与句柄属 性的对应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967369" y="5987796"/>
            <a:ext cx="382905" cy="85725"/>
          </a:xfrm>
          <a:custGeom>
            <a:avLst/>
            <a:gdLst/>
            <a:ahLst/>
            <a:cxnLst/>
            <a:rect l="l" t="t" r="r" b="b"/>
            <a:pathLst>
              <a:path w="382905" h="85725">
                <a:moveTo>
                  <a:pt x="310895" y="57150"/>
                </a:moveTo>
                <a:lnTo>
                  <a:pt x="310895" y="28194"/>
                </a:lnTo>
                <a:lnTo>
                  <a:pt x="0" y="28194"/>
                </a:lnTo>
                <a:lnTo>
                  <a:pt x="0" y="57150"/>
                </a:lnTo>
                <a:lnTo>
                  <a:pt x="310895" y="57150"/>
                </a:lnTo>
                <a:close/>
              </a:path>
              <a:path w="382905" h="85725">
                <a:moveTo>
                  <a:pt x="382524" y="42671"/>
                </a:moveTo>
                <a:lnTo>
                  <a:pt x="296418" y="0"/>
                </a:lnTo>
                <a:lnTo>
                  <a:pt x="296418" y="28194"/>
                </a:lnTo>
                <a:lnTo>
                  <a:pt x="310895" y="28194"/>
                </a:lnTo>
                <a:lnTo>
                  <a:pt x="310895" y="78169"/>
                </a:lnTo>
                <a:lnTo>
                  <a:pt x="382524" y="42671"/>
                </a:lnTo>
                <a:close/>
              </a:path>
              <a:path w="382905" h="85725">
                <a:moveTo>
                  <a:pt x="310895" y="78169"/>
                </a:moveTo>
                <a:lnTo>
                  <a:pt x="310895" y="57150"/>
                </a:lnTo>
                <a:lnTo>
                  <a:pt x="296418" y="57150"/>
                </a:lnTo>
                <a:lnTo>
                  <a:pt x="296418" y="85343"/>
                </a:lnTo>
                <a:lnTo>
                  <a:pt x="310895" y="78169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84461" y="5987796"/>
            <a:ext cx="382905" cy="85725"/>
          </a:xfrm>
          <a:custGeom>
            <a:avLst/>
            <a:gdLst/>
            <a:ahLst/>
            <a:cxnLst/>
            <a:rect l="l" t="t" r="r" b="b"/>
            <a:pathLst>
              <a:path w="382904" h="85725">
                <a:moveTo>
                  <a:pt x="311658" y="57150"/>
                </a:moveTo>
                <a:lnTo>
                  <a:pt x="311658" y="28194"/>
                </a:lnTo>
                <a:lnTo>
                  <a:pt x="0" y="28194"/>
                </a:lnTo>
                <a:lnTo>
                  <a:pt x="0" y="57150"/>
                </a:lnTo>
                <a:lnTo>
                  <a:pt x="311658" y="57150"/>
                </a:lnTo>
                <a:close/>
              </a:path>
              <a:path w="382904" h="85725">
                <a:moveTo>
                  <a:pt x="382524" y="42671"/>
                </a:moveTo>
                <a:lnTo>
                  <a:pt x="297180" y="0"/>
                </a:lnTo>
                <a:lnTo>
                  <a:pt x="297180" y="28194"/>
                </a:lnTo>
                <a:lnTo>
                  <a:pt x="311658" y="28194"/>
                </a:lnTo>
                <a:lnTo>
                  <a:pt x="311658" y="78104"/>
                </a:lnTo>
                <a:lnTo>
                  <a:pt x="382524" y="42671"/>
                </a:lnTo>
                <a:close/>
              </a:path>
              <a:path w="382904" h="85725">
                <a:moveTo>
                  <a:pt x="311658" y="78104"/>
                </a:moveTo>
                <a:lnTo>
                  <a:pt x="311658" y="57150"/>
                </a:lnTo>
                <a:lnTo>
                  <a:pt x="297180" y="57150"/>
                </a:lnTo>
                <a:lnTo>
                  <a:pt x="297180" y="85343"/>
                </a:lnTo>
                <a:lnTo>
                  <a:pt x="311658" y="78104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359287" y="5987796"/>
            <a:ext cx="382905" cy="85725"/>
          </a:xfrm>
          <a:custGeom>
            <a:avLst/>
            <a:gdLst/>
            <a:ahLst/>
            <a:cxnLst/>
            <a:rect l="l" t="t" r="r" b="b"/>
            <a:pathLst>
              <a:path w="382904" h="85725">
                <a:moveTo>
                  <a:pt x="310896" y="57150"/>
                </a:moveTo>
                <a:lnTo>
                  <a:pt x="310896" y="28194"/>
                </a:lnTo>
                <a:lnTo>
                  <a:pt x="0" y="28194"/>
                </a:lnTo>
                <a:lnTo>
                  <a:pt x="0" y="57150"/>
                </a:lnTo>
                <a:lnTo>
                  <a:pt x="310896" y="57150"/>
                </a:lnTo>
                <a:close/>
              </a:path>
              <a:path w="382904" h="85725">
                <a:moveTo>
                  <a:pt x="382524" y="42671"/>
                </a:moveTo>
                <a:lnTo>
                  <a:pt x="297180" y="0"/>
                </a:lnTo>
                <a:lnTo>
                  <a:pt x="297180" y="28194"/>
                </a:lnTo>
                <a:lnTo>
                  <a:pt x="310896" y="28194"/>
                </a:lnTo>
                <a:lnTo>
                  <a:pt x="310896" y="78485"/>
                </a:lnTo>
                <a:lnTo>
                  <a:pt x="382524" y="42671"/>
                </a:lnTo>
                <a:close/>
              </a:path>
              <a:path w="382904" h="85725">
                <a:moveTo>
                  <a:pt x="310896" y="78485"/>
                </a:moveTo>
                <a:lnTo>
                  <a:pt x="310896" y="57150"/>
                </a:lnTo>
                <a:lnTo>
                  <a:pt x="297180" y="57150"/>
                </a:lnTo>
                <a:lnTo>
                  <a:pt x="297180" y="85343"/>
                </a:lnTo>
                <a:lnTo>
                  <a:pt x="310896" y="7848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858141" y="5987796"/>
            <a:ext cx="382905" cy="85725"/>
          </a:xfrm>
          <a:custGeom>
            <a:avLst/>
            <a:gdLst/>
            <a:ahLst/>
            <a:cxnLst/>
            <a:rect l="l" t="t" r="r" b="b"/>
            <a:pathLst>
              <a:path w="382904" h="85725">
                <a:moveTo>
                  <a:pt x="310896" y="57150"/>
                </a:moveTo>
                <a:lnTo>
                  <a:pt x="310896" y="28194"/>
                </a:lnTo>
                <a:lnTo>
                  <a:pt x="0" y="28194"/>
                </a:lnTo>
                <a:lnTo>
                  <a:pt x="0" y="57150"/>
                </a:lnTo>
                <a:lnTo>
                  <a:pt x="310896" y="57150"/>
                </a:lnTo>
                <a:close/>
              </a:path>
              <a:path w="382904" h="85725">
                <a:moveTo>
                  <a:pt x="382524" y="42671"/>
                </a:moveTo>
                <a:lnTo>
                  <a:pt x="296417" y="0"/>
                </a:lnTo>
                <a:lnTo>
                  <a:pt x="296417" y="28194"/>
                </a:lnTo>
                <a:lnTo>
                  <a:pt x="310896" y="28194"/>
                </a:lnTo>
                <a:lnTo>
                  <a:pt x="310896" y="78169"/>
                </a:lnTo>
                <a:lnTo>
                  <a:pt x="382524" y="42671"/>
                </a:lnTo>
                <a:close/>
              </a:path>
              <a:path w="382904" h="85725">
                <a:moveTo>
                  <a:pt x="310896" y="78169"/>
                </a:moveTo>
                <a:lnTo>
                  <a:pt x="310896" y="57150"/>
                </a:lnTo>
                <a:lnTo>
                  <a:pt x="296417" y="57150"/>
                </a:lnTo>
                <a:lnTo>
                  <a:pt x="296417" y="85343"/>
                </a:lnTo>
                <a:lnTo>
                  <a:pt x="310896" y="78169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165720" y="5987796"/>
            <a:ext cx="383540" cy="85725"/>
          </a:xfrm>
          <a:custGeom>
            <a:avLst/>
            <a:gdLst/>
            <a:ahLst/>
            <a:cxnLst/>
            <a:rect l="l" t="t" r="r" b="b"/>
            <a:pathLst>
              <a:path w="383540" h="85725">
                <a:moveTo>
                  <a:pt x="311657" y="57150"/>
                </a:moveTo>
                <a:lnTo>
                  <a:pt x="311657" y="28194"/>
                </a:lnTo>
                <a:lnTo>
                  <a:pt x="0" y="28194"/>
                </a:lnTo>
                <a:lnTo>
                  <a:pt x="0" y="57150"/>
                </a:lnTo>
                <a:lnTo>
                  <a:pt x="311657" y="57150"/>
                </a:lnTo>
                <a:close/>
              </a:path>
              <a:path w="383540" h="85725">
                <a:moveTo>
                  <a:pt x="383298" y="42671"/>
                </a:moveTo>
                <a:lnTo>
                  <a:pt x="297179" y="0"/>
                </a:lnTo>
                <a:lnTo>
                  <a:pt x="297179" y="28194"/>
                </a:lnTo>
                <a:lnTo>
                  <a:pt x="311657" y="28194"/>
                </a:lnTo>
                <a:lnTo>
                  <a:pt x="311657" y="78170"/>
                </a:lnTo>
                <a:lnTo>
                  <a:pt x="383298" y="42671"/>
                </a:lnTo>
                <a:close/>
              </a:path>
              <a:path w="383540" h="85725">
                <a:moveTo>
                  <a:pt x="311657" y="78170"/>
                </a:moveTo>
                <a:lnTo>
                  <a:pt x="311657" y="57150"/>
                </a:lnTo>
                <a:lnTo>
                  <a:pt x="297179" y="57150"/>
                </a:lnTo>
                <a:lnTo>
                  <a:pt x="297179" y="85343"/>
                </a:lnTo>
                <a:lnTo>
                  <a:pt x="311657" y="7817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215769" y="5987796"/>
            <a:ext cx="382905" cy="85725"/>
          </a:xfrm>
          <a:custGeom>
            <a:avLst/>
            <a:gdLst/>
            <a:ahLst/>
            <a:cxnLst/>
            <a:rect l="l" t="t" r="r" b="b"/>
            <a:pathLst>
              <a:path w="382904" h="85725">
                <a:moveTo>
                  <a:pt x="310896" y="57150"/>
                </a:moveTo>
                <a:lnTo>
                  <a:pt x="310896" y="28194"/>
                </a:lnTo>
                <a:lnTo>
                  <a:pt x="0" y="28194"/>
                </a:lnTo>
                <a:lnTo>
                  <a:pt x="0" y="57150"/>
                </a:lnTo>
                <a:lnTo>
                  <a:pt x="310896" y="57150"/>
                </a:lnTo>
                <a:close/>
              </a:path>
              <a:path w="382904" h="85725">
                <a:moveTo>
                  <a:pt x="382524" y="42671"/>
                </a:moveTo>
                <a:lnTo>
                  <a:pt x="296405" y="0"/>
                </a:lnTo>
                <a:lnTo>
                  <a:pt x="296405" y="28194"/>
                </a:lnTo>
                <a:lnTo>
                  <a:pt x="310896" y="28194"/>
                </a:lnTo>
                <a:lnTo>
                  <a:pt x="310896" y="78163"/>
                </a:lnTo>
                <a:lnTo>
                  <a:pt x="382524" y="42671"/>
                </a:lnTo>
                <a:close/>
              </a:path>
              <a:path w="382904" h="85725">
                <a:moveTo>
                  <a:pt x="310896" y="78163"/>
                </a:moveTo>
                <a:lnTo>
                  <a:pt x="310896" y="57150"/>
                </a:lnTo>
                <a:lnTo>
                  <a:pt x="296405" y="57150"/>
                </a:lnTo>
                <a:lnTo>
                  <a:pt x="296405" y="85343"/>
                </a:lnTo>
                <a:lnTo>
                  <a:pt x="310896" y="78163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057023" y="5415458"/>
            <a:ext cx="504825" cy="407034"/>
          </a:xfrm>
          <a:custGeom>
            <a:avLst/>
            <a:gdLst/>
            <a:ahLst/>
            <a:cxnLst/>
            <a:rect l="l" t="t" r="r" b="b"/>
            <a:pathLst>
              <a:path w="504825" h="407035">
                <a:moveTo>
                  <a:pt x="504444" y="164667"/>
                </a:moveTo>
                <a:lnTo>
                  <a:pt x="475488" y="138759"/>
                </a:lnTo>
                <a:lnTo>
                  <a:pt x="443071" y="111016"/>
                </a:lnTo>
                <a:lnTo>
                  <a:pt x="413109" y="86951"/>
                </a:lnTo>
                <a:lnTo>
                  <a:pt x="381354" y="63453"/>
                </a:lnTo>
                <a:lnTo>
                  <a:pt x="348128" y="41962"/>
                </a:lnTo>
                <a:lnTo>
                  <a:pt x="313755" y="23915"/>
                </a:lnTo>
                <a:lnTo>
                  <a:pt x="266700" y="7695"/>
                </a:lnTo>
                <a:lnTo>
                  <a:pt x="220507" y="473"/>
                </a:lnTo>
                <a:lnTo>
                  <a:pt x="207964" y="0"/>
                </a:lnTo>
                <a:lnTo>
                  <a:pt x="195140" y="179"/>
                </a:lnTo>
                <a:lnTo>
                  <a:pt x="156099" y="4820"/>
                </a:lnTo>
                <a:lnTo>
                  <a:pt x="118582" y="16009"/>
                </a:lnTo>
                <a:lnTo>
                  <a:pt x="76200" y="41985"/>
                </a:lnTo>
                <a:lnTo>
                  <a:pt x="49117" y="74695"/>
                </a:lnTo>
                <a:lnTo>
                  <a:pt x="30582" y="108405"/>
                </a:lnTo>
                <a:lnTo>
                  <a:pt x="16034" y="144895"/>
                </a:lnTo>
                <a:lnTo>
                  <a:pt x="5903" y="182811"/>
                </a:lnTo>
                <a:lnTo>
                  <a:pt x="613" y="220801"/>
                </a:lnTo>
                <a:lnTo>
                  <a:pt x="0" y="233247"/>
                </a:lnTo>
                <a:lnTo>
                  <a:pt x="762" y="246963"/>
                </a:lnTo>
                <a:lnTo>
                  <a:pt x="12270" y="285058"/>
                </a:lnTo>
                <a:lnTo>
                  <a:pt x="28956" y="309171"/>
                </a:lnTo>
                <a:lnTo>
                  <a:pt x="28956" y="234009"/>
                </a:lnTo>
                <a:lnTo>
                  <a:pt x="29381" y="217213"/>
                </a:lnTo>
                <a:lnTo>
                  <a:pt x="35769" y="179182"/>
                </a:lnTo>
                <a:lnTo>
                  <a:pt x="47091" y="142315"/>
                </a:lnTo>
                <a:lnTo>
                  <a:pt x="63168" y="107281"/>
                </a:lnTo>
                <a:lnTo>
                  <a:pt x="83820" y="74751"/>
                </a:lnTo>
                <a:lnTo>
                  <a:pt x="87630" y="70941"/>
                </a:lnTo>
                <a:lnTo>
                  <a:pt x="90678" y="67131"/>
                </a:lnTo>
                <a:lnTo>
                  <a:pt x="132841" y="42154"/>
                </a:lnTo>
                <a:lnTo>
                  <a:pt x="171609" y="30473"/>
                </a:lnTo>
                <a:lnTo>
                  <a:pt x="210456" y="27826"/>
                </a:lnTo>
                <a:lnTo>
                  <a:pt x="229804" y="29509"/>
                </a:lnTo>
                <a:lnTo>
                  <a:pt x="268140" y="38132"/>
                </a:lnTo>
                <a:lnTo>
                  <a:pt x="305718" y="52748"/>
                </a:lnTo>
                <a:lnTo>
                  <a:pt x="342201" y="72142"/>
                </a:lnTo>
                <a:lnTo>
                  <a:pt x="377255" y="95098"/>
                </a:lnTo>
                <a:lnTo>
                  <a:pt x="410545" y="120400"/>
                </a:lnTo>
                <a:lnTo>
                  <a:pt x="441735" y="146834"/>
                </a:lnTo>
                <a:lnTo>
                  <a:pt x="485394" y="186003"/>
                </a:lnTo>
                <a:lnTo>
                  <a:pt x="504444" y="164667"/>
                </a:lnTo>
                <a:close/>
              </a:path>
              <a:path w="504825" h="407035">
                <a:moveTo>
                  <a:pt x="107368" y="343323"/>
                </a:moveTo>
                <a:lnTo>
                  <a:pt x="70272" y="311360"/>
                </a:lnTo>
                <a:lnTo>
                  <a:pt x="42598" y="280108"/>
                </a:lnTo>
                <a:lnTo>
                  <a:pt x="28956" y="234009"/>
                </a:lnTo>
                <a:lnTo>
                  <a:pt x="28956" y="309171"/>
                </a:lnTo>
                <a:lnTo>
                  <a:pt x="63246" y="343737"/>
                </a:lnTo>
                <a:lnTo>
                  <a:pt x="89967" y="365516"/>
                </a:lnTo>
                <a:lnTo>
                  <a:pt x="107368" y="343323"/>
                </a:lnTo>
                <a:close/>
              </a:path>
              <a:path w="504825" h="407035">
                <a:moveTo>
                  <a:pt x="118872" y="397381"/>
                </a:moveTo>
                <a:lnTo>
                  <a:pt x="118872" y="352119"/>
                </a:lnTo>
                <a:lnTo>
                  <a:pt x="101346" y="374217"/>
                </a:lnTo>
                <a:lnTo>
                  <a:pt x="89967" y="365516"/>
                </a:lnTo>
                <a:lnTo>
                  <a:pt x="72390" y="387933"/>
                </a:lnTo>
                <a:lnTo>
                  <a:pt x="118872" y="397381"/>
                </a:lnTo>
                <a:close/>
              </a:path>
              <a:path w="504825" h="407035">
                <a:moveTo>
                  <a:pt x="118872" y="352119"/>
                </a:moveTo>
                <a:lnTo>
                  <a:pt x="107368" y="343323"/>
                </a:lnTo>
                <a:lnTo>
                  <a:pt x="89967" y="365516"/>
                </a:lnTo>
                <a:lnTo>
                  <a:pt x="101346" y="374217"/>
                </a:lnTo>
                <a:lnTo>
                  <a:pt x="118872" y="352119"/>
                </a:lnTo>
                <a:close/>
              </a:path>
              <a:path w="504825" h="407035">
                <a:moveTo>
                  <a:pt x="166116" y="406983"/>
                </a:moveTo>
                <a:lnTo>
                  <a:pt x="124968" y="320877"/>
                </a:lnTo>
                <a:lnTo>
                  <a:pt x="107368" y="343323"/>
                </a:lnTo>
                <a:lnTo>
                  <a:pt x="118872" y="352119"/>
                </a:lnTo>
                <a:lnTo>
                  <a:pt x="118872" y="397381"/>
                </a:lnTo>
                <a:lnTo>
                  <a:pt x="166116" y="406983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425319" y="2391917"/>
            <a:ext cx="1357630" cy="1009650"/>
          </a:xfrm>
          <a:custGeom>
            <a:avLst/>
            <a:gdLst/>
            <a:ahLst/>
            <a:cxnLst/>
            <a:rect l="l" t="t" r="r" b="b"/>
            <a:pathLst>
              <a:path w="1357629" h="1009650">
                <a:moveTo>
                  <a:pt x="1357122" y="505205"/>
                </a:moveTo>
                <a:lnTo>
                  <a:pt x="1354870" y="463788"/>
                </a:lnTo>
                <a:lnTo>
                  <a:pt x="1348234" y="423289"/>
                </a:lnTo>
                <a:lnTo>
                  <a:pt x="1337386" y="383839"/>
                </a:lnTo>
                <a:lnTo>
                  <a:pt x="1322502" y="345570"/>
                </a:lnTo>
                <a:lnTo>
                  <a:pt x="1303758" y="308609"/>
                </a:lnTo>
                <a:lnTo>
                  <a:pt x="1281327" y="273090"/>
                </a:lnTo>
                <a:lnTo>
                  <a:pt x="1255385" y="239140"/>
                </a:lnTo>
                <a:lnTo>
                  <a:pt x="1226106" y="206892"/>
                </a:lnTo>
                <a:lnTo>
                  <a:pt x="1193666" y="176474"/>
                </a:lnTo>
                <a:lnTo>
                  <a:pt x="1158240" y="148018"/>
                </a:lnTo>
                <a:lnTo>
                  <a:pt x="1120001" y="121654"/>
                </a:lnTo>
                <a:lnTo>
                  <a:pt x="1079126" y="97511"/>
                </a:lnTo>
                <a:lnTo>
                  <a:pt x="1035788" y="75721"/>
                </a:lnTo>
                <a:lnTo>
                  <a:pt x="990164" y="56413"/>
                </a:lnTo>
                <a:lnTo>
                  <a:pt x="942427" y="39719"/>
                </a:lnTo>
                <a:lnTo>
                  <a:pt x="892753" y="25767"/>
                </a:lnTo>
                <a:lnTo>
                  <a:pt x="841316" y="14689"/>
                </a:lnTo>
                <a:lnTo>
                  <a:pt x="788292" y="6615"/>
                </a:lnTo>
                <a:lnTo>
                  <a:pt x="733854" y="1675"/>
                </a:lnTo>
                <a:lnTo>
                  <a:pt x="678180" y="0"/>
                </a:lnTo>
                <a:lnTo>
                  <a:pt x="622510" y="1675"/>
                </a:lnTo>
                <a:lnTo>
                  <a:pt x="568089" y="6615"/>
                </a:lnTo>
                <a:lnTo>
                  <a:pt x="515089" y="14689"/>
                </a:lnTo>
                <a:lnTo>
                  <a:pt x="463686" y="25767"/>
                </a:lnTo>
                <a:lnTo>
                  <a:pt x="414051" y="39719"/>
                </a:lnTo>
                <a:lnTo>
                  <a:pt x="366360" y="56413"/>
                </a:lnTo>
                <a:lnTo>
                  <a:pt x="320785" y="75721"/>
                </a:lnTo>
                <a:lnTo>
                  <a:pt x="277502" y="97511"/>
                </a:lnTo>
                <a:lnTo>
                  <a:pt x="236682" y="121654"/>
                </a:lnTo>
                <a:lnTo>
                  <a:pt x="198500" y="148018"/>
                </a:lnTo>
                <a:lnTo>
                  <a:pt x="163131" y="176474"/>
                </a:lnTo>
                <a:lnTo>
                  <a:pt x="130747" y="206892"/>
                </a:lnTo>
                <a:lnTo>
                  <a:pt x="101522" y="239140"/>
                </a:lnTo>
                <a:lnTo>
                  <a:pt x="75630" y="273090"/>
                </a:lnTo>
                <a:lnTo>
                  <a:pt x="53244" y="308609"/>
                </a:lnTo>
                <a:lnTo>
                  <a:pt x="34539" y="345570"/>
                </a:lnTo>
                <a:lnTo>
                  <a:pt x="19689" y="383839"/>
                </a:lnTo>
                <a:lnTo>
                  <a:pt x="8866" y="423289"/>
                </a:lnTo>
                <a:lnTo>
                  <a:pt x="2245" y="463788"/>
                </a:lnTo>
                <a:lnTo>
                  <a:pt x="0" y="505205"/>
                </a:lnTo>
                <a:lnTo>
                  <a:pt x="2245" y="546618"/>
                </a:lnTo>
                <a:lnTo>
                  <a:pt x="8866" y="587101"/>
                </a:lnTo>
                <a:lnTo>
                  <a:pt x="19689" y="626525"/>
                </a:lnTo>
                <a:lnTo>
                  <a:pt x="34539" y="664762"/>
                </a:lnTo>
                <a:lnTo>
                  <a:pt x="53244" y="701682"/>
                </a:lnTo>
                <a:lnTo>
                  <a:pt x="75630" y="737157"/>
                </a:lnTo>
                <a:lnTo>
                  <a:pt x="101522" y="771056"/>
                </a:lnTo>
                <a:lnTo>
                  <a:pt x="119634" y="791009"/>
                </a:lnTo>
                <a:lnTo>
                  <a:pt x="119634" y="505205"/>
                </a:lnTo>
                <a:lnTo>
                  <a:pt x="121484" y="471145"/>
                </a:lnTo>
                <a:lnTo>
                  <a:pt x="135859" y="405405"/>
                </a:lnTo>
                <a:lnTo>
                  <a:pt x="163508" y="343554"/>
                </a:lnTo>
                <a:lnTo>
                  <a:pt x="203285" y="286447"/>
                </a:lnTo>
                <a:lnTo>
                  <a:pt x="254041" y="234938"/>
                </a:lnTo>
                <a:lnTo>
                  <a:pt x="314629" y="189882"/>
                </a:lnTo>
                <a:lnTo>
                  <a:pt x="348252" y="170041"/>
                </a:lnTo>
                <a:lnTo>
                  <a:pt x="383902" y="152135"/>
                </a:lnTo>
                <a:lnTo>
                  <a:pt x="421437" y="136269"/>
                </a:lnTo>
                <a:lnTo>
                  <a:pt x="460712" y="122551"/>
                </a:lnTo>
                <a:lnTo>
                  <a:pt x="501584" y="111087"/>
                </a:lnTo>
                <a:lnTo>
                  <a:pt x="543911" y="101985"/>
                </a:lnTo>
                <a:lnTo>
                  <a:pt x="587548" y="95351"/>
                </a:lnTo>
                <a:lnTo>
                  <a:pt x="632352" y="91292"/>
                </a:lnTo>
                <a:lnTo>
                  <a:pt x="678180" y="89915"/>
                </a:lnTo>
                <a:lnTo>
                  <a:pt x="724007" y="91292"/>
                </a:lnTo>
                <a:lnTo>
                  <a:pt x="768811" y="95351"/>
                </a:lnTo>
                <a:lnTo>
                  <a:pt x="812448" y="101985"/>
                </a:lnTo>
                <a:lnTo>
                  <a:pt x="854775" y="111087"/>
                </a:lnTo>
                <a:lnTo>
                  <a:pt x="895647" y="122551"/>
                </a:lnTo>
                <a:lnTo>
                  <a:pt x="934922" y="136269"/>
                </a:lnTo>
                <a:lnTo>
                  <a:pt x="972457" y="152135"/>
                </a:lnTo>
                <a:lnTo>
                  <a:pt x="1008107" y="170041"/>
                </a:lnTo>
                <a:lnTo>
                  <a:pt x="1041730" y="189882"/>
                </a:lnTo>
                <a:lnTo>
                  <a:pt x="1073181" y="211550"/>
                </a:lnTo>
                <a:lnTo>
                  <a:pt x="1128997" y="259939"/>
                </a:lnTo>
                <a:lnTo>
                  <a:pt x="1174407" y="314354"/>
                </a:lnTo>
                <a:lnTo>
                  <a:pt x="1208263" y="373940"/>
                </a:lnTo>
                <a:lnTo>
                  <a:pt x="1229419" y="437842"/>
                </a:lnTo>
                <a:lnTo>
                  <a:pt x="1236726" y="505205"/>
                </a:lnTo>
                <a:lnTo>
                  <a:pt x="1236726" y="791574"/>
                </a:lnTo>
                <a:lnTo>
                  <a:pt x="1255385" y="771056"/>
                </a:lnTo>
                <a:lnTo>
                  <a:pt x="1281327" y="737157"/>
                </a:lnTo>
                <a:lnTo>
                  <a:pt x="1303758" y="701682"/>
                </a:lnTo>
                <a:lnTo>
                  <a:pt x="1322502" y="664762"/>
                </a:lnTo>
                <a:lnTo>
                  <a:pt x="1337386" y="626525"/>
                </a:lnTo>
                <a:lnTo>
                  <a:pt x="1348234" y="587101"/>
                </a:lnTo>
                <a:lnTo>
                  <a:pt x="1354870" y="546618"/>
                </a:lnTo>
                <a:lnTo>
                  <a:pt x="1357122" y="505205"/>
                </a:lnTo>
                <a:close/>
              </a:path>
              <a:path w="1357629" h="1009650">
                <a:moveTo>
                  <a:pt x="1236726" y="791574"/>
                </a:moveTo>
                <a:lnTo>
                  <a:pt x="1236726" y="505205"/>
                </a:lnTo>
                <a:lnTo>
                  <a:pt x="1234875" y="539266"/>
                </a:lnTo>
                <a:lnTo>
                  <a:pt x="1229419" y="572569"/>
                </a:lnTo>
                <a:lnTo>
                  <a:pt x="1208263" y="636471"/>
                </a:lnTo>
                <a:lnTo>
                  <a:pt x="1174407" y="696057"/>
                </a:lnTo>
                <a:lnTo>
                  <a:pt x="1128997" y="750472"/>
                </a:lnTo>
                <a:lnTo>
                  <a:pt x="1073181" y="798861"/>
                </a:lnTo>
                <a:lnTo>
                  <a:pt x="1041730" y="820529"/>
                </a:lnTo>
                <a:lnTo>
                  <a:pt x="1008107" y="840370"/>
                </a:lnTo>
                <a:lnTo>
                  <a:pt x="972457" y="858276"/>
                </a:lnTo>
                <a:lnTo>
                  <a:pt x="934922" y="874142"/>
                </a:lnTo>
                <a:lnTo>
                  <a:pt x="895647" y="887860"/>
                </a:lnTo>
                <a:lnTo>
                  <a:pt x="854775" y="899324"/>
                </a:lnTo>
                <a:lnTo>
                  <a:pt x="812448" y="908426"/>
                </a:lnTo>
                <a:lnTo>
                  <a:pt x="768811" y="915060"/>
                </a:lnTo>
                <a:lnTo>
                  <a:pt x="724007" y="919119"/>
                </a:lnTo>
                <a:lnTo>
                  <a:pt x="678180" y="920495"/>
                </a:lnTo>
                <a:lnTo>
                  <a:pt x="632352" y="919119"/>
                </a:lnTo>
                <a:lnTo>
                  <a:pt x="587548" y="915060"/>
                </a:lnTo>
                <a:lnTo>
                  <a:pt x="543911" y="908426"/>
                </a:lnTo>
                <a:lnTo>
                  <a:pt x="501584" y="899324"/>
                </a:lnTo>
                <a:lnTo>
                  <a:pt x="460712" y="887860"/>
                </a:lnTo>
                <a:lnTo>
                  <a:pt x="421437" y="874142"/>
                </a:lnTo>
                <a:lnTo>
                  <a:pt x="383902" y="858276"/>
                </a:lnTo>
                <a:lnTo>
                  <a:pt x="348252" y="840370"/>
                </a:lnTo>
                <a:lnTo>
                  <a:pt x="314629" y="820529"/>
                </a:lnTo>
                <a:lnTo>
                  <a:pt x="283178" y="798861"/>
                </a:lnTo>
                <a:lnTo>
                  <a:pt x="227362" y="750472"/>
                </a:lnTo>
                <a:lnTo>
                  <a:pt x="181952" y="696057"/>
                </a:lnTo>
                <a:lnTo>
                  <a:pt x="148096" y="636471"/>
                </a:lnTo>
                <a:lnTo>
                  <a:pt x="126940" y="572569"/>
                </a:lnTo>
                <a:lnTo>
                  <a:pt x="119634" y="505205"/>
                </a:lnTo>
                <a:lnTo>
                  <a:pt x="119634" y="791009"/>
                </a:lnTo>
                <a:lnTo>
                  <a:pt x="163131" y="833613"/>
                </a:lnTo>
                <a:lnTo>
                  <a:pt x="198501" y="862012"/>
                </a:lnTo>
                <a:lnTo>
                  <a:pt x="236682" y="888319"/>
                </a:lnTo>
                <a:lnTo>
                  <a:pt x="277502" y="912406"/>
                </a:lnTo>
                <a:lnTo>
                  <a:pt x="320785" y="934143"/>
                </a:lnTo>
                <a:lnTo>
                  <a:pt x="366360" y="953400"/>
                </a:lnTo>
                <a:lnTo>
                  <a:pt x="414051" y="970049"/>
                </a:lnTo>
                <a:lnTo>
                  <a:pt x="463686" y="983961"/>
                </a:lnTo>
                <a:lnTo>
                  <a:pt x="515089" y="995006"/>
                </a:lnTo>
                <a:lnTo>
                  <a:pt x="568089" y="1003055"/>
                </a:lnTo>
                <a:lnTo>
                  <a:pt x="622510" y="1007979"/>
                </a:lnTo>
                <a:lnTo>
                  <a:pt x="678180" y="1009649"/>
                </a:lnTo>
                <a:lnTo>
                  <a:pt x="733854" y="1007979"/>
                </a:lnTo>
                <a:lnTo>
                  <a:pt x="788292" y="1003055"/>
                </a:lnTo>
                <a:lnTo>
                  <a:pt x="841316" y="995006"/>
                </a:lnTo>
                <a:lnTo>
                  <a:pt x="892753" y="983961"/>
                </a:lnTo>
                <a:lnTo>
                  <a:pt x="942427" y="970049"/>
                </a:lnTo>
                <a:lnTo>
                  <a:pt x="990164" y="953400"/>
                </a:lnTo>
                <a:lnTo>
                  <a:pt x="1035788" y="934143"/>
                </a:lnTo>
                <a:lnTo>
                  <a:pt x="1079126" y="912406"/>
                </a:lnTo>
                <a:lnTo>
                  <a:pt x="1120001" y="888319"/>
                </a:lnTo>
                <a:lnTo>
                  <a:pt x="1158240" y="862012"/>
                </a:lnTo>
                <a:lnTo>
                  <a:pt x="1193666" y="833613"/>
                </a:lnTo>
                <a:lnTo>
                  <a:pt x="1226106" y="803251"/>
                </a:lnTo>
                <a:lnTo>
                  <a:pt x="1236726" y="791574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537333" y="2474976"/>
            <a:ext cx="1132840" cy="844550"/>
          </a:xfrm>
          <a:custGeom>
            <a:avLst/>
            <a:gdLst/>
            <a:ahLst/>
            <a:cxnLst/>
            <a:rect l="l" t="t" r="r" b="b"/>
            <a:pathLst>
              <a:path w="1132840" h="844550">
                <a:moveTo>
                  <a:pt x="1132332" y="422148"/>
                </a:moveTo>
                <a:lnTo>
                  <a:pt x="1124914" y="353667"/>
                </a:lnTo>
                <a:lnTo>
                  <a:pt x="1103443" y="288706"/>
                </a:lnTo>
                <a:lnTo>
                  <a:pt x="1069087" y="228135"/>
                </a:lnTo>
                <a:lnTo>
                  <a:pt x="1023018" y="172821"/>
                </a:lnTo>
                <a:lnTo>
                  <a:pt x="966406" y="123634"/>
                </a:lnTo>
                <a:lnTo>
                  <a:pt x="934512" y="101609"/>
                </a:lnTo>
                <a:lnTo>
                  <a:pt x="900421" y="81442"/>
                </a:lnTo>
                <a:lnTo>
                  <a:pt x="864280" y="63241"/>
                </a:lnTo>
                <a:lnTo>
                  <a:pt x="826235" y="47114"/>
                </a:lnTo>
                <a:lnTo>
                  <a:pt x="786431" y="33170"/>
                </a:lnTo>
                <a:lnTo>
                  <a:pt x="745016" y="21518"/>
                </a:lnTo>
                <a:lnTo>
                  <a:pt x="702136" y="12267"/>
                </a:lnTo>
                <a:lnTo>
                  <a:pt x="657936" y="5524"/>
                </a:lnTo>
                <a:lnTo>
                  <a:pt x="612564" y="1399"/>
                </a:lnTo>
                <a:lnTo>
                  <a:pt x="566166" y="0"/>
                </a:lnTo>
                <a:lnTo>
                  <a:pt x="519767" y="1399"/>
                </a:lnTo>
                <a:lnTo>
                  <a:pt x="474395" y="5524"/>
                </a:lnTo>
                <a:lnTo>
                  <a:pt x="430195" y="12267"/>
                </a:lnTo>
                <a:lnTo>
                  <a:pt x="387315" y="21518"/>
                </a:lnTo>
                <a:lnTo>
                  <a:pt x="345900" y="33170"/>
                </a:lnTo>
                <a:lnTo>
                  <a:pt x="306096" y="47114"/>
                </a:lnTo>
                <a:lnTo>
                  <a:pt x="268051" y="63241"/>
                </a:lnTo>
                <a:lnTo>
                  <a:pt x="231910" y="81442"/>
                </a:lnTo>
                <a:lnTo>
                  <a:pt x="197819" y="101609"/>
                </a:lnTo>
                <a:lnTo>
                  <a:pt x="165925" y="123634"/>
                </a:lnTo>
                <a:lnTo>
                  <a:pt x="109313" y="172821"/>
                </a:lnTo>
                <a:lnTo>
                  <a:pt x="63244" y="228135"/>
                </a:lnTo>
                <a:lnTo>
                  <a:pt x="28888" y="288706"/>
                </a:lnTo>
                <a:lnTo>
                  <a:pt x="7417" y="353667"/>
                </a:lnTo>
                <a:lnTo>
                  <a:pt x="0" y="422148"/>
                </a:lnTo>
                <a:lnTo>
                  <a:pt x="1878" y="456774"/>
                </a:lnTo>
                <a:lnTo>
                  <a:pt x="16469" y="523603"/>
                </a:lnTo>
                <a:lnTo>
                  <a:pt x="44529" y="586478"/>
                </a:lnTo>
                <a:lnTo>
                  <a:pt x="84887" y="644529"/>
                </a:lnTo>
                <a:lnTo>
                  <a:pt x="136374" y="696888"/>
                </a:lnTo>
                <a:lnTo>
                  <a:pt x="197819" y="742686"/>
                </a:lnTo>
                <a:lnTo>
                  <a:pt x="231910" y="762853"/>
                </a:lnTo>
                <a:lnTo>
                  <a:pt x="268051" y="781054"/>
                </a:lnTo>
                <a:lnTo>
                  <a:pt x="306096" y="797181"/>
                </a:lnTo>
                <a:lnTo>
                  <a:pt x="345900" y="811125"/>
                </a:lnTo>
                <a:lnTo>
                  <a:pt x="387315" y="822777"/>
                </a:lnTo>
                <a:lnTo>
                  <a:pt x="430195" y="832028"/>
                </a:lnTo>
                <a:lnTo>
                  <a:pt x="474395" y="838771"/>
                </a:lnTo>
                <a:lnTo>
                  <a:pt x="519767" y="842896"/>
                </a:lnTo>
                <a:lnTo>
                  <a:pt x="566166" y="844296"/>
                </a:lnTo>
                <a:lnTo>
                  <a:pt x="612564" y="842896"/>
                </a:lnTo>
                <a:lnTo>
                  <a:pt x="657936" y="838771"/>
                </a:lnTo>
                <a:lnTo>
                  <a:pt x="702136" y="832028"/>
                </a:lnTo>
                <a:lnTo>
                  <a:pt x="745016" y="822777"/>
                </a:lnTo>
                <a:lnTo>
                  <a:pt x="786431" y="811125"/>
                </a:lnTo>
                <a:lnTo>
                  <a:pt x="826235" y="797181"/>
                </a:lnTo>
                <a:lnTo>
                  <a:pt x="864280" y="781054"/>
                </a:lnTo>
                <a:lnTo>
                  <a:pt x="900421" y="762853"/>
                </a:lnTo>
                <a:lnTo>
                  <a:pt x="934512" y="742686"/>
                </a:lnTo>
                <a:lnTo>
                  <a:pt x="966406" y="720661"/>
                </a:lnTo>
                <a:lnTo>
                  <a:pt x="1023018" y="671474"/>
                </a:lnTo>
                <a:lnTo>
                  <a:pt x="1069087" y="616160"/>
                </a:lnTo>
                <a:lnTo>
                  <a:pt x="1103443" y="555589"/>
                </a:lnTo>
                <a:lnTo>
                  <a:pt x="1124914" y="490628"/>
                </a:lnTo>
                <a:lnTo>
                  <a:pt x="1132332" y="422148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537333" y="2474976"/>
            <a:ext cx="1132840" cy="844550"/>
          </a:xfrm>
          <a:custGeom>
            <a:avLst/>
            <a:gdLst/>
            <a:ahLst/>
            <a:cxnLst/>
            <a:rect l="l" t="t" r="r" b="b"/>
            <a:pathLst>
              <a:path w="1132840" h="844550">
                <a:moveTo>
                  <a:pt x="566166" y="0"/>
                </a:moveTo>
                <a:lnTo>
                  <a:pt x="519767" y="1399"/>
                </a:lnTo>
                <a:lnTo>
                  <a:pt x="474395" y="5524"/>
                </a:lnTo>
                <a:lnTo>
                  <a:pt x="430195" y="12267"/>
                </a:lnTo>
                <a:lnTo>
                  <a:pt x="387315" y="21518"/>
                </a:lnTo>
                <a:lnTo>
                  <a:pt x="345900" y="33170"/>
                </a:lnTo>
                <a:lnTo>
                  <a:pt x="306096" y="47114"/>
                </a:lnTo>
                <a:lnTo>
                  <a:pt x="268051" y="63241"/>
                </a:lnTo>
                <a:lnTo>
                  <a:pt x="231910" y="81442"/>
                </a:lnTo>
                <a:lnTo>
                  <a:pt x="197819" y="101609"/>
                </a:lnTo>
                <a:lnTo>
                  <a:pt x="165925" y="123634"/>
                </a:lnTo>
                <a:lnTo>
                  <a:pt x="109313" y="172821"/>
                </a:lnTo>
                <a:lnTo>
                  <a:pt x="63244" y="228135"/>
                </a:lnTo>
                <a:lnTo>
                  <a:pt x="28888" y="288706"/>
                </a:lnTo>
                <a:lnTo>
                  <a:pt x="7417" y="353667"/>
                </a:lnTo>
                <a:lnTo>
                  <a:pt x="0" y="422148"/>
                </a:lnTo>
                <a:lnTo>
                  <a:pt x="1878" y="456774"/>
                </a:lnTo>
                <a:lnTo>
                  <a:pt x="16469" y="523603"/>
                </a:lnTo>
                <a:lnTo>
                  <a:pt x="44529" y="586478"/>
                </a:lnTo>
                <a:lnTo>
                  <a:pt x="84887" y="644529"/>
                </a:lnTo>
                <a:lnTo>
                  <a:pt x="136374" y="696888"/>
                </a:lnTo>
                <a:lnTo>
                  <a:pt x="197819" y="742686"/>
                </a:lnTo>
                <a:lnTo>
                  <a:pt x="231910" y="762853"/>
                </a:lnTo>
                <a:lnTo>
                  <a:pt x="268051" y="781054"/>
                </a:lnTo>
                <a:lnTo>
                  <a:pt x="306096" y="797181"/>
                </a:lnTo>
                <a:lnTo>
                  <a:pt x="345900" y="811125"/>
                </a:lnTo>
                <a:lnTo>
                  <a:pt x="387315" y="822777"/>
                </a:lnTo>
                <a:lnTo>
                  <a:pt x="430195" y="832028"/>
                </a:lnTo>
                <a:lnTo>
                  <a:pt x="474395" y="838771"/>
                </a:lnTo>
                <a:lnTo>
                  <a:pt x="519767" y="842896"/>
                </a:lnTo>
                <a:lnTo>
                  <a:pt x="566166" y="844296"/>
                </a:lnTo>
                <a:lnTo>
                  <a:pt x="612564" y="842896"/>
                </a:lnTo>
                <a:lnTo>
                  <a:pt x="657936" y="838771"/>
                </a:lnTo>
                <a:lnTo>
                  <a:pt x="702136" y="832028"/>
                </a:lnTo>
                <a:lnTo>
                  <a:pt x="745016" y="822777"/>
                </a:lnTo>
                <a:lnTo>
                  <a:pt x="786431" y="811125"/>
                </a:lnTo>
                <a:lnTo>
                  <a:pt x="826235" y="797181"/>
                </a:lnTo>
                <a:lnTo>
                  <a:pt x="864280" y="781054"/>
                </a:lnTo>
                <a:lnTo>
                  <a:pt x="900421" y="762853"/>
                </a:lnTo>
                <a:lnTo>
                  <a:pt x="934512" y="742686"/>
                </a:lnTo>
                <a:lnTo>
                  <a:pt x="966406" y="720661"/>
                </a:lnTo>
                <a:lnTo>
                  <a:pt x="1023018" y="671474"/>
                </a:lnTo>
                <a:lnTo>
                  <a:pt x="1069087" y="616160"/>
                </a:lnTo>
                <a:lnTo>
                  <a:pt x="1103443" y="555589"/>
                </a:lnTo>
                <a:lnTo>
                  <a:pt x="1124914" y="490628"/>
                </a:lnTo>
                <a:lnTo>
                  <a:pt x="1132332" y="422148"/>
                </a:lnTo>
                <a:lnTo>
                  <a:pt x="1130453" y="387521"/>
                </a:lnTo>
                <a:lnTo>
                  <a:pt x="1115862" y="320692"/>
                </a:lnTo>
                <a:lnTo>
                  <a:pt x="1087802" y="257817"/>
                </a:lnTo>
                <a:lnTo>
                  <a:pt x="1047444" y="199766"/>
                </a:lnTo>
                <a:lnTo>
                  <a:pt x="995957" y="147407"/>
                </a:lnTo>
                <a:lnTo>
                  <a:pt x="934512" y="101609"/>
                </a:lnTo>
                <a:lnTo>
                  <a:pt x="900421" y="81442"/>
                </a:lnTo>
                <a:lnTo>
                  <a:pt x="864280" y="63241"/>
                </a:lnTo>
                <a:lnTo>
                  <a:pt x="826235" y="47114"/>
                </a:lnTo>
                <a:lnTo>
                  <a:pt x="786431" y="33170"/>
                </a:lnTo>
                <a:lnTo>
                  <a:pt x="745016" y="21518"/>
                </a:lnTo>
                <a:lnTo>
                  <a:pt x="702136" y="12267"/>
                </a:lnTo>
                <a:lnTo>
                  <a:pt x="657936" y="5524"/>
                </a:lnTo>
                <a:lnTo>
                  <a:pt x="612564" y="1399"/>
                </a:lnTo>
                <a:lnTo>
                  <a:pt x="566166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641975" y="2633875"/>
            <a:ext cx="924560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 marR="5080" indent="-5080" algn="just">
              <a:lnSpc>
                <a:spcPct val="100000"/>
              </a:lnSpc>
            </a:pP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执行</a:t>
            </a:r>
            <a:r>
              <a:rPr sz="14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时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 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语句与句柄 结合在一起</a:t>
            </a: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455025" y="3822191"/>
            <a:ext cx="1357630" cy="1009650"/>
          </a:xfrm>
          <a:custGeom>
            <a:avLst/>
            <a:gdLst/>
            <a:ahLst/>
            <a:cxnLst/>
            <a:rect l="l" t="t" r="r" b="b"/>
            <a:pathLst>
              <a:path w="1357629" h="1009650">
                <a:moveTo>
                  <a:pt x="1357122" y="505206"/>
                </a:moveTo>
                <a:lnTo>
                  <a:pt x="1354876" y="463788"/>
                </a:lnTo>
                <a:lnTo>
                  <a:pt x="1348255" y="423289"/>
                </a:lnTo>
                <a:lnTo>
                  <a:pt x="1337432" y="383839"/>
                </a:lnTo>
                <a:lnTo>
                  <a:pt x="1322582" y="345570"/>
                </a:lnTo>
                <a:lnTo>
                  <a:pt x="1303877" y="308610"/>
                </a:lnTo>
                <a:lnTo>
                  <a:pt x="1281491" y="273090"/>
                </a:lnTo>
                <a:lnTo>
                  <a:pt x="1255599" y="239140"/>
                </a:lnTo>
                <a:lnTo>
                  <a:pt x="1226374" y="206892"/>
                </a:lnTo>
                <a:lnTo>
                  <a:pt x="1193990" y="176474"/>
                </a:lnTo>
                <a:lnTo>
                  <a:pt x="1158621" y="148018"/>
                </a:lnTo>
                <a:lnTo>
                  <a:pt x="1120439" y="121654"/>
                </a:lnTo>
                <a:lnTo>
                  <a:pt x="1079619" y="97511"/>
                </a:lnTo>
                <a:lnTo>
                  <a:pt x="1036336" y="75721"/>
                </a:lnTo>
                <a:lnTo>
                  <a:pt x="990761" y="56413"/>
                </a:lnTo>
                <a:lnTo>
                  <a:pt x="943070" y="39719"/>
                </a:lnTo>
                <a:lnTo>
                  <a:pt x="893435" y="25767"/>
                </a:lnTo>
                <a:lnTo>
                  <a:pt x="842032" y="14689"/>
                </a:lnTo>
                <a:lnTo>
                  <a:pt x="789032" y="6615"/>
                </a:lnTo>
                <a:lnTo>
                  <a:pt x="734611" y="1675"/>
                </a:lnTo>
                <a:lnTo>
                  <a:pt x="678942" y="0"/>
                </a:lnTo>
                <a:lnTo>
                  <a:pt x="623267" y="1675"/>
                </a:lnTo>
                <a:lnTo>
                  <a:pt x="568829" y="6615"/>
                </a:lnTo>
                <a:lnTo>
                  <a:pt x="515805" y="14689"/>
                </a:lnTo>
                <a:lnTo>
                  <a:pt x="464368" y="25767"/>
                </a:lnTo>
                <a:lnTo>
                  <a:pt x="414694" y="39719"/>
                </a:lnTo>
                <a:lnTo>
                  <a:pt x="366957" y="56413"/>
                </a:lnTo>
                <a:lnTo>
                  <a:pt x="321333" y="75721"/>
                </a:lnTo>
                <a:lnTo>
                  <a:pt x="277995" y="97511"/>
                </a:lnTo>
                <a:lnTo>
                  <a:pt x="237120" y="121654"/>
                </a:lnTo>
                <a:lnTo>
                  <a:pt x="198881" y="148018"/>
                </a:lnTo>
                <a:lnTo>
                  <a:pt x="163455" y="176474"/>
                </a:lnTo>
                <a:lnTo>
                  <a:pt x="131015" y="206892"/>
                </a:lnTo>
                <a:lnTo>
                  <a:pt x="101736" y="239140"/>
                </a:lnTo>
                <a:lnTo>
                  <a:pt x="75794" y="273090"/>
                </a:lnTo>
                <a:lnTo>
                  <a:pt x="53363" y="308610"/>
                </a:lnTo>
                <a:lnTo>
                  <a:pt x="34619" y="345570"/>
                </a:lnTo>
                <a:lnTo>
                  <a:pt x="19735" y="383839"/>
                </a:lnTo>
                <a:lnTo>
                  <a:pt x="8887" y="423289"/>
                </a:lnTo>
                <a:lnTo>
                  <a:pt x="2251" y="463788"/>
                </a:lnTo>
                <a:lnTo>
                  <a:pt x="0" y="505206"/>
                </a:lnTo>
                <a:lnTo>
                  <a:pt x="2251" y="546618"/>
                </a:lnTo>
                <a:lnTo>
                  <a:pt x="8887" y="587101"/>
                </a:lnTo>
                <a:lnTo>
                  <a:pt x="19735" y="626525"/>
                </a:lnTo>
                <a:lnTo>
                  <a:pt x="34619" y="664762"/>
                </a:lnTo>
                <a:lnTo>
                  <a:pt x="53363" y="701682"/>
                </a:lnTo>
                <a:lnTo>
                  <a:pt x="75794" y="737157"/>
                </a:lnTo>
                <a:lnTo>
                  <a:pt x="101736" y="771056"/>
                </a:lnTo>
                <a:lnTo>
                  <a:pt x="120396" y="791574"/>
                </a:lnTo>
                <a:lnTo>
                  <a:pt x="120396" y="505206"/>
                </a:lnTo>
                <a:lnTo>
                  <a:pt x="122246" y="471145"/>
                </a:lnTo>
                <a:lnTo>
                  <a:pt x="136621" y="405405"/>
                </a:lnTo>
                <a:lnTo>
                  <a:pt x="164270" y="343554"/>
                </a:lnTo>
                <a:lnTo>
                  <a:pt x="204047" y="286447"/>
                </a:lnTo>
                <a:lnTo>
                  <a:pt x="254803" y="234938"/>
                </a:lnTo>
                <a:lnTo>
                  <a:pt x="315391" y="189882"/>
                </a:lnTo>
                <a:lnTo>
                  <a:pt x="349014" y="170041"/>
                </a:lnTo>
                <a:lnTo>
                  <a:pt x="384664" y="152135"/>
                </a:lnTo>
                <a:lnTo>
                  <a:pt x="422199" y="136269"/>
                </a:lnTo>
                <a:lnTo>
                  <a:pt x="461474" y="122551"/>
                </a:lnTo>
                <a:lnTo>
                  <a:pt x="502346" y="111087"/>
                </a:lnTo>
                <a:lnTo>
                  <a:pt x="544673" y="101985"/>
                </a:lnTo>
                <a:lnTo>
                  <a:pt x="588310" y="95351"/>
                </a:lnTo>
                <a:lnTo>
                  <a:pt x="633114" y="91292"/>
                </a:lnTo>
                <a:lnTo>
                  <a:pt x="678942" y="89916"/>
                </a:lnTo>
                <a:lnTo>
                  <a:pt x="724769" y="91292"/>
                </a:lnTo>
                <a:lnTo>
                  <a:pt x="769573" y="95351"/>
                </a:lnTo>
                <a:lnTo>
                  <a:pt x="813210" y="101985"/>
                </a:lnTo>
                <a:lnTo>
                  <a:pt x="855537" y="111087"/>
                </a:lnTo>
                <a:lnTo>
                  <a:pt x="896409" y="122551"/>
                </a:lnTo>
                <a:lnTo>
                  <a:pt x="935684" y="136269"/>
                </a:lnTo>
                <a:lnTo>
                  <a:pt x="973219" y="152135"/>
                </a:lnTo>
                <a:lnTo>
                  <a:pt x="1008869" y="170041"/>
                </a:lnTo>
                <a:lnTo>
                  <a:pt x="1042492" y="189882"/>
                </a:lnTo>
                <a:lnTo>
                  <a:pt x="1073943" y="211550"/>
                </a:lnTo>
                <a:lnTo>
                  <a:pt x="1129759" y="259939"/>
                </a:lnTo>
                <a:lnTo>
                  <a:pt x="1175169" y="314354"/>
                </a:lnTo>
                <a:lnTo>
                  <a:pt x="1209025" y="373940"/>
                </a:lnTo>
                <a:lnTo>
                  <a:pt x="1230181" y="437842"/>
                </a:lnTo>
                <a:lnTo>
                  <a:pt x="1237488" y="505206"/>
                </a:lnTo>
                <a:lnTo>
                  <a:pt x="1237488" y="791009"/>
                </a:lnTo>
                <a:lnTo>
                  <a:pt x="1255599" y="771056"/>
                </a:lnTo>
                <a:lnTo>
                  <a:pt x="1281491" y="737157"/>
                </a:lnTo>
                <a:lnTo>
                  <a:pt x="1303877" y="701682"/>
                </a:lnTo>
                <a:lnTo>
                  <a:pt x="1322582" y="664762"/>
                </a:lnTo>
                <a:lnTo>
                  <a:pt x="1337432" y="626525"/>
                </a:lnTo>
                <a:lnTo>
                  <a:pt x="1348255" y="587101"/>
                </a:lnTo>
                <a:lnTo>
                  <a:pt x="1354876" y="546618"/>
                </a:lnTo>
                <a:lnTo>
                  <a:pt x="1357122" y="505206"/>
                </a:lnTo>
                <a:close/>
              </a:path>
              <a:path w="1357629" h="1009650">
                <a:moveTo>
                  <a:pt x="1237488" y="791009"/>
                </a:moveTo>
                <a:lnTo>
                  <a:pt x="1237488" y="505206"/>
                </a:lnTo>
                <a:lnTo>
                  <a:pt x="1235637" y="539266"/>
                </a:lnTo>
                <a:lnTo>
                  <a:pt x="1230181" y="572569"/>
                </a:lnTo>
                <a:lnTo>
                  <a:pt x="1209025" y="636471"/>
                </a:lnTo>
                <a:lnTo>
                  <a:pt x="1175169" y="696057"/>
                </a:lnTo>
                <a:lnTo>
                  <a:pt x="1129759" y="750472"/>
                </a:lnTo>
                <a:lnTo>
                  <a:pt x="1073943" y="798861"/>
                </a:lnTo>
                <a:lnTo>
                  <a:pt x="1042492" y="820529"/>
                </a:lnTo>
                <a:lnTo>
                  <a:pt x="1008869" y="840370"/>
                </a:lnTo>
                <a:lnTo>
                  <a:pt x="973219" y="858276"/>
                </a:lnTo>
                <a:lnTo>
                  <a:pt x="935684" y="874142"/>
                </a:lnTo>
                <a:lnTo>
                  <a:pt x="896409" y="887860"/>
                </a:lnTo>
                <a:lnTo>
                  <a:pt x="855537" y="899324"/>
                </a:lnTo>
                <a:lnTo>
                  <a:pt x="813210" y="908426"/>
                </a:lnTo>
                <a:lnTo>
                  <a:pt x="769573" y="915060"/>
                </a:lnTo>
                <a:lnTo>
                  <a:pt x="724769" y="919119"/>
                </a:lnTo>
                <a:lnTo>
                  <a:pt x="678942" y="920496"/>
                </a:lnTo>
                <a:lnTo>
                  <a:pt x="633114" y="919119"/>
                </a:lnTo>
                <a:lnTo>
                  <a:pt x="588310" y="915060"/>
                </a:lnTo>
                <a:lnTo>
                  <a:pt x="544673" y="908426"/>
                </a:lnTo>
                <a:lnTo>
                  <a:pt x="502346" y="899324"/>
                </a:lnTo>
                <a:lnTo>
                  <a:pt x="461474" y="887860"/>
                </a:lnTo>
                <a:lnTo>
                  <a:pt x="422199" y="874142"/>
                </a:lnTo>
                <a:lnTo>
                  <a:pt x="384664" y="858276"/>
                </a:lnTo>
                <a:lnTo>
                  <a:pt x="349014" y="840370"/>
                </a:lnTo>
                <a:lnTo>
                  <a:pt x="315391" y="820529"/>
                </a:lnTo>
                <a:lnTo>
                  <a:pt x="283940" y="798861"/>
                </a:lnTo>
                <a:lnTo>
                  <a:pt x="228124" y="750472"/>
                </a:lnTo>
                <a:lnTo>
                  <a:pt x="182714" y="696057"/>
                </a:lnTo>
                <a:lnTo>
                  <a:pt x="148858" y="636471"/>
                </a:lnTo>
                <a:lnTo>
                  <a:pt x="127702" y="572569"/>
                </a:lnTo>
                <a:lnTo>
                  <a:pt x="120396" y="505206"/>
                </a:lnTo>
                <a:lnTo>
                  <a:pt x="120396" y="791574"/>
                </a:lnTo>
                <a:lnTo>
                  <a:pt x="163455" y="833613"/>
                </a:lnTo>
                <a:lnTo>
                  <a:pt x="198882" y="862012"/>
                </a:lnTo>
                <a:lnTo>
                  <a:pt x="237120" y="888319"/>
                </a:lnTo>
                <a:lnTo>
                  <a:pt x="277995" y="912406"/>
                </a:lnTo>
                <a:lnTo>
                  <a:pt x="321333" y="934143"/>
                </a:lnTo>
                <a:lnTo>
                  <a:pt x="366957" y="953400"/>
                </a:lnTo>
                <a:lnTo>
                  <a:pt x="414694" y="970049"/>
                </a:lnTo>
                <a:lnTo>
                  <a:pt x="464368" y="983961"/>
                </a:lnTo>
                <a:lnTo>
                  <a:pt x="515805" y="995006"/>
                </a:lnTo>
                <a:lnTo>
                  <a:pt x="568829" y="1003055"/>
                </a:lnTo>
                <a:lnTo>
                  <a:pt x="623267" y="1007979"/>
                </a:lnTo>
                <a:lnTo>
                  <a:pt x="678942" y="1009650"/>
                </a:lnTo>
                <a:lnTo>
                  <a:pt x="734611" y="1007979"/>
                </a:lnTo>
                <a:lnTo>
                  <a:pt x="789032" y="1003055"/>
                </a:lnTo>
                <a:lnTo>
                  <a:pt x="842032" y="995006"/>
                </a:lnTo>
                <a:lnTo>
                  <a:pt x="893435" y="983961"/>
                </a:lnTo>
                <a:lnTo>
                  <a:pt x="943070" y="970049"/>
                </a:lnTo>
                <a:lnTo>
                  <a:pt x="990761" y="953400"/>
                </a:lnTo>
                <a:lnTo>
                  <a:pt x="1036336" y="934143"/>
                </a:lnTo>
                <a:lnTo>
                  <a:pt x="1079619" y="912406"/>
                </a:lnTo>
                <a:lnTo>
                  <a:pt x="1120439" y="888319"/>
                </a:lnTo>
                <a:lnTo>
                  <a:pt x="1158621" y="862012"/>
                </a:lnTo>
                <a:lnTo>
                  <a:pt x="1193990" y="833613"/>
                </a:lnTo>
                <a:lnTo>
                  <a:pt x="1226374" y="803251"/>
                </a:lnTo>
                <a:lnTo>
                  <a:pt x="1237488" y="791009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567813" y="3905250"/>
            <a:ext cx="1131570" cy="844550"/>
          </a:xfrm>
          <a:custGeom>
            <a:avLst/>
            <a:gdLst/>
            <a:ahLst/>
            <a:cxnLst/>
            <a:rect l="l" t="t" r="r" b="b"/>
            <a:pathLst>
              <a:path w="1131570" h="844550">
                <a:moveTo>
                  <a:pt x="1131570" y="422148"/>
                </a:moveTo>
                <a:lnTo>
                  <a:pt x="1124174" y="353667"/>
                </a:lnTo>
                <a:lnTo>
                  <a:pt x="1102760" y="288706"/>
                </a:lnTo>
                <a:lnTo>
                  <a:pt x="1068490" y="228135"/>
                </a:lnTo>
                <a:lnTo>
                  <a:pt x="1022524" y="172821"/>
                </a:lnTo>
                <a:lnTo>
                  <a:pt x="966025" y="123634"/>
                </a:lnTo>
                <a:lnTo>
                  <a:pt x="934188" y="101609"/>
                </a:lnTo>
                <a:lnTo>
                  <a:pt x="900153" y="81442"/>
                </a:lnTo>
                <a:lnTo>
                  <a:pt x="864065" y="63241"/>
                </a:lnTo>
                <a:lnTo>
                  <a:pt x="826070" y="47114"/>
                </a:lnTo>
                <a:lnTo>
                  <a:pt x="786312" y="33170"/>
                </a:lnTo>
                <a:lnTo>
                  <a:pt x="744937" y="21518"/>
                </a:lnTo>
                <a:lnTo>
                  <a:pt x="702089" y="12267"/>
                </a:lnTo>
                <a:lnTo>
                  <a:pt x="657915" y="5524"/>
                </a:lnTo>
                <a:lnTo>
                  <a:pt x="612559" y="1399"/>
                </a:lnTo>
                <a:lnTo>
                  <a:pt x="566166" y="0"/>
                </a:lnTo>
                <a:lnTo>
                  <a:pt x="519767" y="1399"/>
                </a:lnTo>
                <a:lnTo>
                  <a:pt x="474395" y="5524"/>
                </a:lnTo>
                <a:lnTo>
                  <a:pt x="430195" y="12267"/>
                </a:lnTo>
                <a:lnTo>
                  <a:pt x="387315" y="21518"/>
                </a:lnTo>
                <a:lnTo>
                  <a:pt x="345900" y="33170"/>
                </a:lnTo>
                <a:lnTo>
                  <a:pt x="306096" y="47114"/>
                </a:lnTo>
                <a:lnTo>
                  <a:pt x="268051" y="63241"/>
                </a:lnTo>
                <a:lnTo>
                  <a:pt x="231910" y="81442"/>
                </a:lnTo>
                <a:lnTo>
                  <a:pt x="197819" y="101609"/>
                </a:lnTo>
                <a:lnTo>
                  <a:pt x="165925" y="123634"/>
                </a:lnTo>
                <a:lnTo>
                  <a:pt x="109313" y="172821"/>
                </a:lnTo>
                <a:lnTo>
                  <a:pt x="63244" y="228135"/>
                </a:lnTo>
                <a:lnTo>
                  <a:pt x="28888" y="288706"/>
                </a:lnTo>
                <a:lnTo>
                  <a:pt x="7417" y="353667"/>
                </a:lnTo>
                <a:lnTo>
                  <a:pt x="0" y="422148"/>
                </a:lnTo>
                <a:lnTo>
                  <a:pt x="1878" y="456774"/>
                </a:lnTo>
                <a:lnTo>
                  <a:pt x="16469" y="523603"/>
                </a:lnTo>
                <a:lnTo>
                  <a:pt x="44529" y="586478"/>
                </a:lnTo>
                <a:lnTo>
                  <a:pt x="84887" y="644529"/>
                </a:lnTo>
                <a:lnTo>
                  <a:pt x="136374" y="696888"/>
                </a:lnTo>
                <a:lnTo>
                  <a:pt x="197819" y="742686"/>
                </a:lnTo>
                <a:lnTo>
                  <a:pt x="231910" y="762853"/>
                </a:lnTo>
                <a:lnTo>
                  <a:pt x="268051" y="781054"/>
                </a:lnTo>
                <a:lnTo>
                  <a:pt x="306096" y="797181"/>
                </a:lnTo>
                <a:lnTo>
                  <a:pt x="345900" y="811125"/>
                </a:lnTo>
                <a:lnTo>
                  <a:pt x="387315" y="822777"/>
                </a:lnTo>
                <a:lnTo>
                  <a:pt x="430195" y="832028"/>
                </a:lnTo>
                <a:lnTo>
                  <a:pt x="474395" y="838771"/>
                </a:lnTo>
                <a:lnTo>
                  <a:pt x="519767" y="842896"/>
                </a:lnTo>
                <a:lnTo>
                  <a:pt x="566166" y="844296"/>
                </a:lnTo>
                <a:lnTo>
                  <a:pt x="612559" y="842896"/>
                </a:lnTo>
                <a:lnTo>
                  <a:pt x="657915" y="838771"/>
                </a:lnTo>
                <a:lnTo>
                  <a:pt x="702089" y="832028"/>
                </a:lnTo>
                <a:lnTo>
                  <a:pt x="744937" y="822777"/>
                </a:lnTo>
                <a:lnTo>
                  <a:pt x="786312" y="811125"/>
                </a:lnTo>
                <a:lnTo>
                  <a:pt x="826070" y="797181"/>
                </a:lnTo>
                <a:lnTo>
                  <a:pt x="864065" y="781054"/>
                </a:lnTo>
                <a:lnTo>
                  <a:pt x="900153" y="762853"/>
                </a:lnTo>
                <a:lnTo>
                  <a:pt x="934188" y="742686"/>
                </a:lnTo>
                <a:lnTo>
                  <a:pt x="966025" y="720661"/>
                </a:lnTo>
                <a:lnTo>
                  <a:pt x="1022524" y="671474"/>
                </a:lnTo>
                <a:lnTo>
                  <a:pt x="1068490" y="616160"/>
                </a:lnTo>
                <a:lnTo>
                  <a:pt x="1102760" y="555589"/>
                </a:lnTo>
                <a:lnTo>
                  <a:pt x="1124174" y="490628"/>
                </a:lnTo>
                <a:lnTo>
                  <a:pt x="1131570" y="422148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567813" y="3905250"/>
            <a:ext cx="1131570" cy="844550"/>
          </a:xfrm>
          <a:custGeom>
            <a:avLst/>
            <a:gdLst/>
            <a:ahLst/>
            <a:cxnLst/>
            <a:rect l="l" t="t" r="r" b="b"/>
            <a:pathLst>
              <a:path w="1131570" h="844550">
                <a:moveTo>
                  <a:pt x="566166" y="0"/>
                </a:moveTo>
                <a:lnTo>
                  <a:pt x="519767" y="1399"/>
                </a:lnTo>
                <a:lnTo>
                  <a:pt x="474395" y="5524"/>
                </a:lnTo>
                <a:lnTo>
                  <a:pt x="430195" y="12267"/>
                </a:lnTo>
                <a:lnTo>
                  <a:pt x="387315" y="21518"/>
                </a:lnTo>
                <a:lnTo>
                  <a:pt x="345900" y="33170"/>
                </a:lnTo>
                <a:lnTo>
                  <a:pt x="306096" y="47114"/>
                </a:lnTo>
                <a:lnTo>
                  <a:pt x="268051" y="63241"/>
                </a:lnTo>
                <a:lnTo>
                  <a:pt x="231910" y="81442"/>
                </a:lnTo>
                <a:lnTo>
                  <a:pt x="197819" y="101609"/>
                </a:lnTo>
                <a:lnTo>
                  <a:pt x="165925" y="123634"/>
                </a:lnTo>
                <a:lnTo>
                  <a:pt x="109313" y="172821"/>
                </a:lnTo>
                <a:lnTo>
                  <a:pt x="63244" y="228135"/>
                </a:lnTo>
                <a:lnTo>
                  <a:pt x="28888" y="288706"/>
                </a:lnTo>
                <a:lnTo>
                  <a:pt x="7417" y="353667"/>
                </a:lnTo>
                <a:lnTo>
                  <a:pt x="0" y="422148"/>
                </a:lnTo>
                <a:lnTo>
                  <a:pt x="1878" y="456774"/>
                </a:lnTo>
                <a:lnTo>
                  <a:pt x="16469" y="523603"/>
                </a:lnTo>
                <a:lnTo>
                  <a:pt x="44529" y="586478"/>
                </a:lnTo>
                <a:lnTo>
                  <a:pt x="84887" y="644529"/>
                </a:lnTo>
                <a:lnTo>
                  <a:pt x="136374" y="696888"/>
                </a:lnTo>
                <a:lnTo>
                  <a:pt x="197819" y="742686"/>
                </a:lnTo>
                <a:lnTo>
                  <a:pt x="231910" y="762853"/>
                </a:lnTo>
                <a:lnTo>
                  <a:pt x="268051" y="781054"/>
                </a:lnTo>
                <a:lnTo>
                  <a:pt x="306096" y="797181"/>
                </a:lnTo>
                <a:lnTo>
                  <a:pt x="345900" y="811125"/>
                </a:lnTo>
                <a:lnTo>
                  <a:pt x="387315" y="822777"/>
                </a:lnTo>
                <a:lnTo>
                  <a:pt x="430195" y="832028"/>
                </a:lnTo>
                <a:lnTo>
                  <a:pt x="474395" y="838771"/>
                </a:lnTo>
                <a:lnTo>
                  <a:pt x="519767" y="842896"/>
                </a:lnTo>
                <a:lnTo>
                  <a:pt x="566166" y="844296"/>
                </a:lnTo>
                <a:lnTo>
                  <a:pt x="612559" y="842896"/>
                </a:lnTo>
                <a:lnTo>
                  <a:pt x="657915" y="838771"/>
                </a:lnTo>
                <a:lnTo>
                  <a:pt x="702089" y="832028"/>
                </a:lnTo>
                <a:lnTo>
                  <a:pt x="744937" y="822777"/>
                </a:lnTo>
                <a:lnTo>
                  <a:pt x="786312" y="811125"/>
                </a:lnTo>
                <a:lnTo>
                  <a:pt x="826070" y="797181"/>
                </a:lnTo>
                <a:lnTo>
                  <a:pt x="864065" y="781054"/>
                </a:lnTo>
                <a:lnTo>
                  <a:pt x="900153" y="762853"/>
                </a:lnTo>
                <a:lnTo>
                  <a:pt x="934188" y="742686"/>
                </a:lnTo>
                <a:lnTo>
                  <a:pt x="966025" y="720661"/>
                </a:lnTo>
                <a:lnTo>
                  <a:pt x="1022524" y="671474"/>
                </a:lnTo>
                <a:lnTo>
                  <a:pt x="1068490" y="616160"/>
                </a:lnTo>
                <a:lnTo>
                  <a:pt x="1102760" y="555589"/>
                </a:lnTo>
                <a:lnTo>
                  <a:pt x="1124174" y="490628"/>
                </a:lnTo>
                <a:lnTo>
                  <a:pt x="1131570" y="422148"/>
                </a:lnTo>
                <a:lnTo>
                  <a:pt x="1129696" y="387521"/>
                </a:lnTo>
                <a:lnTo>
                  <a:pt x="1115146" y="320692"/>
                </a:lnTo>
                <a:lnTo>
                  <a:pt x="1087159" y="257817"/>
                </a:lnTo>
                <a:lnTo>
                  <a:pt x="1046896" y="199766"/>
                </a:lnTo>
                <a:lnTo>
                  <a:pt x="995519" y="147407"/>
                </a:lnTo>
                <a:lnTo>
                  <a:pt x="934188" y="101609"/>
                </a:lnTo>
                <a:lnTo>
                  <a:pt x="900153" y="81442"/>
                </a:lnTo>
                <a:lnTo>
                  <a:pt x="864065" y="63241"/>
                </a:lnTo>
                <a:lnTo>
                  <a:pt x="826070" y="47114"/>
                </a:lnTo>
                <a:lnTo>
                  <a:pt x="786312" y="33170"/>
                </a:lnTo>
                <a:lnTo>
                  <a:pt x="744937" y="21518"/>
                </a:lnTo>
                <a:lnTo>
                  <a:pt x="702089" y="12267"/>
                </a:lnTo>
                <a:lnTo>
                  <a:pt x="657915" y="5524"/>
                </a:lnTo>
                <a:lnTo>
                  <a:pt x="612559" y="1399"/>
                </a:lnTo>
                <a:lnTo>
                  <a:pt x="566166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676264" y="4065678"/>
            <a:ext cx="914400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先绑定变量 再一条一条 的</a:t>
            </a:r>
            <a:r>
              <a:rPr sz="14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fetch</a:t>
            </a: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517003" y="2613660"/>
            <a:ext cx="1001394" cy="323215"/>
          </a:xfrm>
          <a:custGeom>
            <a:avLst/>
            <a:gdLst/>
            <a:ahLst/>
            <a:cxnLst/>
            <a:rect l="l" t="t" r="r" b="b"/>
            <a:pathLst>
              <a:path w="1001395" h="323214">
                <a:moveTo>
                  <a:pt x="1001267" y="65531"/>
                </a:moveTo>
                <a:lnTo>
                  <a:pt x="1001267" y="61721"/>
                </a:lnTo>
                <a:lnTo>
                  <a:pt x="998219" y="59435"/>
                </a:lnTo>
                <a:lnTo>
                  <a:pt x="970787" y="52577"/>
                </a:lnTo>
                <a:lnTo>
                  <a:pt x="966977" y="52577"/>
                </a:lnTo>
                <a:lnTo>
                  <a:pt x="964691" y="55625"/>
                </a:lnTo>
                <a:lnTo>
                  <a:pt x="965453" y="59435"/>
                </a:lnTo>
                <a:lnTo>
                  <a:pt x="967739" y="61721"/>
                </a:lnTo>
                <a:lnTo>
                  <a:pt x="995933" y="68579"/>
                </a:lnTo>
                <a:lnTo>
                  <a:pt x="998981" y="68579"/>
                </a:lnTo>
                <a:lnTo>
                  <a:pt x="1001267" y="65531"/>
                </a:lnTo>
                <a:close/>
              </a:path>
              <a:path w="1001395" h="323214">
                <a:moveTo>
                  <a:pt x="937259" y="48767"/>
                </a:moveTo>
                <a:lnTo>
                  <a:pt x="936497" y="44957"/>
                </a:lnTo>
                <a:lnTo>
                  <a:pt x="933449" y="42671"/>
                </a:lnTo>
                <a:lnTo>
                  <a:pt x="906017" y="35813"/>
                </a:lnTo>
                <a:lnTo>
                  <a:pt x="902207" y="36575"/>
                </a:lnTo>
                <a:lnTo>
                  <a:pt x="899921" y="39623"/>
                </a:lnTo>
                <a:lnTo>
                  <a:pt x="900683" y="43433"/>
                </a:lnTo>
                <a:lnTo>
                  <a:pt x="903731" y="44957"/>
                </a:lnTo>
                <a:lnTo>
                  <a:pt x="903731" y="45719"/>
                </a:lnTo>
                <a:lnTo>
                  <a:pt x="931163" y="51815"/>
                </a:lnTo>
                <a:lnTo>
                  <a:pt x="934973" y="51815"/>
                </a:lnTo>
                <a:lnTo>
                  <a:pt x="937259" y="48767"/>
                </a:lnTo>
                <a:close/>
              </a:path>
              <a:path w="1001395" h="323214">
                <a:moveTo>
                  <a:pt x="872489" y="32765"/>
                </a:moveTo>
                <a:lnTo>
                  <a:pt x="871727" y="29717"/>
                </a:lnTo>
                <a:lnTo>
                  <a:pt x="868679" y="27431"/>
                </a:lnTo>
                <a:lnTo>
                  <a:pt x="845057" y="22097"/>
                </a:lnTo>
                <a:lnTo>
                  <a:pt x="840485" y="21335"/>
                </a:lnTo>
                <a:lnTo>
                  <a:pt x="836675" y="22097"/>
                </a:lnTo>
                <a:lnTo>
                  <a:pt x="835151" y="25145"/>
                </a:lnTo>
                <a:lnTo>
                  <a:pt x="835913" y="28955"/>
                </a:lnTo>
                <a:lnTo>
                  <a:pt x="838961" y="30479"/>
                </a:lnTo>
                <a:lnTo>
                  <a:pt x="842771" y="32003"/>
                </a:lnTo>
                <a:lnTo>
                  <a:pt x="866393" y="36575"/>
                </a:lnTo>
                <a:lnTo>
                  <a:pt x="870203" y="35813"/>
                </a:lnTo>
                <a:lnTo>
                  <a:pt x="872489" y="32765"/>
                </a:lnTo>
                <a:close/>
              </a:path>
              <a:path w="1001395" h="323214">
                <a:moveTo>
                  <a:pt x="806957" y="19811"/>
                </a:moveTo>
                <a:lnTo>
                  <a:pt x="806195" y="16001"/>
                </a:lnTo>
                <a:lnTo>
                  <a:pt x="803147" y="14477"/>
                </a:lnTo>
                <a:lnTo>
                  <a:pt x="783335" y="11429"/>
                </a:lnTo>
                <a:lnTo>
                  <a:pt x="774191" y="9905"/>
                </a:lnTo>
                <a:lnTo>
                  <a:pt x="771143" y="10667"/>
                </a:lnTo>
                <a:lnTo>
                  <a:pt x="768857" y="13715"/>
                </a:lnTo>
                <a:lnTo>
                  <a:pt x="770381" y="17525"/>
                </a:lnTo>
                <a:lnTo>
                  <a:pt x="773429" y="19049"/>
                </a:lnTo>
                <a:lnTo>
                  <a:pt x="781811" y="20573"/>
                </a:lnTo>
                <a:lnTo>
                  <a:pt x="801623" y="23621"/>
                </a:lnTo>
                <a:lnTo>
                  <a:pt x="804671" y="22859"/>
                </a:lnTo>
                <a:lnTo>
                  <a:pt x="806957" y="19811"/>
                </a:lnTo>
                <a:close/>
              </a:path>
              <a:path w="1001395" h="323214">
                <a:moveTo>
                  <a:pt x="740663" y="9905"/>
                </a:moveTo>
                <a:lnTo>
                  <a:pt x="739901" y="6857"/>
                </a:lnTo>
                <a:lnTo>
                  <a:pt x="736853" y="5333"/>
                </a:lnTo>
                <a:lnTo>
                  <a:pt x="721613" y="3047"/>
                </a:lnTo>
                <a:lnTo>
                  <a:pt x="707897" y="2285"/>
                </a:lnTo>
                <a:lnTo>
                  <a:pt x="704849" y="3047"/>
                </a:lnTo>
                <a:lnTo>
                  <a:pt x="702563" y="6857"/>
                </a:lnTo>
                <a:lnTo>
                  <a:pt x="704087" y="9905"/>
                </a:lnTo>
                <a:lnTo>
                  <a:pt x="707135" y="11429"/>
                </a:lnTo>
                <a:lnTo>
                  <a:pt x="721613" y="13034"/>
                </a:lnTo>
                <a:lnTo>
                  <a:pt x="735329" y="14477"/>
                </a:lnTo>
                <a:lnTo>
                  <a:pt x="739139" y="13715"/>
                </a:lnTo>
                <a:lnTo>
                  <a:pt x="740663" y="9905"/>
                </a:lnTo>
                <a:close/>
              </a:path>
              <a:path w="1001395" h="323214">
                <a:moveTo>
                  <a:pt x="674369" y="5333"/>
                </a:moveTo>
                <a:lnTo>
                  <a:pt x="672845" y="1523"/>
                </a:lnTo>
                <a:lnTo>
                  <a:pt x="669797" y="0"/>
                </a:lnTo>
                <a:lnTo>
                  <a:pt x="640841" y="0"/>
                </a:lnTo>
                <a:lnTo>
                  <a:pt x="637793" y="1523"/>
                </a:lnTo>
                <a:lnTo>
                  <a:pt x="636269" y="5333"/>
                </a:lnTo>
                <a:lnTo>
                  <a:pt x="637793" y="8381"/>
                </a:lnTo>
                <a:lnTo>
                  <a:pt x="640841" y="9905"/>
                </a:lnTo>
                <a:lnTo>
                  <a:pt x="669797" y="9905"/>
                </a:lnTo>
                <a:lnTo>
                  <a:pt x="672845" y="8381"/>
                </a:lnTo>
                <a:lnTo>
                  <a:pt x="674369" y="5333"/>
                </a:lnTo>
                <a:close/>
              </a:path>
              <a:path w="1001395" h="323214">
                <a:moveTo>
                  <a:pt x="608075" y="6095"/>
                </a:moveTo>
                <a:lnTo>
                  <a:pt x="605789" y="3047"/>
                </a:lnTo>
                <a:lnTo>
                  <a:pt x="602741" y="2285"/>
                </a:lnTo>
                <a:lnTo>
                  <a:pt x="597407" y="2285"/>
                </a:lnTo>
                <a:lnTo>
                  <a:pt x="582167" y="3809"/>
                </a:lnTo>
                <a:lnTo>
                  <a:pt x="573785" y="5333"/>
                </a:lnTo>
                <a:lnTo>
                  <a:pt x="570737" y="6857"/>
                </a:lnTo>
                <a:lnTo>
                  <a:pt x="569975" y="10667"/>
                </a:lnTo>
                <a:lnTo>
                  <a:pt x="571499" y="13715"/>
                </a:lnTo>
                <a:lnTo>
                  <a:pt x="575309" y="14477"/>
                </a:lnTo>
                <a:lnTo>
                  <a:pt x="598169" y="12191"/>
                </a:lnTo>
                <a:lnTo>
                  <a:pt x="603503" y="11429"/>
                </a:lnTo>
                <a:lnTo>
                  <a:pt x="606551" y="9905"/>
                </a:lnTo>
                <a:lnTo>
                  <a:pt x="608075" y="6095"/>
                </a:lnTo>
                <a:close/>
              </a:path>
              <a:path w="1001395" h="323214">
                <a:moveTo>
                  <a:pt x="541781" y="15239"/>
                </a:moveTo>
                <a:lnTo>
                  <a:pt x="539495" y="12191"/>
                </a:lnTo>
                <a:lnTo>
                  <a:pt x="536447" y="10667"/>
                </a:lnTo>
                <a:lnTo>
                  <a:pt x="534923" y="11429"/>
                </a:lnTo>
                <a:lnTo>
                  <a:pt x="519683" y="14477"/>
                </a:lnTo>
                <a:lnTo>
                  <a:pt x="508253" y="17525"/>
                </a:lnTo>
                <a:lnTo>
                  <a:pt x="505205" y="19811"/>
                </a:lnTo>
                <a:lnTo>
                  <a:pt x="504443" y="22859"/>
                </a:lnTo>
                <a:lnTo>
                  <a:pt x="506729" y="25907"/>
                </a:lnTo>
                <a:lnTo>
                  <a:pt x="509777" y="26669"/>
                </a:lnTo>
                <a:lnTo>
                  <a:pt x="521207" y="23621"/>
                </a:lnTo>
                <a:lnTo>
                  <a:pt x="536447" y="20573"/>
                </a:lnTo>
                <a:lnTo>
                  <a:pt x="537971" y="20573"/>
                </a:lnTo>
                <a:lnTo>
                  <a:pt x="541019" y="18287"/>
                </a:lnTo>
                <a:lnTo>
                  <a:pt x="541781" y="15239"/>
                </a:lnTo>
                <a:close/>
              </a:path>
              <a:path w="1001395" h="323214">
                <a:moveTo>
                  <a:pt x="477011" y="30479"/>
                </a:moveTo>
                <a:lnTo>
                  <a:pt x="474725" y="28193"/>
                </a:lnTo>
                <a:lnTo>
                  <a:pt x="470915" y="27431"/>
                </a:lnTo>
                <a:lnTo>
                  <a:pt x="456437" y="32765"/>
                </a:lnTo>
                <a:lnTo>
                  <a:pt x="443483" y="37337"/>
                </a:lnTo>
                <a:lnTo>
                  <a:pt x="441197" y="39623"/>
                </a:lnTo>
                <a:lnTo>
                  <a:pt x="441197" y="43433"/>
                </a:lnTo>
                <a:lnTo>
                  <a:pt x="443483" y="45719"/>
                </a:lnTo>
                <a:lnTo>
                  <a:pt x="447293" y="46481"/>
                </a:lnTo>
                <a:lnTo>
                  <a:pt x="459485" y="41909"/>
                </a:lnTo>
                <a:lnTo>
                  <a:pt x="473963" y="36575"/>
                </a:lnTo>
                <a:lnTo>
                  <a:pt x="476249" y="34289"/>
                </a:lnTo>
                <a:lnTo>
                  <a:pt x="477011" y="30479"/>
                </a:lnTo>
                <a:close/>
              </a:path>
              <a:path w="1001395" h="323214">
                <a:moveTo>
                  <a:pt x="414527" y="57911"/>
                </a:moveTo>
                <a:lnTo>
                  <a:pt x="414527" y="54101"/>
                </a:lnTo>
                <a:lnTo>
                  <a:pt x="411479" y="51053"/>
                </a:lnTo>
                <a:lnTo>
                  <a:pt x="408431" y="51815"/>
                </a:lnTo>
                <a:lnTo>
                  <a:pt x="393191" y="57911"/>
                </a:lnTo>
                <a:lnTo>
                  <a:pt x="381761" y="63245"/>
                </a:lnTo>
                <a:lnTo>
                  <a:pt x="379475" y="66293"/>
                </a:lnTo>
                <a:lnTo>
                  <a:pt x="379475" y="69341"/>
                </a:lnTo>
                <a:lnTo>
                  <a:pt x="382523" y="72389"/>
                </a:lnTo>
                <a:lnTo>
                  <a:pt x="386333" y="71627"/>
                </a:lnTo>
                <a:lnTo>
                  <a:pt x="397001" y="67055"/>
                </a:lnTo>
                <a:lnTo>
                  <a:pt x="412241" y="60197"/>
                </a:lnTo>
                <a:lnTo>
                  <a:pt x="414527" y="57911"/>
                </a:lnTo>
                <a:close/>
              </a:path>
              <a:path w="1001395" h="323214">
                <a:moveTo>
                  <a:pt x="354329" y="86105"/>
                </a:moveTo>
                <a:lnTo>
                  <a:pt x="354329" y="82295"/>
                </a:lnTo>
                <a:lnTo>
                  <a:pt x="351281" y="80009"/>
                </a:lnTo>
                <a:lnTo>
                  <a:pt x="347471" y="80009"/>
                </a:lnTo>
                <a:lnTo>
                  <a:pt x="345185" y="81533"/>
                </a:lnTo>
                <a:lnTo>
                  <a:pt x="329945" y="89915"/>
                </a:lnTo>
                <a:lnTo>
                  <a:pt x="322325" y="93725"/>
                </a:lnTo>
                <a:lnTo>
                  <a:pt x="320039" y="96773"/>
                </a:lnTo>
                <a:lnTo>
                  <a:pt x="320801" y="100583"/>
                </a:lnTo>
                <a:lnTo>
                  <a:pt x="323087" y="102869"/>
                </a:lnTo>
                <a:lnTo>
                  <a:pt x="326897" y="102107"/>
                </a:lnTo>
                <a:lnTo>
                  <a:pt x="334517" y="98297"/>
                </a:lnTo>
                <a:lnTo>
                  <a:pt x="349757" y="89915"/>
                </a:lnTo>
                <a:lnTo>
                  <a:pt x="352043" y="88391"/>
                </a:lnTo>
                <a:lnTo>
                  <a:pt x="354329" y="86105"/>
                </a:lnTo>
                <a:close/>
              </a:path>
              <a:path w="1001395" h="323214">
                <a:moveTo>
                  <a:pt x="296417" y="118109"/>
                </a:moveTo>
                <a:lnTo>
                  <a:pt x="295655" y="114299"/>
                </a:lnTo>
                <a:lnTo>
                  <a:pt x="292607" y="112013"/>
                </a:lnTo>
                <a:lnTo>
                  <a:pt x="289559" y="112775"/>
                </a:lnTo>
                <a:lnTo>
                  <a:pt x="281939" y="117347"/>
                </a:lnTo>
                <a:lnTo>
                  <a:pt x="264413" y="128015"/>
                </a:lnTo>
                <a:lnTo>
                  <a:pt x="262889" y="131063"/>
                </a:lnTo>
                <a:lnTo>
                  <a:pt x="262889" y="134111"/>
                </a:lnTo>
                <a:lnTo>
                  <a:pt x="265937" y="136397"/>
                </a:lnTo>
                <a:lnTo>
                  <a:pt x="269747" y="135635"/>
                </a:lnTo>
                <a:lnTo>
                  <a:pt x="287273" y="124967"/>
                </a:lnTo>
                <a:lnTo>
                  <a:pt x="294131" y="121157"/>
                </a:lnTo>
                <a:lnTo>
                  <a:pt x="296417" y="118109"/>
                </a:lnTo>
                <a:close/>
              </a:path>
              <a:path w="1001395" h="323214">
                <a:moveTo>
                  <a:pt x="240029" y="153161"/>
                </a:moveTo>
                <a:lnTo>
                  <a:pt x="239267" y="150113"/>
                </a:lnTo>
                <a:lnTo>
                  <a:pt x="236219" y="147827"/>
                </a:lnTo>
                <a:lnTo>
                  <a:pt x="232409" y="148589"/>
                </a:lnTo>
                <a:lnTo>
                  <a:pt x="218693" y="157733"/>
                </a:lnTo>
                <a:lnTo>
                  <a:pt x="208787" y="164591"/>
                </a:lnTo>
                <a:lnTo>
                  <a:pt x="206501" y="167639"/>
                </a:lnTo>
                <a:lnTo>
                  <a:pt x="207263" y="170687"/>
                </a:lnTo>
                <a:lnTo>
                  <a:pt x="210311" y="172973"/>
                </a:lnTo>
                <a:lnTo>
                  <a:pt x="214121" y="172211"/>
                </a:lnTo>
                <a:lnTo>
                  <a:pt x="224027" y="165353"/>
                </a:lnTo>
                <a:lnTo>
                  <a:pt x="237743" y="156209"/>
                </a:lnTo>
                <a:lnTo>
                  <a:pt x="240029" y="153161"/>
                </a:lnTo>
                <a:close/>
              </a:path>
              <a:path w="1001395" h="323214">
                <a:moveTo>
                  <a:pt x="184403" y="190499"/>
                </a:moveTo>
                <a:lnTo>
                  <a:pt x="183641" y="186689"/>
                </a:lnTo>
                <a:lnTo>
                  <a:pt x="180593" y="185165"/>
                </a:lnTo>
                <a:lnTo>
                  <a:pt x="176783" y="185927"/>
                </a:lnTo>
                <a:lnTo>
                  <a:pt x="155447" y="201167"/>
                </a:lnTo>
                <a:lnTo>
                  <a:pt x="153923" y="201929"/>
                </a:lnTo>
                <a:lnTo>
                  <a:pt x="151637" y="204977"/>
                </a:lnTo>
                <a:lnTo>
                  <a:pt x="152399" y="208787"/>
                </a:lnTo>
                <a:lnTo>
                  <a:pt x="155447" y="211073"/>
                </a:lnTo>
                <a:lnTo>
                  <a:pt x="159257" y="210311"/>
                </a:lnTo>
                <a:lnTo>
                  <a:pt x="160781" y="208787"/>
                </a:lnTo>
                <a:lnTo>
                  <a:pt x="182879" y="193547"/>
                </a:lnTo>
                <a:lnTo>
                  <a:pt x="184403" y="190499"/>
                </a:lnTo>
                <a:close/>
              </a:path>
              <a:path w="1001395" h="323214">
                <a:moveTo>
                  <a:pt x="130301" y="229361"/>
                </a:moveTo>
                <a:lnTo>
                  <a:pt x="129539" y="225551"/>
                </a:lnTo>
                <a:lnTo>
                  <a:pt x="126491" y="224027"/>
                </a:lnTo>
                <a:lnTo>
                  <a:pt x="122681" y="224789"/>
                </a:lnTo>
                <a:lnTo>
                  <a:pt x="99821" y="241553"/>
                </a:lnTo>
                <a:lnTo>
                  <a:pt x="97535" y="244601"/>
                </a:lnTo>
                <a:lnTo>
                  <a:pt x="99059" y="248411"/>
                </a:lnTo>
                <a:lnTo>
                  <a:pt x="102107" y="249935"/>
                </a:lnTo>
                <a:lnTo>
                  <a:pt x="105155" y="249173"/>
                </a:lnTo>
                <a:lnTo>
                  <a:pt x="128777" y="232409"/>
                </a:lnTo>
                <a:lnTo>
                  <a:pt x="130301" y="229361"/>
                </a:lnTo>
                <a:close/>
              </a:path>
              <a:path w="1001395" h="323214">
                <a:moveTo>
                  <a:pt x="57588" y="273114"/>
                </a:moveTo>
                <a:lnTo>
                  <a:pt x="37337" y="246887"/>
                </a:lnTo>
                <a:lnTo>
                  <a:pt x="0" y="323087"/>
                </a:lnTo>
                <a:lnTo>
                  <a:pt x="45719" y="314359"/>
                </a:lnTo>
                <a:lnTo>
                  <a:pt x="45719" y="284225"/>
                </a:lnTo>
                <a:lnTo>
                  <a:pt x="47243" y="280415"/>
                </a:lnTo>
                <a:lnTo>
                  <a:pt x="57588" y="273114"/>
                </a:lnTo>
                <a:close/>
              </a:path>
              <a:path w="1001395" h="323214">
                <a:moveTo>
                  <a:pt x="63547" y="280830"/>
                </a:moveTo>
                <a:lnTo>
                  <a:pt x="57588" y="273114"/>
                </a:lnTo>
                <a:lnTo>
                  <a:pt x="47243" y="280415"/>
                </a:lnTo>
                <a:lnTo>
                  <a:pt x="45719" y="284225"/>
                </a:lnTo>
                <a:lnTo>
                  <a:pt x="46481" y="287273"/>
                </a:lnTo>
                <a:lnTo>
                  <a:pt x="49529" y="289559"/>
                </a:lnTo>
                <a:lnTo>
                  <a:pt x="53339" y="288035"/>
                </a:lnTo>
                <a:lnTo>
                  <a:pt x="63547" y="280830"/>
                </a:lnTo>
                <a:close/>
              </a:path>
              <a:path w="1001395" h="323214">
                <a:moveTo>
                  <a:pt x="83819" y="307085"/>
                </a:moveTo>
                <a:lnTo>
                  <a:pt x="63547" y="280830"/>
                </a:lnTo>
                <a:lnTo>
                  <a:pt x="53339" y="288035"/>
                </a:lnTo>
                <a:lnTo>
                  <a:pt x="49529" y="289559"/>
                </a:lnTo>
                <a:lnTo>
                  <a:pt x="46481" y="287273"/>
                </a:lnTo>
                <a:lnTo>
                  <a:pt x="45719" y="284225"/>
                </a:lnTo>
                <a:lnTo>
                  <a:pt x="45719" y="314359"/>
                </a:lnTo>
                <a:lnTo>
                  <a:pt x="83819" y="307085"/>
                </a:lnTo>
                <a:close/>
              </a:path>
              <a:path w="1001395" h="323214">
                <a:moveTo>
                  <a:pt x="76961" y="268985"/>
                </a:moveTo>
                <a:lnTo>
                  <a:pt x="76199" y="265175"/>
                </a:lnTo>
                <a:lnTo>
                  <a:pt x="73151" y="263651"/>
                </a:lnTo>
                <a:lnTo>
                  <a:pt x="69341" y="264413"/>
                </a:lnTo>
                <a:lnTo>
                  <a:pt x="60197" y="271271"/>
                </a:lnTo>
                <a:lnTo>
                  <a:pt x="57588" y="273114"/>
                </a:lnTo>
                <a:lnTo>
                  <a:pt x="63547" y="280830"/>
                </a:lnTo>
                <a:lnTo>
                  <a:pt x="66293" y="278891"/>
                </a:lnTo>
                <a:lnTo>
                  <a:pt x="74675" y="272033"/>
                </a:lnTo>
                <a:lnTo>
                  <a:pt x="76961" y="26898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199767" y="3865626"/>
            <a:ext cx="290830" cy="346075"/>
          </a:xfrm>
          <a:custGeom>
            <a:avLst/>
            <a:gdLst/>
            <a:ahLst/>
            <a:cxnLst/>
            <a:rect l="l" t="t" r="r" b="b"/>
            <a:pathLst>
              <a:path w="290829" h="346075">
                <a:moveTo>
                  <a:pt x="290322" y="341376"/>
                </a:moveTo>
                <a:lnTo>
                  <a:pt x="288798" y="337566"/>
                </a:lnTo>
                <a:lnTo>
                  <a:pt x="287274" y="336042"/>
                </a:lnTo>
                <a:lnTo>
                  <a:pt x="285750" y="333756"/>
                </a:lnTo>
                <a:lnTo>
                  <a:pt x="279654" y="326136"/>
                </a:lnTo>
                <a:lnTo>
                  <a:pt x="275082" y="320802"/>
                </a:lnTo>
                <a:lnTo>
                  <a:pt x="271272" y="316230"/>
                </a:lnTo>
                <a:lnTo>
                  <a:pt x="267462" y="313944"/>
                </a:lnTo>
                <a:lnTo>
                  <a:pt x="264414" y="315468"/>
                </a:lnTo>
                <a:lnTo>
                  <a:pt x="262128" y="318516"/>
                </a:lnTo>
                <a:lnTo>
                  <a:pt x="265410" y="324309"/>
                </a:lnTo>
                <a:lnTo>
                  <a:pt x="273590" y="334306"/>
                </a:lnTo>
                <a:lnTo>
                  <a:pt x="281940" y="343662"/>
                </a:lnTo>
                <a:lnTo>
                  <a:pt x="281940" y="344424"/>
                </a:lnTo>
                <a:lnTo>
                  <a:pt x="284988" y="345948"/>
                </a:lnTo>
                <a:lnTo>
                  <a:pt x="288798" y="344424"/>
                </a:lnTo>
                <a:lnTo>
                  <a:pt x="290322" y="341376"/>
                </a:lnTo>
                <a:close/>
              </a:path>
              <a:path w="290829" h="346075">
                <a:moveTo>
                  <a:pt x="247650" y="290322"/>
                </a:moveTo>
                <a:lnTo>
                  <a:pt x="246126" y="286512"/>
                </a:lnTo>
                <a:lnTo>
                  <a:pt x="244602" y="284226"/>
                </a:lnTo>
                <a:lnTo>
                  <a:pt x="236220" y="275082"/>
                </a:lnTo>
                <a:lnTo>
                  <a:pt x="227838" y="265176"/>
                </a:lnTo>
                <a:lnTo>
                  <a:pt x="224790" y="262890"/>
                </a:lnTo>
                <a:lnTo>
                  <a:pt x="221742" y="264414"/>
                </a:lnTo>
                <a:lnTo>
                  <a:pt x="219456" y="267462"/>
                </a:lnTo>
                <a:lnTo>
                  <a:pt x="220980" y="271272"/>
                </a:lnTo>
                <a:lnTo>
                  <a:pt x="229362" y="281178"/>
                </a:lnTo>
                <a:lnTo>
                  <a:pt x="236982" y="290322"/>
                </a:lnTo>
                <a:lnTo>
                  <a:pt x="239268" y="292608"/>
                </a:lnTo>
                <a:lnTo>
                  <a:pt x="242316" y="294894"/>
                </a:lnTo>
                <a:lnTo>
                  <a:pt x="246126" y="293370"/>
                </a:lnTo>
                <a:lnTo>
                  <a:pt x="247650" y="290322"/>
                </a:lnTo>
                <a:close/>
              </a:path>
              <a:path w="290829" h="346075">
                <a:moveTo>
                  <a:pt x="204978" y="239268"/>
                </a:moveTo>
                <a:lnTo>
                  <a:pt x="203454" y="235458"/>
                </a:lnTo>
                <a:lnTo>
                  <a:pt x="199644" y="230886"/>
                </a:lnTo>
                <a:lnTo>
                  <a:pt x="189738" y="218694"/>
                </a:lnTo>
                <a:lnTo>
                  <a:pt x="185166" y="213360"/>
                </a:lnTo>
                <a:lnTo>
                  <a:pt x="182118" y="211836"/>
                </a:lnTo>
                <a:lnTo>
                  <a:pt x="179070" y="213360"/>
                </a:lnTo>
                <a:lnTo>
                  <a:pt x="176784" y="216408"/>
                </a:lnTo>
                <a:lnTo>
                  <a:pt x="178308" y="219456"/>
                </a:lnTo>
                <a:lnTo>
                  <a:pt x="182118" y="224790"/>
                </a:lnTo>
                <a:lnTo>
                  <a:pt x="192786" y="236982"/>
                </a:lnTo>
                <a:lnTo>
                  <a:pt x="196596" y="241554"/>
                </a:lnTo>
                <a:lnTo>
                  <a:pt x="199644" y="243078"/>
                </a:lnTo>
                <a:lnTo>
                  <a:pt x="203454" y="242316"/>
                </a:lnTo>
                <a:lnTo>
                  <a:pt x="204978" y="239268"/>
                </a:lnTo>
                <a:close/>
              </a:path>
              <a:path w="290829" h="346075">
                <a:moveTo>
                  <a:pt x="162306" y="188214"/>
                </a:moveTo>
                <a:lnTo>
                  <a:pt x="160782" y="184404"/>
                </a:lnTo>
                <a:lnTo>
                  <a:pt x="156972" y="179070"/>
                </a:lnTo>
                <a:lnTo>
                  <a:pt x="144780" y="165354"/>
                </a:lnTo>
                <a:lnTo>
                  <a:pt x="142494" y="162306"/>
                </a:lnTo>
                <a:lnTo>
                  <a:pt x="139446" y="160782"/>
                </a:lnTo>
                <a:lnTo>
                  <a:pt x="135636" y="161544"/>
                </a:lnTo>
                <a:lnTo>
                  <a:pt x="134112" y="165354"/>
                </a:lnTo>
                <a:lnTo>
                  <a:pt x="156972" y="192024"/>
                </a:lnTo>
                <a:lnTo>
                  <a:pt x="160020" y="191262"/>
                </a:lnTo>
                <a:lnTo>
                  <a:pt x="162306" y="188214"/>
                </a:lnTo>
                <a:close/>
              </a:path>
              <a:path w="290829" h="346075">
                <a:moveTo>
                  <a:pt x="119634" y="137160"/>
                </a:moveTo>
                <a:lnTo>
                  <a:pt x="118110" y="133350"/>
                </a:lnTo>
                <a:lnTo>
                  <a:pt x="108204" y="121920"/>
                </a:lnTo>
                <a:lnTo>
                  <a:pt x="99822" y="111252"/>
                </a:lnTo>
                <a:lnTo>
                  <a:pt x="96774" y="109728"/>
                </a:lnTo>
                <a:lnTo>
                  <a:pt x="92964" y="110490"/>
                </a:lnTo>
                <a:lnTo>
                  <a:pt x="91440" y="114300"/>
                </a:lnTo>
                <a:lnTo>
                  <a:pt x="92202" y="117348"/>
                </a:lnTo>
                <a:lnTo>
                  <a:pt x="111252" y="139446"/>
                </a:lnTo>
                <a:lnTo>
                  <a:pt x="114300" y="140970"/>
                </a:lnTo>
                <a:lnTo>
                  <a:pt x="117348" y="140208"/>
                </a:lnTo>
                <a:lnTo>
                  <a:pt x="119634" y="137160"/>
                </a:lnTo>
                <a:close/>
              </a:path>
              <a:path w="290829" h="346075">
                <a:moveTo>
                  <a:pt x="77724" y="33528"/>
                </a:moveTo>
                <a:lnTo>
                  <a:pt x="0" y="0"/>
                </a:lnTo>
                <a:lnTo>
                  <a:pt x="19812" y="82296"/>
                </a:lnTo>
                <a:lnTo>
                  <a:pt x="77724" y="33528"/>
                </a:lnTo>
                <a:close/>
              </a:path>
              <a:path w="290829" h="346075">
                <a:moveTo>
                  <a:pt x="76200" y="85344"/>
                </a:moveTo>
                <a:lnTo>
                  <a:pt x="75438" y="82296"/>
                </a:lnTo>
                <a:lnTo>
                  <a:pt x="57150" y="60198"/>
                </a:lnTo>
                <a:lnTo>
                  <a:pt x="54102" y="58674"/>
                </a:lnTo>
                <a:lnTo>
                  <a:pt x="50292" y="59436"/>
                </a:lnTo>
                <a:lnTo>
                  <a:pt x="48768" y="63246"/>
                </a:lnTo>
                <a:lnTo>
                  <a:pt x="49530" y="66294"/>
                </a:lnTo>
                <a:lnTo>
                  <a:pt x="67818" y="88392"/>
                </a:lnTo>
                <a:lnTo>
                  <a:pt x="71628" y="89916"/>
                </a:lnTo>
                <a:lnTo>
                  <a:pt x="74676" y="89154"/>
                </a:lnTo>
                <a:lnTo>
                  <a:pt x="76200" y="853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199755" y="4129278"/>
            <a:ext cx="277495" cy="82550"/>
          </a:xfrm>
          <a:custGeom>
            <a:avLst/>
            <a:gdLst/>
            <a:ahLst/>
            <a:cxnLst/>
            <a:rect l="l" t="t" r="r" b="b"/>
            <a:pathLst>
              <a:path w="277495" h="82550">
                <a:moveTo>
                  <a:pt x="277367" y="78486"/>
                </a:moveTo>
                <a:lnTo>
                  <a:pt x="276605" y="74676"/>
                </a:lnTo>
                <a:lnTo>
                  <a:pt x="273557" y="72390"/>
                </a:lnTo>
                <a:lnTo>
                  <a:pt x="246125" y="67056"/>
                </a:lnTo>
                <a:lnTo>
                  <a:pt x="242315" y="67818"/>
                </a:lnTo>
                <a:lnTo>
                  <a:pt x="240029" y="70866"/>
                </a:lnTo>
                <a:lnTo>
                  <a:pt x="240791" y="73914"/>
                </a:lnTo>
                <a:lnTo>
                  <a:pt x="243839" y="76200"/>
                </a:lnTo>
                <a:lnTo>
                  <a:pt x="272033" y="82296"/>
                </a:lnTo>
                <a:lnTo>
                  <a:pt x="275843" y="81534"/>
                </a:lnTo>
                <a:lnTo>
                  <a:pt x="277367" y="78486"/>
                </a:lnTo>
                <a:close/>
              </a:path>
              <a:path w="277495" h="82550">
                <a:moveTo>
                  <a:pt x="211835" y="64770"/>
                </a:moveTo>
                <a:lnTo>
                  <a:pt x="211835" y="61722"/>
                </a:lnTo>
                <a:lnTo>
                  <a:pt x="208787" y="59436"/>
                </a:lnTo>
                <a:lnTo>
                  <a:pt x="180593" y="53340"/>
                </a:lnTo>
                <a:lnTo>
                  <a:pt x="176783" y="54102"/>
                </a:lnTo>
                <a:lnTo>
                  <a:pt x="174497" y="57150"/>
                </a:lnTo>
                <a:lnTo>
                  <a:pt x="175259" y="60960"/>
                </a:lnTo>
                <a:lnTo>
                  <a:pt x="178307" y="63246"/>
                </a:lnTo>
                <a:lnTo>
                  <a:pt x="206501" y="68580"/>
                </a:lnTo>
                <a:lnTo>
                  <a:pt x="210311" y="67818"/>
                </a:lnTo>
                <a:lnTo>
                  <a:pt x="211835" y="64770"/>
                </a:lnTo>
                <a:close/>
              </a:path>
              <a:path w="277495" h="82550">
                <a:moveTo>
                  <a:pt x="147065" y="51816"/>
                </a:moveTo>
                <a:lnTo>
                  <a:pt x="146303" y="48006"/>
                </a:lnTo>
                <a:lnTo>
                  <a:pt x="143255" y="45720"/>
                </a:lnTo>
                <a:lnTo>
                  <a:pt x="115061" y="40386"/>
                </a:lnTo>
                <a:lnTo>
                  <a:pt x="111251" y="41148"/>
                </a:lnTo>
                <a:lnTo>
                  <a:pt x="109727" y="44196"/>
                </a:lnTo>
                <a:lnTo>
                  <a:pt x="110489" y="48006"/>
                </a:lnTo>
                <a:lnTo>
                  <a:pt x="113537" y="49530"/>
                </a:lnTo>
                <a:lnTo>
                  <a:pt x="140969" y="55626"/>
                </a:lnTo>
                <a:lnTo>
                  <a:pt x="144779" y="54864"/>
                </a:lnTo>
                <a:lnTo>
                  <a:pt x="147065" y="51816"/>
                </a:lnTo>
                <a:close/>
              </a:path>
              <a:path w="277495" h="82550">
                <a:moveTo>
                  <a:pt x="82295" y="0"/>
                </a:moveTo>
                <a:lnTo>
                  <a:pt x="0" y="22098"/>
                </a:lnTo>
                <a:lnTo>
                  <a:pt x="57149" y="66908"/>
                </a:lnTo>
                <a:lnTo>
                  <a:pt x="57149" y="33528"/>
                </a:lnTo>
                <a:lnTo>
                  <a:pt x="59435" y="30480"/>
                </a:lnTo>
                <a:lnTo>
                  <a:pt x="63245" y="29718"/>
                </a:lnTo>
                <a:lnTo>
                  <a:pt x="75696" y="32339"/>
                </a:lnTo>
                <a:lnTo>
                  <a:pt x="82295" y="0"/>
                </a:lnTo>
                <a:close/>
              </a:path>
              <a:path w="277495" h="82550">
                <a:moveTo>
                  <a:pt x="75696" y="32339"/>
                </a:moveTo>
                <a:lnTo>
                  <a:pt x="63245" y="29718"/>
                </a:lnTo>
                <a:lnTo>
                  <a:pt x="59435" y="30480"/>
                </a:lnTo>
                <a:lnTo>
                  <a:pt x="57149" y="33528"/>
                </a:lnTo>
                <a:lnTo>
                  <a:pt x="57911" y="37338"/>
                </a:lnTo>
                <a:lnTo>
                  <a:pt x="60959" y="38862"/>
                </a:lnTo>
                <a:lnTo>
                  <a:pt x="73839" y="41437"/>
                </a:lnTo>
                <a:lnTo>
                  <a:pt x="75696" y="32339"/>
                </a:lnTo>
                <a:close/>
              </a:path>
              <a:path w="277495" h="82550">
                <a:moveTo>
                  <a:pt x="73839" y="41437"/>
                </a:moveTo>
                <a:lnTo>
                  <a:pt x="60959" y="38862"/>
                </a:lnTo>
                <a:lnTo>
                  <a:pt x="57911" y="37338"/>
                </a:lnTo>
                <a:lnTo>
                  <a:pt x="57149" y="33528"/>
                </a:lnTo>
                <a:lnTo>
                  <a:pt x="57149" y="66908"/>
                </a:lnTo>
                <a:lnTo>
                  <a:pt x="67055" y="74676"/>
                </a:lnTo>
                <a:lnTo>
                  <a:pt x="73839" y="41437"/>
                </a:lnTo>
                <a:close/>
              </a:path>
              <a:path w="277495" h="82550">
                <a:moveTo>
                  <a:pt x="81533" y="38100"/>
                </a:moveTo>
                <a:lnTo>
                  <a:pt x="80771" y="35052"/>
                </a:lnTo>
                <a:lnTo>
                  <a:pt x="77723" y="32766"/>
                </a:lnTo>
                <a:lnTo>
                  <a:pt x="75696" y="32339"/>
                </a:lnTo>
                <a:lnTo>
                  <a:pt x="73839" y="41437"/>
                </a:lnTo>
                <a:lnTo>
                  <a:pt x="76199" y="41910"/>
                </a:lnTo>
                <a:lnTo>
                  <a:pt x="79247" y="41148"/>
                </a:lnTo>
                <a:lnTo>
                  <a:pt x="81533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661020" y="1291589"/>
            <a:ext cx="1209040" cy="788035"/>
          </a:xfrm>
          <a:custGeom>
            <a:avLst/>
            <a:gdLst/>
            <a:ahLst/>
            <a:cxnLst/>
            <a:rect l="l" t="t" r="r" b="b"/>
            <a:pathLst>
              <a:path w="1209040" h="788035">
                <a:moveTo>
                  <a:pt x="1208532" y="393953"/>
                </a:moveTo>
                <a:lnTo>
                  <a:pt x="1200623" y="330150"/>
                </a:lnTo>
                <a:lnTo>
                  <a:pt x="1177728" y="269589"/>
                </a:lnTo>
                <a:lnTo>
                  <a:pt x="1141090" y="213087"/>
                </a:lnTo>
                <a:lnTo>
                  <a:pt x="1091952" y="161464"/>
                </a:lnTo>
                <a:lnTo>
                  <a:pt x="1031557" y="115538"/>
                </a:lnTo>
                <a:lnTo>
                  <a:pt x="997527" y="94967"/>
                </a:lnTo>
                <a:lnTo>
                  <a:pt x="961150" y="76126"/>
                </a:lnTo>
                <a:lnTo>
                  <a:pt x="922580" y="59120"/>
                </a:lnTo>
                <a:lnTo>
                  <a:pt x="881973" y="44048"/>
                </a:lnTo>
                <a:lnTo>
                  <a:pt x="839485" y="31015"/>
                </a:lnTo>
                <a:lnTo>
                  <a:pt x="795271" y="20122"/>
                </a:lnTo>
                <a:lnTo>
                  <a:pt x="749487" y="11472"/>
                </a:lnTo>
                <a:lnTo>
                  <a:pt x="702288" y="5167"/>
                </a:lnTo>
                <a:lnTo>
                  <a:pt x="653829" y="1308"/>
                </a:lnTo>
                <a:lnTo>
                  <a:pt x="604266" y="0"/>
                </a:lnTo>
                <a:lnTo>
                  <a:pt x="554702" y="1308"/>
                </a:lnTo>
                <a:lnTo>
                  <a:pt x="506243" y="5167"/>
                </a:lnTo>
                <a:lnTo>
                  <a:pt x="459044" y="11472"/>
                </a:lnTo>
                <a:lnTo>
                  <a:pt x="413260" y="20122"/>
                </a:lnTo>
                <a:lnTo>
                  <a:pt x="369046" y="31015"/>
                </a:lnTo>
                <a:lnTo>
                  <a:pt x="326558" y="44048"/>
                </a:lnTo>
                <a:lnTo>
                  <a:pt x="285951" y="59120"/>
                </a:lnTo>
                <a:lnTo>
                  <a:pt x="247381" y="76126"/>
                </a:lnTo>
                <a:lnTo>
                  <a:pt x="211004" y="94967"/>
                </a:lnTo>
                <a:lnTo>
                  <a:pt x="176974" y="115538"/>
                </a:lnTo>
                <a:lnTo>
                  <a:pt x="145447" y="137738"/>
                </a:lnTo>
                <a:lnTo>
                  <a:pt x="90525" y="186615"/>
                </a:lnTo>
                <a:lnTo>
                  <a:pt x="47482" y="240780"/>
                </a:lnTo>
                <a:lnTo>
                  <a:pt x="17559" y="299413"/>
                </a:lnTo>
                <a:lnTo>
                  <a:pt x="2002" y="361698"/>
                </a:lnTo>
                <a:lnTo>
                  <a:pt x="0" y="393953"/>
                </a:lnTo>
                <a:lnTo>
                  <a:pt x="2002" y="426209"/>
                </a:lnTo>
                <a:lnTo>
                  <a:pt x="17559" y="488494"/>
                </a:lnTo>
                <a:lnTo>
                  <a:pt x="47482" y="547127"/>
                </a:lnTo>
                <a:lnTo>
                  <a:pt x="90525" y="601292"/>
                </a:lnTo>
                <a:lnTo>
                  <a:pt x="107442" y="617622"/>
                </a:lnTo>
                <a:lnTo>
                  <a:pt x="107442" y="393953"/>
                </a:lnTo>
                <a:lnTo>
                  <a:pt x="109089" y="367364"/>
                </a:lnTo>
                <a:lnTo>
                  <a:pt x="121884" y="316059"/>
                </a:lnTo>
                <a:lnTo>
                  <a:pt x="146494" y="267807"/>
                </a:lnTo>
                <a:lnTo>
                  <a:pt x="181893" y="223269"/>
                </a:lnTo>
                <a:lnTo>
                  <a:pt x="227059" y="183109"/>
                </a:lnTo>
                <a:lnTo>
                  <a:pt x="280966" y="147989"/>
                </a:lnTo>
                <a:lnTo>
                  <a:pt x="342590" y="118573"/>
                </a:lnTo>
                <a:lnTo>
                  <a:pt x="410908" y="95523"/>
                </a:lnTo>
                <a:lnTo>
                  <a:pt x="484895" y="79503"/>
                </a:lnTo>
                <a:lnTo>
                  <a:pt x="523695" y="74336"/>
                </a:lnTo>
                <a:lnTo>
                  <a:pt x="563527" y="71176"/>
                </a:lnTo>
                <a:lnTo>
                  <a:pt x="604266" y="70103"/>
                </a:lnTo>
                <a:lnTo>
                  <a:pt x="645004" y="71176"/>
                </a:lnTo>
                <a:lnTo>
                  <a:pt x="684836" y="74336"/>
                </a:lnTo>
                <a:lnTo>
                  <a:pt x="723636" y="79503"/>
                </a:lnTo>
                <a:lnTo>
                  <a:pt x="761274" y="86593"/>
                </a:lnTo>
                <a:lnTo>
                  <a:pt x="832555" y="106211"/>
                </a:lnTo>
                <a:lnTo>
                  <a:pt x="897654" y="132527"/>
                </a:lnTo>
                <a:lnTo>
                  <a:pt x="955548" y="164877"/>
                </a:lnTo>
                <a:lnTo>
                  <a:pt x="1005212" y="202600"/>
                </a:lnTo>
                <a:lnTo>
                  <a:pt x="1045622" y="245032"/>
                </a:lnTo>
                <a:lnTo>
                  <a:pt x="1075755" y="291510"/>
                </a:lnTo>
                <a:lnTo>
                  <a:pt x="1094585" y="341372"/>
                </a:lnTo>
                <a:lnTo>
                  <a:pt x="1101090" y="393953"/>
                </a:lnTo>
                <a:lnTo>
                  <a:pt x="1101090" y="617622"/>
                </a:lnTo>
                <a:lnTo>
                  <a:pt x="1118006" y="601292"/>
                </a:lnTo>
                <a:lnTo>
                  <a:pt x="1161049" y="547127"/>
                </a:lnTo>
                <a:lnTo>
                  <a:pt x="1190972" y="488494"/>
                </a:lnTo>
                <a:lnTo>
                  <a:pt x="1206529" y="426209"/>
                </a:lnTo>
                <a:lnTo>
                  <a:pt x="1208532" y="393953"/>
                </a:lnTo>
                <a:close/>
              </a:path>
              <a:path w="1209040" h="788035">
                <a:moveTo>
                  <a:pt x="1101090" y="617622"/>
                </a:moveTo>
                <a:lnTo>
                  <a:pt x="1101090" y="393953"/>
                </a:lnTo>
                <a:lnTo>
                  <a:pt x="1099442" y="420543"/>
                </a:lnTo>
                <a:lnTo>
                  <a:pt x="1094585" y="446535"/>
                </a:lnTo>
                <a:lnTo>
                  <a:pt x="1075755" y="496397"/>
                </a:lnTo>
                <a:lnTo>
                  <a:pt x="1045622" y="542875"/>
                </a:lnTo>
                <a:lnTo>
                  <a:pt x="1005212" y="585307"/>
                </a:lnTo>
                <a:lnTo>
                  <a:pt x="955548" y="623030"/>
                </a:lnTo>
                <a:lnTo>
                  <a:pt x="897654" y="655380"/>
                </a:lnTo>
                <a:lnTo>
                  <a:pt x="832555" y="681696"/>
                </a:lnTo>
                <a:lnTo>
                  <a:pt x="761274" y="701314"/>
                </a:lnTo>
                <a:lnTo>
                  <a:pt x="723636" y="708404"/>
                </a:lnTo>
                <a:lnTo>
                  <a:pt x="684836" y="713571"/>
                </a:lnTo>
                <a:lnTo>
                  <a:pt x="645004" y="716731"/>
                </a:lnTo>
                <a:lnTo>
                  <a:pt x="604266" y="717803"/>
                </a:lnTo>
                <a:lnTo>
                  <a:pt x="563527" y="716731"/>
                </a:lnTo>
                <a:lnTo>
                  <a:pt x="523695" y="713571"/>
                </a:lnTo>
                <a:lnTo>
                  <a:pt x="484895" y="708404"/>
                </a:lnTo>
                <a:lnTo>
                  <a:pt x="447257" y="701314"/>
                </a:lnTo>
                <a:lnTo>
                  <a:pt x="375976" y="681696"/>
                </a:lnTo>
                <a:lnTo>
                  <a:pt x="310877" y="655380"/>
                </a:lnTo>
                <a:lnTo>
                  <a:pt x="252984" y="623030"/>
                </a:lnTo>
                <a:lnTo>
                  <a:pt x="203319" y="585307"/>
                </a:lnTo>
                <a:lnTo>
                  <a:pt x="162909" y="542875"/>
                </a:lnTo>
                <a:lnTo>
                  <a:pt x="132776" y="496397"/>
                </a:lnTo>
                <a:lnTo>
                  <a:pt x="113946" y="446535"/>
                </a:lnTo>
                <a:lnTo>
                  <a:pt x="107442" y="393953"/>
                </a:lnTo>
                <a:lnTo>
                  <a:pt x="107442" y="617622"/>
                </a:lnTo>
                <a:lnTo>
                  <a:pt x="145447" y="650169"/>
                </a:lnTo>
                <a:lnTo>
                  <a:pt x="176974" y="672369"/>
                </a:lnTo>
                <a:lnTo>
                  <a:pt x="211004" y="692940"/>
                </a:lnTo>
                <a:lnTo>
                  <a:pt x="247381" y="711781"/>
                </a:lnTo>
                <a:lnTo>
                  <a:pt x="285951" y="728787"/>
                </a:lnTo>
                <a:lnTo>
                  <a:pt x="326558" y="743859"/>
                </a:lnTo>
                <a:lnTo>
                  <a:pt x="369046" y="756892"/>
                </a:lnTo>
                <a:lnTo>
                  <a:pt x="413260" y="767785"/>
                </a:lnTo>
                <a:lnTo>
                  <a:pt x="459044" y="776435"/>
                </a:lnTo>
                <a:lnTo>
                  <a:pt x="506243" y="782740"/>
                </a:lnTo>
                <a:lnTo>
                  <a:pt x="554702" y="786599"/>
                </a:lnTo>
                <a:lnTo>
                  <a:pt x="604266" y="787907"/>
                </a:lnTo>
                <a:lnTo>
                  <a:pt x="653829" y="786599"/>
                </a:lnTo>
                <a:lnTo>
                  <a:pt x="702288" y="782740"/>
                </a:lnTo>
                <a:lnTo>
                  <a:pt x="749487" y="776435"/>
                </a:lnTo>
                <a:lnTo>
                  <a:pt x="795271" y="767785"/>
                </a:lnTo>
                <a:lnTo>
                  <a:pt x="839485" y="756892"/>
                </a:lnTo>
                <a:lnTo>
                  <a:pt x="881973" y="743859"/>
                </a:lnTo>
                <a:lnTo>
                  <a:pt x="922580" y="728787"/>
                </a:lnTo>
                <a:lnTo>
                  <a:pt x="961150" y="711781"/>
                </a:lnTo>
                <a:lnTo>
                  <a:pt x="997527" y="692940"/>
                </a:lnTo>
                <a:lnTo>
                  <a:pt x="1031557" y="672369"/>
                </a:lnTo>
                <a:lnTo>
                  <a:pt x="1063084" y="650169"/>
                </a:lnTo>
                <a:lnTo>
                  <a:pt x="1091952" y="626443"/>
                </a:lnTo>
                <a:lnTo>
                  <a:pt x="1101090" y="617622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761605" y="1357122"/>
            <a:ext cx="1008380" cy="657225"/>
          </a:xfrm>
          <a:custGeom>
            <a:avLst/>
            <a:gdLst/>
            <a:ahLst/>
            <a:cxnLst/>
            <a:rect l="l" t="t" r="r" b="b"/>
            <a:pathLst>
              <a:path w="1008379" h="657225">
                <a:moveTo>
                  <a:pt x="1008125" y="328421"/>
                </a:moveTo>
                <a:lnTo>
                  <a:pt x="1001531" y="275156"/>
                </a:lnTo>
                <a:lnTo>
                  <a:pt x="982437" y="224625"/>
                </a:lnTo>
                <a:lnTo>
                  <a:pt x="951876" y="177504"/>
                </a:lnTo>
                <a:lnTo>
                  <a:pt x="910882" y="134471"/>
                </a:lnTo>
                <a:lnTo>
                  <a:pt x="860488" y="96202"/>
                </a:lnTo>
                <a:lnTo>
                  <a:pt x="801727" y="63374"/>
                </a:lnTo>
                <a:lnTo>
                  <a:pt x="735633" y="36662"/>
                </a:lnTo>
                <a:lnTo>
                  <a:pt x="663238" y="16745"/>
                </a:lnTo>
                <a:lnTo>
                  <a:pt x="625001" y="9546"/>
                </a:lnTo>
                <a:lnTo>
                  <a:pt x="585577" y="4299"/>
                </a:lnTo>
                <a:lnTo>
                  <a:pt x="545094" y="1088"/>
                </a:lnTo>
                <a:lnTo>
                  <a:pt x="503681" y="0"/>
                </a:lnTo>
                <a:lnTo>
                  <a:pt x="462378" y="1088"/>
                </a:lnTo>
                <a:lnTo>
                  <a:pt x="421993" y="4299"/>
                </a:lnTo>
                <a:lnTo>
                  <a:pt x="382656" y="9546"/>
                </a:lnTo>
                <a:lnTo>
                  <a:pt x="344497" y="16745"/>
                </a:lnTo>
                <a:lnTo>
                  <a:pt x="272231" y="36662"/>
                </a:lnTo>
                <a:lnTo>
                  <a:pt x="206233" y="63374"/>
                </a:lnTo>
                <a:lnTo>
                  <a:pt x="147542" y="96202"/>
                </a:lnTo>
                <a:lnTo>
                  <a:pt x="97194" y="134471"/>
                </a:lnTo>
                <a:lnTo>
                  <a:pt x="56228" y="177504"/>
                </a:lnTo>
                <a:lnTo>
                  <a:pt x="25682" y="224625"/>
                </a:lnTo>
                <a:lnTo>
                  <a:pt x="6593" y="275156"/>
                </a:lnTo>
                <a:lnTo>
                  <a:pt x="0" y="328422"/>
                </a:lnTo>
                <a:lnTo>
                  <a:pt x="1670" y="355354"/>
                </a:lnTo>
                <a:lnTo>
                  <a:pt x="14640" y="407337"/>
                </a:lnTo>
                <a:lnTo>
                  <a:pt x="39588" y="456247"/>
                </a:lnTo>
                <a:lnTo>
                  <a:pt x="75474" y="501408"/>
                </a:lnTo>
                <a:lnTo>
                  <a:pt x="121260" y="542144"/>
                </a:lnTo>
                <a:lnTo>
                  <a:pt x="175909" y="577778"/>
                </a:lnTo>
                <a:lnTo>
                  <a:pt x="238384" y="607632"/>
                </a:lnTo>
                <a:lnTo>
                  <a:pt x="307645" y="631031"/>
                </a:lnTo>
                <a:lnTo>
                  <a:pt x="382656" y="647297"/>
                </a:lnTo>
                <a:lnTo>
                  <a:pt x="421993" y="652544"/>
                </a:lnTo>
                <a:lnTo>
                  <a:pt x="462378" y="655755"/>
                </a:lnTo>
                <a:lnTo>
                  <a:pt x="503681" y="656844"/>
                </a:lnTo>
                <a:lnTo>
                  <a:pt x="545094" y="655755"/>
                </a:lnTo>
                <a:lnTo>
                  <a:pt x="585577" y="652544"/>
                </a:lnTo>
                <a:lnTo>
                  <a:pt x="625001" y="647297"/>
                </a:lnTo>
                <a:lnTo>
                  <a:pt x="663238" y="640098"/>
                </a:lnTo>
                <a:lnTo>
                  <a:pt x="735633" y="620181"/>
                </a:lnTo>
                <a:lnTo>
                  <a:pt x="801727" y="593469"/>
                </a:lnTo>
                <a:lnTo>
                  <a:pt x="860488" y="560641"/>
                </a:lnTo>
                <a:lnTo>
                  <a:pt x="910882" y="522372"/>
                </a:lnTo>
                <a:lnTo>
                  <a:pt x="951876" y="479339"/>
                </a:lnTo>
                <a:lnTo>
                  <a:pt x="982437" y="432218"/>
                </a:lnTo>
                <a:lnTo>
                  <a:pt x="1001531" y="381687"/>
                </a:lnTo>
                <a:lnTo>
                  <a:pt x="1008125" y="328421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761605" y="1357122"/>
            <a:ext cx="1008380" cy="657225"/>
          </a:xfrm>
          <a:custGeom>
            <a:avLst/>
            <a:gdLst/>
            <a:ahLst/>
            <a:cxnLst/>
            <a:rect l="l" t="t" r="r" b="b"/>
            <a:pathLst>
              <a:path w="1008379" h="657225">
                <a:moveTo>
                  <a:pt x="503681" y="0"/>
                </a:moveTo>
                <a:lnTo>
                  <a:pt x="462378" y="1088"/>
                </a:lnTo>
                <a:lnTo>
                  <a:pt x="421993" y="4299"/>
                </a:lnTo>
                <a:lnTo>
                  <a:pt x="382656" y="9546"/>
                </a:lnTo>
                <a:lnTo>
                  <a:pt x="344497" y="16745"/>
                </a:lnTo>
                <a:lnTo>
                  <a:pt x="272231" y="36662"/>
                </a:lnTo>
                <a:lnTo>
                  <a:pt x="206233" y="63374"/>
                </a:lnTo>
                <a:lnTo>
                  <a:pt x="147542" y="96202"/>
                </a:lnTo>
                <a:lnTo>
                  <a:pt x="97194" y="134471"/>
                </a:lnTo>
                <a:lnTo>
                  <a:pt x="56228" y="177504"/>
                </a:lnTo>
                <a:lnTo>
                  <a:pt x="25682" y="224625"/>
                </a:lnTo>
                <a:lnTo>
                  <a:pt x="6593" y="275156"/>
                </a:lnTo>
                <a:lnTo>
                  <a:pt x="0" y="328422"/>
                </a:lnTo>
                <a:lnTo>
                  <a:pt x="1670" y="355354"/>
                </a:lnTo>
                <a:lnTo>
                  <a:pt x="14640" y="407337"/>
                </a:lnTo>
                <a:lnTo>
                  <a:pt x="39588" y="456247"/>
                </a:lnTo>
                <a:lnTo>
                  <a:pt x="75474" y="501408"/>
                </a:lnTo>
                <a:lnTo>
                  <a:pt x="121260" y="542144"/>
                </a:lnTo>
                <a:lnTo>
                  <a:pt x="175909" y="577778"/>
                </a:lnTo>
                <a:lnTo>
                  <a:pt x="238384" y="607632"/>
                </a:lnTo>
                <a:lnTo>
                  <a:pt x="307645" y="631031"/>
                </a:lnTo>
                <a:lnTo>
                  <a:pt x="382656" y="647297"/>
                </a:lnTo>
                <a:lnTo>
                  <a:pt x="421993" y="652544"/>
                </a:lnTo>
                <a:lnTo>
                  <a:pt x="462378" y="655755"/>
                </a:lnTo>
                <a:lnTo>
                  <a:pt x="503681" y="656844"/>
                </a:lnTo>
                <a:lnTo>
                  <a:pt x="545094" y="655755"/>
                </a:lnTo>
                <a:lnTo>
                  <a:pt x="585577" y="652544"/>
                </a:lnTo>
                <a:lnTo>
                  <a:pt x="625001" y="647297"/>
                </a:lnTo>
                <a:lnTo>
                  <a:pt x="663238" y="640098"/>
                </a:lnTo>
                <a:lnTo>
                  <a:pt x="735633" y="620181"/>
                </a:lnTo>
                <a:lnTo>
                  <a:pt x="801727" y="593469"/>
                </a:lnTo>
                <a:lnTo>
                  <a:pt x="860488" y="560641"/>
                </a:lnTo>
                <a:lnTo>
                  <a:pt x="910882" y="522372"/>
                </a:lnTo>
                <a:lnTo>
                  <a:pt x="951876" y="479339"/>
                </a:lnTo>
                <a:lnTo>
                  <a:pt x="982437" y="432218"/>
                </a:lnTo>
                <a:lnTo>
                  <a:pt x="1001531" y="381687"/>
                </a:lnTo>
                <a:lnTo>
                  <a:pt x="1008125" y="328421"/>
                </a:lnTo>
                <a:lnTo>
                  <a:pt x="1006455" y="301489"/>
                </a:lnTo>
                <a:lnTo>
                  <a:pt x="993482" y="249506"/>
                </a:lnTo>
                <a:lnTo>
                  <a:pt x="968525" y="200596"/>
                </a:lnTo>
                <a:lnTo>
                  <a:pt x="932619" y="155435"/>
                </a:lnTo>
                <a:lnTo>
                  <a:pt x="886795" y="114699"/>
                </a:lnTo>
                <a:lnTo>
                  <a:pt x="832089" y="79065"/>
                </a:lnTo>
                <a:lnTo>
                  <a:pt x="769532" y="49211"/>
                </a:lnTo>
                <a:lnTo>
                  <a:pt x="700158" y="25812"/>
                </a:lnTo>
                <a:lnTo>
                  <a:pt x="625001" y="9546"/>
                </a:lnTo>
                <a:lnTo>
                  <a:pt x="585577" y="4299"/>
                </a:lnTo>
                <a:lnTo>
                  <a:pt x="545094" y="1088"/>
                </a:lnTo>
                <a:lnTo>
                  <a:pt x="503681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897499" y="1494685"/>
            <a:ext cx="73596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</a:pP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API</a:t>
            </a: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函数 形式执行</a:t>
            </a: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622937" y="6687047"/>
            <a:ext cx="550291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执行一条SQL语句，读取执行的结果集合</a:t>
            </a:r>
            <a:endParaRPr sz="24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1048118" y="465697"/>
            <a:ext cx="8597163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pc="-5" dirty="0">
                <a:cs typeface="华文中宋"/>
              </a:rPr>
              <a:t>嵌入式语言</a:t>
            </a:r>
            <a:r>
              <a:rPr spc="-5" dirty="0"/>
              <a:t>-ODBC-JDB</a:t>
            </a:r>
            <a:r>
              <a:rPr dirty="0"/>
              <a:t>C</a:t>
            </a:r>
            <a:r>
              <a:rPr dirty="0">
                <a:cs typeface="华文中宋"/>
              </a:rPr>
              <a:t>比较</a:t>
            </a: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5" dirty="0"/>
              <a:t>(2)ODBC</a:t>
            </a:r>
            <a:r>
              <a:rPr sz="2000" spc="0" dirty="0">
                <a:cs typeface="华文中宋"/>
              </a:rPr>
              <a:t>的</a:t>
            </a:r>
            <a:r>
              <a:rPr sz="2000" dirty="0">
                <a:cs typeface="华文中宋"/>
              </a:rPr>
              <a:t>思</a:t>
            </a:r>
            <a:r>
              <a:rPr sz="2000" spc="-5" dirty="0">
                <a:cs typeface="华文中宋"/>
              </a:rPr>
              <a:t>维模式</a:t>
            </a:r>
            <a:endParaRPr sz="2000" dirty="0">
              <a:cs typeface="华文中宋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894211" y="1456944"/>
            <a:ext cx="3984497" cy="35257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38863" y="1453896"/>
            <a:ext cx="302260" cy="217170"/>
          </a:xfrm>
          <a:custGeom>
            <a:avLst/>
            <a:gdLst/>
            <a:ahLst/>
            <a:cxnLst/>
            <a:rect l="l" t="t" r="r" b="b"/>
            <a:pathLst>
              <a:path w="302260" h="217169">
                <a:moveTo>
                  <a:pt x="0" y="0"/>
                </a:moveTo>
                <a:lnTo>
                  <a:pt x="0" y="217170"/>
                </a:lnTo>
                <a:lnTo>
                  <a:pt x="301751" y="217170"/>
                </a:lnTo>
                <a:lnTo>
                  <a:pt x="301751" y="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64543" y="1952244"/>
            <a:ext cx="300990" cy="218440"/>
          </a:xfrm>
          <a:custGeom>
            <a:avLst/>
            <a:gdLst/>
            <a:ahLst/>
            <a:cxnLst/>
            <a:rect l="l" t="t" r="r" b="b"/>
            <a:pathLst>
              <a:path w="300989" h="218439">
                <a:moveTo>
                  <a:pt x="0" y="0"/>
                </a:moveTo>
                <a:lnTo>
                  <a:pt x="0" y="217931"/>
                </a:lnTo>
                <a:lnTo>
                  <a:pt x="300989" y="217931"/>
                </a:lnTo>
                <a:lnTo>
                  <a:pt x="300989" y="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62713" y="3108198"/>
            <a:ext cx="302260" cy="217170"/>
          </a:xfrm>
          <a:custGeom>
            <a:avLst/>
            <a:gdLst/>
            <a:ahLst/>
            <a:cxnLst/>
            <a:rect l="l" t="t" r="r" b="b"/>
            <a:pathLst>
              <a:path w="302260" h="217170">
                <a:moveTo>
                  <a:pt x="0" y="0"/>
                </a:moveTo>
                <a:lnTo>
                  <a:pt x="0" y="217170"/>
                </a:lnTo>
                <a:lnTo>
                  <a:pt x="301751" y="217169"/>
                </a:lnTo>
                <a:lnTo>
                  <a:pt x="301751" y="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06859" y="3109722"/>
            <a:ext cx="302260" cy="217170"/>
          </a:xfrm>
          <a:custGeom>
            <a:avLst/>
            <a:gdLst/>
            <a:ahLst/>
            <a:cxnLst/>
            <a:rect l="l" t="t" r="r" b="b"/>
            <a:pathLst>
              <a:path w="302260" h="217170">
                <a:moveTo>
                  <a:pt x="0" y="0"/>
                </a:moveTo>
                <a:lnTo>
                  <a:pt x="0" y="217170"/>
                </a:lnTo>
                <a:lnTo>
                  <a:pt x="301751" y="217170"/>
                </a:lnTo>
                <a:lnTo>
                  <a:pt x="301751" y="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51817" y="3553967"/>
            <a:ext cx="302260" cy="218440"/>
          </a:xfrm>
          <a:custGeom>
            <a:avLst/>
            <a:gdLst/>
            <a:ahLst/>
            <a:cxnLst/>
            <a:rect l="l" t="t" r="r" b="b"/>
            <a:pathLst>
              <a:path w="302260" h="218439">
                <a:moveTo>
                  <a:pt x="0" y="0"/>
                </a:moveTo>
                <a:lnTo>
                  <a:pt x="0" y="217932"/>
                </a:lnTo>
                <a:lnTo>
                  <a:pt x="301751" y="217932"/>
                </a:lnTo>
                <a:lnTo>
                  <a:pt x="301751" y="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81635" y="3798570"/>
            <a:ext cx="302260" cy="217170"/>
          </a:xfrm>
          <a:custGeom>
            <a:avLst/>
            <a:gdLst/>
            <a:ahLst/>
            <a:cxnLst/>
            <a:rect l="l" t="t" r="r" b="b"/>
            <a:pathLst>
              <a:path w="302259" h="217170">
                <a:moveTo>
                  <a:pt x="0" y="0"/>
                </a:moveTo>
                <a:lnTo>
                  <a:pt x="0" y="217170"/>
                </a:lnTo>
                <a:lnTo>
                  <a:pt x="301751" y="217170"/>
                </a:lnTo>
                <a:lnTo>
                  <a:pt x="301751" y="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12015" y="4071365"/>
            <a:ext cx="302260" cy="218440"/>
          </a:xfrm>
          <a:custGeom>
            <a:avLst/>
            <a:gdLst/>
            <a:ahLst/>
            <a:cxnLst/>
            <a:rect l="l" t="t" r="r" b="b"/>
            <a:pathLst>
              <a:path w="302260" h="218439">
                <a:moveTo>
                  <a:pt x="0" y="0"/>
                </a:moveTo>
                <a:lnTo>
                  <a:pt x="0" y="217932"/>
                </a:lnTo>
                <a:lnTo>
                  <a:pt x="301751" y="217932"/>
                </a:lnTo>
                <a:lnTo>
                  <a:pt x="301751" y="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74983" y="4711446"/>
            <a:ext cx="302260" cy="217170"/>
          </a:xfrm>
          <a:custGeom>
            <a:avLst/>
            <a:gdLst/>
            <a:ahLst/>
            <a:cxnLst/>
            <a:rect l="l" t="t" r="r" b="b"/>
            <a:pathLst>
              <a:path w="302260" h="217170">
                <a:moveTo>
                  <a:pt x="0" y="0"/>
                </a:moveTo>
                <a:lnTo>
                  <a:pt x="0" y="217170"/>
                </a:lnTo>
                <a:lnTo>
                  <a:pt x="301751" y="217170"/>
                </a:lnTo>
                <a:lnTo>
                  <a:pt x="301751" y="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60767" y="1524000"/>
            <a:ext cx="3862578" cy="3438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06459" y="5624321"/>
            <a:ext cx="725805" cy="816610"/>
          </a:xfrm>
          <a:custGeom>
            <a:avLst/>
            <a:gdLst/>
            <a:ahLst/>
            <a:cxnLst/>
            <a:rect l="l" t="t" r="r" b="b"/>
            <a:pathLst>
              <a:path w="725805" h="816610">
                <a:moveTo>
                  <a:pt x="121157" y="0"/>
                </a:moveTo>
                <a:lnTo>
                  <a:pt x="78800" y="7572"/>
                </a:lnTo>
                <a:lnTo>
                  <a:pt x="42999" y="28481"/>
                </a:lnTo>
                <a:lnTo>
                  <a:pt x="16470" y="60011"/>
                </a:lnTo>
                <a:lnTo>
                  <a:pt x="1928" y="99447"/>
                </a:lnTo>
                <a:lnTo>
                  <a:pt x="0" y="694944"/>
                </a:lnTo>
                <a:lnTo>
                  <a:pt x="874" y="709624"/>
                </a:lnTo>
                <a:lnTo>
                  <a:pt x="13194" y="750098"/>
                </a:lnTo>
                <a:lnTo>
                  <a:pt x="37945" y="783109"/>
                </a:lnTo>
                <a:lnTo>
                  <a:pt x="72412" y="805944"/>
                </a:lnTo>
                <a:lnTo>
                  <a:pt x="113881" y="815888"/>
                </a:lnTo>
                <a:lnTo>
                  <a:pt x="605028" y="816102"/>
                </a:lnTo>
                <a:lnTo>
                  <a:pt x="619596" y="815221"/>
                </a:lnTo>
                <a:lnTo>
                  <a:pt x="659840" y="802827"/>
                </a:lnTo>
                <a:lnTo>
                  <a:pt x="692723" y="777935"/>
                </a:lnTo>
                <a:lnTo>
                  <a:pt x="715455" y="743286"/>
                </a:lnTo>
                <a:lnTo>
                  <a:pt x="725244" y="701618"/>
                </a:lnTo>
                <a:lnTo>
                  <a:pt x="725423" y="121157"/>
                </a:lnTo>
                <a:lnTo>
                  <a:pt x="724543" y="106432"/>
                </a:lnTo>
                <a:lnTo>
                  <a:pt x="712169" y="65847"/>
                </a:lnTo>
                <a:lnTo>
                  <a:pt x="687365" y="32784"/>
                </a:lnTo>
                <a:lnTo>
                  <a:pt x="652921" y="9981"/>
                </a:lnTo>
                <a:lnTo>
                  <a:pt x="611628" y="179"/>
                </a:lnTo>
                <a:lnTo>
                  <a:pt x="121157" y="0"/>
                </a:lnTo>
                <a:close/>
              </a:path>
            </a:pathLst>
          </a:custGeom>
          <a:ln w="9525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54535" y="5703020"/>
            <a:ext cx="432434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90500"/>
              </a:lnSpc>
            </a:pP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创建 语句 对象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52685" y="5467350"/>
            <a:ext cx="1057910" cy="1146175"/>
          </a:xfrm>
          <a:custGeom>
            <a:avLst/>
            <a:gdLst/>
            <a:ahLst/>
            <a:cxnLst/>
            <a:rect l="l" t="t" r="r" b="b"/>
            <a:pathLst>
              <a:path w="1057910" h="1146175">
                <a:moveTo>
                  <a:pt x="176784" y="0"/>
                </a:moveTo>
                <a:lnTo>
                  <a:pt x="133592" y="5280"/>
                </a:lnTo>
                <a:lnTo>
                  <a:pt x="94264" y="20273"/>
                </a:lnTo>
                <a:lnTo>
                  <a:pt x="60100" y="43710"/>
                </a:lnTo>
                <a:lnTo>
                  <a:pt x="32404" y="74319"/>
                </a:lnTo>
                <a:lnTo>
                  <a:pt x="12479" y="110831"/>
                </a:lnTo>
                <a:lnTo>
                  <a:pt x="1628" y="151975"/>
                </a:lnTo>
                <a:lnTo>
                  <a:pt x="0" y="970026"/>
                </a:lnTo>
                <a:lnTo>
                  <a:pt x="608" y="984661"/>
                </a:lnTo>
                <a:lnTo>
                  <a:pt x="9343" y="1026442"/>
                </a:lnTo>
                <a:lnTo>
                  <a:pt x="27431" y="1064013"/>
                </a:lnTo>
                <a:lnTo>
                  <a:pt x="53570" y="1096052"/>
                </a:lnTo>
                <a:lnTo>
                  <a:pt x="86456" y="1121242"/>
                </a:lnTo>
                <a:lnTo>
                  <a:pt x="124787" y="1138262"/>
                </a:lnTo>
                <a:lnTo>
                  <a:pt x="167259" y="1145795"/>
                </a:lnTo>
                <a:lnTo>
                  <a:pt x="881634" y="1146048"/>
                </a:lnTo>
                <a:lnTo>
                  <a:pt x="896300" y="1145437"/>
                </a:lnTo>
                <a:lnTo>
                  <a:pt x="938166" y="1136671"/>
                </a:lnTo>
                <a:lnTo>
                  <a:pt x="975798" y="1118537"/>
                </a:lnTo>
                <a:lnTo>
                  <a:pt x="1007868" y="1092363"/>
                </a:lnTo>
                <a:lnTo>
                  <a:pt x="1033050" y="1059476"/>
                </a:lnTo>
                <a:lnTo>
                  <a:pt x="1050014" y="1021205"/>
                </a:lnTo>
                <a:lnTo>
                  <a:pt x="1057434" y="978876"/>
                </a:lnTo>
                <a:lnTo>
                  <a:pt x="1057656" y="176021"/>
                </a:lnTo>
                <a:lnTo>
                  <a:pt x="1057045" y="161250"/>
                </a:lnTo>
                <a:lnTo>
                  <a:pt x="1048279" y="119194"/>
                </a:lnTo>
                <a:lnTo>
                  <a:pt x="1030145" y="81520"/>
                </a:lnTo>
                <a:lnTo>
                  <a:pt x="1003971" y="49507"/>
                </a:lnTo>
                <a:lnTo>
                  <a:pt x="971084" y="24433"/>
                </a:lnTo>
                <a:lnTo>
                  <a:pt x="932813" y="7578"/>
                </a:lnTo>
                <a:lnTo>
                  <a:pt x="890484" y="219"/>
                </a:lnTo>
                <a:lnTo>
                  <a:pt x="176784" y="0"/>
                </a:lnTo>
                <a:close/>
              </a:path>
            </a:pathLst>
          </a:custGeom>
          <a:ln w="9525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14477" y="5559961"/>
            <a:ext cx="735965" cy="971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1510"/>
              </a:lnSpc>
            </a:pPr>
            <a:r>
              <a:rPr sz="14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用语句对 象执行 </a:t>
            </a:r>
            <a:r>
              <a:rPr sz="14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SQ</a:t>
            </a:r>
            <a:r>
              <a:rPr sz="14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L</a:t>
            </a:r>
            <a:r>
              <a:rPr sz="14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，并 返回 结果对象</a:t>
            </a: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70767" y="5457444"/>
            <a:ext cx="904875" cy="1132840"/>
          </a:xfrm>
          <a:custGeom>
            <a:avLst/>
            <a:gdLst/>
            <a:ahLst/>
            <a:cxnLst/>
            <a:rect l="l" t="t" r="r" b="b"/>
            <a:pathLst>
              <a:path w="904875" h="1132840">
                <a:moveTo>
                  <a:pt x="150875" y="0"/>
                </a:moveTo>
                <a:lnTo>
                  <a:pt x="107864" y="6187"/>
                </a:lnTo>
                <a:lnTo>
                  <a:pt x="69778" y="23553"/>
                </a:lnTo>
                <a:lnTo>
                  <a:pt x="38334" y="50300"/>
                </a:lnTo>
                <a:lnTo>
                  <a:pt x="15252" y="84634"/>
                </a:lnTo>
                <a:lnTo>
                  <a:pt x="2249" y="124757"/>
                </a:lnTo>
                <a:lnTo>
                  <a:pt x="0" y="981456"/>
                </a:lnTo>
                <a:lnTo>
                  <a:pt x="702" y="996113"/>
                </a:lnTo>
                <a:lnTo>
                  <a:pt x="10724" y="1037478"/>
                </a:lnTo>
                <a:lnTo>
                  <a:pt x="31283" y="1073533"/>
                </a:lnTo>
                <a:lnTo>
                  <a:pt x="60663" y="1102482"/>
                </a:lnTo>
                <a:lnTo>
                  <a:pt x="97144" y="1122527"/>
                </a:lnTo>
                <a:lnTo>
                  <a:pt x="139009" y="1131875"/>
                </a:lnTo>
                <a:lnTo>
                  <a:pt x="753618" y="1132332"/>
                </a:lnTo>
                <a:lnTo>
                  <a:pt x="768396" y="1131622"/>
                </a:lnTo>
                <a:lnTo>
                  <a:pt x="809956" y="1121509"/>
                </a:lnTo>
                <a:lnTo>
                  <a:pt x="846019" y="1100816"/>
                </a:lnTo>
                <a:lnTo>
                  <a:pt x="874867" y="1071340"/>
                </a:lnTo>
                <a:lnTo>
                  <a:pt x="894780" y="1034877"/>
                </a:lnTo>
                <a:lnTo>
                  <a:pt x="904042" y="993223"/>
                </a:lnTo>
                <a:lnTo>
                  <a:pt x="904494" y="150875"/>
                </a:lnTo>
                <a:lnTo>
                  <a:pt x="903791" y="136218"/>
                </a:lnTo>
                <a:lnTo>
                  <a:pt x="893769" y="94853"/>
                </a:lnTo>
                <a:lnTo>
                  <a:pt x="873210" y="58798"/>
                </a:lnTo>
                <a:lnTo>
                  <a:pt x="843830" y="29849"/>
                </a:lnTo>
                <a:lnTo>
                  <a:pt x="807349" y="9804"/>
                </a:lnTo>
                <a:lnTo>
                  <a:pt x="765484" y="456"/>
                </a:lnTo>
                <a:lnTo>
                  <a:pt x="150875" y="0"/>
                </a:lnTo>
                <a:close/>
              </a:path>
            </a:pathLst>
          </a:custGeom>
          <a:ln w="9525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43989" y="5542434"/>
            <a:ext cx="558165" cy="971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1510"/>
              </a:lnSpc>
            </a:pPr>
            <a:r>
              <a:rPr sz="14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从结果 对象获 取一条 一条 记录</a:t>
            </a: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06487" y="5614415"/>
            <a:ext cx="924560" cy="835660"/>
          </a:xfrm>
          <a:custGeom>
            <a:avLst/>
            <a:gdLst/>
            <a:ahLst/>
            <a:cxnLst/>
            <a:rect l="l" t="t" r="r" b="b"/>
            <a:pathLst>
              <a:path w="924560" h="835660">
                <a:moveTo>
                  <a:pt x="139445" y="0"/>
                </a:moveTo>
                <a:lnTo>
                  <a:pt x="96806" y="6650"/>
                </a:lnTo>
                <a:lnTo>
                  <a:pt x="59486" y="25217"/>
                </a:lnTo>
                <a:lnTo>
                  <a:pt x="29563" y="53624"/>
                </a:lnTo>
                <a:lnTo>
                  <a:pt x="9113" y="89792"/>
                </a:lnTo>
                <a:lnTo>
                  <a:pt x="214" y="131646"/>
                </a:lnTo>
                <a:lnTo>
                  <a:pt x="0" y="696468"/>
                </a:lnTo>
                <a:lnTo>
                  <a:pt x="768" y="711045"/>
                </a:lnTo>
                <a:lnTo>
                  <a:pt x="11679" y="751930"/>
                </a:lnTo>
                <a:lnTo>
                  <a:pt x="33868" y="786889"/>
                </a:lnTo>
                <a:lnTo>
                  <a:pt x="65240" y="813796"/>
                </a:lnTo>
                <a:lnTo>
                  <a:pt x="103702" y="830523"/>
                </a:lnTo>
                <a:lnTo>
                  <a:pt x="784860" y="835152"/>
                </a:lnTo>
                <a:lnTo>
                  <a:pt x="799575" y="834383"/>
                </a:lnTo>
                <a:lnTo>
                  <a:pt x="840773" y="823485"/>
                </a:lnTo>
                <a:lnTo>
                  <a:pt x="875918" y="801354"/>
                </a:lnTo>
                <a:lnTo>
                  <a:pt x="902917" y="770116"/>
                </a:lnTo>
                <a:lnTo>
                  <a:pt x="919674" y="731899"/>
                </a:lnTo>
                <a:lnTo>
                  <a:pt x="924305" y="139445"/>
                </a:lnTo>
                <a:lnTo>
                  <a:pt x="923541" y="124770"/>
                </a:lnTo>
                <a:lnTo>
                  <a:pt x="912687" y="83672"/>
                </a:lnTo>
                <a:lnTo>
                  <a:pt x="890610" y="48587"/>
                </a:lnTo>
                <a:lnTo>
                  <a:pt x="859385" y="21591"/>
                </a:lnTo>
                <a:lnTo>
                  <a:pt x="821091" y="4761"/>
                </a:lnTo>
                <a:lnTo>
                  <a:pt x="139445" y="0"/>
                </a:lnTo>
                <a:close/>
              </a:path>
            </a:pathLst>
          </a:custGeom>
          <a:ln w="9525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51520" y="5703020"/>
            <a:ext cx="63627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" algn="ctr">
              <a:lnSpc>
                <a:spcPct val="90500"/>
              </a:lnSpc>
            </a:pP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建立 数据库 连接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539101" y="5625846"/>
            <a:ext cx="699135" cy="813435"/>
          </a:xfrm>
          <a:custGeom>
            <a:avLst/>
            <a:gdLst/>
            <a:ahLst/>
            <a:cxnLst/>
            <a:rect l="l" t="t" r="r" b="b"/>
            <a:pathLst>
              <a:path w="699134" h="813435">
                <a:moveTo>
                  <a:pt x="116585" y="0"/>
                </a:moveTo>
                <a:lnTo>
                  <a:pt x="74239" y="7821"/>
                </a:lnTo>
                <a:lnTo>
                  <a:pt x="38920" y="29366"/>
                </a:lnTo>
                <a:lnTo>
                  <a:pt x="13505" y="61758"/>
                </a:lnTo>
                <a:lnTo>
                  <a:pt x="873" y="102120"/>
                </a:lnTo>
                <a:lnTo>
                  <a:pt x="0" y="696468"/>
                </a:lnTo>
                <a:lnTo>
                  <a:pt x="904" y="711036"/>
                </a:lnTo>
                <a:lnTo>
                  <a:pt x="13620" y="751173"/>
                </a:lnTo>
                <a:lnTo>
                  <a:pt x="39100" y="783585"/>
                </a:lnTo>
                <a:lnTo>
                  <a:pt x="74469" y="805228"/>
                </a:lnTo>
                <a:lnTo>
                  <a:pt x="582167" y="813054"/>
                </a:lnTo>
                <a:lnTo>
                  <a:pt x="596736" y="812136"/>
                </a:lnTo>
                <a:lnTo>
                  <a:pt x="636873" y="799283"/>
                </a:lnTo>
                <a:lnTo>
                  <a:pt x="669285" y="773647"/>
                </a:lnTo>
                <a:lnTo>
                  <a:pt x="690928" y="738273"/>
                </a:lnTo>
                <a:lnTo>
                  <a:pt x="698753" y="116585"/>
                </a:lnTo>
                <a:lnTo>
                  <a:pt x="697836" y="101867"/>
                </a:lnTo>
                <a:lnTo>
                  <a:pt x="684983" y="61543"/>
                </a:lnTo>
                <a:lnTo>
                  <a:pt x="659347" y="29206"/>
                </a:lnTo>
                <a:lnTo>
                  <a:pt x="623973" y="7732"/>
                </a:lnTo>
                <a:lnTo>
                  <a:pt x="116585" y="0"/>
                </a:lnTo>
                <a:close/>
              </a:path>
            </a:pathLst>
          </a:custGeom>
          <a:ln w="9525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72711" y="5703020"/>
            <a:ext cx="432434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90500"/>
              </a:lnSpc>
            </a:pP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释放 语句 对象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628011" y="5615940"/>
            <a:ext cx="870585" cy="830580"/>
          </a:xfrm>
          <a:custGeom>
            <a:avLst/>
            <a:gdLst/>
            <a:ahLst/>
            <a:cxnLst/>
            <a:rect l="l" t="t" r="r" b="b"/>
            <a:pathLst>
              <a:path w="870584" h="830579">
                <a:moveTo>
                  <a:pt x="138683" y="0"/>
                </a:moveTo>
                <a:lnTo>
                  <a:pt x="96186" y="6716"/>
                </a:lnTo>
                <a:lnTo>
                  <a:pt x="58939" y="25435"/>
                </a:lnTo>
                <a:lnTo>
                  <a:pt x="29088" y="54012"/>
                </a:lnTo>
                <a:lnTo>
                  <a:pt x="8777" y="90301"/>
                </a:lnTo>
                <a:lnTo>
                  <a:pt x="153" y="132158"/>
                </a:lnTo>
                <a:lnTo>
                  <a:pt x="0" y="691896"/>
                </a:lnTo>
                <a:lnTo>
                  <a:pt x="772" y="706642"/>
                </a:lnTo>
                <a:lnTo>
                  <a:pt x="11728" y="747823"/>
                </a:lnTo>
                <a:lnTo>
                  <a:pt x="33971" y="782828"/>
                </a:lnTo>
                <a:lnTo>
                  <a:pt x="65357" y="809611"/>
                </a:lnTo>
                <a:lnTo>
                  <a:pt x="103741" y="826129"/>
                </a:lnTo>
                <a:lnTo>
                  <a:pt x="731519" y="830580"/>
                </a:lnTo>
                <a:lnTo>
                  <a:pt x="746266" y="829816"/>
                </a:lnTo>
                <a:lnTo>
                  <a:pt x="787447" y="818965"/>
                </a:lnTo>
                <a:lnTo>
                  <a:pt x="822452" y="796865"/>
                </a:lnTo>
                <a:lnTo>
                  <a:pt x="849235" y="765560"/>
                </a:lnTo>
                <a:lnTo>
                  <a:pt x="865753" y="727095"/>
                </a:lnTo>
                <a:lnTo>
                  <a:pt x="870203" y="138683"/>
                </a:lnTo>
                <a:lnTo>
                  <a:pt x="869440" y="124067"/>
                </a:lnTo>
                <a:lnTo>
                  <a:pt x="858589" y="83081"/>
                </a:lnTo>
                <a:lnTo>
                  <a:pt x="836489" y="48061"/>
                </a:lnTo>
                <a:lnTo>
                  <a:pt x="805184" y="21152"/>
                </a:lnTo>
                <a:lnTo>
                  <a:pt x="766719" y="4498"/>
                </a:lnTo>
                <a:lnTo>
                  <a:pt x="138683" y="0"/>
                </a:lnTo>
                <a:close/>
              </a:path>
            </a:pathLst>
          </a:custGeom>
          <a:ln w="9525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745612" y="5701496"/>
            <a:ext cx="63627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" algn="ctr">
              <a:lnSpc>
                <a:spcPct val="90500"/>
              </a:lnSpc>
            </a:pP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断开 数据库 连接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989967" y="5492496"/>
            <a:ext cx="1149350" cy="1078230"/>
          </a:xfrm>
          <a:custGeom>
            <a:avLst/>
            <a:gdLst/>
            <a:ahLst/>
            <a:cxnLst/>
            <a:rect l="l" t="t" r="r" b="b"/>
            <a:pathLst>
              <a:path w="1149350" h="1078229">
                <a:moveTo>
                  <a:pt x="179070" y="0"/>
                </a:moveTo>
                <a:lnTo>
                  <a:pt x="135949" y="5250"/>
                </a:lnTo>
                <a:lnTo>
                  <a:pt x="96642" y="20154"/>
                </a:lnTo>
                <a:lnTo>
                  <a:pt x="62386" y="43444"/>
                </a:lnTo>
                <a:lnTo>
                  <a:pt x="34419" y="73852"/>
                </a:lnTo>
                <a:lnTo>
                  <a:pt x="13979" y="110108"/>
                </a:lnTo>
                <a:lnTo>
                  <a:pt x="2303" y="150944"/>
                </a:lnTo>
                <a:lnTo>
                  <a:pt x="0" y="898397"/>
                </a:lnTo>
                <a:lnTo>
                  <a:pt x="593" y="913124"/>
                </a:lnTo>
                <a:lnTo>
                  <a:pt x="9128" y="955185"/>
                </a:lnTo>
                <a:lnTo>
                  <a:pt x="26833" y="993081"/>
                </a:lnTo>
                <a:lnTo>
                  <a:pt x="52470" y="1025545"/>
                </a:lnTo>
                <a:lnTo>
                  <a:pt x="84802" y="1051306"/>
                </a:lnTo>
                <a:lnTo>
                  <a:pt x="122590" y="1069098"/>
                </a:lnTo>
                <a:lnTo>
                  <a:pt x="164598" y="1077651"/>
                </a:lnTo>
                <a:lnTo>
                  <a:pt x="969264" y="1078230"/>
                </a:lnTo>
                <a:lnTo>
                  <a:pt x="983978" y="1077632"/>
                </a:lnTo>
                <a:lnTo>
                  <a:pt x="1026005" y="1069037"/>
                </a:lnTo>
                <a:lnTo>
                  <a:pt x="1063877" y="1051225"/>
                </a:lnTo>
                <a:lnTo>
                  <a:pt x="1096327" y="1025461"/>
                </a:lnTo>
                <a:lnTo>
                  <a:pt x="1122091" y="993011"/>
                </a:lnTo>
                <a:lnTo>
                  <a:pt x="1139903" y="955139"/>
                </a:lnTo>
                <a:lnTo>
                  <a:pt x="1148498" y="913112"/>
                </a:lnTo>
                <a:lnTo>
                  <a:pt x="1149096" y="898397"/>
                </a:lnTo>
                <a:lnTo>
                  <a:pt x="1149096" y="179831"/>
                </a:lnTo>
                <a:lnTo>
                  <a:pt x="1143854" y="136700"/>
                </a:lnTo>
                <a:lnTo>
                  <a:pt x="1128974" y="97302"/>
                </a:lnTo>
                <a:lnTo>
                  <a:pt x="1105720" y="62904"/>
                </a:lnTo>
                <a:lnTo>
                  <a:pt x="1075358" y="34771"/>
                </a:lnTo>
                <a:lnTo>
                  <a:pt x="1039153" y="14168"/>
                </a:lnTo>
                <a:lnTo>
                  <a:pt x="998370" y="2360"/>
                </a:lnTo>
                <a:lnTo>
                  <a:pt x="969264" y="0"/>
                </a:lnTo>
                <a:lnTo>
                  <a:pt x="179070" y="0"/>
                </a:lnTo>
                <a:close/>
              </a:path>
            </a:pathLst>
          </a:custGeom>
          <a:ln w="9525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45663" y="5591768"/>
            <a:ext cx="838835" cy="891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90500"/>
              </a:lnSpc>
            </a:pP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提取对象 的属性值 传给高级 语言变量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923935" y="5987796"/>
            <a:ext cx="382905" cy="85725"/>
          </a:xfrm>
          <a:custGeom>
            <a:avLst/>
            <a:gdLst/>
            <a:ahLst/>
            <a:cxnLst/>
            <a:rect l="l" t="t" r="r" b="b"/>
            <a:pathLst>
              <a:path w="382905" h="85725">
                <a:moveTo>
                  <a:pt x="311657" y="57150"/>
                </a:moveTo>
                <a:lnTo>
                  <a:pt x="311657" y="28194"/>
                </a:lnTo>
                <a:lnTo>
                  <a:pt x="0" y="28194"/>
                </a:lnTo>
                <a:lnTo>
                  <a:pt x="0" y="57150"/>
                </a:lnTo>
                <a:lnTo>
                  <a:pt x="311657" y="57150"/>
                </a:lnTo>
                <a:close/>
              </a:path>
              <a:path w="382905" h="85725">
                <a:moveTo>
                  <a:pt x="382523" y="42671"/>
                </a:moveTo>
                <a:lnTo>
                  <a:pt x="297179" y="0"/>
                </a:lnTo>
                <a:lnTo>
                  <a:pt x="297179" y="28194"/>
                </a:lnTo>
                <a:lnTo>
                  <a:pt x="311657" y="28194"/>
                </a:lnTo>
                <a:lnTo>
                  <a:pt x="311657" y="78104"/>
                </a:lnTo>
                <a:lnTo>
                  <a:pt x="382523" y="42671"/>
                </a:lnTo>
                <a:close/>
              </a:path>
              <a:path w="382905" h="85725">
                <a:moveTo>
                  <a:pt x="311657" y="78104"/>
                </a:moveTo>
                <a:lnTo>
                  <a:pt x="311657" y="57150"/>
                </a:lnTo>
                <a:lnTo>
                  <a:pt x="297179" y="57150"/>
                </a:lnTo>
                <a:lnTo>
                  <a:pt x="297179" y="85343"/>
                </a:lnTo>
                <a:lnTo>
                  <a:pt x="311657" y="78104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12833" y="5987796"/>
            <a:ext cx="383540" cy="85725"/>
          </a:xfrm>
          <a:custGeom>
            <a:avLst/>
            <a:gdLst/>
            <a:ahLst/>
            <a:cxnLst/>
            <a:rect l="l" t="t" r="r" b="b"/>
            <a:pathLst>
              <a:path w="383539" h="85725">
                <a:moveTo>
                  <a:pt x="311658" y="57150"/>
                </a:moveTo>
                <a:lnTo>
                  <a:pt x="311658" y="28194"/>
                </a:lnTo>
                <a:lnTo>
                  <a:pt x="0" y="28194"/>
                </a:lnTo>
                <a:lnTo>
                  <a:pt x="0" y="57150"/>
                </a:lnTo>
                <a:lnTo>
                  <a:pt x="311658" y="57150"/>
                </a:lnTo>
                <a:close/>
              </a:path>
              <a:path w="383539" h="85725">
                <a:moveTo>
                  <a:pt x="383286" y="42671"/>
                </a:moveTo>
                <a:lnTo>
                  <a:pt x="297180" y="0"/>
                </a:lnTo>
                <a:lnTo>
                  <a:pt x="297180" y="28194"/>
                </a:lnTo>
                <a:lnTo>
                  <a:pt x="311658" y="28194"/>
                </a:lnTo>
                <a:lnTo>
                  <a:pt x="311658" y="78169"/>
                </a:lnTo>
                <a:lnTo>
                  <a:pt x="383286" y="42671"/>
                </a:lnTo>
                <a:close/>
              </a:path>
              <a:path w="383539" h="85725">
                <a:moveTo>
                  <a:pt x="311658" y="78169"/>
                </a:moveTo>
                <a:lnTo>
                  <a:pt x="311658" y="57150"/>
                </a:lnTo>
                <a:lnTo>
                  <a:pt x="297180" y="57150"/>
                </a:lnTo>
                <a:lnTo>
                  <a:pt x="297180" y="85343"/>
                </a:lnTo>
                <a:lnTo>
                  <a:pt x="311658" y="78169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629541" y="5987796"/>
            <a:ext cx="382905" cy="85725"/>
          </a:xfrm>
          <a:custGeom>
            <a:avLst/>
            <a:gdLst/>
            <a:ahLst/>
            <a:cxnLst/>
            <a:rect l="l" t="t" r="r" b="b"/>
            <a:pathLst>
              <a:path w="382904" h="85725">
                <a:moveTo>
                  <a:pt x="310896" y="57150"/>
                </a:moveTo>
                <a:lnTo>
                  <a:pt x="310896" y="28194"/>
                </a:lnTo>
                <a:lnTo>
                  <a:pt x="0" y="28194"/>
                </a:lnTo>
                <a:lnTo>
                  <a:pt x="0" y="57150"/>
                </a:lnTo>
                <a:lnTo>
                  <a:pt x="310896" y="57150"/>
                </a:lnTo>
                <a:close/>
              </a:path>
              <a:path w="382904" h="85725">
                <a:moveTo>
                  <a:pt x="382524" y="42671"/>
                </a:moveTo>
                <a:lnTo>
                  <a:pt x="296417" y="0"/>
                </a:lnTo>
                <a:lnTo>
                  <a:pt x="296417" y="28194"/>
                </a:lnTo>
                <a:lnTo>
                  <a:pt x="310896" y="28194"/>
                </a:lnTo>
                <a:lnTo>
                  <a:pt x="310896" y="78169"/>
                </a:lnTo>
                <a:lnTo>
                  <a:pt x="382524" y="42671"/>
                </a:lnTo>
                <a:close/>
              </a:path>
              <a:path w="382904" h="85725">
                <a:moveTo>
                  <a:pt x="310896" y="78169"/>
                </a:moveTo>
                <a:lnTo>
                  <a:pt x="310896" y="57150"/>
                </a:lnTo>
                <a:lnTo>
                  <a:pt x="296417" y="57150"/>
                </a:lnTo>
                <a:lnTo>
                  <a:pt x="296417" y="85343"/>
                </a:lnTo>
                <a:lnTo>
                  <a:pt x="310896" y="78169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356239" y="5973317"/>
            <a:ext cx="382905" cy="86360"/>
          </a:xfrm>
          <a:custGeom>
            <a:avLst/>
            <a:gdLst/>
            <a:ahLst/>
            <a:cxnLst/>
            <a:rect l="l" t="t" r="r" b="b"/>
            <a:pathLst>
              <a:path w="382904" h="86360">
                <a:moveTo>
                  <a:pt x="310896" y="57150"/>
                </a:moveTo>
                <a:lnTo>
                  <a:pt x="310896" y="28955"/>
                </a:lnTo>
                <a:lnTo>
                  <a:pt x="0" y="28955"/>
                </a:lnTo>
                <a:lnTo>
                  <a:pt x="0" y="57150"/>
                </a:lnTo>
                <a:lnTo>
                  <a:pt x="310896" y="57150"/>
                </a:lnTo>
                <a:close/>
              </a:path>
              <a:path w="382904" h="86360">
                <a:moveTo>
                  <a:pt x="382523" y="42672"/>
                </a:moveTo>
                <a:lnTo>
                  <a:pt x="297179" y="0"/>
                </a:lnTo>
                <a:lnTo>
                  <a:pt x="297179" y="28955"/>
                </a:lnTo>
                <a:lnTo>
                  <a:pt x="310896" y="28955"/>
                </a:lnTo>
                <a:lnTo>
                  <a:pt x="310896" y="79125"/>
                </a:lnTo>
                <a:lnTo>
                  <a:pt x="382523" y="42672"/>
                </a:lnTo>
                <a:close/>
              </a:path>
              <a:path w="382904" h="86360">
                <a:moveTo>
                  <a:pt x="310896" y="79125"/>
                </a:moveTo>
                <a:lnTo>
                  <a:pt x="310896" y="57150"/>
                </a:lnTo>
                <a:lnTo>
                  <a:pt x="297179" y="57150"/>
                </a:lnTo>
                <a:lnTo>
                  <a:pt x="297179" y="86106"/>
                </a:lnTo>
                <a:lnTo>
                  <a:pt x="310896" y="7912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165720" y="5987796"/>
            <a:ext cx="383540" cy="85725"/>
          </a:xfrm>
          <a:custGeom>
            <a:avLst/>
            <a:gdLst/>
            <a:ahLst/>
            <a:cxnLst/>
            <a:rect l="l" t="t" r="r" b="b"/>
            <a:pathLst>
              <a:path w="383540" h="85725">
                <a:moveTo>
                  <a:pt x="311657" y="57150"/>
                </a:moveTo>
                <a:lnTo>
                  <a:pt x="311657" y="28194"/>
                </a:lnTo>
                <a:lnTo>
                  <a:pt x="0" y="28194"/>
                </a:lnTo>
                <a:lnTo>
                  <a:pt x="0" y="57150"/>
                </a:lnTo>
                <a:lnTo>
                  <a:pt x="311657" y="57150"/>
                </a:lnTo>
                <a:close/>
              </a:path>
              <a:path w="383540" h="85725">
                <a:moveTo>
                  <a:pt x="383298" y="42671"/>
                </a:moveTo>
                <a:lnTo>
                  <a:pt x="297179" y="0"/>
                </a:lnTo>
                <a:lnTo>
                  <a:pt x="297179" y="28194"/>
                </a:lnTo>
                <a:lnTo>
                  <a:pt x="311657" y="28194"/>
                </a:lnTo>
                <a:lnTo>
                  <a:pt x="311657" y="78170"/>
                </a:lnTo>
                <a:lnTo>
                  <a:pt x="383298" y="42671"/>
                </a:lnTo>
                <a:close/>
              </a:path>
              <a:path w="383540" h="85725">
                <a:moveTo>
                  <a:pt x="311657" y="78170"/>
                </a:moveTo>
                <a:lnTo>
                  <a:pt x="311657" y="57150"/>
                </a:lnTo>
                <a:lnTo>
                  <a:pt x="297179" y="57150"/>
                </a:lnTo>
                <a:lnTo>
                  <a:pt x="297179" y="85343"/>
                </a:lnTo>
                <a:lnTo>
                  <a:pt x="311657" y="7817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215769" y="5987796"/>
            <a:ext cx="382905" cy="85725"/>
          </a:xfrm>
          <a:custGeom>
            <a:avLst/>
            <a:gdLst/>
            <a:ahLst/>
            <a:cxnLst/>
            <a:rect l="l" t="t" r="r" b="b"/>
            <a:pathLst>
              <a:path w="382904" h="85725">
                <a:moveTo>
                  <a:pt x="310896" y="57150"/>
                </a:moveTo>
                <a:lnTo>
                  <a:pt x="310896" y="28194"/>
                </a:lnTo>
                <a:lnTo>
                  <a:pt x="0" y="28194"/>
                </a:lnTo>
                <a:lnTo>
                  <a:pt x="0" y="57150"/>
                </a:lnTo>
                <a:lnTo>
                  <a:pt x="310896" y="57150"/>
                </a:lnTo>
                <a:close/>
              </a:path>
              <a:path w="382904" h="85725">
                <a:moveTo>
                  <a:pt x="382524" y="42671"/>
                </a:moveTo>
                <a:lnTo>
                  <a:pt x="296405" y="0"/>
                </a:lnTo>
                <a:lnTo>
                  <a:pt x="296405" y="28194"/>
                </a:lnTo>
                <a:lnTo>
                  <a:pt x="310896" y="28194"/>
                </a:lnTo>
                <a:lnTo>
                  <a:pt x="310896" y="78163"/>
                </a:lnTo>
                <a:lnTo>
                  <a:pt x="382524" y="42671"/>
                </a:lnTo>
                <a:close/>
              </a:path>
              <a:path w="382904" h="85725">
                <a:moveTo>
                  <a:pt x="310896" y="78163"/>
                </a:moveTo>
                <a:lnTo>
                  <a:pt x="310896" y="57150"/>
                </a:lnTo>
                <a:lnTo>
                  <a:pt x="296405" y="57150"/>
                </a:lnTo>
                <a:lnTo>
                  <a:pt x="296405" y="85343"/>
                </a:lnTo>
                <a:lnTo>
                  <a:pt x="310896" y="78163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486672" y="5247244"/>
            <a:ext cx="2857500" cy="539115"/>
          </a:xfrm>
          <a:custGeom>
            <a:avLst/>
            <a:gdLst/>
            <a:ahLst/>
            <a:cxnLst/>
            <a:rect l="l" t="t" r="r" b="b"/>
            <a:pathLst>
              <a:path w="2857500" h="539114">
                <a:moveTo>
                  <a:pt x="12699" y="373562"/>
                </a:moveTo>
                <a:lnTo>
                  <a:pt x="12699" y="249379"/>
                </a:lnTo>
                <a:lnTo>
                  <a:pt x="0" y="261838"/>
                </a:lnTo>
                <a:lnTo>
                  <a:pt x="0" y="362573"/>
                </a:lnTo>
                <a:lnTo>
                  <a:pt x="12699" y="373562"/>
                </a:lnTo>
                <a:close/>
              </a:path>
              <a:path w="2857500" h="539114">
                <a:moveTo>
                  <a:pt x="38099" y="404190"/>
                </a:moveTo>
                <a:lnTo>
                  <a:pt x="38099" y="364707"/>
                </a:lnTo>
                <a:lnTo>
                  <a:pt x="25399" y="354486"/>
                </a:lnTo>
                <a:lnTo>
                  <a:pt x="25399" y="213449"/>
                </a:lnTo>
                <a:lnTo>
                  <a:pt x="12699" y="225147"/>
                </a:lnTo>
                <a:lnTo>
                  <a:pt x="12699" y="384202"/>
                </a:lnTo>
                <a:lnTo>
                  <a:pt x="25399" y="394431"/>
                </a:lnTo>
                <a:lnTo>
                  <a:pt x="38099" y="404190"/>
                </a:lnTo>
                <a:close/>
              </a:path>
              <a:path w="2857500" h="539114">
                <a:moveTo>
                  <a:pt x="38099" y="262135"/>
                </a:moveTo>
                <a:lnTo>
                  <a:pt x="38099" y="191079"/>
                </a:lnTo>
                <a:lnTo>
                  <a:pt x="25399" y="202081"/>
                </a:lnTo>
                <a:lnTo>
                  <a:pt x="25399" y="274643"/>
                </a:lnTo>
                <a:lnTo>
                  <a:pt x="38099" y="262135"/>
                </a:lnTo>
                <a:close/>
              </a:path>
              <a:path w="2857500" h="539114">
                <a:moveTo>
                  <a:pt x="2844799" y="246059"/>
                </a:moveTo>
                <a:lnTo>
                  <a:pt x="2844799" y="117235"/>
                </a:lnTo>
                <a:lnTo>
                  <a:pt x="2832099" y="103519"/>
                </a:lnTo>
                <a:lnTo>
                  <a:pt x="2793999" y="76684"/>
                </a:lnTo>
                <a:lnTo>
                  <a:pt x="2743199" y="56302"/>
                </a:lnTo>
                <a:lnTo>
                  <a:pt x="2730499" y="50762"/>
                </a:lnTo>
                <a:lnTo>
                  <a:pt x="2705099" y="45785"/>
                </a:lnTo>
                <a:lnTo>
                  <a:pt x="2692399" y="41332"/>
                </a:lnTo>
                <a:lnTo>
                  <a:pt x="2666999" y="37364"/>
                </a:lnTo>
                <a:lnTo>
                  <a:pt x="2654299" y="33842"/>
                </a:lnTo>
                <a:lnTo>
                  <a:pt x="2628899" y="30730"/>
                </a:lnTo>
                <a:lnTo>
                  <a:pt x="2616199" y="27986"/>
                </a:lnTo>
                <a:lnTo>
                  <a:pt x="2590799" y="25574"/>
                </a:lnTo>
                <a:lnTo>
                  <a:pt x="2565399" y="23454"/>
                </a:lnTo>
                <a:lnTo>
                  <a:pt x="2552699" y="21588"/>
                </a:lnTo>
                <a:lnTo>
                  <a:pt x="2539999" y="19937"/>
                </a:lnTo>
                <a:lnTo>
                  <a:pt x="2501899" y="17126"/>
                </a:lnTo>
                <a:lnTo>
                  <a:pt x="2489199" y="15889"/>
                </a:lnTo>
                <a:lnTo>
                  <a:pt x="2451099" y="12841"/>
                </a:lnTo>
                <a:lnTo>
                  <a:pt x="2412999" y="10555"/>
                </a:lnTo>
                <a:lnTo>
                  <a:pt x="2362199" y="8168"/>
                </a:lnTo>
                <a:lnTo>
                  <a:pt x="2324099" y="6149"/>
                </a:lnTo>
                <a:lnTo>
                  <a:pt x="2273299" y="4470"/>
                </a:lnTo>
                <a:lnTo>
                  <a:pt x="2235199" y="3104"/>
                </a:lnTo>
                <a:lnTo>
                  <a:pt x="2184399" y="2021"/>
                </a:lnTo>
                <a:lnTo>
                  <a:pt x="2095499" y="594"/>
                </a:lnTo>
                <a:lnTo>
                  <a:pt x="2044699" y="194"/>
                </a:lnTo>
                <a:lnTo>
                  <a:pt x="2019299" y="41"/>
                </a:lnTo>
                <a:lnTo>
                  <a:pt x="1879599" y="0"/>
                </a:lnTo>
                <a:lnTo>
                  <a:pt x="1866899" y="20"/>
                </a:lnTo>
                <a:lnTo>
                  <a:pt x="1816099" y="192"/>
                </a:lnTo>
                <a:lnTo>
                  <a:pt x="1727199" y="597"/>
                </a:lnTo>
                <a:lnTo>
                  <a:pt x="1676399" y="774"/>
                </a:lnTo>
                <a:lnTo>
                  <a:pt x="1536699" y="862"/>
                </a:lnTo>
                <a:lnTo>
                  <a:pt x="1498599" y="649"/>
                </a:lnTo>
                <a:lnTo>
                  <a:pt x="1282699" y="649"/>
                </a:lnTo>
                <a:lnTo>
                  <a:pt x="1117599" y="2173"/>
                </a:lnTo>
                <a:lnTo>
                  <a:pt x="1066799" y="3005"/>
                </a:lnTo>
                <a:lnTo>
                  <a:pt x="952499" y="5380"/>
                </a:lnTo>
                <a:lnTo>
                  <a:pt x="914399" y="6247"/>
                </a:lnTo>
                <a:lnTo>
                  <a:pt x="876299" y="7210"/>
                </a:lnTo>
                <a:lnTo>
                  <a:pt x="825499" y="8303"/>
                </a:lnTo>
                <a:lnTo>
                  <a:pt x="787399" y="9562"/>
                </a:lnTo>
                <a:lnTo>
                  <a:pt x="749299" y="11020"/>
                </a:lnTo>
                <a:lnTo>
                  <a:pt x="711199" y="12713"/>
                </a:lnTo>
                <a:lnTo>
                  <a:pt x="660399" y="14675"/>
                </a:lnTo>
                <a:lnTo>
                  <a:pt x="622299" y="16941"/>
                </a:lnTo>
                <a:lnTo>
                  <a:pt x="584199" y="19546"/>
                </a:lnTo>
                <a:lnTo>
                  <a:pt x="546099" y="22524"/>
                </a:lnTo>
                <a:lnTo>
                  <a:pt x="507999" y="25910"/>
                </a:lnTo>
                <a:lnTo>
                  <a:pt x="457199" y="29740"/>
                </a:lnTo>
                <a:lnTo>
                  <a:pt x="419099" y="34046"/>
                </a:lnTo>
                <a:lnTo>
                  <a:pt x="380999" y="38865"/>
                </a:lnTo>
                <a:lnTo>
                  <a:pt x="342899" y="44232"/>
                </a:lnTo>
                <a:lnTo>
                  <a:pt x="304799" y="50179"/>
                </a:lnTo>
                <a:lnTo>
                  <a:pt x="266699" y="58604"/>
                </a:lnTo>
                <a:lnTo>
                  <a:pt x="253999" y="61477"/>
                </a:lnTo>
                <a:lnTo>
                  <a:pt x="215899" y="71559"/>
                </a:lnTo>
                <a:lnTo>
                  <a:pt x="177799" y="84153"/>
                </a:lnTo>
                <a:lnTo>
                  <a:pt x="139699" y="99671"/>
                </a:lnTo>
                <a:lnTo>
                  <a:pt x="114299" y="111843"/>
                </a:lnTo>
                <a:lnTo>
                  <a:pt x="114299" y="118522"/>
                </a:lnTo>
                <a:lnTo>
                  <a:pt x="101599" y="125617"/>
                </a:lnTo>
                <a:lnTo>
                  <a:pt x="63499" y="153049"/>
                </a:lnTo>
                <a:lnTo>
                  <a:pt x="50799" y="170329"/>
                </a:lnTo>
                <a:lnTo>
                  <a:pt x="38099" y="180482"/>
                </a:lnTo>
                <a:lnTo>
                  <a:pt x="38099" y="238059"/>
                </a:lnTo>
                <a:lnTo>
                  <a:pt x="50799" y="226519"/>
                </a:lnTo>
                <a:lnTo>
                  <a:pt x="50799" y="215331"/>
                </a:lnTo>
                <a:lnTo>
                  <a:pt x="63499" y="204509"/>
                </a:lnTo>
                <a:lnTo>
                  <a:pt x="63499" y="194068"/>
                </a:lnTo>
                <a:lnTo>
                  <a:pt x="76199" y="184022"/>
                </a:lnTo>
                <a:lnTo>
                  <a:pt x="88899" y="174385"/>
                </a:lnTo>
                <a:lnTo>
                  <a:pt x="88899" y="166003"/>
                </a:lnTo>
                <a:lnTo>
                  <a:pt x="114299" y="149239"/>
                </a:lnTo>
                <a:lnTo>
                  <a:pt x="126999" y="140311"/>
                </a:lnTo>
                <a:lnTo>
                  <a:pt x="139699" y="133854"/>
                </a:lnTo>
                <a:lnTo>
                  <a:pt x="177799" y="116830"/>
                </a:lnTo>
                <a:lnTo>
                  <a:pt x="203199" y="107267"/>
                </a:lnTo>
                <a:lnTo>
                  <a:pt x="203199" y="102971"/>
                </a:lnTo>
                <a:lnTo>
                  <a:pt x="241299" y="91827"/>
                </a:lnTo>
                <a:lnTo>
                  <a:pt x="279399" y="82945"/>
                </a:lnTo>
                <a:lnTo>
                  <a:pt x="330199" y="73801"/>
                </a:lnTo>
                <a:lnTo>
                  <a:pt x="368299" y="68594"/>
                </a:lnTo>
                <a:lnTo>
                  <a:pt x="406399" y="63883"/>
                </a:lnTo>
                <a:lnTo>
                  <a:pt x="444499" y="59639"/>
                </a:lnTo>
                <a:lnTo>
                  <a:pt x="482599" y="55832"/>
                </a:lnTo>
                <a:lnTo>
                  <a:pt x="520699" y="52433"/>
                </a:lnTo>
                <a:lnTo>
                  <a:pt x="571499" y="49412"/>
                </a:lnTo>
                <a:lnTo>
                  <a:pt x="609599" y="46741"/>
                </a:lnTo>
                <a:lnTo>
                  <a:pt x="647699" y="44389"/>
                </a:lnTo>
                <a:lnTo>
                  <a:pt x="685799" y="42327"/>
                </a:lnTo>
                <a:lnTo>
                  <a:pt x="723899" y="40526"/>
                </a:lnTo>
                <a:lnTo>
                  <a:pt x="761999" y="38956"/>
                </a:lnTo>
                <a:lnTo>
                  <a:pt x="800099" y="37588"/>
                </a:lnTo>
                <a:lnTo>
                  <a:pt x="838199" y="36392"/>
                </a:lnTo>
                <a:lnTo>
                  <a:pt x="876299" y="35338"/>
                </a:lnTo>
                <a:lnTo>
                  <a:pt x="914399" y="34398"/>
                </a:lnTo>
                <a:lnTo>
                  <a:pt x="952499" y="33542"/>
                </a:lnTo>
                <a:lnTo>
                  <a:pt x="1079499" y="31183"/>
                </a:lnTo>
                <a:lnTo>
                  <a:pt x="1117599" y="30367"/>
                </a:lnTo>
                <a:lnTo>
                  <a:pt x="1206499" y="29605"/>
                </a:lnTo>
                <a:lnTo>
                  <a:pt x="1282699" y="29605"/>
                </a:lnTo>
                <a:lnTo>
                  <a:pt x="1371599" y="28843"/>
                </a:lnTo>
                <a:lnTo>
                  <a:pt x="1498599" y="28843"/>
                </a:lnTo>
                <a:lnTo>
                  <a:pt x="1549399" y="29176"/>
                </a:lnTo>
                <a:lnTo>
                  <a:pt x="1587499" y="29344"/>
                </a:lnTo>
                <a:lnTo>
                  <a:pt x="1727199" y="29222"/>
                </a:lnTo>
                <a:lnTo>
                  <a:pt x="1739899" y="29189"/>
                </a:lnTo>
                <a:lnTo>
                  <a:pt x="1828799" y="28857"/>
                </a:lnTo>
                <a:lnTo>
                  <a:pt x="1866899" y="28753"/>
                </a:lnTo>
                <a:lnTo>
                  <a:pt x="2019299" y="28800"/>
                </a:lnTo>
                <a:lnTo>
                  <a:pt x="2070099" y="29100"/>
                </a:lnTo>
                <a:lnTo>
                  <a:pt x="2120899" y="29589"/>
                </a:lnTo>
                <a:lnTo>
                  <a:pt x="2171699" y="30301"/>
                </a:lnTo>
                <a:lnTo>
                  <a:pt x="2209799" y="31267"/>
                </a:lnTo>
                <a:lnTo>
                  <a:pt x="2260599" y="32519"/>
                </a:lnTo>
                <a:lnTo>
                  <a:pt x="2311399" y="34090"/>
                </a:lnTo>
                <a:lnTo>
                  <a:pt x="2362199" y="36012"/>
                </a:lnTo>
                <a:lnTo>
                  <a:pt x="2400299" y="38316"/>
                </a:lnTo>
                <a:lnTo>
                  <a:pt x="2451099" y="41035"/>
                </a:lnTo>
                <a:lnTo>
                  <a:pt x="2527299" y="47131"/>
                </a:lnTo>
                <a:lnTo>
                  <a:pt x="2565399" y="50833"/>
                </a:lnTo>
                <a:lnTo>
                  <a:pt x="2603499" y="56486"/>
                </a:lnTo>
                <a:lnTo>
                  <a:pt x="2628899" y="58908"/>
                </a:lnTo>
                <a:lnTo>
                  <a:pt x="2641599" y="61636"/>
                </a:lnTo>
                <a:lnTo>
                  <a:pt x="2654299" y="64693"/>
                </a:lnTo>
                <a:lnTo>
                  <a:pt x="2679699" y="68101"/>
                </a:lnTo>
                <a:lnTo>
                  <a:pt x="2692399" y="71881"/>
                </a:lnTo>
                <a:lnTo>
                  <a:pt x="2717799" y="76058"/>
                </a:lnTo>
                <a:lnTo>
                  <a:pt x="2730499" y="80651"/>
                </a:lnTo>
                <a:lnTo>
                  <a:pt x="2768599" y="97163"/>
                </a:lnTo>
                <a:lnTo>
                  <a:pt x="2806699" y="118237"/>
                </a:lnTo>
                <a:lnTo>
                  <a:pt x="2806699" y="126379"/>
                </a:lnTo>
                <a:lnTo>
                  <a:pt x="2819399" y="130951"/>
                </a:lnTo>
                <a:lnTo>
                  <a:pt x="2819399" y="290261"/>
                </a:lnTo>
                <a:lnTo>
                  <a:pt x="2844799" y="246059"/>
                </a:lnTo>
                <a:close/>
              </a:path>
              <a:path w="2857500" h="539114">
                <a:moveTo>
                  <a:pt x="172719" y="463641"/>
                </a:moveTo>
                <a:lnTo>
                  <a:pt x="165099" y="460897"/>
                </a:lnTo>
                <a:lnTo>
                  <a:pt x="126999" y="438037"/>
                </a:lnTo>
                <a:lnTo>
                  <a:pt x="101599" y="422160"/>
                </a:lnTo>
                <a:lnTo>
                  <a:pt x="101599" y="416395"/>
                </a:lnTo>
                <a:lnTo>
                  <a:pt x="88899" y="409594"/>
                </a:lnTo>
                <a:lnTo>
                  <a:pt x="76199" y="401890"/>
                </a:lnTo>
                <a:lnTo>
                  <a:pt x="63499" y="393416"/>
                </a:lnTo>
                <a:lnTo>
                  <a:pt x="50799" y="384305"/>
                </a:lnTo>
                <a:lnTo>
                  <a:pt x="38099" y="374691"/>
                </a:lnTo>
                <a:lnTo>
                  <a:pt x="38099" y="413417"/>
                </a:lnTo>
                <a:lnTo>
                  <a:pt x="76199" y="437307"/>
                </a:lnTo>
                <a:lnTo>
                  <a:pt x="101599" y="449467"/>
                </a:lnTo>
                <a:lnTo>
                  <a:pt x="114299" y="462421"/>
                </a:lnTo>
                <a:lnTo>
                  <a:pt x="152399" y="485281"/>
                </a:lnTo>
                <a:lnTo>
                  <a:pt x="155927" y="487821"/>
                </a:lnTo>
                <a:lnTo>
                  <a:pt x="172719" y="463641"/>
                </a:lnTo>
                <a:close/>
              </a:path>
              <a:path w="2857500" h="539114">
                <a:moveTo>
                  <a:pt x="190499" y="515380"/>
                </a:moveTo>
                <a:lnTo>
                  <a:pt x="190499" y="470041"/>
                </a:lnTo>
                <a:lnTo>
                  <a:pt x="165099" y="494425"/>
                </a:lnTo>
                <a:lnTo>
                  <a:pt x="155927" y="487821"/>
                </a:lnTo>
                <a:lnTo>
                  <a:pt x="139699" y="511189"/>
                </a:lnTo>
                <a:lnTo>
                  <a:pt x="190499" y="515380"/>
                </a:lnTo>
                <a:close/>
              </a:path>
              <a:path w="2857500" h="539114">
                <a:moveTo>
                  <a:pt x="190499" y="470041"/>
                </a:moveTo>
                <a:lnTo>
                  <a:pt x="172719" y="463641"/>
                </a:lnTo>
                <a:lnTo>
                  <a:pt x="155927" y="487821"/>
                </a:lnTo>
                <a:lnTo>
                  <a:pt x="165099" y="494425"/>
                </a:lnTo>
                <a:lnTo>
                  <a:pt x="190499" y="470041"/>
                </a:lnTo>
                <a:close/>
              </a:path>
              <a:path w="2857500" h="539114">
                <a:moveTo>
                  <a:pt x="241299" y="519571"/>
                </a:moveTo>
                <a:lnTo>
                  <a:pt x="190499" y="438037"/>
                </a:lnTo>
                <a:lnTo>
                  <a:pt x="172719" y="463641"/>
                </a:lnTo>
                <a:lnTo>
                  <a:pt x="190499" y="470041"/>
                </a:lnTo>
                <a:lnTo>
                  <a:pt x="190499" y="515380"/>
                </a:lnTo>
                <a:lnTo>
                  <a:pt x="241299" y="519571"/>
                </a:lnTo>
                <a:close/>
              </a:path>
              <a:path w="2857500" h="539114">
                <a:moveTo>
                  <a:pt x="2679699" y="527953"/>
                </a:moveTo>
                <a:lnTo>
                  <a:pt x="2679699" y="471151"/>
                </a:lnTo>
                <a:lnTo>
                  <a:pt x="2666999" y="487479"/>
                </a:lnTo>
                <a:lnTo>
                  <a:pt x="2654299" y="502647"/>
                </a:lnTo>
                <a:lnTo>
                  <a:pt x="2641599" y="516523"/>
                </a:lnTo>
                <a:lnTo>
                  <a:pt x="2641599" y="530239"/>
                </a:lnTo>
                <a:lnTo>
                  <a:pt x="2666999" y="538621"/>
                </a:lnTo>
                <a:lnTo>
                  <a:pt x="2666999" y="531763"/>
                </a:lnTo>
                <a:lnTo>
                  <a:pt x="2679699" y="527953"/>
                </a:lnTo>
                <a:close/>
              </a:path>
              <a:path w="2857500" h="539114">
                <a:moveTo>
                  <a:pt x="2819399" y="290261"/>
                </a:moveTo>
                <a:lnTo>
                  <a:pt x="2819399" y="231870"/>
                </a:lnTo>
                <a:lnTo>
                  <a:pt x="2806699" y="252014"/>
                </a:lnTo>
                <a:lnTo>
                  <a:pt x="2793999" y="272552"/>
                </a:lnTo>
                <a:lnTo>
                  <a:pt x="2793999" y="293357"/>
                </a:lnTo>
                <a:lnTo>
                  <a:pt x="2743199" y="376637"/>
                </a:lnTo>
                <a:lnTo>
                  <a:pt x="2730499" y="396824"/>
                </a:lnTo>
                <a:lnTo>
                  <a:pt x="2705099" y="416499"/>
                </a:lnTo>
                <a:lnTo>
                  <a:pt x="2692399" y="435531"/>
                </a:lnTo>
                <a:lnTo>
                  <a:pt x="2679699" y="453792"/>
                </a:lnTo>
                <a:lnTo>
                  <a:pt x="2679699" y="512818"/>
                </a:lnTo>
                <a:lnTo>
                  <a:pt x="2705099" y="478914"/>
                </a:lnTo>
                <a:lnTo>
                  <a:pt x="2743199" y="420784"/>
                </a:lnTo>
                <a:lnTo>
                  <a:pt x="2768599" y="378587"/>
                </a:lnTo>
                <a:lnTo>
                  <a:pt x="2819399" y="290261"/>
                </a:lnTo>
                <a:close/>
              </a:path>
              <a:path w="2857500" h="539114">
                <a:moveTo>
                  <a:pt x="2857499" y="203115"/>
                </a:moveTo>
                <a:lnTo>
                  <a:pt x="2857499" y="162393"/>
                </a:lnTo>
                <a:lnTo>
                  <a:pt x="2844799" y="143166"/>
                </a:lnTo>
                <a:lnTo>
                  <a:pt x="2844799" y="224369"/>
                </a:lnTo>
                <a:lnTo>
                  <a:pt x="2857499" y="20311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201047" y="1728216"/>
            <a:ext cx="1748790" cy="29481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377301" y="1423416"/>
            <a:ext cx="1235710" cy="395605"/>
          </a:xfrm>
          <a:custGeom>
            <a:avLst/>
            <a:gdLst/>
            <a:ahLst/>
            <a:cxnLst/>
            <a:rect l="l" t="t" r="r" b="b"/>
            <a:pathLst>
              <a:path w="1235709" h="395605">
                <a:moveTo>
                  <a:pt x="1235202" y="198120"/>
                </a:moveTo>
                <a:lnTo>
                  <a:pt x="1217246" y="150656"/>
                </a:lnTo>
                <a:lnTo>
                  <a:pt x="1186648" y="121193"/>
                </a:lnTo>
                <a:lnTo>
                  <a:pt x="1142631" y="93959"/>
                </a:lnTo>
                <a:lnTo>
                  <a:pt x="1086467" y="69370"/>
                </a:lnTo>
                <a:lnTo>
                  <a:pt x="1019426" y="47842"/>
                </a:lnTo>
                <a:lnTo>
                  <a:pt x="982224" y="38356"/>
                </a:lnTo>
                <a:lnTo>
                  <a:pt x="942779" y="29791"/>
                </a:lnTo>
                <a:lnTo>
                  <a:pt x="901250" y="22199"/>
                </a:lnTo>
                <a:lnTo>
                  <a:pt x="857797" y="15632"/>
                </a:lnTo>
                <a:lnTo>
                  <a:pt x="812578" y="10143"/>
                </a:lnTo>
                <a:lnTo>
                  <a:pt x="765752" y="5783"/>
                </a:lnTo>
                <a:lnTo>
                  <a:pt x="717477" y="2605"/>
                </a:lnTo>
                <a:lnTo>
                  <a:pt x="667914" y="659"/>
                </a:lnTo>
                <a:lnTo>
                  <a:pt x="617220" y="0"/>
                </a:lnTo>
                <a:lnTo>
                  <a:pt x="566634" y="659"/>
                </a:lnTo>
                <a:lnTo>
                  <a:pt x="517168" y="2605"/>
                </a:lnTo>
                <a:lnTo>
                  <a:pt x="468981" y="5783"/>
                </a:lnTo>
                <a:lnTo>
                  <a:pt x="422233" y="10143"/>
                </a:lnTo>
                <a:lnTo>
                  <a:pt x="377082" y="15632"/>
                </a:lnTo>
                <a:lnTo>
                  <a:pt x="333689" y="22199"/>
                </a:lnTo>
                <a:lnTo>
                  <a:pt x="292213" y="29791"/>
                </a:lnTo>
                <a:lnTo>
                  <a:pt x="252813" y="38356"/>
                </a:lnTo>
                <a:lnTo>
                  <a:pt x="215648" y="47842"/>
                </a:lnTo>
                <a:lnTo>
                  <a:pt x="148665" y="69370"/>
                </a:lnTo>
                <a:lnTo>
                  <a:pt x="92537" y="93959"/>
                </a:lnTo>
                <a:lnTo>
                  <a:pt x="48541" y="121193"/>
                </a:lnTo>
                <a:lnTo>
                  <a:pt x="17953" y="150656"/>
                </a:lnTo>
                <a:lnTo>
                  <a:pt x="0" y="198120"/>
                </a:lnTo>
                <a:lnTo>
                  <a:pt x="2047" y="214302"/>
                </a:lnTo>
                <a:lnTo>
                  <a:pt x="31491" y="260488"/>
                </a:lnTo>
                <a:lnTo>
                  <a:pt x="68943" y="288803"/>
                </a:lnTo>
                <a:lnTo>
                  <a:pt x="109728" y="310198"/>
                </a:lnTo>
                <a:lnTo>
                  <a:pt x="109728" y="198120"/>
                </a:lnTo>
                <a:lnTo>
                  <a:pt x="111409" y="184765"/>
                </a:lnTo>
                <a:lnTo>
                  <a:pt x="135587" y="146633"/>
                </a:lnTo>
                <a:lnTo>
                  <a:pt x="166347" y="123244"/>
                </a:lnTo>
                <a:lnTo>
                  <a:pt x="207605" y="101876"/>
                </a:lnTo>
                <a:lnTo>
                  <a:pt x="258317" y="82867"/>
                </a:lnTo>
                <a:lnTo>
                  <a:pt x="317443" y="66556"/>
                </a:lnTo>
                <a:lnTo>
                  <a:pt x="383938" y="53280"/>
                </a:lnTo>
                <a:lnTo>
                  <a:pt x="456761" y="43379"/>
                </a:lnTo>
                <a:lnTo>
                  <a:pt x="495219" y="39799"/>
                </a:lnTo>
                <a:lnTo>
                  <a:pt x="534869" y="37190"/>
                </a:lnTo>
                <a:lnTo>
                  <a:pt x="575579" y="35593"/>
                </a:lnTo>
                <a:lnTo>
                  <a:pt x="617220" y="35052"/>
                </a:lnTo>
                <a:lnTo>
                  <a:pt x="658969" y="35593"/>
                </a:lnTo>
                <a:lnTo>
                  <a:pt x="699777" y="37190"/>
                </a:lnTo>
                <a:lnTo>
                  <a:pt x="739514" y="39799"/>
                </a:lnTo>
                <a:lnTo>
                  <a:pt x="778050" y="43379"/>
                </a:lnTo>
                <a:lnTo>
                  <a:pt x="851002" y="53280"/>
                </a:lnTo>
                <a:lnTo>
                  <a:pt x="917594" y="66556"/>
                </a:lnTo>
                <a:lnTo>
                  <a:pt x="976788" y="82867"/>
                </a:lnTo>
                <a:lnTo>
                  <a:pt x="1027547" y="101876"/>
                </a:lnTo>
                <a:lnTo>
                  <a:pt x="1068833" y="123244"/>
                </a:lnTo>
                <a:lnTo>
                  <a:pt x="1099608" y="146633"/>
                </a:lnTo>
                <a:lnTo>
                  <a:pt x="1123792" y="184765"/>
                </a:lnTo>
                <a:lnTo>
                  <a:pt x="1125474" y="198120"/>
                </a:lnTo>
                <a:lnTo>
                  <a:pt x="1125474" y="310178"/>
                </a:lnTo>
                <a:lnTo>
                  <a:pt x="1142631" y="302065"/>
                </a:lnTo>
                <a:lnTo>
                  <a:pt x="1186648" y="274927"/>
                </a:lnTo>
                <a:lnTo>
                  <a:pt x="1217246" y="245537"/>
                </a:lnTo>
                <a:lnTo>
                  <a:pt x="1233153" y="214302"/>
                </a:lnTo>
                <a:lnTo>
                  <a:pt x="1235202" y="198120"/>
                </a:lnTo>
                <a:close/>
              </a:path>
              <a:path w="1235709" h="395605">
                <a:moveTo>
                  <a:pt x="1125474" y="310178"/>
                </a:moveTo>
                <a:lnTo>
                  <a:pt x="1125474" y="198120"/>
                </a:lnTo>
                <a:lnTo>
                  <a:pt x="1123792" y="211469"/>
                </a:lnTo>
                <a:lnTo>
                  <a:pt x="1118834" y="224514"/>
                </a:lnTo>
                <a:lnTo>
                  <a:pt x="1085599" y="261413"/>
                </a:lnTo>
                <a:lnTo>
                  <a:pt x="1049439" y="283738"/>
                </a:lnTo>
                <a:lnTo>
                  <a:pt x="1003287" y="303860"/>
                </a:lnTo>
                <a:lnTo>
                  <a:pt x="948181" y="321448"/>
                </a:lnTo>
                <a:lnTo>
                  <a:pt x="885158" y="336174"/>
                </a:lnTo>
                <a:lnTo>
                  <a:pt x="815256" y="347710"/>
                </a:lnTo>
                <a:lnTo>
                  <a:pt x="739514" y="355724"/>
                </a:lnTo>
                <a:lnTo>
                  <a:pt x="699777" y="358309"/>
                </a:lnTo>
                <a:lnTo>
                  <a:pt x="658969" y="359889"/>
                </a:lnTo>
                <a:lnTo>
                  <a:pt x="617220" y="360426"/>
                </a:lnTo>
                <a:lnTo>
                  <a:pt x="575579" y="359889"/>
                </a:lnTo>
                <a:lnTo>
                  <a:pt x="534869" y="358309"/>
                </a:lnTo>
                <a:lnTo>
                  <a:pt x="495219" y="355724"/>
                </a:lnTo>
                <a:lnTo>
                  <a:pt x="456761" y="352178"/>
                </a:lnTo>
                <a:lnTo>
                  <a:pt x="383938" y="342362"/>
                </a:lnTo>
                <a:lnTo>
                  <a:pt x="317443" y="329190"/>
                </a:lnTo>
                <a:lnTo>
                  <a:pt x="258318" y="312991"/>
                </a:lnTo>
                <a:lnTo>
                  <a:pt x="207605" y="294095"/>
                </a:lnTo>
                <a:lnTo>
                  <a:pt x="166347" y="272831"/>
                </a:lnTo>
                <a:lnTo>
                  <a:pt x="135587" y="249527"/>
                </a:lnTo>
                <a:lnTo>
                  <a:pt x="111409" y="211469"/>
                </a:lnTo>
                <a:lnTo>
                  <a:pt x="109728" y="198120"/>
                </a:lnTo>
                <a:lnTo>
                  <a:pt x="109728" y="310198"/>
                </a:lnTo>
                <a:lnTo>
                  <a:pt x="148665" y="326545"/>
                </a:lnTo>
                <a:lnTo>
                  <a:pt x="215648" y="347959"/>
                </a:lnTo>
                <a:lnTo>
                  <a:pt x="252813" y="357390"/>
                </a:lnTo>
                <a:lnTo>
                  <a:pt x="292213" y="365901"/>
                </a:lnTo>
                <a:lnTo>
                  <a:pt x="333689" y="373443"/>
                </a:lnTo>
                <a:lnTo>
                  <a:pt x="377082" y="379964"/>
                </a:lnTo>
                <a:lnTo>
                  <a:pt x="422233" y="385413"/>
                </a:lnTo>
                <a:lnTo>
                  <a:pt x="468981" y="389740"/>
                </a:lnTo>
                <a:lnTo>
                  <a:pt x="517168" y="392894"/>
                </a:lnTo>
                <a:lnTo>
                  <a:pt x="566634" y="394823"/>
                </a:lnTo>
                <a:lnTo>
                  <a:pt x="617220" y="395478"/>
                </a:lnTo>
                <a:lnTo>
                  <a:pt x="667914" y="394823"/>
                </a:lnTo>
                <a:lnTo>
                  <a:pt x="717477" y="392894"/>
                </a:lnTo>
                <a:lnTo>
                  <a:pt x="765752" y="389740"/>
                </a:lnTo>
                <a:lnTo>
                  <a:pt x="812578" y="385413"/>
                </a:lnTo>
                <a:lnTo>
                  <a:pt x="857797" y="379964"/>
                </a:lnTo>
                <a:lnTo>
                  <a:pt x="901250" y="373443"/>
                </a:lnTo>
                <a:lnTo>
                  <a:pt x="942779" y="365901"/>
                </a:lnTo>
                <a:lnTo>
                  <a:pt x="982224" y="357390"/>
                </a:lnTo>
                <a:lnTo>
                  <a:pt x="1019426" y="347959"/>
                </a:lnTo>
                <a:lnTo>
                  <a:pt x="1086467" y="326545"/>
                </a:lnTo>
                <a:lnTo>
                  <a:pt x="1115988" y="314663"/>
                </a:lnTo>
                <a:lnTo>
                  <a:pt x="1125474" y="310178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478646" y="1456944"/>
            <a:ext cx="1032510" cy="328930"/>
          </a:xfrm>
          <a:custGeom>
            <a:avLst/>
            <a:gdLst/>
            <a:ahLst/>
            <a:cxnLst/>
            <a:rect l="l" t="t" r="r" b="b"/>
            <a:pathLst>
              <a:path w="1032509" h="328930">
                <a:moveTo>
                  <a:pt x="1032510" y="164592"/>
                </a:moveTo>
                <a:lnTo>
                  <a:pt x="1017475" y="125111"/>
                </a:lnTo>
                <a:lnTo>
                  <a:pt x="974779" y="89051"/>
                </a:lnTo>
                <a:lnTo>
                  <a:pt x="932730" y="67482"/>
                </a:lnTo>
                <a:lnTo>
                  <a:pt x="881062" y="48291"/>
                </a:lnTo>
                <a:lnTo>
                  <a:pt x="820844" y="31821"/>
                </a:lnTo>
                <a:lnTo>
                  <a:pt x="753147" y="18413"/>
                </a:lnTo>
                <a:lnTo>
                  <a:pt x="679039" y="8412"/>
                </a:lnTo>
                <a:lnTo>
                  <a:pt x="639916" y="4796"/>
                </a:lnTo>
                <a:lnTo>
                  <a:pt x="599591" y="2160"/>
                </a:lnTo>
                <a:lnTo>
                  <a:pt x="558199" y="547"/>
                </a:lnTo>
                <a:lnTo>
                  <a:pt x="515874" y="0"/>
                </a:lnTo>
                <a:lnTo>
                  <a:pt x="473656" y="547"/>
                </a:lnTo>
                <a:lnTo>
                  <a:pt x="432362" y="2160"/>
                </a:lnTo>
                <a:lnTo>
                  <a:pt x="392125" y="4796"/>
                </a:lnTo>
                <a:lnTo>
                  <a:pt x="353080" y="8412"/>
                </a:lnTo>
                <a:lnTo>
                  <a:pt x="279101" y="18413"/>
                </a:lnTo>
                <a:lnTo>
                  <a:pt x="211500" y="31821"/>
                </a:lnTo>
                <a:lnTo>
                  <a:pt x="151352" y="48291"/>
                </a:lnTo>
                <a:lnTo>
                  <a:pt x="99730" y="67482"/>
                </a:lnTo>
                <a:lnTo>
                  <a:pt x="57710" y="89051"/>
                </a:lnTo>
                <a:lnTo>
                  <a:pt x="26365" y="112654"/>
                </a:lnTo>
                <a:lnTo>
                  <a:pt x="1714" y="151123"/>
                </a:lnTo>
                <a:lnTo>
                  <a:pt x="0" y="164592"/>
                </a:lnTo>
                <a:lnTo>
                  <a:pt x="1714" y="178055"/>
                </a:lnTo>
                <a:lnTo>
                  <a:pt x="26365" y="216450"/>
                </a:lnTo>
                <a:lnTo>
                  <a:pt x="57710" y="239968"/>
                </a:lnTo>
                <a:lnTo>
                  <a:pt x="99730" y="261433"/>
                </a:lnTo>
                <a:lnTo>
                  <a:pt x="151352" y="280511"/>
                </a:lnTo>
                <a:lnTo>
                  <a:pt x="211500" y="296869"/>
                </a:lnTo>
                <a:lnTo>
                  <a:pt x="279101" y="310172"/>
                </a:lnTo>
                <a:lnTo>
                  <a:pt x="353080" y="320088"/>
                </a:lnTo>
                <a:lnTo>
                  <a:pt x="392125" y="323671"/>
                </a:lnTo>
                <a:lnTo>
                  <a:pt x="432362" y="326283"/>
                </a:lnTo>
                <a:lnTo>
                  <a:pt x="473656" y="327880"/>
                </a:lnTo>
                <a:lnTo>
                  <a:pt x="515874" y="328422"/>
                </a:lnTo>
                <a:lnTo>
                  <a:pt x="558199" y="327880"/>
                </a:lnTo>
                <a:lnTo>
                  <a:pt x="599591" y="326283"/>
                </a:lnTo>
                <a:lnTo>
                  <a:pt x="639916" y="323671"/>
                </a:lnTo>
                <a:lnTo>
                  <a:pt x="679039" y="320088"/>
                </a:lnTo>
                <a:lnTo>
                  <a:pt x="753147" y="310172"/>
                </a:lnTo>
                <a:lnTo>
                  <a:pt x="820844" y="296869"/>
                </a:lnTo>
                <a:lnTo>
                  <a:pt x="881062" y="280511"/>
                </a:lnTo>
                <a:lnTo>
                  <a:pt x="932730" y="261433"/>
                </a:lnTo>
                <a:lnTo>
                  <a:pt x="974779" y="239968"/>
                </a:lnTo>
                <a:lnTo>
                  <a:pt x="1006138" y="216450"/>
                </a:lnTo>
                <a:lnTo>
                  <a:pt x="1030794" y="178055"/>
                </a:lnTo>
                <a:lnTo>
                  <a:pt x="1032510" y="164592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478646" y="1456944"/>
            <a:ext cx="1032510" cy="328930"/>
          </a:xfrm>
          <a:custGeom>
            <a:avLst/>
            <a:gdLst/>
            <a:ahLst/>
            <a:cxnLst/>
            <a:rect l="l" t="t" r="r" b="b"/>
            <a:pathLst>
              <a:path w="1032509" h="328930">
                <a:moveTo>
                  <a:pt x="515874" y="0"/>
                </a:moveTo>
                <a:lnTo>
                  <a:pt x="473656" y="547"/>
                </a:lnTo>
                <a:lnTo>
                  <a:pt x="432362" y="2160"/>
                </a:lnTo>
                <a:lnTo>
                  <a:pt x="392125" y="4796"/>
                </a:lnTo>
                <a:lnTo>
                  <a:pt x="353080" y="8412"/>
                </a:lnTo>
                <a:lnTo>
                  <a:pt x="279101" y="18413"/>
                </a:lnTo>
                <a:lnTo>
                  <a:pt x="211500" y="31821"/>
                </a:lnTo>
                <a:lnTo>
                  <a:pt x="151352" y="48291"/>
                </a:lnTo>
                <a:lnTo>
                  <a:pt x="99730" y="67482"/>
                </a:lnTo>
                <a:lnTo>
                  <a:pt x="57710" y="89051"/>
                </a:lnTo>
                <a:lnTo>
                  <a:pt x="26365" y="112654"/>
                </a:lnTo>
                <a:lnTo>
                  <a:pt x="1714" y="151123"/>
                </a:lnTo>
                <a:lnTo>
                  <a:pt x="0" y="164592"/>
                </a:lnTo>
                <a:lnTo>
                  <a:pt x="1714" y="178055"/>
                </a:lnTo>
                <a:lnTo>
                  <a:pt x="26365" y="216450"/>
                </a:lnTo>
                <a:lnTo>
                  <a:pt x="57710" y="239968"/>
                </a:lnTo>
                <a:lnTo>
                  <a:pt x="99730" y="261433"/>
                </a:lnTo>
                <a:lnTo>
                  <a:pt x="151352" y="280511"/>
                </a:lnTo>
                <a:lnTo>
                  <a:pt x="211500" y="296869"/>
                </a:lnTo>
                <a:lnTo>
                  <a:pt x="279101" y="310172"/>
                </a:lnTo>
                <a:lnTo>
                  <a:pt x="353080" y="320088"/>
                </a:lnTo>
                <a:lnTo>
                  <a:pt x="392125" y="323671"/>
                </a:lnTo>
                <a:lnTo>
                  <a:pt x="432362" y="326283"/>
                </a:lnTo>
                <a:lnTo>
                  <a:pt x="473656" y="327880"/>
                </a:lnTo>
                <a:lnTo>
                  <a:pt x="515874" y="328422"/>
                </a:lnTo>
                <a:lnTo>
                  <a:pt x="558199" y="327880"/>
                </a:lnTo>
                <a:lnTo>
                  <a:pt x="599591" y="326283"/>
                </a:lnTo>
                <a:lnTo>
                  <a:pt x="639916" y="323671"/>
                </a:lnTo>
                <a:lnTo>
                  <a:pt x="679039" y="320088"/>
                </a:lnTo>
                <a:lnTo>
                  <a:pt x="753147" y="310172"/>
                </a:lnTo>
                <a:lnTo>
                  <a:pt x="820844" y="296869"/>
                </a:lnTo>
                <a:lnTo>
                  <a:pt x="881062" y="280511"/>
                </a:lnTo>
                <a:lnTo>
                  <a:pt x="932730" y="261433"/>
                </a:lnTo>
                <a:lnTo>
                  <a:pt x="974779" y="239968"/>
                </a:lnTo>
                <a:lnTo>
                  <a:pt x="1006138" y="216450"/>
                </a:lnTo>
                <a:lnTo>
                  <a:pt x="1030794" y="178055"/>
                </a:lnTo>
                <a:lnTo>
                  <a:pt x="1032510" y="164592"/>
                </a:lnTo>
                <a:lnTo>
                  <a:pt x="1030794" y="151123"/>
                </a:lnTo>
                <a:lnTo>
                  <a:pt x="1006138" y="112654"/>
                </a:lnTo>
                <a:lnTo>
                  <a:pt x="974779" y="89051"/>
                </a:lnTo>
                <a:lnTo>
                  <a:pt x="932730" y="67482"/>
                </a:lnTo>
                <a:lnTo>
                  <a:pt x="881062" y="48291"/>
                </a:lnTo>
                <a:lnTo>
                  <a:pt x="820844" y="31821"/>
                </a:lnTo>
                <a:lnTo>
                  <a:pt x="753147" y="18413"/>
                </a:lnTo>
                <a:lnTo>
                  <a:pt x="679039" y="8412"/>
                </a:lnTo>
                <a:lnTo>
                  <a:pt x="639916" y="4796"/>
                </a:lnTo>
                <a:lnTo>
                  <a:pt x="599591" y="2160"/>
                </a:lnTo>
                <a:lnTo>
                  <a:pt x="558199" y="547"/>
                </a:lnTo>
                <a:lnTo>
                  <a:pt x="515874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626735" y="1516789"/>
            <a:ext cx="73596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创建对象</a:t>
            </a: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296541" y="2185416"/>
            <a:ext cx="1398270" cy="596265"/>
          </a:xfrm>
          <a:custGeom>
            <a:avLst/>
            <a:gdLst/>
            <a:ahLst/>
            <a:cxnLst/>
            <a:rect l="l" t="t" r="r" b="b"/>
            <a:pathLst>
              <a:path w="1398270" h="596264">
                <a:moveTo>
                  <a:pt x="1398270" y="297941"/>
                </a:moveTo>
                <a:lnTo>
                  <a:pt x="1389115" y="249603"/>
                </a:lnTo>
                <a:lnTo>
                  <a:pt x="1362614" y="203752"/>
                </a:lnTo>
                <a:lnTo>
                  <a:pt x="1320212" y="161001"/>
                </a:lnTo>
                <a:lnTo>
                  <a:pt x="1263353" y="121962"/>
                </a:lnTo>
                <a:lnTo>
                  <a:pt x="1193482" y="87248"/>
                </a:lnTo>
                <a:lnTo>
                  <a:pt x="1154119" y="71705"/>
                </a:lnTo>
                <a:lnTo>
                  <a:pt x="1112044" y="57473"/>
                </a:lnTo>
                <a:lnTo>
                  <a:pt x="1067439" y="44628"/>
                </a:lnTo>
                <a:lnTo>
                  <a:pt x="1020484" y="33247"/>
                </a:lnTo>
                <a:lnTo>
                  <a:pt x="971359" y="23407"/>
                </a:lnTo>
                <a:lnTo>
                  <a:pt x="920246" y="15185"/>
                </a:lnTo>
                <a:lnTo>
                  <a:pt x="867324" y="8656"/>
                </a:lnTo>
                <a:lnTo>
                  <a:pt x="812775" y="3898"/>
                </a:lnTo>
                <a:lnTo>
                  <a:pt x="756778" y="987"/>
                </a:lnTo>
                <a:lnTo>
                  <a:pt x="699516" y="0"/>
                </a:lnTo>
                <a:lnTo>
                  <a:pt x="642144" y="987"/>
                </a:lnTo>
                <a:lnTo>
                  <a:pt x="586050" y="3898"/>
                </a:lnTo>
                <a:lnTo>
                  <a:pt x="531413" y="8656"/>
                </a:lnTo>
                <a:lnTo>
                  <a:pt x="478414" y="15185"/>
                </a:lnTo>
                <a:lnTo>
                  <a:pt x="427231" y="23407"/>
                </a:lnTo>
                <a:lnTo>
                  <a:pt x="378047" y="33247"/>
                </a:lnTo>
                <a:lnTo>
                  <a:pt x="331039" y="44628"/>
                </a:lnTo>
                <a:lnTo>
                  <a:pt x="286390" y="57473"/>
                </a:lnTo>
                <a:lnTo>
                  <a:pt x="244277" y="71705"/>
                </a:lnTo>
                <a:lnTo>
                  <a:pt x="204882" y="87248"/>
                </a:lnTo>
                <a:lnTo>
                  <a:pt x="168385" y="104026"/>
                </a:lnTo>
                <a:lnTo>
                  <a:pt x="104803" y="140979"/>
                </a:lnTo>
                <a:lnTo>
                  <a:pt x="54971" y="181951"/>
                </a:lnTo>
                <a:lnTo>
                  <a:pt x="20329" y="226329"/>
                </a:lnTo>
                <a:lnTo>
                  <a:pt x="2318" y="273500"/>
                </a:lnTo>
                <a:lnTo>
                  <a:pt x="0" y="297941"/>
                </a:lnTo>
                <a:lnTo>
                  <a:pt x="2318" y="322383"/>
                </a:lnTo>
                <a:lnTo>
                  <a:pt x="20329" y="369554"/>
                </a:lnTo>
                <a:lnTo>
                  <a:pt x="54971" y="413932"/>
                </a:lnTo>
                <a:lnTo>
                  <a:pt x="104803" y="454904"/>
                </a:lnTo>
                <a:lnTo>
                  <a:pt x="123444" y="466657"/>
                </a:lnTo>
                <a:lnTo>
                  <a:pt x="123444" y="297941"/>
                </a:lnTo>
                <a:lnTo>
                  <a:pt x="125351" y="277806"/>
                </a:lnTo>
                <a:lnTo>
                  <a:pt x="140165" y="238983"/>
                </a:lnTo>
                <a:lnTo>
                  <a:pt x="168663" y="202501"/>
                </a:lnTo>
                <a:lnTo>
                  <a:pt x="209666" y="168853"/>
                </a:lnTo>
                <a:lnTo>
                  <a:pt x="261994" y="138534"/>
                </a:lnTo>
                <a:lnTo>
                  <a:pt x="324467" y="112037"/>
                </a:lnTo>
                <a:lnTo>
                  <a:pt x="395906" y="89856"/>
                </a:lnTo>
                <a:lnTo>
                  <a:pt x="434618" y="80538"/>
                </a:lnTo>
                <a:lnTo>
                  <a:pt x="475130" y="72485"/>
                </a:lnTo>
                <a:lnTo>
                  <a:pt x="517294" y="65757"/>
                </a:lnTo>
                <a:lnTo>
                  <a:pt x="560962" y="60417"/>
                </a:lnTo>
                <a:lnTo>
                  <a:pt x="605986" y="56526"/>
                </a:lnTo>
                <a:lnTo>
                  <a:pt x="652220" y="54146"/>
                </a:lnTo>
                <a:lnTo>
                  <a:pt x="699516" y="53339"/>
                </a:lnTo>
                <a:lnTo>
                  <a:pt x="746702" y="54146"/>
                </a:lnTo>
                <a:lnTo>
                  <a:pt x="792838" y="56526"/>
                </a:lnTo>
                <a:lnTo>
                  <a:pt x="837775" y="60417"/>
                </a:lnTo>
                <a:lnTo>
                  <a:pt x="881365" y="65757"/>
                </a:lnTo>
                <a:lnTo>
                  <a:pt x="923460" y="72485"/>
                </a:lnTo>
                <a:lnTo>
                  <a:pt x="963912" y="80538"/>
                </a:lnTo>
                <a:lnTo>
                  <a:pt x="1002573" y="89856"/>
                </a:lnTo>
                <a:lnTo>
                  <a:pt x="1039294" y="100376"/>
                </a:lnTo>
                <a:lnTo>
                  <a:pt x="1106328" y="124777"/>
                </a:lnTo>
                <a:lnTo>
                  <a:pt x="1163830" y="153247"/>
                </a:lnTo>
                <a:lnTo>
                  <a:pt x="1210614" y="185292"/>
                </a:lnTo>
                <a:lnTo>
                  <a:pt x="1245498" y="220419"/>
                </a:lnTo>
                <a:lnTo>
                  <a:pt x="1267296" y="258133"/>
                </a:lnTo>
                <a:lnTo>
                  <a:pt x="1274826" y="297941"/>
                </a:lnTo>
                <a:lnTo>
                  <a:pt x="1274826" y="466684"/>
                </a:lnTo>
                <a:lnTo>
                  <a:pt x="1293499" y="454904"/>
                </a:lnTo>
                <a:lnTo>
                  <a:pt x="1343310" y="413932"/>
                </a:lnTo>
                <a:lnTo>
                  <a:pt x="1377942" y="369554"/>
                </a:lnTo>
                <a:lnTo>
                  <a:pt x="1395951" y="322383"/>
                </a:lnTo>
                <a:lnTo>
                  <a:pt x="1398270" y="297941"/>
                </a:lnTo>
                <a:close/>
              </a:path>
              <a:path w="1398270" h="596264">
                <a:moveTo>
                  <a:pt x="1274826" y="466684"/>
                </a:moveTo>
                <a:lnTo>
                  <a:pt x="1274826" y="297941"/>
                </a:lnTo>
                <a:lnTo>
                  <a:pt x="1272918" y="318077"/>
                </a:lnTo>
                <a:lnTo>
                  <a:pt x="1267296" y="337750"/>
                </a:lnTo>
                <a:lnTo>
                  <a:pt x="1245498" y="375464"/>
                </a:lnTo>
                <a:lnTo>
                  <a:pt x="1210614" y="410591"/>
                </a:lnTo>
                <a:lnTo>
                  <a:pt x="1163830" y="442636"/>
                </a:lnTo>
                <a:lnTo>
                  <a:pt x="1106328" y="471106"/>
                </a:lnTo>
                <a:lnTo>
                  <a:pt x="1039294" y="495507"/>
                </a:lnTo>
                <a:lnTo>
                  <a:pt x="1002573" y="506027"/>
                </a:lnTo>
                <a:lnTo>
                  <a:pt x="963912" y="515345"/>
                </a:lnTo>
                <a:lnTo>
                  <a:pt x="923460" y="523398"/>
                </a:lnTo>
                <a:lnTo>
                  <a:pt x="881365" y="530126"/>
                </a:lnTo>
                <a:lnTo>
                  <a:pt x="837775" y="535466"/>
                </a:lnTo>
                <a:lnTo>
                  <a:pt x="792838" y="539357"/>
                </a:lnTo>
                <a:lnTo>
                  <a:pt x="746702" y="541737"/>
                </a:lnTo>
                <a:lnTo>
                  <a:pt x="699516" y="542543"/>
                </a:lnTo>
                <a:lnTo>
                  <a:pt x="652220" y="541737"/>
                </a:lnTo>
                <a:lnTo>
                  <a:pt x="605986" y="539357"/>
                </a:lnTo>
                <a:lnTo>
                  <a:pt x="560962" y="535466"/>
                </a:lnTo>
                <a:lnTo>
                  <a:pt x="517294" y="530126"/>
                </a:lnTo>
                <a:lnTo>
                  <a:pt x="475130" y="523398"/>
                </a:lnTo>
                <a:lnTo>
                  <a:pt x="434618" y="515345"/>
                </a:lnTo>
                <a:lnTo>
                  <a:pt x="395906" y="506027"/>
                </a:lnTo>
                <a:lnTo>
                  <a:pt x="359139" y="495507"/>
                </a:lnTo>
                <a:lnTo>
                  <a:pt x="292036" y="471106"/>
                </a:lnTo>
                <a:lnTo>
                  <a:pt x="234488" y="442636"/>
                </a:lnTo>
                <a:lnTo>
                  <a:pt x="187676" y="410591"/>
                </a:lnTo>
                <a:lnTo>
                  <a:pt x="152777" y="375464"/>
                </a:lnTo>
                <a:lnTo>
                  <a:pt x="130974" y="337750"/>
                </a:lnTo>
                <a:lnTo>
                  <a:pt x="123444" y="297941"/>
                </a:lnTo>
                <a:lnTo>
                  <a:pt x="123444" y="466657"/>
                </a:lnTo>
                <a:lnTo>
                  <a:pt x="168385" y="491857"/>
                </a:lnTo>
                <a:lnTo>
                  <a:pt x="204882" y="508634"/>
                </a:lnTo>
                <a:lnTo>
                  <a:pt x="244277" y="524178"/>
                </a:lnTo>
                <a:lnTo>
                  <a:pt x="286390" y="538410"/>
                </a:lnTo>
                <a:lnTo>
                  <a:pt x="331039" y="551255"/>
                </a:lnTo>
                <a:lnTo>
                  <a:pt x="378047" y="562636"/>
                </a:lnTo>
                <a:lnTo>
                  <a:pt x="427231" y="572476"/>
                </a:lnTo>
                <a:lnTo>
                  <a:pt x="478414" y="580698"/>
                </a:lnTo>
                <a:lnTo>
                  <a:pt x="531413" y="587227"/>
                </a:lnTo>
                <a:lnTo>
                  <a:pt x="586050" y="591985"/>
                </a:lnTo>
                <a:lnTo>
                  <a:pt x="642144" y="594896"/>
                </a:lnTo>
                <a:lnTo>
                  <a:pt x="699516" y="595883"/>
                </a:lnTo>
                <a:lnTo>
                  <a:pt x="756778" y="594896"/>
                </a:lnTo>
                <a:lnTo>
                  <a:pt x="812775" y="591985"/>
                </a:lnTo>
                <a:lnTo>
                  <a:pt x="867324" y="587227"/>
                </a:lnTo>
                <a:lnTo>
                  <a:pt x="920246" y="580698"/>
                </a:lnTo>
                <a:lnTo>
                  <a:pt x="971359" y="572476"/>
                </a:lnTo>
                <a:lnTo>
                  <a:pt x="1020484" y="562636"/>
                </a:lnTo>
                <a:lnTo>
                  <a:pt x="1067439" y="551255"/>
                </a:lnTo>
                <a:lnTo>
                  <a:pt x="1112044" y="538410"/>
                </a:lnTo>
                <a:lnTo>
                  <a:pt x="1154119" y="524178"/>
                </a:lnTo>
                <a:lnTo>
                  <a:pt x="1193482" y="508634"/>
                </a:lnTo>
                <a:lnTo>
                  <a:pt x="1229954" y="491857"/>
                </a:lnTo>
                <a:lnTo>
                  <a:pt x="1263353" y="473921"/>
                </a:lnTo>
                <a:lnTo>
                  <a:pt x="1274826" y="466684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412353" y="2234945"/>
            <a:ext cx="1167130" cy="497205"/>
          </a:xfrm>
          <a:custGeom>
            <a:avLst/>
            <a:gdLst/>
            <a:ahLst/>
            <a:cxnLst/>
            <a:rect l="l" t="t" r="r" b="b"/>
            <a:pathLst>
              <a:path w="1167129" h="497205">
                <a:moveTo>
                  <a:pt x="1166622" y="248411"/>
                </a:moveTo>
                <a:lnTo>
                  <a:pt x="1158982" y="208126"/>
                </a:lnTo>
                <a:lnTo>
                  <a:pt x="1136867" y="169907"/>
                </a:lnTo>
                <a:lnTo>
                  <a:pt x="1101484" y="134267"/>
                </a:lnTo>
                <a:lnTo>
                  <a:pt x="1054041" y="101717"/>
                </a:lnTo>
                <a:lnTo>
                  <a:pt x="995743" y="72770"/>
                </a:lnTo>
                <a:lnTo>
                  <a:pt x="927799" y="47938"/>
                </a:lnTo>
                <a:lnTo>
                  <a:pt x="890586" y="37225"/>
                </a:lnTo>
                <a:lnTo>
                  <a:pt x="851414" y="27733"/>
                </a:lnTo>
                <a:lnTo>
                  <a:pt x="810434" y="19526"/>
                </a:lnTo>
                <a:lnTo>
                  <a:pt x="767797" y="12667"/>
                </a:lnTo>
                <a:lnTo>
                  <a:pt x="723653" y="7221"/>
                </a:lnTo>
                <a:lnTo>
                  <a:pt x="678154" y="3252"/>
                </a:lnTo>
                <a:lnTo>
                  <a:pt x="631449" y="823"/>
                </a:lnTo>
                <a:lnTo>
                  <a:pt x="583692" y="0"/>
                </a:lnTo>
                <a:lnTo>
                  <a:pt x="535825" y="823"/>
                </a:lnTo>
                <a:lnTo>
                  <a:pt x="489023" y="3252"/>
                </a:lnTo>
                <a:lnTo>
                  <a:pt x="443436" y="7221"/>
                </a:lnTo>
                <a:lnTo>
                  <a:pt x="399214" y="12667"/>
                </a:lnTo>
                <a:lnTo>
                  <a:pt x="356508" y="19526"/>
                </a:lnTo>
                <a:lnTo>
                  <a:pt x="315468" y="27733"/>
                </a:lnTo>
                <a:lnTo>
                  <a:pt x="276244" y="37225"/>
                </a:lnTo>
                <a:lnTo>
                  <a:pt x="238987" y="47938"/>
                </a:lnTo>
                <a:lnTo>
                  <a:pt x="170973" y="72771"/>
                </a:lnTo>
                <a:lnTo>
                  <a:pt x="112629" y="101717"/>
                </a:lnTo>
                <a:lnTo>
                  <a:pt x="65157" y="134267"/>
                </a:lnTo>
                <a:lnTo>
                  <a:pt x="29760" y="169907"/>
                </a:lnTo>
                <a:lnTo>
                  <a:pt x="7640" y="208126"/>
                </a:lnTo>
                <a:lnTo>
                  <a:pt x="0" y="248412"/>
                </a:lnTo>
                <a:lnTo>
                  <a:pt x="1935" y="268781"/>
                </a:lnTo>
                <a:lnTo>
                  <a:pt x="16965" y="308097"/>
                </a:lnTo>
                <a:lnTo>
                  <a:pt x="45874" y="345090"/>
                </a:lnTo>
                <a:lnTo>
                  <a:pt x="87459" y="379249"/>
                </a:lnTo>
                <a:lnTo>
                  <a:pt x="140517" y="410061"/>
                </a:lnTo>
                <a:lnTo>
                  <a:pt x="203847" y="437015"/>
                </a:lnTo>
                <a:lnTo>
                  <a:pt x="276244" y="459598"/>
                </a:lnTo>
                <a:lnTo>
                  <a:pt x="315468" y="469090"/>
                </a:lnTo>
                <a:lnTo>
                  <a:pt x="356508" y="477297"/>
                </a:lnTo>
                <a:lnTo>
                  <a:pt x="399214" y="484156"/>
                </a:lnTo>
                <a:lnTo>
                  <a:pt x="443436" y="489602"/>
                </a:lnTo>
                <a:lnTo>
                  <a:pt x="489023" y="493571"/>
                </a:lnTo>
                <a:lnTo>
                  <a:pt x="535825" y="496000"/>
                </a:lnTo>
                <a:lnTo>
                  <a:pt x="583692" y="496823"/>
                </a:lnTo>
                <a:lnTo>
                  <a:pt x="631449" y="496000"/>
                </a:lnTo>
                <a:lnTo>
                  <a:pt x="678154" y="493571"/>
                </a:lnTo>
                <a:lnTo>
                  <a:pt x="723653" y="489602"/>
                </a:lnTo>
                <a:lnTo>
                  <a:pt x="767797" y="484156"/>
                </a:lnTo>
                <a:lnTo>
                  <a:pt x="810434" y="477297"/>
                </a:lnTo>
                <a:lnTo>
                  <a:pt x="851414" y="469090"/>
                </a:lnTo>
                <a:lnTo>
                  <a:pt x="890586" y="459598"/>
                </a:lnTo>
                <a:lnTo>
                  <a:pt x="927799" y="448885"/>
                </a:lnTo>
                <a:lnTo>
                  <a:pt x="995743" y="424053"/>
                </a:lnTo>
                <a:lnTo>
                  <a:pt x="1054041" y="395106"/>
                </a:lnTo>
                <a:lnTo>
                  <a:pt x="1101484" y="362556"/>
                </a:lnTo>
                <a:lnTo>
                  <a:pt x="1136867" y="326916"/>
                </a:lnTo>
                <a:lnTo>
                  <a:pt x="1158982" y="288697"/>
                </a:lnTo>
                <a:lnTo>
                  <a:pt x="1166622" y="248411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412353" y="2234945"/>
            <a:ext cx="1167130" cy="497205"/>
          </a:xfrm>
          <a:custGeom>
            <a:avLst/>
            <a:gdLst/>
            <a:ahLst/>
            <a:cxnLst/>
            <a:rect l="l" t="t" r="r" b="b"/>
            <a:pathLst>
              <a:path w="1167129" h="497205">
                <a:moveTo>
                  <a:pt x="583692" y="0"/>
                </a:moveTo>
                <a:lnTo>
                  <a:pt x="535825" y="823"/>
                </a:lnTo>
                <a:lnTo>
                  <a:pt x="489023" y="3252"/>
                </a:lnTo>
                <a:lnTo>
                  <a:pt x="443436" y="7221"/>
                </a:lnTo>
                <a:lnTo>
                  <a:pt x="399214" y="12667"/>
                </a:lnTo>
                <a:lnTo>
                  <a:pt x="356508" y="19526"/>
                </a:lnTo>
                <a:lnTo>
                  <a:pt x="315468" y="27733"/>
                </a:lnTo>
                <a:lnTo>
                  <a:pt x="276244" y="37225"/>
                </a:lnTo>
                <a:lnTo>
                  <a:pt x="238987" y="47938"/>
                </a:lnTo>
                <a:lnTo>
                  <a:pt x="170973" y="72771"/>
                </a:lnTo>
                <a:lnTo>
                  <a:pt x="112629" y="101717"/>
                </a:lnTo>
                <a:lnTo>
                  <a:pt x="65157" y="134267"/>
                </a:lnTo>
                <a:lnTo>
                  <a:pt x="29760" y="169907"/>
                </a:lnTo>
                <a:lnTo>
                  <a:pt x="7640" y="208126"/>
                </a:lnTo>
                <a:lnTo>
                  <a:pt x="0" y="248412"/>
                </a:lnTo>
                <a:lnTo>
                  <a:pt x="1935" y="268781"/>
                </a:lnTo>
                <a:lnTo>
                  <a:pt x="16965" y="308097"/>
                </a:lnTo>
                <a:lnTo>
                  <a:pt x="45874" y="345090"/>
                </a:lnTo>
                <a:lnTo>
                  <a:pt x="87459" y="379249"/>
                </a:lnTo>
                <a:lnTo>
                  <a:pt x="140517" y="410061"/>
                </a:lnTo>
                <a:lnTo>
                  <a:pt x="203847" y="437015"/>
                </a:lnTo>
                <a:lnTo>
                  <a:pt x="276244" y="459598"/>
                </a:lnTo>
                <a:lnTo>
                  <a:pt x="315468" y="469090"/>
                </a:lnTo>
                <a:lnTo>
                  <a:pt x="356508" y="477297"/>
                </a:lnTo>
                <a:lnTo>
                  <a:pt x="399214" y="484156"/>
                </a:lnTo>
                <a:lnTo>
                  <a:pt x="443436" y="489602"/>
                </a:lnTo>
                <a:lnTo>
                  <a:pt x="489023" y="493571"/>
                </a:lnTo>
                <a:lnTo>
                  <a:pt x="535825" y="496000"/>
                </a:lnTo>
                <a:lnTo>
                  <a:pt x="583692" y="496823"/>
                </a:lnTo>
                <a:lnTo>
                  <a:pt x="631449" y="496000"/>
                </a:lnTo>
                <a:lnTo>
                  <a:pt x="678154" y="493571"/>
                </a:lnTo>
                <a:lnTo>
                  <a:pt x="723653" y="489602"/>
                </a:lnTo>
                <a:lnTo>
                  <a:pt x="767797" y="484156"/>
                </a:lnTo>
                <a:lnTo>
                  <a:pt x="810434" y="477297"/>
                </a:lnTo>
                <a:lnTo>
                  <a:pt x="851414" y="469090"/>
                </a:lnTo>
                <a:lnTo>
                  <a:pt x="890586" y="459598"/>
                </a:lnTo>
                <a:lnTo>
                  <a:pt x="927799" y="448885"/>
                </a:lnTo>
                <a:lnTo>
                  <a:pt x="995743" y="424053"/>
                </a:lnTo>
                <a:lnTo>
                  <a:pt x="1054041" y="395106"/>
                </a:lnTo>
                <a:lnTo>
                  <a:pt x="1101484" y="362556"/>
                </a:lnTo>
                <a:lnTo>
                  <a:pt x="1136867" y="326916"/>
                </a:lnTo>
                <a:lnTo>
                  <a:pt x="1158982" y="288697"/>
                </a:lnTo>
                <a:lnTo>
                  <a:pt x="1166622" y="248411"/>
                </a:lnTo>
                <a:lnTo>
                  <a:pt x="1164686" y="228042"/>
                </a:lnTo>
                <a:lnTo>
                  <a:pt x="1149658" y="188726"/>
                </a:lnTo>
                <a:lnTo>
                  <a:pt x="1120759" y="151733"/>
                </a:lnTo>
                <a:lnTo>
                  <a:pt x="1079195" y="117574"/>
                </a:lnTo>
                <a:lnTo>
                  <a:pt x="1026173" y="86762"/>
                </a:lnTo>
                <a:lnTo>
                  <a:pt x="962901" y="59808"/>
                </a:lnTo>
                <a:lnTo>
                  <a:pt x="890586" y="37225"/>
                </a:lnTo>
                <a:lnTo>
                  <a:pt x="851414" y="27733"/>
                </a:lnTo>
                <a:lnTo>
                  <a:pt x="810434" y="19526"/>
                </a:lnTo>
                <a:lnTo>
                  <a:pt x="767797" y="12667"/>
                </a:lnTo>
                <a:lnTo>
                  <a:pt x="723653" y="7221"/>
                </a:lnTo>
                <a:lnTo>
                  <a:pt x="678154" y="3252"/>
                </a:lnTo>
                <a:lnTo>
                  <a:pt x="631449" y="823"/>
                </a:lnTo>
                <a:lnTo>
                  <a:pt x="583692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538343" y="2294028"/>
            <a:ext cx="9144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 marR="5080" indent="-89535">
              <a:lnSpc>
                <a:spcPct val="100000"/>
              </a:lnSpc>
            </a:pP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为对象设置 查询语句</a:t>
            </a: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269096" y="3222498"/>
            <a:ext cx="1451610" cy="787400"/>
          </a:xfrm>
          <a:custGeom>
            <a:avLst/>
            <a:gdLst/>
            <a:ahLst/>
            <a:cxnLst/>
            <a:rect l="l" t="t" r="r" b="b"/>
            <a:pathLst>
              <a:path w="1451609" h="787400">
                <a:moveTo>
                  <a:pt x="1451610" y="393191"/>
                </a:moveTo>
                <a:lnTo>
                  <a:pt x="1442098" y="329410"/>
                </a:lnTo>
                <a:lnTo>
                  <a:pt x="1414564" y="268906"/>
                </a:lnTo>
                <a:lnTo>
                  <a:pt x="1370507" y="212490"/>
                </a:lnTo>
                <a:lnTo>
                  <a:pt x="1342751" y="186068"/>
                </a:lnTo>
                <a:lnTo>
                  <a:pt x="1311426" y="160970"/>
                </a:lnTo>
                <a:lnTo>
                  <a:pt x="1276720" y="137300"/>
                </a:lnTo>
                <a:lnTo>
                  <a:pt x="1238821" y="115157"/>
                </a:lnTo>
                <a:lnTo>
                  <a:pt x="1197916" y="94642"/>
                </a:lnTo>
                <a:lnTo>
                  <a:pt x="1154192" y="75858"/>
                </a:lnTo>
                <a:lnTo>
                  <a:pt x="1107837" y="58905"/>
                </a:lnTo>
                <a:lnTo>
                  <a:pt x="1059038" y="43884"/>
                </a:lnTo>
                <a:lnTo>
                  <a:pt x="1007983" y="30896"/>
                </a:lnTo>
                <a:lnTo>
                  <a:pt x="954859" y="20043"/>
                </a:lnTo>
                <a:lnTo>
                  <a:pt x="899853" y="11426"/>
                </a:lnTo>
                <a:lnTo>
                  <a:pt x="843154" y="5145"/>
                </a:lnTo>
                <a:lnTo>
                  <a:pt x="784948" y="1303"/>
                </a:lnTo>
                <a:lnTo>
                  <a:pt x="725424" y="0"/>
                </a:lnTo>
                <a:lnTo>
                  <a:pt x="666007" y="1303"/>
                </a:lnTo>
                <a:lnTo>
                  <a:pt x="607899" y="5145"/>
                </a:lnTo>
                <a:lnTo>
                  <a:pt x="551288" y="11426"/>
                </a:lnTo>
                <a:lnTo>
                  <a:pt x="496360" y="20043"/>
                </a:lnTo>
                <a:lnTo>
                  <a:pt x="443305" y="30896"/>
                </a:lnTo>
                <a:lnTo>
                  <a:pt x="392310" y="43884"/>
                </a:lnTo>
                <a:lnTo>
                  <a:pt x="343563" y="58905"/>
                </a:lnTo>
                <a:lnTo>
                  <a:pt x="297253" y="75858"/>
                </a:lnTo>
                <a:lnTo>
                  <a:pt x="253567" y="94642"/>
                </a:lnTo>
                <a:lnTo>
                  <a:pt x="212693" y="115157"/>
                </a:lnTo>
                <a:lnTo>
                  <a:pt x="174819" y="137300"/>
                </a:lnTo>
                <a:lnTo>
                  <a:pt x="140134" y="160970"/>
                </a:lnTo>
                <a:lnTo>
                  <a:pt x="108826" y="186068"/>
                </a:lnTo>
                <a:lnTo>
                  <a:pt x="81082" y="212490"/>
                </a:lnTo>
                <a:lnTo>
                  <a:pt x="37039" y="268906"/>
                </a:lnTo>
                <a:lnTo>
                  <a:pt x="9510" y="329410"/>
                </a:lnTo>
                <a:lnTo>
                  <a:pt x="0" y="393191"/>
                </a:lnTo>
                <a:lnTo>
                  <a:pt x="2408" y="425550"/>
                </a:lnTo>
                <a:lnTo>
                  <a:pt x="21116" y="487979"/>
                </a:lnTo>
                <a:lnTo>
                  <a:pt x="57090" y="546687"/>
                </a:lnTo>
                <a:lnTo>
                  <a:pt x="108826" y="600868"/>
                </a:lnTo>
                <a:lnTo>
                  <a:pt x="128778" y="616890"/>
                </a:lnTo>
                <a:lnTo>
                  <a:pt x="128778" y="393191"/>
                </a:lnTo>
                <a:lnTo>
                  <a:pt x="130758" y="366705"/>
                </a:lnTo>
                <a:lnTo>
                  <a:pt x="146137" y="315545"/>
                </a:lnTo>
                <a:lnTo>
                  <a:pt x="175712" y="267366"/>
                </a:lnTo>
                <a:lnTo>
                  <a:pt x="218249" y="222845"/>
                </a:lnTo>
                <a:lnTo>
                  <a:pt x="272513" y="182658"/>
                </a:lnTo>
                <a:lnTo>
                  <a:pt x="337269" y="147482"/>
                </a:lnTo>
                <a:lnTo>
                  <a:pt x="373197" y="131984"/>
                </a:lnTo>
                <a:lnTo>
                  <a:pt x="411284" y="117993"/>
                </a:lnTo>
                <a:lnTo>
                  <a:pt x="451378" y="105593"/>
                </a:lnTo>
                <a:lnTo>
                  <a:pt x="493323" y="94868"/>
                </a:lnTo>
                <a:lnTo>
                  <a:pt x="536966" y="85904"/>
                </a:lnTo>
                <a:lnTo>
                  <a:pt x="582151" y="78785"/>
                </a:lnTo>
                <a:lnTo>
                  <a:pt x="628726" y="73595"/>
                </a:lnTo>
                <a:lnTo>
                  <a:pt x="676535" y="70419"/>
                </a:lnTo>
                <a:lnTo>
                  <a:pt x="725424" y="69341"/>
                </a:lnTo>
                <a:lnTo>
                  <a:pt x="774421" y="70419"/>
                </a:lnTo>
                <a:lnTo>
                  <a:pt x="822328" y="73595"/>
                </a:lnTo>
                <a:lnTo>
                  <a:pt x="868990" y="78785"/>
                </a:lnTo>
                <a:lnTo>
                  <a:pt x="914253" y="85904"/>
                </a:lnTo>
                <a:lnTo>
                  <a:pt x="957964" y="94868"/>
                </a:lnTo>
                <a:lnTo>
                  <a:pt x="999970" y="105593"/>
                </a:lnTo>
                <a:lnTo>
                  <a:pt x="1040115" y="117993"/>
                </a:lnTo>
                <a:lnTo>
                  <a:pt x="1078248" y="131984"/>
                </a:lnTo>
                <a:lnTo>
                  <a:pt x="1114213" y="147482"/>
                </a:lnTo>
                <a:lnTo>
                  <a:pt x="1179027" y="182658"/>
                </a:lnTo>
                <a:lnTo>
                  <a:pt x="1233328" y="222845"/>
                </a:lnTo>
                <a:lnTo>
                  <a:pt x="1275885" y="267366"/>
                </a:lnTo>
                <a:lnTo>
                  <a:pt x="1305470" y="315545"/>
                </a:lnTo>
                <a:lnTo>
                  <a:pt x="1320851" y="366705"/>
                </a:lnTo>
                <a:lnTo>
                  <a:pt x="1322832" y="393191"/>
                </a:lnTo>
                <a:lnTo>
                  <a:pt x="1322832" y="616856"/>
                </a:lnTo>
                <a:lnTo>
                  <a:pt x="1342751" y="600868"/>
                </a:lnTo>
                <a:lnTo>
                  <a:pt x="1370507" y="574394"/>
                </a:lnTo>
                <a:lnTo>
                  <a:pt x="1414564" y="517849"/>
                </a:lnTo>
                <a:lnTo>
                  <a:pt x="1442098" y="457180"/>
                </a:lnTo>
                <a:lnTo>
                  <a:pt x="1449200" y="425550"/>
                </a:lnTo>
                <a:lnTo>
                  <a:pt x="1451610" y="393191"/>
                </a:lnTo>
                <a:close/>
              </a:path>
              <a:path w="1451609" h="787400">
                <a:moveTo>
                  <a:pt x="1322832" y="616856"/>
                </a:moveTo>
                <a:lnTo>
                  <a:pt x="1322832" y="393191"/>
                </a:lnTo>
                <a:lnTo>
                  <a:pt x="1320851" y="419787"/>
                </a:lnTo>
                <a:lnTo>
                  <a:pt x="1315013" y="445795"/>
                </a:lnTo>
                <a:lnTo>
                  <a:pt x="1292376" y="495714"/>
                </a:lnTo>
                <a:lnTo>
                  <a:pt x="1256151" y="542278"/>
                </a:lnTo>
                <a:lnTo>
                  <a:pt x="1207568" y="584813"/>
                </a:lnTo>
                <a:lnTo>
                  <a:pt x="1147857" y="622649"/>
                </a:lnTo>
                <a:lnTo>
                  <a:pt x="1078248" y="655112"/>
                </a:lnTo>
                <a:lnTo>
                  <a:pt x="1040115" y="669119"/>
                </a:lnTo>
                <a:lnTo>
                  <a:pt x="999970" y="681532"/>
                </a:lnTo>
                <a:lnTo>
                  <a:pt x="957964" y="692265"/>
                </a:lnTo>
                <a:lnTo>
                  <a:pt x="914253" y="701235"/>
                </a:lnTo>
                <a:lnTo>
                  <a:pt x="868990" y="708357"/>
                </a:lnTo>
                <a:lnTo>
                  <a:pt x="822328" y="713549"/>
                </a:lnTo>
                <a:lnTo>
                  <a:pt x="774421" y="716726"/>
                </a:lnTo>
                <a:lnTo>
                  <a:pt x="725424" y="717803"/>
                </a:lnTo>
                <a:lnTo>
                  <a:pt x="676535" y="716726"/>
                </a:lnTo>
                <a:lnTo>
                  <a:pt x="628726" y="713549"/>
                </a:lnTo>
                <a:lnTo>
                  <a:pt x="582151" y="708357"/>
                </a:lnTo>
                <a:lnTo>
                  <a:pt x="536966" y="701235"/>
                </a:lnTo>
                <a:lnTo>
                  <a:pt x="493323" y="692265"/>
                </a:lnTo>
                <a:lnTo>
                  <a:pt x="451378" y="681532"/>
                </a:lnTo>
                <a:lnTo>
                  <a:pt x="411284" y="669119"/>
                </a:lnTo>
                <a:lnTo>
                  <a:pt x="373197" y="655112"/>
                </a:lnTo>
                <a:lnTo>
                  <a:pt x="337269" y="639594"/>
                </a:lnTo>
                <a:lnTo>
                  <a:pt x="272513" y="604360"/>
                </a:lnTo>
                <a:lnTo>
                  <a:pt x="218249" y="564091"/>
                </a:lnTo>
                <a:lnTo>
                  <a:pt x="175712" y="519457"/>
                </a:lnTo>
                <a:lnTo>
                  <a:pt x="146137" y="471132"/>
                </a:lnTo>
                <a:lnTo>
                  <a:pt x="130758" y="419787"/>
                </a:lnTo>
                <a:lnTo>
                  <a:pt x="128778" y="393191"/>
                </a:lnTo>
                <a:lnTo>
                  <a:pt x="128778" y="616890"/>
                </a:lnTo>
                <a:lnTo>
                  <a:pt x="174819" y="649718"/>
                </a:lnTo>
                <a:lnTo>
                  <a:pt x="212693" y="671893"/>
                </a:lnTo>
                <a:lnTo>
                  <a:pt x="253567" y="692433"/>
                </a:lnTo>
                <a:lnTo>
                  <a:pt x="297253" y="711238"/>
                </a:lnTo>
                <a:lnTo>
                  <a:pt x="343563" y="728207"/>
                </a:lnTo>
                <a:lnTo>
                  <a:pt x="392310" y="743241"/>
                </a:lnTo>
                <a:lnTo>
                  <a:pt x="443305" y="756237"/>
                </a:lnTo>
                <a:lnTo>
                  <a:pt x="496360" y="767096"/>
                </a:lnTo>
                <a:lnTo>
                  <a:pt x="551288" y="775717"/>
                </a:lnTo>
                <a:lnTo>
                  <a:pt x="607899" y="781999"/>
                </a:lnTo>
                <a:lnTo>
                  <a:pt x="666007" y="785842"/>
                </a:lnTo>
                <a:lnTo>
                  <a:pt x="725424" y="787145"/>
                </a:lnTo>
                <a:lnTo>
                  <a:pt x="784948" y="785842"/>
                </a:lnTo>
                <a:lnTo>
                  <a:pt x="843154" y="781999"/>
                </a:lnTo>
                <a:lnTo>
                  <a:pt x="899853" y="775717"/>
                </a:lnTo>
                <a:lnTo>
                  <a:pt x="954859" y="767096"/>
                </a:lnTo>
                <a:lnTo>
                  <a:pt x="1007983" y="756237"/>
                </a:lnTo>
                <a:lnTo>
                  <a:pt x="1059038" y="743241"/>
                </a:lnTo>
                <a:lnTo>
                  <a:pt x="1107837" y="728207"/>
                </a:lnTo>
                <a:lnTo>
                  <a:pt x="1154192" y="711238"/>
                </a:lnTo>
                <a:lnTo>
                  <a:pt x="1197916" y="692433"/>
                </a:lnTo>
                <a:lnTo>
                  <a:pt x="1238821" y="671893"/>
                </a:lnTo>
                <a:lnTo>
                  <a:pt x="1276720" y="649718"/>
                </a:lnTo>
                <a:lnTo>
                  <a:pt x="1311426" y="626010"/>
                </a:lnTo>
                <a:lnTo>
                  <a:pt x="1322832" y="616856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388731" y="3287267"/>
            <a:ext cx="1212850" cy="657860"/>
          </a:xfrm>
          <a:custGeom>
            <a:avLst/>
            <a:gdLst/>
            <a:ahLst/>
            <a:cxnLst/>
            <a:rect l="l" t="t" r="r" b="b"/>
            <a:pathLst>
              <a:path w="1212850" h="657860">
                <a:moveTo>
                  <a:pt x="1212342" y="328421"/>
                </a:moveTo>
                <a:lnTo>
                  <a:pt x="1204411" y="275156"/>
                </a:lnTo>
                <a:lnTo>
                  <a:pt x="1181447" y="224625"/>
                </a:lnTo>
                <a:lnTo>
                  <a:pt x="1144694" y="177504"/>
                </a:lnTo>
                <a:lnTo>
                  <a:pt x="1095396" y="134471"/>
                </a:lnTo>
                <a:lnTo>
                  <a:pt x="1034796" y="96202"/>
                </a:lnTo>
                <a:lnTo>
                  <a:pt x="1000646" y="79065"/>
                </a:lnTo>
                <a:lnTo>
                  <a:pt x="964137" y="63374"/>
                </a:lnTo>
                <a:lnTo>
                  <a:pt x="925424" y="49211"/>
                </a:lnTo>
                <a:lnTo>
                  <a:pt x="884663" y="36662"/>
                </a:lnTo>
                <a:lnTo>
                  <a:pt x="842010" y="25812"/>
                </a:lnTo>
                <a:lnTo>
                  <a:pt x="797618" y="16745"/>
                </a:lnTo>
                <a:lnTo>
                  <a:pt x="751645" y="9546"/>
                </a:lnTo>
                <a:lnTo>
                  <a:pt x="704246" y="4299"/>
                </a:lnTo>
                <a:lnTo>
                  <a:pt x="655576" y="1088"/>
                </a:lnTo>
                <a:lnTo>
                  <a:pt x="605790" y="0"/>
                </a:lnTo>
                <a:lnTo>
                  <a:pt x="556112" y="1088"/>
                </a:lnTo>
                <a:lnTo>
                  <a:pt x="507540" y="4299"/>
                </a:lnTo>
                <a:lnTo>
                  <a:pt x="460228" y="9546"/>
                </a:lnTo>
                <a:lnTo>
                  <a:pt x="414332" y="16745"/>
                </a:lnTo>
                <a:lnTo>
                  <a:pt x="370010" y="25812"/>
                </a:lnTo>
                <a:lnTo>
                  <a:pt x="327416" y="36662"/>
                </a:lnTo>
                <a:lnTo>
                  <a:pt x="286708" y="49211"/>
                </a:lnTo>
                <a:lnTo>
                  <a:pt x="248040" y="63374"/>
                </a:lnTo>
                <a:lnTo>
                  <a:pt x="211569" y="79065"/>
                </a:lnTo>
                <a:lnTo>
                  <a:pt x="177450" y="96202"/>
                </a:lnTo>
                <a:lnTo>
                  <a:pt x="116896" y="134471"/>
                </a:lnTo>
                <a:lnTo>
                  <a:pt x="67626" y="177504"/>
                </a:lnTo>
                <a:lnTo>
                  <a:pt x="30888" y="224625"/>
                </a:lnTo>
                <a:lnTo>
                  <a:pt x="7930" y="275156"/>
                </a:lnTo>
                <a:lnTo>
                  <a:pt x="0" y="328422"/>
                </a:lnTo>
                <a:lnTo>
                  <a:pt x="2008" y="355462"/>
                </a:lnTo>
                <a:lnTo>
                  <a:pt x="17608" y="407631"/>
                </a:lnTo>
                <a:lnTo>
                  <a:pt x="47613" y="456688"/>
                </a:lnTo>
                <a:lnTo>
                  <a:pt x="90773" y="501961"/>
                </a:lnTo>
                <a:lnTo>
                  <a:pt x="145841" y="542779"/>
                </a:lnTo>
                <a:lnTo>
                  <a:pt x="211569" y="578470"/>
                </a:lnTo>
                <a:lnTo>
                  <a:pt x="248040" y="594183"/>
                </a:lnTo>
                <a:lnTo>
                  <a:pt x="286708" y="608361"/>
                </a:lnTo>
                <a:lnTo>
                  <a:pt x="327416" y="620922"/>
                </a:lnTo>
                <a:lnTo>
                  <a:pt x="370010" y="631781"/>
                </a:lnTo>
                <a:lnTo>
                  <a:pt x="414332" y="640854"/>
                </a:lnTo>
                <a:lnTo>
                  <a:pt x="460228" y="648057"/>
                </a:lnTo>
                <a:lnTo>
                  <a:pt x="507540" y="653306"/>
                </a:lnTo>
                <a:lnTo>
                  <a:pt x="556112" y="656517"/>
                </a:lnTo>
                <a:lnTo>
                  <a:pt x="605790" y="657606"/>
                </a:lnTo>
                <a:lnTo>
                  <a:pt x="655576" y="656517"/>
                </a:lnTo>
                <a:lnTo>
                  <a:pt x="704246" y="653306"/>
                </a:lnTo>
                <a:lnTo>
                  <a:pt x="751645" y="648057"/>
                </a:lnTo>
                <a:lnTo>
                  <a:pt x="797618" y="640854"/>
                </a:lnTo>
                <a:lnTo>
                  <a:pt x="842010" y="631781"/>
                </a:lnTo>
                <a:lnTo>
                  <a:pt x="884663" y="620922"/>
                </a:lnTo>
                <a:lnTo>
                  <a:pt x="925424" y="608361"/>
                </a:lnTo>
                <a:lnTo>
                  <a:pt x="964137" y="594183"/>
                </a:lnTo>
                <a:lnTo>
                  <a:pt x="1000646" y="578470"/>
                </a:lnTo>
                <a:lnTo>
                  <a:pt x="1034796" y="561308"/>
                </a:lnTo>
                <a:lnTo>
                  <a:pt x="1095396" y="522969"/>
                </a:lnTo>
                <a:lnTo>
                  <a:pt x="1144694" y="479839"/>
                </a:lnTo>
                <a:lnTo>
                  <a:pt x="1181447" y="432590"/>
                </a:lnTo>
                <a:lnTo>
                  <a:pt x="1204411" y="381893"/>
                </a:lnTo>
                <a:lnTo>
                  <a:pt x="1212342" y="328421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388731" y="3287267"/>
            <a:ext cx="1212850" cy="657860"/>
          </a:xfrm>
          <a:custGeom>
            <a:avLst/>
            <a:gdLst/>
            <a:ahLst/>
            <a:cxnLst/>
            <a:rect l="l" t="t" r="r" b="b"/>
            <a:pathLst>
              <a:path w="1212850" h="657860">
                <a:moveTo>
                  <a:pt x="605790" y="0"/>
                </a:moveTo>
                <a:lnTo>
                  <a:pt x="556112" y="1088"/>
                </a:lnTo>
                <a:lnTo>
                  <a:pt x="507540" y="4299"/>
                </a:lnTo>
                <a:lnTo>
                  <a:pt x="460228" y="9546"/>
                </a:lnTo>
                <a:lnTo>
                  <a:pt x="414332" y="16745"/>
                </a:lnTo>
                <a:lnTo>
                  <a:pt x="370010" y="25812"/>
                </a:lnTo>
                <a:lnTo>
                  <a:pt x="327416" y="36662"/>
                </a:lnTo>
                <a:lnTo>
                  <a:pt x="286708" y="49211"/>
                </a:lnTo>
                <a:lnTo>
                  <a:pt x="248040" y="63374"/>
                </a:lnTo>
                <a:lnTo>
                  <a:pt x="211569" y="79065"/>
                </a:lnTo>
                <a:lnTo>
                  <a:pt x="177450" y="96202"/>
                </a:lnTo>
                <a:lnTo>
                  <a:pt x="116896" y="134471"/>
                </a:lnTo>
                <a:lnTo>
                  <a:pt x="67626" y="177504"/>
                </a:lnTo>
                <a:lnTo>
                  <a:pt x="30888" y="224625"/>
                </a:lnTo>
                <a:lnTo>
                  <a:pt x="7930" y="275156"/>
                </a:lnTo>
                <a:lnTo>
                  <a:pt x="0" y="328422"/>
                </a:lnTo>
                <a:lnTo>
                  <a:pt x="2008" y="355462"/>
                </a:lnTo>
                <a:lnTo>
                  <a:pt x="17608" y="407631"/>
                </a:lnTo>
                <a:lnTo>
                  <a:pt x="47613" y="456688"/>
                </a:lnTo>
                <a:lnTo>
                  <a:pt x="90773" y="501961"/>
                </a:lnTo>
                <a:lnTo>
                  <a:pt x="145841" y="542779"/>
                </a:lnTo>
                <a:lnTo>
                  <a:pt x="211569" y="578470"/>
                </a:lnTo>
                <a:lnTo>
                  <a:pt x="248040" y="594183"/>
                </a:lnTo>
                <a:lnTo>
                  <a:pt x="286708" y="608361"/>
                </a:lnTo>
                <a:lnTo>
                  <a:pt x="327416" y="620922"/>
                </a:lnTo>
                <a:lnTo>
                  <a:pt x="370010" y="631781"/>
                </a:lnTo>
                <a:lnTo>
                  <a:pt x="414332" y="640854"/>
                </a:lnTo>
                <a:lnTo>
                  <a:pt x="460228" y="648057"/>
                </a:lnTo>
                <a:lnTo>
                  <a:pt x="507540" y="653306"/>
                </a:lnTo>
                <a:lnTo>
                  <a:pt x="556112" y="656517"/>
                </a:lnTo>
                <a:lnTo>
                  <a:pt x="605790" y="657606"/>
                </a:lnTo>
                <a:lnTo>
                  <a:pt x="655576" y="656517"/>
                </a:lnTo>
                <a:lnTo>
                  <a:pt x="704246" y="653306"/>
                </a:lnTo>
                <a:lnTo>
                  <a:pt x="751645" y="648057"/>
                </a:lnTo>
                <a:lnTo>
                  <a:pt x="797618" y="640854"/>
                </a:lnTo>
                <a:lnTo>
                  <a:pt x="842010" y="631781"/>
                </a:lnTo>
                <a:lnTo>
                  <a:pt x="884663" y="620922"/>
                </a:lnTo>
                <a:lnTo>
                  <a:pt x="925424" y="608361"/>
                </a:lnTo>
                <a:lnTo>
                  <a:pt x="964137" y="594183"/>
                </a:lnTo>
                <a:lnTo>
                  <a:pt x="1000646" y="578470"/>
                </a:lnTo>
                <a:lnTo>
                  <a:pt x="1034796" y="561308"/>
                </a:lnTo>
                <a:lnTo>
                  <a:pt x="1095396" y="522969"/>
                </a:lnTo>
                <a:lnTo>
                  <a:pt x="1144694" y="479839"/>
                </a:lnTo>
                <a:lnTo>
                  <a:pt x="1181447" y="432590"/>
                </a:lnTo>
                <a:lnTo>
                  <a:pt x="1204411" y="381893"/>
                </a:lnTo>
                <a:lnTo>
                  <a:pt x="1212342" y="328421"/>
                </a:lnTo>
                <a:lnTo>
                  <a:pt x="1210333" y="301489"/>
                </a:lnTo>
                <a:lnTo>
                  <a:pt x="1194730" y="249506"/>
                </a:lnTo>
                <a:lnTo>
                  <a:pt x="1164717" y="200596"/>
                </a:lnTo>
                <a:lnTo>
                  <a:pt x="1121535" y="155435"/>
                </a:lnTo>
                <a:lnTo>
                  <a:pt x="1066431" y="114699"/>
                </a:lnTo>
                <a:lnTo>
                  <a:pt x="1000646" y="79065"/>
                </a:lnTo>
                <a:lnTo>
                  <a:pt x="964137" y="63374"/>
                </a:lnTo>
                <a:lnTo>
                  <a:pt x="925424" y="49211"/>
                </a:lnTo>
                <a:lnTo>
                  <a:pt x="884663" y="36662"/>
                </a:lnTo>
                <a:lnTo>
                  <a:pt x="842010" y="25812"/>
                </a:lnTo>
                <a:lnTo>
                  <a:pt x="797618" y="16745"/>
                </a:lnTo>
                <a:lnTo>
                  <a:pt x="751645" y="9546"/>
                </a:lnTo>
                <a:lnTo>
                  <a:pt x="704246" y="4299"/>
                </a:lnTo>
                <a:lnTo>
                  <a:pt x="655576" y="1088"/>
                </a:lnTo>
                <a:lnTo>
                  <a:pt x="60579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356727" y="4024121"/>
            <a:ext cx="1278255" cy="835660"/>
          </a:xfrm>
          <a:custGeom>
            <a:avLst/>
            <a:gdLst/>
            <a:ahLst/>
            <a:cxnLst/>
            <a:rect l="l" t="t" r="r" b="b"/>
            <a:pathLst>
              <a:path w="1278254" h="835660">
                <a:moveTo>
                  <a:pt x="1277874" y="417575"/>
                </a:moveTo>
                <a:lnTo>
                  <a:pt x="1269520" y="349778"/>
                </a:lnTo>
                <a:lnTo>
                  <a:pt x="1245333" y="285487"/>
                </a:lnTo>
                <a:lnTo>
                  <a:pt x="1206626" y="225558"/>
                </a:lnTo>
                <a:lnTo>
                  <a:pt x="1154710" y="170846"/>
                </a:lnTo>
                <a:lnTo>
                  <a:pt x="1124209" y="145713"/>
                </a:lnTo>
                <a:lnTo>
                  <a:pt x="1090898" y="122205"/>
                </a:lnTo>
                <a:lnTo>
                  <a:pt x="1054941" y="100429"/>
                </a:lnTo>
                <a:lnTo>
                  <a:pt x="1016501" y="80491"/>
                </a:lnTo>
                <a:lnTo>
                  <a:pt x="975744" y="62499"/>
                </a:lnTo>
                <a:lnTo>
                  <a:pt x="932833" y="46558"/>
                </a:lnTo>
                <a:lnTo>
                  <a:pt x="887932" y="32777"/>
                </a:lnTo>
                <a:lnTo>
                  <a:pt x="841205" y="21262"/>
                </a:lnTo>
                <a:lnTo>
                  <a:pt x="792816" y="12120"/>
                </a:lnTo>
                <a:lnTo>
                  <a:pt x="742929" y="5458"/>
                </a:lnTo>
                <a:lnTo>
                  <a:pt x="691708" y="1382"/>
                </a:lnTo>
                <a:lnTo>
                  <a:pt x="639318" y="0"/>
                </a:lnTo>
                <a:lnTo>
                  <a:pt x="586818" y="1382"/>
                </a:lnTo>
                <a:lnTo>
                  <a:pt x="535500" y="5458"/>
                </a:lnTo>
                <a:lnTo>
                  <a:pt x="485525" y="12120"/>
                </a:lnTo>
                <a:lnTo>
                  <a:pt x="437058" y="21262"/>
                </a:lnTo>
                <a:lnTo>
                  <a:pt x="390263" y="32777"/>
                </a:lnTo>
                <a:lnTo>
                  <a:pt x="345301" y="46558"/>
                </a:lnTo>
                <a:lnTo>
                  <a:pt x="302338" y="62499"/>
                </a:lnTo>
                <a:lnTo>
                  <a:pt x="261536" y="80491"/>
                </a:lnTo>
                <a:lnTo>
                  <a:pt x="223059" y="100429"/>
                </a:lnTo>
                <a:lnTo>
                  <a:pt x="187070" y="122205"/>
                </a:lnTo>
                <a:lnTo>
                  <a:pt x="153734" y="145713"/>
                </a:lnTo>
                <a:lnTo>
                  <a:pt x="123212" y="170846"/>
                </a:lnTo>
                <a:lnTo>
                  <a:pt x="95669" y="197497"/>
                </a:lnTo>
                <a:lnTo>
                  <a:pt x="50172" y="254924"/>
                </a:lnTo>
                <a:lnTo>
                  <a:pt x="18552" y="317141"/>
                </a:lnTo>
                <a:lnTo>
                  <a:pt x="2115" y="383292"/>
                </a:lnTo>
                <a:lnTo>
                  <a:pt x="0" y="417575"/>
                </a:lnTo>
                <a:lnTo>
                  <a:pt x="2115" y="451756"/>
                </a:lnTo>
                <a:lnTo>
                  <a:pt x="18552" y="517762"/>
                </a:lnTo>
                <a:lnTo>
                  <a:pt x="50172" y="579905"/>
                </a:lnTo>
                <a:lnTo>
                  <a:pt x="95669" y="637316"/>
                </a:lnTo>
                <a:lnTo>
                  <a:pt x="113538" y="654612"/>
                </a:lnTo>
                <a:lnTo>
                  <a:pt x="113538" y="417575"/>
                </a:lnTo>
                <a:lnTo>
                  <a:pt x="115275" y="389398"/>
                </a:lnTo>
                <a:lnTo>
                  <a:pt x="128778" y="335009"/>
                </a:lnTo>
                <a:lnTo>
                  <a:pt x="154757" y="283833"/>
                </a:lnTo>
                <a:lnTo>
                  <a:pt x="192143" y="236576"/>
                </a:lnTo>
                <a:lnTo>
                  <a:pt x="239867" y="193949"/>
                </a:lnTo>
                <a:lnTo>
                  <a:pt x="296858" y="156660"/>
                </a:lnTo>
                <a:lnTo>
                  <a:pt x="362047" y="125417"/>
                </a:lnTo>
                <a:lnTo>
                  <a:pt x="434363" y="100929"/>
                </a:lnTo>
                <a:lnTo>
                  <a:pt x="472860" y="91439"/>
                </a:lnTo>
                <a:lnTo>
                  <a:pt x="512738" y="83905"/>
                </a:lnTo>
                <a:lnTo>
                  <a:pt x="553862" y="78413"/>
                </a:lnTo>
                <a:lnTo>
                  <a:pt x="596100" y="75053"/>
                </a:lnTo>
                <a:lnTo>
                  <a:pt x="639318" y="73913"/>
                </a:lnTo>
                <a:lnTo>
                  <a:pt x="682426" y="75053"/>
                </a:lnTo>
                <a:lnTo>
                  <a:pt x="724566" y="78413"/>
                </a:lnTo>
                <a:lnTo>
                  <a:pt x="765603" y="83905"/>
                </a:lnTo>
                <a:lnTo>
                  <a:pt x="805403" y="91439"/>
                </a:lnTo>
                <a:lnTo>
                  <a:pt x="843831" y="100929"/>
                </a:lnTo>
                <a:lnTo>
                  <a:pt x="880753" y="112284"/>
                </a:lnTo>
                <a:lnTo>
                  <a:pt x="949543" y="140238"/>
                </a:lnTo>
                <a:lnTo>
                  <a:pt x="1010697" y="174593"/>
                </a:lnTo>
                <a:lnTo>
                  <a:pt x="1063142" y="214640"/>
                </a:lnTo>
                <a:lnTo>
                  <a:pt x="1105802" y="259670"/>
                </a:lnTo>
                <a:lnTo>
                  <a:pt x="1137605" y="308975"/>
                </a:lnTo>
                <a:lnTo>
                  <a:pt x="1157474" y="361847"/>
                </a:lnTo>
                <a:lnTo>
                  <a:pt x="1164336" y="417575"/>
                </a:lnTo>
                <a:lnTo>
                  <a:pt x="1164336" y="654654"/>
                </a:lnTo>
                <a:lnTo>
                  <a:pt x="1182237" y="637316"/>
                </a:lnTo>
                <a:lnTo>
                  <a:pt x="1227712" y="579905"/>
                </a:lnTo>
                <a:lnTo>
                  <a:pt x="1259323" y="517762"/>
                </a:lnTo>
                <a:lnTo>
                  <a:pt x="1275758" y="451756"/>
                </a:lnTo>
                <a:lnTo>
                  <a:pt x="1277874" y="417575"/>
                </a:lnTo>
                <a:close/>
              </a:path>
              <a:path w="1278254" h="835660">
                <a:moveTo>
                  <a:pt x="1164336" y="654654"/>
                </a:moveTo>
                <a:lnTo>
                  <a:pt x="1164336" y="417575"/>
                </a:lnTo>
                <a:lnTo>
                  <a:pt x="1162598" y="445753"/>
                </a:lnTo>
                <a:lnTo>
                  <a:pt x="1157474" y="473304"/>
                </a:lnTo>
                <a:lnTo>
                  <a:pt x="1137605" y="526176"/>
                </a:lnTo>
                <a:lnTo>
                  <a:pt x="1105802" y="575481"/>
                </a:lnTo>
                <a:lnTo>
                  <a:pt x="1063142" y="620511"/>
                </a:lnTo>
                <a:lnTo>
                  <a:pt x="1010697" y="660558"/>
                </a:lnTo>
                <a:lnTo>
                  <a:pt x="949543" y="694913"/>
                </a:lnTo>
                <a:lnTo>
                  <a:pt x="880753" y="722867"/>
                </a:lnTo>
                <a:lnTo>
                  <a:pt x="843831" y="734222"/>
                </a:lnTo>
                <a:lnTo>
                  <a:pt x="805403" y="743711"/>
                </a:lnTo>
                <a:lnTo>
                  <a:pt x="765603" y="751246"/>
                </a:lnTo>
                <a:lnTo>
                  <a:pt x="724566" y="756738"/>
                </a:lnTo>
                <a:lnTo>
                  <a:pt x="682426" y="760098"/>
                </a:lnTo>
                <a:lnTo>
                  <a:pt x="639318" y="761237"/>
                </a:lnTo>
                <a:lnTo>
                  <a:pt x="596100" y="760098"/>
                </a:lnTo>
                <a:lnTo>
                  <a:pt x="553862" y="756738"/>
                </a:lnTo>
                <a:lnTo>
                  <a:pt x="512738" y="751246"/>
                </a:lnTo>
                <a:lnTo>
                  <a:pt x="472860" y="743711"/>
                </a:lnTo>
                <a:lnTo>
                  <a:pt x="434363" y="734222"/>
                </a:lnTo>
                <a:lnTo>
                  <a:pt x="397381" y="722867"/>
                </a:lnTo>
                <a:lnTo>
                  <a:pt x="328495" y="694913"/>
                </a:lnTo>
                <a:lnTo>
                  <a:pt x="267271" y="660558"/>
                </a:lnTo>
                <a:lnTo>
                  <a:pt x="214780" y="620511"/>
                </a:lnTo>
                <a:lnTo>
                  <a:pt x="172091" y="575481"/>
                </a:lnTo>
                <a:lnTo>
                  <a:pt x="140275" y="526176"/>
                </a:lnTo>
                <a:lnTo>
                  <a:pt x="120400" y="473304"/>
                </a:lnTo>
                <a:lnTo>
                  <a:pt x="113538" y="417575"/>
                </a:lnTo>
                <a:lnTo>
                  <a:pt x="113538" y="654612"/>
                </a:lnTo>
                <a:lnTo>
                  <a:pt x="153734" y="689127"/>
                </a:lnTo>
                <a:lnTo>
                  <a:pt x="187071" y="712660"/>
                </a:lnTo>
                <a:lnTo>
                  <a:pt x="223059" y="734467"/>
                </a:lnTo>
                <a:lnTo>
                  <a:pt x="261536" y="754440"/>
                </a:lnTo>
                <a:lnTo>
                  <a:pt x="302338" y="772470"/>
                </a:lnTo>
                <a:lnTo>
                  <a:pt x="345301" y="788449"/>
                </a:lnTo>
                <a:lnTo>
                  <a:pt x="390263" y="802266"/>
                </a:lnTo>
                <a:lnTo>
                  <a:pt x="437058" y="813816"/>
                </a:lnTo>
                <a:lnTo>
                  <a:pt x="485525" y="822987"/>
                </a:lnTo>
                <a:lnTo>
                  <a:pt x="535500" y="829673"/>
                </a:lnTo>
                <a:lnTo>
                  <a:pt x="586818" y="833764"/>
                </a:lnTo>
                <a:lnTo>
                  <a:pt x="639318" y="835151"/>
                </a:lnTo>
                <a:lnTo>
                  <a:pt x="691708" y="833764"/>
                </a:lnTo>
                <a:lnTo>
                  <a:pt x="742929" y="829673"/>
                </a:lnTo>
                <a:lnTo>
                  <a:pt x="792816" y="822987"/>
                </a:lnTo>
                <a:lnTo>
                  <a:pt x="841205" y="813816"/>
                </a:lnTo>
                <a:lnTo>
                  <a:pt x="887932" y="802266"/>
                </a:lnTo>
                <a:lnTo>
                  <a:pt x="932833" y="788449"/>
                </a:lnTo>
                <a:lnTo>
                  <a:pt x="975744" y="772470"/>
                </a:lnTo>
                <a:lnTo>
                  <a:pt x="1016501" y="754440"/>
                </a:lnTo>
                <a:lnTo>
                  <a:pt x="1054941" y="734467"/>
                </a:lnTo>
                <a:lnTo>
                  <a:pt x="1090898" y="712660"/>
                </a:lnTo>
                <a:lnTo>
                  <a:pt x="1124209" y="689127"/>
                </a:lnTo>
                <a:lnTo>
                  <a:pt x="1154710" y="663976"/>
                </a:lnTo>
                <a:lnTo>
                  <a:pt x="1164336" y="654654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461120" y="4094226"/>
            <a:ext cx="1069340" cy="695325"/>
          </a:xfrm>
          <a:custGeom>
            <a:avLst/>
            <a:gdLst/>
            <a:ahLst/>
            <a:cxnLst/>
            <a:rect l="l" t="t" r="r" b="b"/>
            <a:pathLst>
              <a:path w="1069340" h="695325">
                <a:moveTo>
                  <a:pt x="1069086" y="347471"/>
                </a:moveTo>
                <a:lnTo>
                  <a:pt x="1062091" y="291080"/>
                </a:lnTo>
                <a:lnTo>
                  <a:pt x="1041842" y="237597"/>
                </a:lnTo>
                <a:lnTo>
                  <a:pt x="1009441" y="187735"/>
                </a:lnTo>
                <a:lnTo>
                  <a:pt x="965990" y="142207"/>
                </a:lnTo>
                <a:lnTo>
                  <a:pt x="912590" y="101726"/>
                </a:lnTo>
                <a:lnTo>
                  <a:pt x="850343" y="67007"/>
                </a:lnTo>
                <a:lnTo>
                  <a:pt x="780351" y="38761"/>
                </a:lnTo>
                <a:lnTo>
                  <a:pt x="742795" y="27289"/>
                </a:lnTo>
                <a:lnTo>
                  <a:pt x="703716" y="17702"/>
                </a:lnTo>
                <a:lnTo>
                  <a:pt x="663251" y="10091"/>
                </a:lnTo>
                <a:lnTo>
                  <a:pt x="621539" y="4544"/>
                </a:lnTo>
                <a:lnTo>
                  <a:pt x="578717" y="1151"/>
                </a:lnTo>
                <a:lnTo>
                  <a:pt x="534924" y="0"/>
                </a:lnTo>
                <a:lnTo>
                  <a:pt x="491021" y="1151"/>
                </a:lnTo>
                <a:lnTo>
                  <a:pt x="448101" y="4544"/>
                </a:lnTo>
                <a:lnTo>
                  <a:pt x="406302" y="10091"/>
                </a:lnTo>
                <a:lnTo>
                  <a:pt x="365760" y="17702"/>
                </a:lnTo>
                <a:lnTo>
                  <a:pt x="326612" y="27289"/>
                </a:lnTo>
                <a:lnTo>
                  <a:pt x="288996" y="38761"/>
                </a:lnTo>
                <a:lnTo>
                  <a:pt x="253048" y="52030"/>
                </a:lnTo>
                <a:lnTo>
                  <a:pt x="186709" y="83602"/>
                </a:lnTo>
                <a:lnTo>
                  <a:pt x="128690" y="121291"/>
                </a:lnTo>
                <a:lnTo>
                  <a:pt x="80090" y="164385"/>
                </a:lnTo>
                <a:lnTo>
                  <a:pt x="42005" y="212169"/>
                </a:lnTo>
                <a:lnTo>
                  <a:pt x="15533" y="263931"/>
                </a:lnTo>
                <a:lnTo>
                  <a:pt x="1771" y="318957"/>
                </a:lnTo>
                <a:lnTo>
                  <a:pt x="0" y="347472"/>
                </a:lnTo>
                <a:lnTo>
                  <a:pt x="1771" y="375986"/>
                </a:lnTo>
                <a:lnTo>
                  <a:pt x="15533" y="431012"/>
                </a:lnTo>
                <a:lnTo>
                  <a:pt x="42005" y="482774"/>
                </a:lnTo>
                <a:lnTo>
                  <a:pt x="80090" y="530558"/>
                </a:lnTo>
                <a:lnTo>
                  <a:pt x="128690" y="573652"/>
                </a:lnTo>
                <a:lnTo>
                  <a:pt x="186709" y="611341"/>
                </a:lnTo>
                <a:lnTo>
                  <a:pt x="253048" y="642913"/>
                </a:lnTo>
                <a:lnTo>
                  <a:pt x="288996" y="656182"/>
                </a:lnTo>
                <a:lnTo>
                  <a:pt x="326612" y="667654"/>
                </a:lnTo>
                <a:lnTo>
                  <a:pt x="365760" y="677241"/>
                </a:lnTo>
                <a:lnTo>
                  <a:pt x="406302" y="684852"/>
                </a:lnTo>
                <a:lnTo>
                  <a:pt x="448101" y="690399"/>
                </a:lnTo>
                <a:lnTo>
                  <a:pt x="491021" y="693792"/>
                </a:lnTo>
                <a:lnTo>
                  <a:pt x="534924" y="694944"/>
                </a:lnTo>
                <a:lnTo>
                  <a:pt x="578717" y="693792"/>
                </a:lnTo>
                <a:lnTo>
                  <a:pt x="621539" y="690399"/>
                </a:lnTo>
                <a:lnTo>
                  <a:pt x="663251" y="684852"/>
                </a:lnTo>
                <a:lnTo>
                  <a:pt x="703716" y="677241"/>
                </a:lnTo>
                <a:lnTo>
                  <a:pt x="742795" y="667654"/>
                </a:lnTo>
                <a:lnTo>
                  <a:pt x="780351" y="656182"/>
                </a:lnTo>
                <a:lnTo>
                  <a:pt x="816246" y="642913"/>
                </a:lnTo>
                <a:lnTo>
                  <a:pt x="882503" y="611341"/>
                </a:lnTo>
                <a:lnTo>
                  <a:pt x="940465" y="573652"/>
                </a:lnTo>
                <a:lnTo>
                  <a:pt x="989028" y="530558"/>
                </a:lnTo>
                <a:lnTo>
                  <a:pt x="1027092" y="482774"/>
                </a:lnTo>
                <a:lnTo>
                  <a:pt x="1053555" y="431012"/>
                </a:lnTo>
                <a:lnTo>
                  <a:pt x="1067314" y="375986"/>
                </a:lnTo>
                <a:lnTo>
                  <a:pt x="1069086" y="347471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461120" y="4094226"/>
            <a:ext cx="1069340" cy="695325"/>
          </a:xfrm>
          <a:custGeom>
            <a:avLst/>
            <a:gdLst/>
            <a:ahLst/>
            <a:cxnLst/>
            <a:rect l="l" t="t" r="r" b="b"/>
            <a:pathLst>
              <a:path w="1069340" h="695325">
                <a:moveTo>
                  <a:pt x="534924" y="0"/>
                </a:moveTo>
                <a:lnTo>
                  <a:pt x="491021" y="1151"/>
                </a:lnTo>
                <a:lnTo>
                  <a:pt x="448101" y="4544"/>
                </a:lnTo>
                <a:lnTo>
                  <a:pt x="406302" y="10091"/>
                </a:lnTo>
                <a:lnTo>
                  <a:pt x="365760" y="17702"/>
                </a:lnTo>
                <a:lnTo>
                  <a:pt x="326612" y="27289"/>
                </a:lnTo>
                <a:lnTo>
                  <a:pt x="288996" y="38761"/>
                </a:lnTo>
                <a:lnTo>
                  <a:pt x="253048" y="52030"/>
                </a:lnTo>
                <a:lnTo>
                  <a:pt x="186709" y="83602"/>
                </a:lnTo>
                <a:lnTo>
                  <a:pt x="128690" y="121291"/>
                </a:lnTo>
                <a:lnTo>
                  <a:pt x="80090" y="164385"/>
                </a:lnTo>
                <a:lnTo>
                  <a:pt x="42005" y="212169"/>
                </a:lnTo>
                <a:lnTo>
                  <a:pt x="15533" y="263931"/>
                </a:lnTo>
                <a:lnTo>
                  <a:pt x="1771" y="318957"/>
                </a:lnTo>
                <a:lnTo>
                  <a:pt x="0" y="347472"/>
                </a:lnTo>
                <a:lnTo>
                  <a:pt x="1771" y="375986"/>
                </a:lnTo>
                <a:lnTo>
                  <a:pt x="15533" y="431012"/>
                </a:lnTo>
                <a:lnTo>
                  <a:pt x="42005" y="482774"/>
                </a:lnTo>
                <a:lnTo>
                  <a:pt x="80090" y="530558"/>
                </a:lnTo>
                <a:lnTo>
                  <a:pt x="128690" y="573652"/>
                </a:lnTo>
                <a:lnTo>
                  <a:pt x="186709" y="611341"/>
                </a:lnTo>
                <a:lnTo>
                  <a:pt x="253048" y="642913"/>
                </a:lnTo>
                <a:lnTo>
                  <a:pt x="288996" y="656182"/>
                </a:lnTo>
                <a:lnTo>
                  <a:pt x="326612" y="667654"/>
                </a:lnTo>
                <a:lnTo>
                  <a:pt x="365760" y="677241"/>
                </a:lnTo>
                <a:lnTo>
                  <a:pt x="406302" y="684852"/>
                </a:lnTo>
                <a:lnTo>
                  <a:pt x="448101" y="690399"/>
                </a:lnTo>
                <a:lnTo>
                  <a:pt x="491021" y="693792"/>
                </a:lnTo>
                <a:lnTo>
                  <a:pt x="534924" y="694944"/>
                </a:lnTo>
                <a:lnTo>
                  <a:pt x="578717" y="693792"/>
                </a:lnTo>
                <a:lnTo>
                  <a:pt x="621539" y="690399"/>
                </a:lnTo>
                <a:lnTo>
                  <a:pt x="663251" y="684852"/>
                </a:lnTo>
                <a:lnTo>
                  <a:pt x="703716" y="677241"/>
                </a:lnTo>
                <a:lnTo>
                  <a:pt x="742795" y="667654"/>
                </a:lnTo>
                <a:lnTo>
                  <a:pt x="780351" y="656182"/>
                </a:lnTo>
                <a:lnTo>
                  <a:pt x="816246" y="642913"/>
                </a:lnTo>
                <a:lnTo>
                  <a:pt x="882503" y="611341"/>
                </a:lnTo>
                <a:lnTo>
                  <a:pt x="940465" y="573652"/>
                </a:lnTo>
                <a:lnTo>
                  <a:pt x="989028" y="530558"/>
                </a:lnTo>
                <a:lnTo>
                  <a:pt x="1027092" y="482774"/>
                </a:lnTo>
                <a:lnTo>
                  <a:pt x="1053555" y="431012"/>
                </a:lnTo>
                <a:lnTo>
                  <a:pt x="1067314" y="375986"/>
                </a:lnTo>
                <a:lnTo>
                  <a:pt x="1069086" y="347471"/>
                </a:lnTo>
                <a:lnTo>
                  <a:pt x="1067314" y="318957"/>
                </a:lnTo>
                <a:lnTo>
                  <a:pt x="1053555" y="263931"/>
                </a:lnTo>
                <a:lnTo>
                  <a:pt x="1027092" y="212169"/>
                </a:lnTo>
                <a:lnTo>
                  <a:pt x="989028" y="164385"/>
                </a:lnTo>
                <a:lnTo>
                  <a:pt x="940465" y="121291"/>
                </a:lnTo>
                <a:lnTo>
                  <a:pt x="882503" y="83602"/>
                </a:lnTo>
                <a:lnTo>
                  <a:pt x="816246" y="52030"/>
                </a:lnTo>
                <a:lnTo>
                  <a:pt x="780351" y="38761"/>
                </a:lnTo>
                <a:lnTo>
                  <a:pt x="742795" y="27289"/>
                </a:lnTo>
                <a:lnTo>
                  <a:pt x="703716" y="17702"/>
                </a:lnTo>
                <a:lnTo>
                  <a:pt x="663251" y="10091"/>
                </a:lnTo>
                <a:lnTo>
                  <a:pt x="621539" y="4544"/>
                </a:lnTo>
                <a:lnTo>
                  <a:pt x="578717" y="1151"/>
                </a:lnTo>
                <a:lnTo>
                  <a:pt x="534924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537581" y="3347113"/>
            <a:ext cx="914400" cy="1461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对象执行查 询并返回结 果对象</a:t>
            </a: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10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  <a:p>
            <a:pPr marL="102235" marR="93345" algn="just">
              <a:lnSpc>
                <a:spcPct val="100000"/>
              </a:lnSpc>
            </a:pPr>
            <a:r>
              <a:rPr sz="14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从返回结 果对象中 提取结果</a:t>
            </a: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622937" y="6687047"/>
            <a:ext cx="550291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执行一条SQL语句，读取执行的结果集合</a:t>
            </a:r>
            <a:endParaRPr sz="24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1015848" y="495238"/>
            <a:ext cx="8597163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pc="-5" dirty="0">
                <a:cs typeface="华文中宋"/>
              </a:rPr>
              <a:t>嵌入式语言</a:t>
            </a:r>
            <a:r>
              <a:rPr spc="-5" dirty="0"/>
              <a:t>-ODBC-JDB</a:t>
            </a:r>
            <a:r>
              <a:rPr dirty="0"/>
              <a:t>C</a:t>
            </a:r>
            <a:r>
              <a:rPr dirty="0">
                <a:cs typeface="华文中宋"/>
              </a:rPr>
              <a:t>比较</a:t>
            </a: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5" dirty="0"/>
              <a:t>(3)JDBC</a:t>
            </a:r>
            <a:r>
              <a:rPr sz="2000" spc="0" dirty="0">
                <a:cs typeface="华文中宋"/>
              </a:rPr>
              <a:t>的</a:t>
            </a:r>
            <a:r>
              <a:rPr sz="2000" dirty="0">
                <a:cs typeface="华文中宋"/>
              </a:rPr>
              <a:t>思</a:t>
            </a:r>
            <a:r>
              <a:rPr sz="2000" spc="-5" dirty="0">
                <a:cs typeface="华文中宋"/>
              </a:rPr>
              <a:t>维模式</a:t>
            </a:r>
            <a:endParaRPr sz="2000" dirty="0">
              <a:cs typeface="华文中宋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36789" y="3779520"/>
            <a:ext cx="5381244" cy="31371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76789" y="6382782"/>
            <a:ext cx="10414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操作系统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06937" y="1509521"/>
            <a:ext cx="5148071" cy="2979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3911" y="1353591"/>
            <a:ext cx="6828790" cy="3795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6794" algn="ctr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应用程序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>
              <a:lnSpc>
                <a:spcPct val="100000"/>
              </a:lnSpc>
            </a:pP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  <a:p>
            <a:pPr marL="5986145" marR="5080" indent="15875" algn="ctr">
              <a:lnSpc>
                <a:spcPct val="100000"/>
              </a:lnSpc>
              <a:spcBef>
                <a:spcPts val="1435"/>
              </a:spcBef>
            </a:pP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通用编程 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接口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13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  <a:p>
            <a:pPr marL="5986145" marR="20955" algn="ctr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数据库管 </a:t>
            </a:r>
            <a:r>
              <a:rPr sz="16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理系统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2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应用程序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508760" indent="3397250">
              <a:lnSpc>
                <a:spcPct val="100000"/>
              </a:lnSpc>
              <a:spcBef>
                <a:spcPts val="840"/>
              </a:spcBef>
            </a:pP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操作系统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>
              <a:lnSpc>
                <a:spcPct val="100000"/>
              </a:lnSpc>
            </a:pP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  <a:p>
            <a:pPr marL="1508760">
              <a:lnSpc>
                <a:spcPct val="100000"/>
              </a:lnSpc>
              <a:spcBef>
                <a:spcPts val="1530"/>
              </a:spcBef>
            </a:pPr>
            <a:r>
              <a:rPr sz="16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数据库管理系统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48118" y="499276"/>
            <a:ext cx="8597163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pc="-5" dirty="0">
                <a:cs typeface="华文中宋"/>
              </a:rPr>
              <a:t>嵌入式语言</a:t>
            </a:r>
            <a:r>
              <a:rPr spc="-5" dirty="0"/>
              <a:t>-ODBC-JDB</a:t>
            </a:r>
            <a:r>
              <a:rPr dirty="0"/>
              <a:t>C</a:t>
            </a:r>
            <a:r>
              <a:rPr dirty="0">
                <a:cs typeface="华文中宋"/>
              </a:rPr>
              <a:t>比较</a:t>
            </a: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/>
              <a:t>(4</a:t>
            </a:r>
            <a:r>
              <a:rPr sz="2000" spc="-5" dirty="0"/>
              <a:t>)</a:t>
            </a:r>
            <a:r>
              <a:rPr sz="2000" spc="-5" dirty="0">
                <a:cs typeface="华文中宋"/>
              </a:rPr>
              <a:t>基</a:t>
            </a:r>
            <a:r>
              <a:rPr sz="2000" dirty="0">
                <a:cs typeface="华文中宋"/>
              </a:rPr>
              <a:t>于</a:t>
            </a:r>
            <a:r>
              <a:rPr sz="2000" spc="-5" dirty="0"/>
              <a:t>ODBC/JDBC</a:t>
            </a:r>
            <a:r>
              <a:rPr sz="2000" spc="0" dirty="0">
                <a:cs typeface="华文中宋"/>
              </a:rPr>
              <a:t>的</a:t>
            </a:r>
            <a:r>
              <a:rPr sz="2000" dirty="0">
                <a:cs typeface="华文中宋"/>
              </a:rPr>
              <a:t>数</a:t>
            </a:r>
            <a:r>
              <a:rPr sz="2000" spc="-5" dirty="0">
                <a:cs typeface="华文中宋"/>
              </a:rPr>
              <a:t>据库访问</a:t>
            </a:r>
            <a:endParaRPr sz="2000" dirty="0">
              <a:cs typeface="华文中宋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57791" y="4479797"/>
            <a:ext cx="4192523" cy="2609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2737" y="1497804"/>
            <a:ext cx="6043930" cy="10874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动态构造SQL语句是应用程序员必须掌握的重要手段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示例：编写由用户确定检索条件的应用程序</a:t>
            </a:r>
            <a:endParaRPr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2637" y="2749321"/>
            <a:ext cx="2112645" cy="1066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986790" algn="l"/>
                <a:tab pos="1685289" algn="l"/>
              </a:tabLst>
            </a:pPr>
            <a:r>
              <a:rPr sz="2000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请输入	Y_N	</a:t>
            </a:r>
            <a:r>
              <a:rPr sz="2000" u="heavy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_</a:t>
            </a:r>
            <a:r>
              <a:rPr sz="2000" b="1" u="heavy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Y</a:t>
            </a:r>
            <a:r>
              <a:rPr sz="2000" u="heavy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_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980440" indent="-10160">
              <a:lnSpc>
                <a:spcPct val="130300"/>
              </a:lnSpc>
              <a:tabLst>
                <a:tab pos="1669414" algn="l"/>
              </a:tabLst>
            </a:pPr>
            <a:r>
              <a:rPr sz="2000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Y_</a:t>
            </a:r>
            <a:r>
              <a:rPr sz="2000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N</a:t>
            </a:r>
            <a:r>
              <a:rPr sz="20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	</a:t>
            </a:r>
            <a:r>
              <a:rPr sz="2000" u="heavy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_</a:t>
            </a:r>
            <a:r>
              <a:rPr sz="2000" b="1" u="heavy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N</a:t>
            </a:r>
            <a:r>
              <a:rPr sz="2000" u="heavy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_</a:t>
            </a:r>
            <a:r>
              <a:rPr sz="2000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2000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Y_</a:t>
            </a:r>
            <a:r>
              <a:rPr sz="2000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N</a:t>
            </a:r>
            <a:r>
              <a:rPr sz="200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	</a:t>
            </a:r>
            <a:r>
              <a:rPr sz="2000" spc="-52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2000" u="heavy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_</a:t>
            </a:r>
            <a:r>
              <a:rPr sz="2000" b="1" u="heavy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Y</a:t>
            </a:r>
            <a:r>
              <a:rPr sz="2000" u="heavy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_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63219" y="2748567"/>
            <a:ext cx="2856865" cy="1066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>
              <a:lnSpc>
                <a:spcPct val="100000"/>
              </a:lnSpc>
              <a:tabLst>
                <a:tab pos="662305" algn="l"/>
                <a:tab pos="1513840" algn="l"/>
              </a:tabLst>
            </a:pPr>
            <a:r>
              <a:rPr sz="2000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姓名	</a:t>
            </a:r>
            <a:r>
              <a:rPr sz="2000" b="1" u="heavy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张三</a:t>
            </a:r>
            <a:r>
              <a:rPr sz="2000" u="heavy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 	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  <a:p>
            <a:pPr indent="41910">
              <a:lnSpc>
                <a:spcPct val="130200"/>
              </a:lnSpc>
              <a:tabLst>
                <a:tab pos="657225" algn="l"/>
                <a:tab pos="953769" algn="l"/>
                <a:tab pos="1524000" algn="l"/>
                <a:tab pos="2286000" algn="l"/>
              </a:tabLst>
            </a:pPr>
            <a:r>
              <a:rPr sz="2000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年龄在	</a:t>
            </a:r>
            <a:r>
              <a:rPr sz="2000" u="heavy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 	</a:t>
            </a:r>
            <a:r>
              <a:rPr sz="2000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和</a:t>
            </a:r>
            <a:r>
              <a:rPr sz="2000" u="heavy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 	</a:t>
            </a:r>
            <a:r>
              <a:rPr sz="2000" u="heavy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 </a:t>
            </a:r>
            <a:r>
              <a:rPr sz="2000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之间 班级	</a:t>
            </a:r>
            <a:r>
              <a:rPr sz="2000" b="1" u="heavy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035103</a:t>
            </a:r>
            <a:r>
              <a:rPr sz="2000" u="heavy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 	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09947" y="3939575"/>
            <a:ext cx="4883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95"/>
              </a:lnSpc>
            </a:pPr>
            <a:r>
              <a:rPr sz="2000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… …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95095" y="473203"/>
            <a:ext cx="8597163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dirty="0">
                <a:cs typeface="华文中宋"/>
              </a:rPr>
              <a:t>10.1 </a:t>
            </a:r>
            <a:r>
              <a:rPr dirty="0" err="1">
                <a:cs typeface="华文中宋"/>
              </a:rPr>
              <a:t>动态</a:t>
            </a:r>
            <a:r>
              <a:rPr spc="-10" dirty="0" err="1"/>
              <a:t>SQL</a:t>
            </a:r>
            <a:r>
              <a:rPr spc="-5" dirty="0" err="1">
                <a:cs typeface="华文中宋"/>
              </a:rPr>
              <a:t>的概念和作用</a:t>
            </a:r>
            <a:endParaRPr dirty="0">
              <a:cs typeface="华文中宋"/>
            </a:endParaRPr>
          </a:p>
          <a:p>
            <a:pPr marL="0">
              <a:lnSpc>
                <a:spcPct val="100000"/>
              </a:lnSpc>
              <a:spcBef>
                <a:spcPts val="470"/>
              </a:spcBef>
            </a:pPr>
            <a:r>
              <a:rPr sz="2000" spc="-10" dirty="0"/>
              <a:t>(2</a:t>
            </a:r>
            <a:r>
              <a:rPr sz="2000" spc="-5" dirty="0"/>
              <a:t>)</a:t>
            </a:r>
            <a:r>
              <a:rPr sz="2000" spc="-5" dirty="0">
                <a:cs typeface="华文中宋"/>
              </a:rPr>
              <a:t>动</a:t>
            </a:r>
            <a:r>
              <a:rPr sz="2000" dirty="0">
                <a:cs typeface="华文中宋"/>
              </a:rPr>
              <a:t>态</a:t>
            </a:r>
            <a:r>
              <a:rPr sz="2000" spc="-10" dirty="0"/>
              <a:t>SQ</a:t>
            </a:r>
            <a:r>
              <a:rPr sz="2000" spc="-5" dirty="0"/>
              <a:t>L</a:t>
            </a:r>
            <a:r>
              <a:rPr sz="2000" spc="-5" dirty="0">
                <a:cs typeface="华文中宋"/>
              </a:rPr>
              <a:t>的概念和作用</a:t>
            </a:r>
            <a:endParaRPr sz="2000" dirty="0">
              <a:cs typeface="华文中宋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70698" y="4403597"/>
            <a:ext cx="2321560" cy="908050"/>
          </a:xfrm>
          <a:custGeom>
            <a:avLst/>
            <a:gdLst/>
            <a:ahLst/>
            <a:cxnLst/>
            <a:rect l="l" t="t" r="r" b="b"/>
            <a:pathLst>
              <a:path w="2321559" h="908050">
                <a:moveTo>
                  <a:pt x="2321051" y="150875"/>
                </a:moveTo>
                <a:lnTo>
                  <a:pt x="2314890" y="108242"/>
                </a:lnTo>
                <a:lnTo>
                  <a:pt x="2297576" y="70292"/>
                </a:lnTo>
                <a:lnTo>
                  <a:pt x="2270867" y="38808"/>
                </a:lnTo>
                <a:lnTo>
                  <a:pt x="2236520" y="15572"/>
                </a:lnTo>
                <a:lnTo>
                  <a:pt x="2196290" y="2367"/>
                </a:lnTo>
                <a:lnTo>
                  <a:pt x="151637" y="0"/>
                </a:lnTo>
                <a:lnTo>
                  <a:pt x="136888" y="706"/>
                </a:lnTo>
                <a:lnTo>
                  <a:pt x="95322" y="10770"/>
                </a:lnTo>
                <a:lnTo>
                  <a:pt x="59143" y="31366"/>
                </a:lnTo>
                <a:lnTo>
                  <a:pt x="30109" y="60711"/>
                </a:lnTo>
                <a:lnTo>
                  <a:pt x="9977" y="97024"/>
                </a:lnTo>
                <a:lnTo>
                  <a:pt x="503" y="138521"/>
                </a:lnTo>
                <a:lnTo>
                  <a:pt x="0" y="756666"/>
                </a:lnTo>
                <a:lnTo>
                  <a:pt x="706" y="771407"/>
                </a:lnTo>
                <a:lnTo>
                  <a:pt x="10780" y="812873"/>
                </a:lnTo>
                <a:lnTo>
                  <a:pt x="31420" y="848875"/>
                </a:lnTo>
                <a:lnTo>
                  <a:pt x="60871" y="877707"/>
                </a:lnTo>
                <a:lnTo>
                  <a:pt x="97374" y="897665"/>
                </a:lnTo>
                <a:lnTo>
                  <a:pt x="139174" y="907043"/>
                </a:lnTo>
                <a:lnTo>
                  <a:pt x="2169413" y="907541"/>
                </a:lnTo>
                <a:lnTo>
                  <a:pt x="2184163" y="906843"/>
                </a:lnTo>
                <a:lnTo>
                  <a:pt x="2225729" y="896870"/>
                </a:lnTo>
                <a:lnTo>
                  <a:pt x="2261908" y="876406"/>
                </a:lnTo>
                <a:lnTo>
                  <a:pt x="2290942" y="847157"/>
                </a:lnTo>
                <a:lnTo>
                  <a:pt x="2311074" y="810828"/>
                </a:lnTo>
                <a:lnTo>
                  <a:pt x="2320548" y="769124"/>
                </a:lnTo>
                <a:lnTo>
                  <a:pt x="2321051" y="15087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55287" y="4478280"/>
            <a:ext cx="2152650" cy="759460"/>
          </a:xfrm>
          <a:custGeom>
            <a:avLst/>
            <a:gdLst/>
            <a:ahLst/>
            <a:cxnLst/>
            <a:rect l="l" t="t" r="r" b="b"/>
            <a:pathLst>
              <a:path w="2152650" h="759460">
                <a:moveTo>
                  <a:pt x="2152643" y="126485"/>
                </a:moveTo>
                <a:lnTo>
                  <a:pt x="2145300" y="83971"/>
                </a:lnTo>
                <a:lnTo>
                  <a:pt x="2125009" y="47664"/>
                </a:lnTo>
                <a:lnTo>
                  <a:pt x="2094375" y="20036"/>
                </a:lnTo>
                <a:lnTo>
                  <a:pt x="2056005" y="3563"/>
                </a:lnTo>
                <a:lnTo>
                  <a:pt x="2027414" y="0"/>
                </a:lnTo>
                <a:lnTo>
                  <a:pt x="125209" y="66"/>
                </a:lnTo>
                <a:lnTo>
                  <a:pt x="83971" y="7255"/>
                </a:lnTo>
                <a:lnTo>
                  <a:pt x="47664" y="27390"/>
                </a:lnTo>
                <a:lnTo>
                  <a:pt x="20036" y="57925"/>
                </a:lnTo>
                <a:lnTo>
                  <a:pt x="3563" y="96386"/>
                </a:lnTo>
                <a:lnTo>
                  <a:pt x="0" y="125209"/>
                </a:lnTo>
                <a:lnTo>
                  <a:pt x="0" y="632562"/>
                </a:lnTo>
                <a:lnTo>
                  <a:pt x="7255" y="674666"/>
                </a:lnTo>
                <a:lnTo>
                  <a:pt x="27390" y="710954"/>
                </a:lnTo>
                <a:lnTo>
                  <a:pt x="57925" y="738712"/>
                </a:lnTo>
                <a:lnTo>
                  <a:pt x="96386" y="755333"/>
                </a:lnTo>
                <a:lnTo>
                  <a:pt x="125209" y="758939"/>
                </a:lnTo>
                <a:lnTo>
                  <a:pt x="2027414" y="758872"/>
                </a:lnTo>
                <a:lnTo>
                  <a:pt x="2068364" y="751602"/>
                </a:lnTo>
                <a:lnTo>
                  <a:pt x="2104652" y="731311"/>
                </a:lnTo>
                <a:lnTo>
                  <a:pt x="2132410" y="700677"/>
                </a:lnTo>
                <a:lnTo>
                  <a:pt x="2149031" y="662307"/>
                </a:lnTo>
                <a:lnTo>
                  <a:pt x="2152643" y="126485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455281" y="4478273"/>
            <a:ext cx="2152650" cy="759460"/>
          </a:xfrm>
          <a:custGeom>
            <a:avLst/>
            <a:gdLst/>
            <a:ahLst/>
            <a:cxnLst/>
            <a:rect l="l" t="t" r="r" b="b"/>
            <a:pathLst>
              <a:path w="2152650" h="759460">
                <a:moveTo>
                  <a:pt x="126492" y="0"/>
                </a:moveTo>
                <a:lnTo>
                  <a:pt x="83977" y="7261"/>
                </a:lnTo>
                <a:lnTo>
                  <a:pt x="47670" y="27396"/>
                </a:lnTo>
                <a:lnTo>
                  <a:pt x="20043" y="57931"/>
                </a:lnTo>
                <a:lnTo>
                  <a:pt x="3570" y="96392"/>
                </a:lnTo>
                <a:lnTo>
                  <a:pt x="0" y="632460"/>
                </a:lnTo>
                <a:lnTo>
                  <a:pt x="837" y="647028"/>
                </a:lnTo>
                <a:lnTo>
                  <a:pt x="12664" y="687555"/>
                </a:lnTo>
                <a:lnTo>
                  <a:pt x="36541" y="721289"/>
                </a:lnTo>
                <a:lnTo>
                  <a:pt x="69993" y="745624"/>
                </a:lnTo>
                <a:lnTo>
                  <a:pt x="110547" y="757954"/>
                </a:lnTo>
                <a:lnTo>
                  <a:pt x="2026158" y="758951"/>
                </a:lnTo>
                <a:lnTo>
                  <a:pt x="2040726" y="758103"/>
                </a:lnTo>
                <a:lnTo>
                  <a:pt x="2081253" y="746155"/>
                </a:lnTo>
                <a:lnTo>
                  <a:pt x="2114987" y="722126"/>
                </a:lnTo>
                <a:lnTo>
                  <a:pt x="2139322" y="688624"/>
                </a:lnTo>
                <a:lnTo>
                  <a:pt x="2151652" y="648254"/>
                </a:lnTo>
                <a:lnTo>
                  <a:pt x="2152650" y="126491"/>
                </a:lnTo>
                <a:lnTo>
                  <a:pt x="2151801" y="111783"/>
                </a:lnTo>
                <a:lnTo>
                  <a:pt x="2139853" y="71063"/>
                </a:lnTo>
                <a:lnTo>
                  <a:pt x="2115824" y="37374"/>
                </a:lnTo>
                <a:lnTo>
                  <a:pt x="2082322" y="13190"/>
                </a:lnTo>
                <a:lnTo>
                  <a:pt x="2041952" y="985"/>
                </a:lnTo>
                <a:lnTo>
                  <a:pt x="126492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37845" y="4608829"/>
            <a:ext cx="200787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6675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怎样按用户给定的 条件构</a:t>
            </a:r>
            <a:r>
              <a:rPr sz="1800" b="1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造</a:t>
            </a:r>
            <a:r>
              <a:rPr sz="1800" b="1" spc="-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spc="-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语</a:t>
            </a:r>
            <a:r>
              <a:rPr sz="1800" b="1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句</a:t>
            </a:r>
            <a:r>
              <a:rPr sz="1800" b="1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44256" y="3417570"/>
            <a:ext cx="1739900" cy="883919"/>
          </a:xfrm>
          <a:custGeom>
            <a:avLst/>
            <a:gdLst/>
            <a:ahLst/>
            <a:cxnLst/>
            <a:rect l="l" t="t" r="r" b="b"/>
            <a:pathLst>
              <a:path w="1739900" h="883920">
                <a:moveTo>
                  <a:pt x="1739646" y="147065"/>
                </a:moveTo>
                <a:lnTo>
                  <a:pt x="1733317" y="104557"/>
                </a:lnTo>
                <a:lnTo>
                  <a:pt x="1715579" y="66845"/>
                </a:lnTo>
                <a:lnTo>
                  <a:pt x="1688298" y="35826"/>
                </a:lnTo>
                <a:lnTo>
                  <a:pt x="1653343" y="13396"/>
                </a:lnTo>
                <a:lnTo>
                  <a:pt x="1612584" y="1452"/>
                </a:lnTo>
                <a:lnTo>
                  <a:pt x="147066" y="0"/>
                </a:lnTo>
                <a:lnTo>
                  <a:pt x="132320" y="729"/>
                </a:lnTo>
                <a:lnTo>
                  <a:pt x="90907" y="11109"/>
                </a:lnTo>
                <a:lnTo>
                  <a:pt x="55152" y="32290"/>
                </a:lnTo>
                <a:lnTo>
                  <a:pt x="26882" y="62358"/>
                </a:lnTo>
                <a:lnTo>
                  <a:pt x="7923" y="99404"/>
                </a:lnTo>
                <a:lnTo>
                  <a:pt x="103" y="141517"/>
                </a:lnTo>
                <a:lnTo>
                  <a:pt x="0" y="736854"/>
                </a:lnTo>
                <a:lnTo>
                  <a:pt x="721" y="751599"/>
                </a:lnTo>
                <a:lnTo>
                  <a:pt x="11006" y="793012"/>
                </a:lnTo>
                <a:lnTo>
                  <a:pt x="32050" y="828767"/>
                </a:lnTo>
                <a:lnTo>
                  <a:pt x="62026" y="857037"/>
                </a:lnTo>
                <a:lnTo>
                  <a:pt x="99107" y="875996"/>
                </a:lnTo>
                <a:lnTo>
                  <a:pt x="141467" y="883816"/>
                </a:lnTo>
                <a:lnTo>
                  <a:pt x="1591818" y="883919"/>
                </a:lnTo>
                <a:lnTo>
                  <a:pt x="1606534" y="883201"/>
                </a:lnTo>
                <a:lnTo>
                  <a:pt x="1647956" y="872968"/>
                </a:lnTo>
                <a:lnTo>
                  <a:pt x="1683833" y="852024"/>
                </a:lnTo>
                <a:lnTo>
                  <a:pt x="1712298" y="822184"/>
                </a:lnTo>
                <a:lnTo>
                  <a:pt x="1731482" y="785260"/>
                </a:lnTo>
                <a:lnTo>
                  <a:pt x="1739517" y="743065"/>
                </a:lnTo>
                <a:lnTo>
                  <a:pt x="1739646" y="14706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707515" y="3490721"/>
            <a:ext cx="1613535" cy="738505"/>
          </a:xfrm>
          <a:custGeom>
            <a:avLst/>
            <a:gdLst/>
            <a:ahLst/>
            <a:cxnLst/>
            <a:rect l="l" t="t" r="r" b="b"/>
            <a:pathLst>
              <a:path w="1613534" h="738504">
                <a:moveTo>
                  <a:pt x="1613153" y="122681"/>
                </a:moveTo>
                <a:lnTo>
                  <a:pt x="1605612" y="80444"/>
                </a:lnTo>
                <a:lnTo>
                  <a:pt x="1584809" y="44570"/>
                </a:lnTo>
                <a:lnTo>
                  <a:pt x="1553479" y="17697"/>
                </a:lnTo>
                <a:lnTo>
                  <a:pt x="1514356" y="2463"/>
                </a:lnTo>
                <a:lnTo>
                  <a:pt x="122681" y="0"/>
                </a:lnTo>
                <a:lnTo>
                  <a:pt x="108013" y="865"/>
                </a:lnTo>
                <a:lnTo>
                  <a:pt x="67494" y="13058"/>
                </a:lnTo>
                <a:lnTo>
                  <a:pt x="34274" y="37575"/>
                </a:lnTo>
                <a:lnTo>
                  <a:pt x="11015" y="71753"/>
                </a:lnTo>
                <a:lnTo>
                  <a:pt x="380" y="112929"/>
                </a:lnTo>
                <a:lnTo>
                  <a:pt x="0" y="614934"/>
                </a:lnTo>
                <a:lnTo>
                  <a:pt x="860" y="629568"/>
                </a:lnTo>
                <a:lnTo>
                  <a:pt x="12980" y="670123"/>
                </a:lnTo>
                <a:lnTo>
                  <a:pt x="37360" y="703527"/>
                </a:lnTo>
                <a:lnTo>
                  <a:pt x="71359" y="727045"/>
                </a:lnTo>
                <a:lnTo>
                  <a:pt x="112341" y="737943"/>
                </a:lnTo>
                <a:lnTo>
                  <a:pt x="1489709" y="738377"/>
                </a:lnTo>
                <a:lnTo>
                  <a:pt x="1504300" y="737511"/>
                </a:lnTo>
                <a:lnTo>
                  <a:pt x="1544745" y="725317"/>
                </a:lnTo>
                <a:lnTo>
                  <a:pt x="1578095" y="700839"/>
                </a:lnTo>
                <a:lnTo>
                  <a:pt x="1601639" y="666784"/>
                </a:lnTo>
                <a:lnTo>
                  <a:pt x="1612669" y="625862"/>
                </a:lnTo>
                <a:lnTo>
                  <a:pt x="1613153" y="122681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707515" y="3490721"/>
            <a:ext cx="1613535" cy="738505"/>
          </a:xfrm>
          <a:custGeom>
            <a:avLst/>
            <a:gdLst/>
            <a:ahLst/>
            <a:cxnLst/>
            <a:rect l="l" t="t" r="r" b="b"/>
            <a:pathLst>
              <a:path w="1613534" h="738504">
                <a:moveTo>
                  <a:pt x="122681" y="0"/>
                </a:moveTo>
                <a:lnTo>
                  <a:pt x="80321" y="7493"/>
                </a:lnTo>
                <a:lnTo>
                  <a:pt x="44372" y="28198"/>
                </a:lnTo>
                <a:lnTo>
                  <a:pt x="17497" y="59451"/>
                </a:lnTo>
                <a:lnTo>
                  <a:pt x="2358" y="98590"/>
                </a:lnTo>
                <a:lnTo>
                  <a:pt x="0" y="614934"/>
                </a:lnTo>
                <a:lnTo>
                  <a:pt x="860" y="629568"/>
                </a:lnTo>
                <a:lnTo>
                  <a:pt x="12980" y="670123"/>
                </a:lnTo>
                <a:lnTo>
                  <a:pt x="37360" y="703527"/>
                </a:lnTo>
                <a:lnTo>
                  <a:pt x="71359" y="727045"/>
                </a:lnTo>
                <a:lnTo>
                  <a:pt x="112341" y="737943"/>
                </a:lnTo>
                <a:lnTo>
                  <a:pt x="1489709" y="738377"/>
                </a:lnTo>
                <a:lnTo>
                  <a:pt x="1504300" y="737511"/>
                </a:lnTo>
                <a:lnTo>
                  <a:pt x="1544745" y="725317"/>
                </a:lnTo>
                <a:lnTo>
                  <a:pt x="1578095" y="700839"/>
                </a:lnTo>
                <a:lnTo>
                  <a:pt x="1601639" y="666784"/>
                </a:lnTo>
                <a:lnTo>
                  <a:pt x="1612669" y="625862"/>
                </a:lnTo>
                <a:lnTo>
                  <a:pt x="1613153" y="122681"/>
                </a:lnTo>
                <a:lnTo>
                  <a:pt x="1612282" y="108058"/>
                </a:lnTo>
                <a:lnTo>
                  <a:pt x="1600016" y="67649"/>
                </a:lnTo>
                <a:lnTo>
                  <a:pt x="1575400" y="34482"/>
                </a:lnTo>
                <a:lnTo>
                  <a:pt x="1541169" y="11195"/>
                </a:lnTo>
                <a:lnTo>
                  <a:pt x="1500056" y="428"/>
                </a:lnTo>
                <a:lnTo>
                  <a:pt x="122681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15967" y="3619753"/>
            <a:ext cx="13970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marR="5080" indent="-266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为什么需要动 </a:t>
            </a:r>
            <a:r>
              <a:rPr sz="1800" b="1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态</a:t>
            </a:r>
            <a:r>
              <a:rPr sz="1800" b="1" spc="-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SQL?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84439" y="2519172"/>
            <a:ext cx="5845810" cy="1757680"/>
          </a:xfrm>
          <a:custGeom>
            <a:avLst/>
            <a:gdLst/>
            <a:ahLst/>
            <a:cxnLst/>
            <a:rect l="l" t="t" r="r" b="b"/>
            <a:pathLst>
              <a:path w="5845809" h="1757679">
                <a:moveTo>
                  <a:pt x="0" y="0"/>
                </a:moveTo>
                <a:lnTo>
                  <a:pt x="0" y="1757172"/>
                </a:lnTo>
                <a:lnTo>
                  <a:pt x="5845301" y="1757171"/>
                </a:lnTo>
                <a:lnTo>
                  <a:pt x="5845301" y="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78137" y="5082540"/>
            <a:ext cx="735330" cy="0"/>
          </a:xfrm>
          <a:custGeom>
            <a:avLst/>
            <a:gdLst/>
            <a:ahLst/>
            <a:cxnLst/>
            <a:rect l="l" t="t" r="r" b="b"/>
            <a:pathLst>
              <a:path w="735329">
                <a:moveTo>
                  <a:pt x="0" y="0"/>
                </a:moveTo>
                <a:lnTo>
                  <a:pt x="73533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09605" y="4979120"/>
            <a:ext cx="165163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用户输入检索条件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86519" y="6670547"/>
            <a:ext cx="734695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8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06558" y="5541633"/>
            <a:ext cx="2425700" cy="13490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0"/>
              </a:lnSpc>
              <a:tabLst>
                <a:tab pos="2412365" algn="l"/>
              </a:tabLst>
            </a:pP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显示动态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SQ</a:t>
            </a:r>
            <a:r>
              <a:rPr sz="16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L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语句</a:t>
            </a:r>
            <a:r>
              <a:rPr sz="1600" b="1" spc="-17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1600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 	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  <a:p>
            <a:pPr marL="207645" indent="-195580">
              <a:lnSpc>
                <a:spcPts val="1830"/>
              </a:lnSpc>
            </a:pP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构造结果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(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字符串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)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125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/>
            </a:endParaRPr>
          </a:p>
          <a:p>
            <a:pPr marL="207645" marR="787400" indent="-635">
              <a:lnSpc>
                <a:spcPts val="1739"/>
              </a:lnSpc>
            </a:pP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显示动态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SQ</a:t>
            </a:r>
            <a:r>
              <a:rPr sz="16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L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语 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句执行结果</a:t>
            </a:r>
            <a:endParaRPr sz="16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18" grpId="0" animBg="1"/>
      <p:bldP spid="19" grpId="0"/>
      <p:bldP spid="20" grpId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068209" y="2009394"/>
            <a:ext cx="4192523" cy="2609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2737" y="1497804"/>
            <a:ext cx="314388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如何设计用户的操作界面?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2190" y="496647"/>
            <a:ext cx="8597163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dirty="0">
                <a:cs typeface="华文中宋"/>
              </a:rPr>
              <a:t>10.1 </a:t>
            </a:r>
            <a:r>
              <a:rPr dirty="0" err="1">
                <a:cs typeface="华文中宋"/>
              </a:rPr>
              <a:t>动态</a:t>
            </a:r>
            <a:r>
              <a:rPr spc="-10" dirty="0" err="1"/>
              <a:t>SQL</a:t>
            </a:r>
            <a:r>
              <a:rPr spc="-5" dirty="0" err="1">
                <a:cs typeface="华文中宋"/>
              </a:rPr>
              <a:t>的概念和作用</a:t>
            </a:r>
            <a:endParaRPr dirty="0">
              <a:cs typeface="华文中宋"/>
            </a:endParaRPr>
          </a:p>
          <a:p>
            <a:pPr marL="0">
              <a:lnSpc>
                <a:spcPct val="100000"/>
              </a:lnSpc>
              <a:spcBef>
                <a:spcPts val="470"/>
              </a:spcBef>
            </a:pPr>
            <a:r>
              <a:rPr sz="2000" spc="-10" dirty="0"/>
              <a:t>(2</a:t>
            </a:r>
            <a:r>
              <a:rPr sz="2000" spc="-5" dirty="0"/>
              <a:t>)</a:t>
            </a:r>
            <a:r>
              <a:rPr sz="2000" spc="-5" dirty="0">
                <a:cs typeface="华文中宋"/>
              </a:rPr>
              <a:t>动</a:t>
            </a:r>
            <a:r>
              <a:rPr sz="2000" dirty="0">
                <a:cs typeface="华文中宋"/>
              </a:rPr>
              <a:t>态</a:t>
            </a:r>
            <a:r>
              <a:rPr sz="2000" spc="-10" dirty="0"/>
              <a:t>SQ</a:t>
            </a:r>
            <a:r>
              <a:rPr sz="2000" spc="-5" dirty="0"/>
              <a:t>L</a:t>
            </a:r>
            <a:r>
              <a:rPr sz="2000" spc="-5" dirty="0">
                <a:cs typeface="华文中宋"/>
              </a:rPr>
              <a:t>的概念和作用</a:t>
            </a:r>
            <a:endParaRPr sz="2000" dirty="0">
              <a:cs typeface="华文中宋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88143" y="4031741"/>
            <a:ext cx="6086094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83571" y="4027170"/>
            <a:ext cx="6095365" cy="1038225"/>
          </a:xfrm>
          <a:custGeom>
            <a:avLst/>
            <a:gdLst/>
            <a:ahLst/>
            <a:cxnLst/>
            <a:rect l="l" t="t" r="r" b="b"/>
            <a:pathLst>
              <a:path w="6095365" h="1038225">
                <a:moveTo>
                  <a:pt x="0" y="1037844"/>
                </a:moveTo>
                <a:lnTo>
                  <a:pt x="0" y="0"/>
                </a:lnTo>
                <a:lnTo>
                  <a:pt x="6095238" y="0"/>
                </a:lnTo>
                <a:lnTo>
                  <a:pt x="6095238" y="1037843"/>
                </a:lnTo>
                <a:lnTo>
                  <a:pt x="0" y="1037844"/>
                </a:lnTo>
                <a:close/>
              </a:path>
            </a:pathLst>
          </a:custGeom>
          <a:ln w="952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53233" y="3268715"/>
            <a:ext cx="3747770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QBE：Quer</a:t>
            </a: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y</a:t>
            </a:r>
            <a:r>
              <a:rPr sz="24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b</a:t>
            </a: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y</a:t>
            </a:r>
            <a:r>
              <a:rPr sz="24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Example</a:t>
            </a:r>
            <a:endParaRPr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635" algn="ctr">
              <a:lnSpc>
                <a:spcPct val="100000"/>
              </a:lnSpc>
              <a:spcBef>
                <a:spcPts val="640"/>
              </a:spcBef>
            </a:pP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(Se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e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als</a:t>
            </a:r>
            <a:r>
              <a:rPr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o  </a:t>
            </a:r>
            <a:r>
              <a:rPr sz="16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“关系模型之关系演算”)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60659" y="5834498"/>
            <a:ext cx="1549400" cy="948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25"/>
              </a:lnSpc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(用户)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 marR="5080" algn="ctr">
              <a:lnSpc>
                <a:spcPts val="2590"/>
              </a:lnSpc>
              <a:spcBef>
                <a:spcPts val="190"/>
              </a:spcBef>
            </a:pP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界面操作 表单型语言</a:t>
            </a:r>
            <a:endParaRPr sz="24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69933" y="6295644"/>
            <a:ext cx="772160" cy="114300"/>
          </a:xfrm>
          <a:custGeom>
            <a:avLst/>
            <a:gdLst/>
            <a:ahLst/>
            <a:cxnLst/>
            <a:rect l="l" t="t" r="r" b="b"/>
            <a:pathLst>
              <a:path w="772160" h="114300">
                <a:moveTo>
                  <a:pt x="676656" y="51053"/>
                </a:moveTo>
                <a:lnTo>
                  <a:pt x="676656" y="38100"/>
                </a:lnTo>
                <a:lnTo>
                  <a:pt x="0" y="38100"/>
                </a:lnTo>
                <a:lnTo>
                  <a:pt x="0" y="51053"/>
                </a:lnTo>
                <a:lnTo>
                  <a:pt x="676656" y="51053"/>
                </a:lnTo>
                <a:close/>
              </a:path>
              <a:path w="772160" h="114300">
                <a:moveTo>
                  <a:pt x="676656" y="76200"/>
                </a:moveTo>
                <a:lnTo>
                  <a:pt x="676656" y="63246"/>
                </a:lnTo>
                <a:lnTo>
                  <a:pt x="0" y="63246"/>
                </a:lnTo>
                <a:lnTo>
                  <a:pt x="0" y="76200"/>
                </a:lnTo>
                <a:lnTo>
                  <a:pt x="676656" y="76200"/>
                </a:lnTo>
                <a:close/>
              </a:path>
              <a:path w="772160" h="114300">
                <a:moveTo>
                  <a:pt x="771906" y="57150"/>
                </a:moveTo>
                <a:lnTo>
                  <a:pt x="657606" y="0"/>
                </a:lnTo>
                <a:lnTo>
                  <a:pt x="657606" y="38100"/>
                </a:lnTo>
                <a:lnTo>
                  <a:pt x="676656" y="38100"/>
                </a:lnTo>
                <a:lnTo>
                  <a:pt x="676656" y="104775"/>
                </a:lnTo>
                <a:lnTo>
                  <a:pt x="771906" y="57150"/>
                </a:lnTo>
                <a:close/>
              </a:path>
              <a:path w="772160" h="114300">
                <a:moveTo>
                  <a:pt x="676656" y="63246"/>
                </a:moveTo>
                <a:lnTo>
                  <a:pt x="676656" y="51053"/>
                </a:lnTo>
                <a:lnTo>
                  <a:pt x="657606" y="51053"/>
                </a:lnTo>
                <a:lnTo>
                  <a:pt x="657606" y="63246"/>
                </a:lnTo>
                <a:lnTo>
                  <a:pt x="676656" y="63246"/>
                </a:lnTo>
                <a:close/>
              </a:path>
              <a:path w="772160" h="114300">
                <a:moveTo>
                  <a:pt x="676656" y="104775"/>
                </a:moveTo>
                <a:lnTo>
                  <a:pt x="676656" y="76200"/>
                </a:lnTo>
                <a:lnTo>
                  <a:pt x="657606" y="76200"/>
                </a:lnTo>
                <a:lnTo>
                  <a:pt x="657606" y="114300"/>
                </a:lnTo>
                <a:lnTo>
                  <a:pt x="676656" y="10477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27483" y="6298691"/>
            <a:ext cx="772160" cy="114300"/>
          </a:xfrm>
          <a:custGeom>
            <a:avLst/>
            <a:gdLst/>
            <a:ahLst/>
            <a:cxnLst/>
            <a:rect l="l" t="t" r="r" b="b"/>
            <a:pathLst>
              <a:path w="772159" h="114300">
                <a:moveTo>
                  <a:pt x="676655" y="51054"/>
                </a:moveTo>
                <a:lnTo>
                  <a:pt x="676655" y="38100"/>
                </a:lnTo>
                <a:lnTo>
                  <a:pt x="0" y="38100"/>
                </a:lnTo>
                <a:lnTo>
                  <a:pt x="0" y="51054"/>
                </a:lnTo>
                <a:lnTo>
                  <a:pt x="676655" y="51054"/>
                </a:lnTo>
                <a:close/>
              </a:path>
              <a:path w="772159" h="114300">
                <a:moveTo>
                  <a:pt x="676655" y="76200"/>
                </a:moveTo>
                <a:lnTo>
                  <a:pt x="676655" y="64007"/>
                </a:lnTo>
                <a:lnTo>
                  <a:pt x="0" y="64007"/>
                </a:lnTo>
                <a:lnTo>
                  <a:pt x="0" y="76200"/>
                </a:lnTo>
                <a:lnTo>
                  <a:pt x="676655" y="76200"/>
                </a:lnTo>
                <a:close/>
              </a:path>
              <a:path w="772159" h="114300">
                <a:moveTo>
                  <a:pt x="771893" y="57150"/>
                </a:moveTo>
                <a:lnTo>
                  <a:pt x="657593" y="0"/>
                </a:lnTo>
                <a:lnTo>
                  <a:pt x="657593" y="38100"/>
                </a:lnTo>
                <a:lnTo>
                  <a:pt x="676655" y="38100"/>
                </a:lnTo>
                <a:lnTo>
                  <a:pt x="676655" y="104768"/>
                </a:lnTo>
                <a:lnTo>
                  <a:pt x="771893" y="57150"/>
                </a:lnTo>
                <a:close/>
              </a:path>
              <a:path w="772159" h="114300">
                <a:moveTo>
                  <a:pt x="676655" y="64007"/>
                </a:moveTo>
                <a:lnTo>
                  <a:pt x="676655" y="51054"/>
                </a:lnTo>
                <a:lnTo>
                  <a:pt x="657593" y="51054"/>
                </a:lnTo>
                <a:lnTo>
                  <a:pt x="657593" y="64007"/>
                </a:lnTo>
                <a:lnTo>
                  <a:pt x="676655" y="64007"/>
                </a:lnTo>
                <a:close/>
              </a:path>
              <a:path w="772159" h="114300">
                <a:moveTo>
                  <a:pt x="676655" y="104768"/>
                </a:moveTo>
                <a:lnTo>
                  <a:pt x="676655" y="76200"/>
                </a:lnTo>
                <a:lnTo>
                  <a:pt x="657593" y="76200"/>
                </a:lnTo>
                <a:lnTo>
                  <a:pt x="657593" y="114300"/>
                </a:lnTo>
                <a:lnTo>
                  <a:pt x="676655" y="10476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87579" y="6032618"/>
            <a:ext cx="134683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30"/>
              </a:lnSpc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(应用程序员)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algn="ctr">
              <a:lnSpc>
                <a:spcPts val="2750"/>
              </a:lnSpc>
            </a:pPr>
            <a:r>
              <a:rPr sz="24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QBE</a:t>
            </a:r>
            <a:endParaRPr sz="24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15091" y="6297167"/>
            <a:ext cx="771525" cy="114300"/>
          </a:xfrm>
          <a:custGeom>
            <a:avLst/>
            <a:gdLst/>
            <a:ahLst/>
            <a:cxnLst/>
            <a:rect l="l" t="t" r="r" b="b"/>
            <a:pathLst>
              <a:path w="771525" h="114300">
                <a:moveTo>
                  <a:pt x="675893" y="51054"/>
                </a:moveTo>
                <a:lnTo>
                  <a:pt x="675893" y="38100"/>
                </a:lnTo>
                <a:lnTo>
                  <a:pt x="0" y="38100"/>
                </a:lnTo>
                <a:lnTo>
                  <a:pt x="0" y="51054"/>
                </a:lnTo>
                <a:lnTo>
                  <a:pt x="675893" y="51054"/>
                </a:lnTo>
                <a:close/>
              </a:path>
              <a:path w="771525" h="114300">
                <a:moveTo>
                  <a:pt x="675893" y="76200"/>
                </a:moveTo>
                <a:lnTo>
                  <a:pt x="675893" y="64007"/>
                </a:lnTo>
                <a:lnTo>
                  <a:pt x="0" y="64007"/>
                </a:lnTo>
                <a:lnTo>
                  <a:pt x="0" y="76200"/>
                </a:lnTo>
                <a:lnTo>
                  <a:pt x="675893" y="76200"/>
                </a:lnTo>
                <a:close/>
              </a:path>
              <a:path w="771525" h="114300">
                <a:moveTo>
                  <a:pt x="771143" y="57150"/>
                </a:moveTo>
                <a:lnTo>
                  <a:pt x="656843" y="0"/>
                </a:lnTo>
                <a:lnTo>
                  <a:pt x="656843" y="38100"/>
                </a:lnTo>
                <a:lnTo>
                  <a:pt x="675893" y="38100"/>
                </a:lnTo>
                <a:lnTo>
                  <a:pt x="675893" y="104775"/>
                </a:lnTo>
                <a:lnTo>
                  <a:pt x="771143" y="57150"/>
                </a:lnTo>
                <a:close/>
              </a:path>
              <a:path w="771525" h="114300">
                <a:moveTo>
                  <a:pt x="675893" y="64007"/>
                </a:moveTo>
                <a:lnTo>
                  <a:pt x="675893" y="51054"/>
                </a:lnTo>
                <a:lnTo>
                  <a:pt x="656843" y="51054"/>
                </a:lnTo>
                <a:lnTo>
                  <a:pt x="656843" y="64007"/>
                </a:lnTo>
                <a:lnTo>
                  <a:pt x="675893" y="64007"/>
                </a:lnTo>
                <a:close/>
              </a:path>
              <a:path w="771525" h="114300">
                <a:moveTo>
                  <a:pt x="675893" y="104775"/>
                </a:moveTo>
                <a:lnTo>
                  <a:pt x="675893" y="76200"/>
                </a:lnTo>
                <a:lnTo>
                  <a:pt x="656843" y="76200"/>
                </a:lnTo>
                <a:lnTo>
                  <a:pt x="656843" y="114300"/>
                </a:lnTo>
                <a:lnTo>
                  <a:pt x="675893" y="10477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73885" y="6017378"/>
            <a:ext cx="1347470" cy="60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25"/>
              </a:lnSpc>
            </a:pP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(应用程序员)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algn="ctr">
              <a:lnSpc>
                <a:spcPts val="2745"/>
              </a:lnSpc>
            </a:pP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SQL</a:t>
            </a:r>
            <a:endParaRPr sz="24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89033" y="5724144"/>
            <a:ext cx="3192780" cy="1111250"/>
          </a:xfrm>
          <a:custGeom>
            <a:avLst/>
            <a:gdLst/>
            <a:ahLst/>
            <a:cxnLst/>
            <a:rect l="l" t="t" r="r" b="b"/>
            <a:pathLst>
              <a:path w="3192779" h="1111250">
                <a:moveTo>
                  <a:pt x="0" y="0"/>
                </a:moveTo>
                <a:lnTo>
                  <a:pt x="0" y="1110996"/>
                </a:lnTo>
                <a:lnTo>
                  <a:pt x="3192780" y="1110996"/>
                </a:lnTo>
                <a:lnTo>
                  <a:pt x="319277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33685" y="5524500"/>
            <a:ext cx="1972310" cy="375920"/>
          </a:xfrm>
          <a:custGeom>
            <a:avLst/>
            <a:gdLst/>
            <a:ahLst/>
            <a:cxnLst/>
            <a:rect l="l" t="t" r="r" b="b"/>
            <a:pathLst>
              <a:path w="1972310" h="375920">
                <a:moveTo>
                  <a:pt x="0" y="0"/>
                </a:moveTo>
                <a:lnTo>
                  <a:pt x="0" y="375665"/>
                </a:lnTo>
                <a:lnTo>
                  <a:pt x="1972056" y="375665"/>
                </a:lnTo>
                <a:lnTo>
                  <a:pt x="197205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33685" y="5524500"/>
            <a:ext cx="1972310" cy="375920"/>
          </a:xfrm>
          <a:custGeom>
            <a:avLst/>
            <a:gdLst/>
            <a:ahLst/>
            <a:cxnLst/>
            <a:rect l="l" t="t" r="r" b="b"/>
            <a:pathLst>
              <a:path w="1972310" h="375920">
                <a:moveTo>
                  <a:pt x="0" y="0"/>
                </a:moveTo>
                <a:lnTo>
                  <a:pt x="0" y="375665"/>
                </a:lnTo>
                <a:lnTo>
                  <a:pt x="1972056" y="375665"/>
                </a:lnTo>
                <a:lnTo>
                  <a:pt x="197205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17753" y="5579643"/>
            <a:ext cx="18034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数据库应用程序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88207" y="5999853"/>
            <a:ext cx="912494" cy="60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25"/>
              </a:lnSpc>
            </a:pP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(DBMS)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algn="ctr">
              <a:lnSpc>
                <a:spcPts val="2745"/>
              </a:lnSpc>
            </a:pP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SQL</a:t>
            </a:r>
            <a:endParaRPr sz="24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404227" y="6300215"/>
            <a:ext cx="771525" cy="114300"/>
          </a:xfrm>
          <a:custGeom>
            <a:avLst/>
            <a:gdLst/>
            <a:ahLst/>
            <a:cxnLst/>
            <a:rect l="l" t="t" r="r" b="b"/>
            <a:pathLst>
              <a:path w="771525" h="114300">
                <a:moveTo>
                  <a:pt x="675894" y="51054"/>
                </a:moveTo>
                <a:lnTo>
                  <a:pt x="675894" y="38100"/>
                </a:lnTo>
                <a:lnTo>
                  <a:pt x="0" y="38100"/>
                </a:lnTo>
                <a:lnTo>
                  <a:pt x="0" y="51054"/>
                </a:lnTo>
                <a:lnTo>
                  <a:pt x="675894" y="51054"/>
                </a:lnTo>
                <a:close/>
              </a:path>
              <a:path w="771525" h="114300">
                <a:moveTo>
                  <a:pt x="675894" y="76200"/>
                </a:moveTo>
                <a:lnTo>
                  <a:pt x="675894" y="64007"/>
                </a:lnTo>
                <a:lnTo>
                  <a:pt x="0" y="64007"/>
                </a:lnTo>
                <a:lnTo>
                  <a:pt x="0" y="76200"/>
                </a:lnTo>
                <a:lnTo>
                  <a:pt x="675894" y="76200"/>
                </a:lnTo>
                <a:close/>
              </a:path>
              <a:path w="771525" h="114300">
                <a:moveTo>
                  <a:pt x="771144" y="57150"/>
                </a:moveTo>
                <a:lnTo>
                  <a:pt x="656844" y="0"/>
                </a:lnTo>
                <a:lnTo>
                  <a:pt x="656844" y="38100"/>
                </a:lnTo>
                <a:lnTo>
                  <a:pt x="675894" y="38100"/>
                </a:lnTo>
                <a:lnTo>
                  <a:pt x="675894" y="104775"/>
                </a:lnTo>
                <a:lnTo>
                  <a:pt x="771144" y="57150"/>
                </a:lnTo>
                <a:close/>
              </a:path>
              <a:path w="771525" h="114300">
                <a:moveTo>
                  <a:pt x="675894" y="64007"/>
                </a:moveTo>
                <a:lnTo>
                  <a:pt x="675894" y="51054"/>
                </a:lnTo>
                <a:lnTo>
                  <a:pt x="656844" y="51054"/>
                </a:lnTo>
                <a:lnTo>
                  <a:pt x="656844" y="64007"/>
                </a:lnTo>
                <a:lnTo>
                  <a:pt x="675894" y="64007"/>
                </a:lnTo>
                <a:close/>
              </a:path>
              <a:path w="771525" h="114300">
                <a:moveTo>
                  <a:pt x="675894" y="104775"/>
                </a:moveTo>
                <a:lnTo>
                  <a:pt x="675894" y="76200"/>
                </a:lnTo>
                <a:lnTo>
                  <a:pt x="656844" y="76200"/>
                </a:lnTo>
                <a:lnTo>
                  <a:pt x="656844" y="114300"/>
                </a:lnTo>
                <a:lnTo>
                  <a:pt x="675894" y="10477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156581" y="6001377"/>
            <a:ext cx="1244600" cy="60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25"/>
              </a:lnSpc>
            </a:pP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(DBMS)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algn="ctr">
              <a:lnSpc>
                <a:spcPts val="2745"/>
              </a:lnSpc>
            </a:pPr>
            <a:r>
              <a:rPr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关系代数</a:t>
            </a:r>
            <a:endParaRPr sz="24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353441" y="5724144"/>
            <a:ext cx="3192145" cy="1111250"/>
          </a:xfrm>
          <a:custGeom>
            <a:avLst/>
            <a:gdLst/>
            <a:ahLst/>
            <a:cxnLst/>
            <a:rect l="l" t="t" r="r" b="b"/>
            <a:pathLst>
              <a:path w="3192145" h="1111250">
                <a:moveTo>
                  <a:pt x="0" y="0"/>
                </a:moveTo>
                <a:lnTo>
                  <a:pt x="0" y="1110996"/>
                </a:lnTo>
                <a:lnTo>
                  <a:pt x="3192017" y="1110996"/>
                </a:lnTo>
                <a:lnTo>
                  <a:pt x="3192017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470777" y="5487923"/>
            <a:ext cx="2988310" cy="376555"/>
          </a:xfrm>
          <a:custGeom>
            <a:avLst/>
            <a:gdLst/>
            <a:ahLst/>
            <a:cxnLst/>
            <a:rect l="l" t="t" r="r" b="b"/>
            <a:pathLst>
              <a:path w="2988309" h="376554">
                <a:moveTo>
                  <a:pt x="0" y="0"/>
                </a:moveTo>
                <a:lnTo>
                  <a:pt x="0" y="376427"/>
                </a:lnTo>
                <a:lnTo>
                  <a:pt x="2987802" y="376427"/>
                </a:lnTo>
                <a:lnTo>
                  <a:pt x="29878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470777" y="5487923"/>
            <a:ext cx="2988310" cy="375920"/>
          </a:xfrm>
          <a:custGeom>
            <a:avLst/>
            <a:gdLst/>
            <a:ahLst/>
            <a:cxnLst/>
            <a:rect l="l" t="t" r="r" b="b"/>
            <a:pathLst>
              <a:path w="2988309" h="375920">
                <a:moveTo>
                  <a:pt x="0" y="0"/>
                </a:moveTo>
                <a:lnTo>
                  <a:pt x="0" y="375665"/>
                </a:lnTo>
                <a:lnTo>
                  <a:pt x="2987802" y="375665"/>
                </a:lnTo>
                <a:lnTo>
                  <a:pt x="2987802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54857" y="5543067"/>
            <a:ext cx="28194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数据库管理系统实现程序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2" grpId="0" animBg="1"/>
      <p:bldP spid="13" grpId="0" animBg="1"/>
      <p:bldP spid="14" grpId="0"/>
      <p:bldP spid="15" grpId="0" animBg="1"/>
      <p:bldP spid="16" grpId="0"/>
      <p:bldP spid="17" grpId="0" animBg="1"/>
      <p:bldP spid="18" grpId="0" animBg="1"/>
      <p:bldP spid="19" grpId="0" animBg="1"/>
      <p:bldP spid="20" grpId="0"/>
      <p:bldP spid="21" grpId="0"/>
      <p:bldP spid="22" grpId="0" animBg="1"/>
      <p:bldP spid="23" grpId="0"/>
      <p:bldP spid="24" grpId="0" animBg="1"/>
      <p:bldP spid="25" grpId="0" animBg="1"/>
      <p:bldP spid="26" grpId="0" animBg="1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08259" y="1455132"/>
            <a:ext cx="6068695" cy="705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已知关系：Customers(Cid, Cname, City, discnt)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从Customers表中删除满足条件的行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7803" y="2859404"/>
            <a:ext cx="1574800" cy="0"/>
          </a:xfrm>
          <a:custGeom>
            <a:avLst/>
            <a:gdLst/>
            <a:ahLst/>
            <a:cxnLst/>
            <a:rect l="l" t="t" r="r" b="b"/>
            <a:pathLst>
              <a:path w="1574800">
                <a:moveTo>
                  <a:pt x="0" y="0"/>
                </a:moveTo>
                <a:lnTo>
                  <a:pt x="1574291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0317" y="2192273"/>
            <a:ext cx="7820025" cy="1684564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Delet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 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custome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 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row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 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wit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h 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LL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th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followin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g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properties: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62560" marR="2724785">
              <a:lnSpc>
                <a:spcPct val="130300"/>
              </a:lnSpc>
              <a:spcBef>
                <a:spcPts val="5"/>
              </a:spcBef>
              <a:tabLst>
                <a:tab pos="1388745" algn="l"/>
                <a:tab pos="1407795" algn="l"/>
                <a:tab pos="3502660" algn="l"/>
                <a:tab pos="4277995" algn="l"/>
              </a:tabLst>
            </a:pP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Y_N_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Y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_	</a:t>
            </a:r>
            <a:r>
              <a:rPr sz="1800" b="1" spc="-46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Custome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nam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i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	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Mbal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8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Jamson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Y_N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_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_		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Custome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i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i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cit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y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u="heavy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	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62560">
              <a:lnSpc>
                <a:spcPct val="100000"/>
              </a:lnSpc>
              <a:spcBef>
                <a:spcPts val="650"/>
              </a:spcBef>
              <a:tabLst>
                <a:tab pos="1407160" algn="l"/>
                <a:tab pos="6092825" algn="l"/>
                <a:tab pos="7197725" algn="l"/>
              </a:tabLst>
            </a:pP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Y_N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_</a:t>
            </a:r>
            <a:r>
              <a:rPr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_	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Custome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discoun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i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i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rang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fro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m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u="heavy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	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u="heavy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	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508125">
              <a:lnSpc>
                <a:spcPct val="100000"/>
              </a:lnSpc>
              <a:spcBef>
                <a:spcPts val="125"/>
              </a:spcBef>
            </a:pP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…(and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so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on)</a:t>
            </a:r>
            <a:endParaRPr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8259" y="4192998"/>
            <a:ext cx="5868035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Wingdings"/>
              </a:rPr>
              <a:t>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假设：用户界面上的输入存在下面的变量中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469265">
              <a:lnSpc>
                <a:spcPct val="100000"/>
              </a:lnSpc>
              <a:tabLst>
                <a:tab pos="1250315" algn="l"/>
              </a:tabLst>
            </a:pPr>
            <a:r>
              <a:rPr sz="2000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•cha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r</a:t>
            </a:r>
            <a:r>
              <a:rPr sz="2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	</a:t>
            </a:r>
            <a:r>
              <a:rPr sz="2000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Vcname</a:t>
            </a: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[ ]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;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469265">
              <a:lnSpc>
                <a:spcPct val="100000"/>
              </a:lnSpc>
              <a:tabLst>
                <a:tab pos="1250315" algn="l"/>
              </a:tabLst>
            </a:pPr>
            <a:r>
              <a:rPr sz="2000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•cha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r</a:t>
            </a:r>
            <a:r>
              <a:rPr sz="2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	</a:t>
            </a: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Vcity[</a:t>
            </a:r>
            <a:r>
              <a:rPr sz="200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]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;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469265">
              <a:lnSpc>
                <a:spcPct val="100000"/>
              </a:lnSpc>
            </a:pP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•doub</a:t>
            </a:r>
            <a:r>
              <a:rPr sz="2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l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e</a:t>
            </a:r>
            <a:r>
              <a:rPr sz="2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range_from,</a:t>
            </a:r>
            <a:r>
              <a:rPr sz="200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range_to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;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  <a:p>
            <a:pPr marL="12700" marR="5080" indent="457200">
              <a:lnSpc>
                <a:spcPct val="100000"/>
              </a:lnSpc>
            </a:pP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•</a:t>
            </a:r>
            <a:r>
              <a:rPr sz="2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i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nt</a:t>
            </a:r>
            <a:r>
              <a:rPr sz="2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Cname_chose,</a:t>
            </a:r>
            <a:r>
              <a:rPr sz="2000" spc="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City_chose,</a:t>
            </a:r>
            <a:r>
              <a:rPr sz="2000" spc="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Discnt_chos</a:t>
            </a:r>
            <a:r>
              <a:rPr sz="200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e</a:t>
            </a:r>
            <a:r>
              <a:rPr sz="2000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微软雅黑"/>
              </a:rPr>
              <a:t>; 请按用户输入构造相应的SQL语句</a:t>
            </a:r>
            <a:endParaRPr sz="2000">
              <a:latin typeface="Microsoft JhengHei" panose="020B0604030504040204" pitchFamily="34" charset="-120"/>
              <a:ea typeface="Microsoft JhengHei" panose="020B0604030504040204" pitchFamily="34" charset="-120"/>
              <a:cs typeface="微软雅黑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31291" y="481413"/>
            <a:ext cx="8597163" cy="85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pc="-10" dirty="0"/>
              <a:t>10.2 </a:t>
            </a:r>
            <a:r>
              <a:rPr spc="-10" dirty="0" err="1"/>
              <a:t>SQL</a:t>
            </a:r>
            <a:r>
              <a:rPr spc="0" dirty="0" err="1">
                <a:cs typeface="华文中宋"/>
              </a:rPr>
              <a:t>语</a:t>
            </a:r>
            <a:r>
              <a:rPr dirty="0" err="1">
                <a:cs typeface="华文中宋"/>
              </a:rPr>
              <a:t>句</a:t>
            </a:r>
            <a:r>
              <a:rPr spc="-5" dirty="0" err="1">
                <a:cs typeface="华文中宋"/>
              </a:rPr>
              <a:t>的动态构造</a:t>
            </a:r>
            <a:r>
              <a:rPr lang="zh-CN" altLang="en-US" spc="-5" dirty="0"/>
              <a:t> </a:t>
            </a:r>
            <a:br>
              <a:rPr lang="en-US" altLang="zh-CN" sz="2000" spc="-5" dirty="0"/>
            </a:br>
            <a:r>
              <a:rPr sz="2000" spc="-10" dirty="0"/>
              <a:t>(1</a:t>
            </a:r>
            <a:r>
              <a:rPr sz="2000" spc="-5" dirty="0"/>
              <a:t>)</a:t>
            </a:r>
            <a:r>
              <a:rPr sz="2000" spc="-5" dirty="0">
                <a:cs typeface="华文中宋"/>
              </a:rPr>
              <a:t>程序背景</a:t>
            </a:r>
            <a:endParaRPr sz="2000" dirty="0">
              <a:cs typeface="华文中宋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56767" y="4162044"/>
            <a:ext cx="2438400" cy="1442085"/>
          </a:xfrm>
          <a:custGeom>
            <a:avLst/>
            <a:gdLst/>
            <a:ahLst/>
            <a:cxnLst/>
            <a:rect l="l" t="t" r="r" b="b"/>
            <a:pathLst>
              <a:path w="2438400" h="1442085">
                <a:moveTo>
                  <a:pt x="2438399" y="1201673"/>
                </a:moveTo>
                <a:lnTo>
                  <a:pt x="2438399" y="240029"/>
                </a:lnTo>
                <a:lnTo>
                  <a:pt x="2437604" y="220340"/>
                </a:lnTo>
                <a:lnTo>
                  <a:pt x="2431422" y="182340"/>
                </a:lnTo>
                <a:lnTo>
                  <a:pt x="2411592" y="129712"/>
                </a:lnTo>
                <a:lnTo>
                  <a:pt x="2380558" y="83811"/>
                </a:lnTo>
                <a:lnTo>
                  <a:pt x="2339973" y="46305"/>
                </a:lnTo>
                <a:lnTo>
                  <a:pt x="2291488" y="18859"/>
                </a:lnTo>
                <a:lnTo>
                  <a:pt x="2236754" y="3140"/>
                </a:lnTo>
                <a:lnTo>
                  <a:pt x="2197607" y="0"/>
                </a:lnTo>
                <a:lnTo>
                  <a:pt x="240029" y="0"/>
                </a:lnTo>
                <a:lnTo>
                  <a:pt x="201090" y="3140"/>
                </a:lnTo>
                <a:lnTo>
                  <a:pt x="146589" y="18859"/>
                </a:lnTo>
                <a:lnTo>
                  <a:pt x="98261" y="46305"/>
                </a:lnTo>
                <a:lnTo>
                  <a:pt x="57771" y="83811"/>
                </a:lnTo>
                <a:lnTo>
                  <a:pt x="26787" y="129712"/>
                </a:lnTo>
                <a:lnTo>
                  <a:pt x="6974" y="182340"/>
                </a:lnTo>
                <a:lnTo>
                  <a:pt x="795" y="220340"/>
                </a:lnTo>
                <a:lnTo>
                  <a:pt x="0" y="240029"/>
                </a:lnTo>
                <a:lnTo>
                  <a:pt x="0" y="1201674"/>
                </a:lnTo>
                <a:lnTo>
                  <a:pt x="3140" y="1240613"/>
                </a:lnTo>
                <a:lnTo>
                  <a:pt x="18859" y="1295114"/>
                </a:lnTo>
                <a:lnTo>
                  <a:pt x="46305" y="1343442"/>
                </a:lnTo>
                <a:lnTo>
                  <a:pt x="83811" y="1383932"/>
                </a:lnTo>
                <a:lnTo>
                  <a:pt x="129712" y="1414916"/>
                </a:lnTo>
                <a:lnTo>
                  <a:pt x="182340" y="1434729"/>
                </a:lnTo>
                <a:lnTo>
                  <a:pt x="220340" y="1440908"/>
                </a:lnTo>
                <a:lnTo>
                  <a:pt x="240029" y="1441704"/>
                </a:lnTo>
                <a:lnTo>
                  <a:pt x="2197607" y="1441703"/>
                </a:lnTo>
                <a:lnTo>
                  <a:pt x="2236754" y="1438563"/>
                </a:lnTo>
                <a:lnTo>
                  <a:pt x="2273856" y="1429469"/>
                </a:lnTo>
                <a:lnTo>
                  <a:pt x="2324608" y="1405747"/>
                </a:lnTo>
                <a:lnTo>
                  <a:pt x="2368010" y="1371409"/>
                </a:lnTo>
                <a:lnTo>
                  <a:pt x="2402410" y="1328121"/>
                </a:lnTo>
                <a:lnTo>
                  <a:pt x="2426159" y="1277550"/>
                </a:lnTo>
                <a:lnTo>
                  <a:pt x="2437604" y="1221363"/>
                </a:lnTo>
                <a:lnTo>
                  <a:pt x="2438399" y="120167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45159" y="4280915"/>
            <a:ext cx="2261235" cy="1203960"/>
          </a:xfrm>
          <a:custGeom>
            <a:avLst/>
            <a:gdLst/>
            <a:ahLst/>
            <a:cxnLst/>
            <a:rect l="l" t="t" r="r" b="b"/>
            <a:pathLst>
              <a:path w="2261234" h="1203960">
                <a:moveTo>
                  <a:pt x="2260854" y="1002791"/>
                </a:moveTo>
                <a:lnTo>
                  <a:pt x="2260854" y="201167"/>
                </a:lnTo>
                <a:lnTo>
                  <a:pt x="2260188" y="184648"/>
                </a:lnTo>
                <a:lnTo>
                  <a:pt x="2250618" y="137525"/>
                </a:lnTo>
                <a:lnTo>
                  <a:pt x="2230782" y="95134"/>
                </a:lnTo>
                <a:lnTo>
                  <a:pt x="2202084" y="58864"/>
                </a:lnTo>
                <a:lnTo>
                  <a:pt x="2165928" y="30103"/>
                </a:lnTo>
                <a:lnTo>
                  <a:pt x="2123718" y="10241"/>
                </a:lnTo>
                <a:lnTo>
                  <a:pt x="2076858" y="665"/>
                </a:lnTo>
                <a:lnTo>
                  <a:pt x="2060448" y="0"/>
                </a:lnTo>
                <a:lnTo>
                  <a:pt x="201168" y="0"/>
                </a:lnTo>
                <a:lnTo>
                  <a:pt x="152776" y="5837"/>
                </a:lnTo>
                <a:lnTo>
                  <a:pt x="108653" y="22425"/>
                </a:lnTo>
                <a:lnTo>
                  <a:pt x="70188" y="48374"/>
                </a:lnTo>
                <a:lnTo>
                  <a:pt x="38770" y="82296"/>
                </a:lnTo>
                <a:lnTo>
                  <a:pt x="15787" y="122801"/>
                </a:lnTo>
                <a:lnTo>
                  <a:pt x="2628" y="168501"/>
                </a:lnTo>
                <a:lnTo>
                  <a:pt x="0" y="201168"/>
                </a:lnTo>
                <a:lnTo>
                  <a:pt x="0" y="1002791"/>
                </a:lnTo>
                <a:lnTo>
                  <a:pt x="5837" y="1051183"/>
                </a:lnTo>
                <a:lnTo>
                  <a:pt x="22425" y="1095306"/>
                </a:lnTo>
                <a:lnTo>
                  <a:pt x="48374" y="1133771"/>
                </a:lnTo>
                <a:lnTo>
                  <a:pt x="82296" y="1165189"/>
                </a:lnTo>
                <a:lnTo>
                  <a:pt x="122801" y="1188172"/>
                </a:lnTo>
                <a:lnTo>
                  <a:pt x="168501" y="1201331"/>
                </a:lnTo>
                <a:lnTo>
                  <a:pt x="201168" y="1203960"/>
                </a:lnTo>
                <a:lnTo>
                  <a:pt x="2060448" y="1203959"/>
                </a:lnTo>
                <a:lnTo>
                  <a:pt x="2108545" y="1198122"/>
                </a:lnTo>
                <a:lnTo>
                  <a:pt x="2152461" y="1181534"/>
                </a:lnTo>
                <a:lnTo>
                  <a:pt x="2190792" y="1155585"/>
                </a:lnTo>
                <a:lnTo>
                  <a:pt x="2222132" y="1121663"/>
                </a:lnTo>
                <a:lnTo>
                  <a:pt x="2245078" y="1081158"/>
                </a:lnTo>
                <a:lnTo>
                  <a:pt x="2258225" y="1035458"/>
                </a:lnTo>
                <a:lnTo>
                  <a:pt x="2260854" y="1002791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45159" y="4280915"/>
            <a:ext cx="2261235" cy="1203960"/>
          </a:xfrm>
          <a:custGeom>
            <a:avLst/>
            <a:gdLst/>
            <a:ahLst/>
            <a:cxnLst/>
            <a:rect l="l" t="t" r="r" b="b"/>
            <a:pathLst>
              <a:path w="2261234" h="1203960">
                <a:moveTo>
                  <a:pt x="201168" y="0"/>
                </a:moveTo>
                <a:lnTo>
                  <a:pt x="152776" y="5837"/>
                </a:lnTo>
                <a:lnTo>
                  <a:pt x="108653" y="22425"/>
                </a:lnTo>
                <a:lnTo>
                  <a:pt x="70188" y="48374"/>
                </a:lnTo>
                <a:lnTo>
                  <a:pt x="38770" y="82296"/>
                </a:lnTo>
                <a:lnTo>
                  <a:pt x="15787" y="122801"/>
                </a:lnTo>
                <a:lnTo>
                  <a:pt x="2628" y="168501"/>
                </a:lnTo>
                <a:lnTo>
                  <a:pt x="0" y="201168"/>
                </a:lnTo>
                <a:lnTo>
                  <a:pt x="0" y="1002791"/>
                </a:lnTo>
                <a:lnTo>
                  <a:pt x="5837" y="1051183"/>
                </a:lnTo>
                <a:lnTo>
                  <a:pt x="22425" y="1095306"/>
                </a:lnTo>
                <a:lnTo>
                  <a:pt x="48374" y="1133771"/>
                </a:lnTo>
                <a:lnTo>
                  <a:pt x="82296" y="1165189"/>
                </a:lnTo>
                <a:lnTo>
                  <a:pt x="122801" y="1188172"/>
                </a:lnTo>
                <a:lnTo>
                  <a:pt x="168501" y="1201331"/>
                </a:lnTo>
                <a:lnTo>
                  <a:pt x="201168" y="1203960"/>
                </a:lnTo>
                <a:lnTo>
                  <a:pt x="2060448" y="1203959"/>
                </a:lnTo>
                <a:lnTo>
                  <a:pt x="2108545" y="1198122"/>
                </a:lnTo>
                <a:lnTo>
                  <a:pt x="2152461" y="1181534"/>
                </a:lnTo>
                <a:lnTo>
                  <a:pt x="2190792" y="1155585"/>
                </a:lnTo>
                <a:lnTo>
                  <a:pt x="2222132" y="1121663"/>
                </a:lnTo>
                <a:lnTo>
                  <a:pt x="2245078" y="1081158"/>
                </a:lnTo>
                <a:lnTo>
                  <a:pt x="2258225" y="1035458"/>
                </a:lnTo>
                <a:lnTo>
                  <a:pt x="2260854" y="1002791"/>
                </a:lnTo>
                <a:lnTo>
                  <a:pt x="2260854" y="201167"/>
                </a:lnTo>
                <a:lnTo>
                  <a:pt x="2255018" y="152776"/>
                </a:lnTo>
                <a:lnTo>
                  <a:pt x="2238448" y="108653"/>
                </a:lnTo>
                <a:lnTo>
                  <a:pt x="2212548" y="70188"/>
                </a:lnTo>
                <a:lnTo>
                  <a:pt x="2178722" y="38770"/>
                </a:lnTo>
                <a:lnTo>
                  <a:pt x="2138374" y="15787"/>
                </a:lnTo>
                <a:lnTo>
                  <a:pt x="2092908" y="2628"/>
                </a:lnTo>
                <a:lnTo>
                  <a:pt x="2060448" y="0"/>
                </a:lnTo>
                <a:lnTo>
                  <a:pt x="201168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49623" y="4456429"/>
            <a:ext cx="1854200" cy="933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如何构造这个动态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</a:t>
            </a:r>
            <a:r>
              <a:rPr sz="1800" b="1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语句</a:t>
            </a:r>
            <a:r>
              <a:rPr sz="1800" b="1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1800" b="1" spc="-5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大家编一</a:t>
            </a:r>
            <a:r>
              <a:rPr sz="1800" b="1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下</a:t>
            </a:r>
            <a:r>
              <a:rPr sz="1800" b="1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…</a:t>
            </a:r>
            <a:endParaRPr sz="180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52089" y="2869730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>
                <a:moveTo>
                  <a:pt x="0" y="0"/>
                </a:moveTo>
                <a:lnTo>
                  <a:pt x="381647" y="0"/>
                </a:lnTo>
              </a:path>
            </a:pathLst>
          </a:custGeom>
          <a:ln w="20345">
            <a:solidFill>
              <a:srgbClr val="FE0064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0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74553" y="1487803"/>
            <a:ext cx="6507480" cy="3077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82370" algn="l"/>
              </a:tabLst>
            </a:pP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#includ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	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&lt;stdio.h&gt;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 marR="4032885">
              <a:lnSpc>
                <a:spcPct val="100000"/>
              </a:lnSpc>
              <a:tabLst>
                <a:tab pos="688975" algn="l"/>
              </a:tabLst>
            </a:pP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#include “prompt.h” 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char	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Vcname[ ]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 char	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Vcity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[ ]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double 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range_from, range_to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 marR="5080" indent="-635">
              <a:lnSpc>
                <a:spcPct val="100000"/>
              </a:lnSpc>
              <a:tabLst>
                <a:tab pos="671195" algn="l"/>
                <a:tab pos="2390140" algn="l"/>
              </a:tabLst>
            </a:pP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int 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Cname_chose,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City_chose,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Discnt_chos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 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Cname_ch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o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=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0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	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City_cho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=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0;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Discnt_chose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=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1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0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 </a:t>
            </a:r>
            <a:r>
              <a:rPr sz="20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in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	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</a:t>
            </a:r>
            <a:r>
              <a:rPr sz="20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ql_sig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 =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0;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688975" algn="l"/>
              </a:tabLst>
            </a:pPr>
            <a:r>
              <a:rPr sz="20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char	continue_sign[ ];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4654" y="4535800"/>
            <a:ext cx="8601710" cy="17543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7550" algn="l"/>
                <a:tab pos="1223645" algn="l"/>
              </a:tabLst>
            </a:pP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	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	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i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nclud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 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sqlca;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717550" algn="l"/>
                <a:tab pos="1224915" algn="l"/>
              </a:tabLst>
            </a:pP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	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	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begi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 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declar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 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section;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711200">
              <a:lnSpc>
                <a:spcPct val="100000"/>
              </a:lnSpc>
            </a:pP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char</a:t>
            </a:r>
            <a:r>
              <a:rPr sz="2000" b="1" spc="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user_name[20],user_pwd[20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]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711200">
              <a:lnSpc>
                <a:spcPct val="100000"/>
              </a:lnSpc>
            </a:pP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char 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sqltext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[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]</a:t>
            </a:r>
            <a:r>
              <a:rPr sz="20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=“delet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 </a:t>
            </a:r>
            <a:r>
              <a:rPr sz="20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fro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m </a:t>
            </a:r>
            <a:r>
              <a:rPr sz="20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customer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 </a:t>
            </a:r>
            <a:r>
              <a:rPr sz="2000" b="1" spc="-1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wher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 </a:t>
            </a:r>
            <a:r>
              <a:rPr sz="2000" b="1" spc="0" dirty="0">
                <a:solidFill>
                  <a:srgbClr val="FF00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”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;</a:t>
            </a:r>
            <a:r>
              <a:rPr sz="2000" b="1" spc="13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100" b="1" spc="-15" baseline="41666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------Th</a:t>
            </a:r>
            <a:r>
              <a:rPr sz="2100" b="1" spc="-7" baseline="41666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2100" b="1" spc="-15" baseline="41666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Declar</a:t>
            </a:r>
            <a:r>
              <a:rPr sz="2100" b="1" spc="-7" baseline="41666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2100" b="1" spc="-15" baseline="41666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Section</a:t>
            </a:r>
            <a:endParaRPr sz="2100" baseline="41666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exe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en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declar</a:t>
            </a:r>
            <a:r>
              <a:rPr sz="2000" b="1" spc="-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e</a:t>
            </a:r>
            <a:r>
              <a:rPr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000" b="1" spc="-1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section;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70520" y="4875276"/>
            <a:ext cx="174625" cy="1160145"/>
          </a:xfrm>
          <a:custGeom>
            <a:avLst/>
            <a:gdLst/>
            <a:ahLst/>
            <a:cxnLst/>
            <a:rect l="l" t="t" r="r" b="b"/>
            <a:pathLst>
              <a:path w="174625" h="1160145">
                <a:moveTo>
                  <a:pt x="0" y="0"/>
                </a:moveTo>
                <a:lnTo>
                  <a:pt x="39977" y="9961"/>
                </a:lnTo>
                <a:lnTo>
                  <a:pt x="70797" y="36737"/>
                </a:lnTo>
                <a:lnTo>
                  <a:pt x="87904" y="75659"/>
                </a:lnTo>
                <a:lnTo>
                  <a:pt x="89916" y="518159"/>
                </a:lnTo>
                <a:lnTo>
                  <a:pt x="91008" y="533239"/>
                </a:lnTo>
                <a:lnTo>
                  <a:pt x="106056" y="573395"/>
                </a:lnTo>
                <a:lnTo>
                  <a:pt x="135266" y="602171"/>
                </a:lnTo>
                <a:lnTo>
                  <a:pt x="174139" y="614741"/>
                </a:lnTo>
                <a:lnTo>
                  <a:pt x="161272" y="616034"/>
                </a:lnTo>
                <a:lnTo>
                  <a:pt x="126028" y="633201"/>
                </a:lnTo>
                <a:lnTo>
                  <a:pt x="100319" y="666237"/>
                </a:lnTo>
                <a:lnTo>
                  <a:pt x="89931" y="709921"/>
                </a:lnTo>
                <a:lnTo>
                  <a:pt x="89916" y="1063752"/>
                </a:lnTo>
                <a:lnTo>
                  <a:pt x="88814" y="1078874"/>
                </a:lnTo>
                <a:lnTo>
                  <a:pt x="73645" y="1118933"/>
                </a:lnTo>
                <a:lnTo>
                  <a:pt x="44221" y="1147401"/>
                </a:lnTo>
                <a:lnTo>
                  <a:pt x="18934" y="1157636"/>
                </a:lnTo>
                <a:lnTo>
                  <a:pt x="5096" y="1159612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53639" y="4565545"/>
            <a:ext cx="340677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------SQL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:</a:t>
            </a:r>
            <a:r>
              <a:rPr sz="1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SQ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L 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Co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m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m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u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nicatio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n</a:t>
            </a:r>
            <a:r>
              <a:rPr sz="1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Area</a:t>
            </a:r>
            <a:endParaRPr sz="14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56530" y="3173041"/>
            <a:ext cx="144462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------</a:t>
            </a:r>
            <a:r>
              <a:rPr sz="1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宋体"/>
              </a:rPr>
              <a:t>程序变量声明</a:t>
            </a:r>
            <a:endParaRPr sz="1400">
              <a:latin typeface="Microsoft JhengHei" panose="020B0604030504040204" pitchFamily="34" charset="-120"/>
              <a:ea typeface="Microsoft JhengHei" panose="020B0604030504040204" pitchFamily="34" charset="-120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65770" y="2114550"/>
            <a:ext cx="198120" cy="2186940"/>
          </a:xfrm>
          <a:custGeom>
            <a:avLst/>
            <a:gdLst/>
            <a:ahLst/>
            <a:cxnLst/>
            <a:rect l="l" t="t" r="r" b="b"/>
            <a:pathLst>
              <a:path w="198120" h="2186940">
                <a:moveTo>
                  <a:pt x="0" y="0"/>
                </a:moveTo>
                <a:lnTo>
                  <a:pt x="38709" y="13626"/>
                </a:lnTo>
                <a:lnTo>
                  <a:pt x="70431" y="50888"/>
                </a:lnTo>
                <a:lnTo>
                  <a:pt x="87885" y="91079"/>
                </a:lnTo>
                <a:lnTo>
                  <a:pt x="98541" y="139220"/>
                </a:lnTo>
                <a:lnTo>
                  <a:pt x="101346" y="977646"/>
                </a:lnTo>
                <a:lnTo>
                  <a:pt x="101840" y="995838"/>
                </a:lnTo>
                <a:lnTo>
                  <a:pt x="108888" y="1047009"/>
                </a:lnTo>
                <a:lnTo>
                  <a:pt x="123297" y="1091275"/>
                </a:lnTo>
                <a:lnTo>
                  <a:pt x="143804" y="1126337"/>
                </a:lnTo>
                <a:lnTo>
                  <a:pt x="178449" y="1154785"/>
                </a:lnTo>
                <a:lnTo>
                  <a:pt x="198058" y="1159631"/>
                </a:lnTo>
                <a:lnTo>
                  <a:pt x="188587" y="1160567"/>
                </a:lnTo>
                <a:lnTo>
                  <a:pt x="153316" y="1181068"/>
                </a:lnTo>
                <a:lnTo>
                  <a:pt x="124790" y="1224198"/>
                </a:lnTo>
                <a:lnTo>
                  <a:pt x="109876" y="1268036"/>
                </a:lnTo>
                <a:lnTo>
                  <a:pt x="102121" y="1319107"/>
                </a:lnTo>
                <a:lnTo>
                  <a:pt x="101346" y="2004822"/>
                </a:lnTo>
                <a:lnTo>
                  <a:pt x="100852" y="2022983"/>
                </a:lnTo>
                <a:lnTo>
                  <a:pt x="93818" y="2074071"/>
                </a:lnTo>
                <a:lnTo>
                  <a:pt x="79408" y="2118286"/>
                </a:lnTo>
                <a:lnTo>
                  <a:pt x="58851" y="2153337"/>
                </a:lnTo>
                <a:lnTo>
                  <a:pt x="24004" y="2181859"/>
                </a:lnTo>
                <a:lnTo>
                  <a:pt x="14268" y="2185171"/>
                </a:lnTo>
                <a:lnTo>
                  <a:pt x="4213" y="2186787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48118" y="387604"/>
            <a:ext cx="8597163" cy="85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pc="-5" dirty="0">
                <a:cs typeface="华文中宋"/>
              </a:rPr>
              <a:t>10.2 SQL</a:t>
            </a:r>
            <a:r>
              <a:rPr lang="zh-CN" altLang="en-US" spc="-5" dirty="0">
                <a:cs typeface="华文中宋"/>
              </a:rPr>
              <a:t>语句的动态构造</a:t>
            </a:r>
            <a:br>
              <a:rPr lang="zh-CN" altLang="en-US" sz="2000" spc="-5" dirty="0">
                <a:cs typeface="华文中宋"/>
              </a:rPr>
            </a:br>
            <a:r>
              <a:rPr sz="2000" spc="-10" dirty="0"/>
              <a:t>(2</a:t>
            </a:r>
            <a:r>
              <a:rPr sz="2000" spc="-5" dirty="0"/>
              <a:t>)</a:t>
            </a:r>
            <a:r>
              <a:rPr sz="2000" spc="-5" dirty="0">
                <a:cs typeface="华文中宋"/>
              </a:rPr>
              <a:t>程序构造</a:t>
            </a:r>
            <a:endParaRPr sz="2000" dirty="0">
              <a:cs typeface="华文中宋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67513" y="6387846"/>
            <a:ext cx="3751325" cy="819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62941" y="6383273"/>
            <a:ext cx="3756025" cy="824230"/>
          </a:xfrm>
          <a:custGeom>
            <a:avLst/>
            <a:gdLst/>
            <a:ahLst/>
            <a:cxnLst/>
            <a:rect l="l" t="t" r="r" b="b"/>
            <a:pathLst>
              <a:path w="3756025" h="824229">
                <a:moveTo>
                  <a:pt x="0" y="823722"/>
                </a:moveTo>
                <a:lnTo>
                  <a:pt x="0" y="0"/>
                </a:lnTo>
                <a:lnTo>
                  <a:pt x="37558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/>
      <p:bldP spid="7" grpId="0"/>
      <p:bldP spid="8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1710</TotalTime>
  <Words>4684</Words>
  <Application>Microsoft Office PowerPoint</Application>
  <PresentationFormat>自定义</PresentationFormat>
  <Paragraphs>690</Paragraphs>
  <Slides>54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6" baseType="lpstr">
      <vt:lpstr>Microsoft JhengHei</vt:lpstr>
      <vt:lpstr>等线</vt:lpstr>
      <vt:lpstr>华文中宋</vt:lpstr>
      <vt:lpstr>宋体</vt:lpstr>
      <vt:lpstr>微软雅黑</vt:lpstr>
      <vt:lpstr>新宋体</vt:lpstr>
      <vt:lpstr>Arial</vt:lpstr>
      <vt:lpstr>Calibri</vt:lpstr>
      <vt:lpstr>Franklin Gothic Book</vt:lpstr>
      <vt:lpstr>Times New Roman</vt:lpstr>
      <vt:lpstr>Wingdings</vt:lpstr>
      <vt:lpstr>1_Office Theme</vt:lpstr>
      <vt:lpstr>PowerPoint 演示文稿</vt:lpstr>
      <vt:lpstr>嵌入式SQL语言之动态SQL</vt:lpstr>
      <vt:lpstr>10.1 动态SQL的概念和作用</vt:lpstr>
      <vt:lpstr>10.1 动态SQL的概念和作用 (2)动态SQL的概念和作用</vt:lpstr>
      <vt:lpstr>10.1 动态SQL的概念和作用 (2)动态SQL的概念和作用</vt:lpstr>
      <vt:lpstr>10.1 动态SQL的概念和作用 (2)动态SQL的概念和作用</vt:lpstr>
      <vt:lpstr>10.1 动态SQL的概念和作用 (2)动态SQL的概念和作用</vt:lpstr>
      <vt:lpstr>10.2 SQL语句的动态构造  (1)程序背景</vt:lpstr>
      <vt:lpstr>10.2 SQL语句的动态构造 (2)程序构造</vt:lpstr>
      <vt:lpstr>10.2 SQL语句的动态构造  (2)程序构造</vt:lpstr>
      <vt:lpstr>10.2 SQL语句的动态构造  (2)程序构造</vt:lpstr>
      <vt:lpstr>10.2 SQL语句的动态构造  (2)程序构造</vt:lpstr>
      <vt:lpstr>10.2 SQL语句的动态构造  (2)程序构造</vt:lpstr>
      <vt:lpstr>10.2 SQL语句的动态构造  (3)动态SQL语句构造小结</vt:lpstr>
      <vt:lpstr>10.2 SQL语句的动态构造  (4)程序背景</vt:lpstr>
      <vt:lpstr>10.2 SQL语句的动态构造 (4)程序背景</vt:lpstr>
      <vt:lpstr>10.2 SQL语句的动态构造 (5)动态SQL语句的构造—SQL字符串</vt:lpstr>
      <vt:lpstr>10.2 SQL语句的动态构造  (5)动态SQL语句的构造—SQL字符串</vt:lpstr>
      <vt:lpstr>10.2 SQL语句的动态构造  (5)动态SQL语句的构造—SQL字符串</vt:lpstr>
      <vt:lpstr>10.2 SQL语句的动态构造 (6)动态SQL语句的执行结果</vt:lpstr>
      <vt:lpstr>10.2 SQL语句的动态构造  </vt:lpstr>
      <vt:lpstr>10.3 动态SQL语句的执行方式 (1)概述</vt:lpstr>
      <vt:lpstr>10.3 动态SQL语句的执行方式 (2)示例</vt:lpstr>
      <vt:lpstr>10.3 动态SQL语句的执行方式 (2)示例</vt:lpstr>
      <vt:lpstr>10.4 数据字典与SQLDA</vt:lpstr>
      <vt:lpstr>10.4 数据字典与SQLDA  (2)数据字典的概念</vt:lpstr>
      <vt:lpstr>10.4 数据字典与SQLDA  (3)数据字典的内容构成</vt:lpstr>
      <vt:lpstr>10.4 数据字典与SQLDA  (4)数据字典的表结构或视图</vt:lpstr>
      <vt:lpstr>10.4 数据字典与SQLDA  (5)X/Open标准的系统目录</vt:lpstr>
      <vt:lpstr>10.4 数据字典与SQLDA  (5)X/Open标准的系统目录</vt:lpstr>
      <vt:lpstr>10.4 数据字典与SQLDA  (6)Oracle的数据字典</vt:lpstr>
      <vt:lpstr>10.4 数据字典与SQLDA  (6)Oracle的数据字典</vt:lpstr>
      <vt:lpstr>10.4 数据字典与SQLDA  (6)Oracle的数据字典</vt:lpstr>
      <vt:lpstr>10.4 数据字典与SQLDA  (7)更为复杂的动态SQL</vt:lpstr>
      <vt:lpstr>10.4 数据字典与SQLDA  (8)SQLDA</vt:lpstr>
      <vt:lpstr>10.4 数据字典与SQLDA  (9)总结</vt:lpstr>
      <vt:lpstr>10.5 ODBC/JDBC简介?  (1)什么是ODBC?</vt:lpstr>
      <vt:lpstr>10.5 ODBC/JDBC简介? </vt:lpstr>
      <vt:lpstr>10.5 ODBC/JDBC简介?</vt:lpstr>
      <vt:lpstr>10.5 ODBC/JDBC简介?</vt:lpstr>
      <vt:lpstr>10.5 ODBC/JDBC简介? </vt:lpstr>
      <vt:lpstr>10.5 ODBC/JDBC简介?</vt:lpstr>
      <vt:lpstr>10.5 ODBC/JDBC简介?</vt:lpstr>
      <vt:lpstr>10.5 ODBC/JDBC简介? (5)JDBC是什么?</vt:lpstr>
      <vt:lpstr>10.5 ODBC/JDBC简介? </vt:lpstr>
      <vt:lpstr>10.5 ODBC/JDBC简介? </vt:lpstr>
      <vt:lpstr>10.5 ODBC/JDBC简介? (7)应用程序使用JDBC API访问数据库的过程</vt:lpstr>
      <vt:lpstr>10.5 ODBC/JDBC简介? (7)应用程序使用JDBC API访问数据库的过程</vt:lpstr>
      <vt:lpstr>10.5 ODBC/JDBC简介? (3)应用程序使用JDBC API访问数据库的过程</vt:lpstr>
      <vt:lpstr>10.5 ODBC/JDBC简介?</vt:lpstr>
      <vt:lpstr>嵌入式语言-ODBC-JDBC比较 (1)嵌入式SQL的思维模式</vt:lpstr>
      <vt:lpstr>嵌入式语言-ODBC-JDBC比较 (2)ODBC的思维模式</vt:lpstr>
      <vt:lpstr>嵌入式语言-ODBC-JDBC比较 (3)JDBC的思维模式</vt:lpstr>
      <vt:lpstr>嵌入式语言-ODBC-JDBC比较 (4)基于ODBC/JDBC的数据库访问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&lt;4D6963726F736F667420506F776572506F696E74202D20CAFDBEDDBFE2CFB5CDB3BBF9B4A1BDB2D2E5B5DA3130BDB2C7B6C8EBCABD53514CD3EFD1D4D6AEB6AFCCAC53514C2E707074&gt;</dc:title>
  <dc:creator>dechen</dc:creator>
  <cp:lastModifiedBy>Xin Ju</cp:lastModifiedBy>
  <cp:revision>47</cp:revision>
  <cp:lastPrinted>2019-03-11T14:56:46Z</cp:lastPrinted>
  <dcterms:created xsi:type="dcterms:W3CDTF">2019-03-04T15:23:21Z</dcterms:created>
  <dcterms:modified xsi:type="dcterms:W3CDTF">2020-02-27T15:28:19Z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2016-03-13T00:00:00Z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2019-03-04T00:00:00Z</vt:filetime>
  </property>
</Properties>
</file>